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 id="2147483663" r:id="rId6"/>
    <p:sldMasterId id="2147483664" r:id="rId7"/>
    <p:sldMasterId id="214748366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Lst>
  <p:sldSz cy="5143500" cx="9144000"/>
  <p:notesSz cx="6858000" cy="9144000"/>
  <p:embeddedFontLst>
    <p:embeddedFont>
      <p:font typeface="Ubuntu"/>
      <p:regular r:id="rId51"/>
      <p:bold r:id="rId52"/>
      <p:italic r:id="rId53"/>
      <p:boldItalic r:id="rId54"/>
    </p:embeddedFont>
    <p:embeddedFont>
      <p:font typeface="Proxima Nova"/>
      <p:regular r:id="rId55"/>
      <p:bold r:id="rId56"/>
      <p:italic r:id="rId57"/>
      <p:boldItalic r:id="rId58"/>
    </p:embeddedFont>
    <p:embeddedFont>
      <p:font typeface="Proxima Nova Semibold"/>
      <p:regular r:id="rId59"/>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3C4749-BF25-492E-A75E-34C98FEAD4E0}">
  <a:tblStyle styleId="{BF3C4749-BF25-492E-A75E-34C98FEAD4E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1" Type="http://schemas.openxmlformats.org/officeDocument/2006/relationships/font" Target="fonts/ProximaNovaSemibold-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ProximaNovaSemibold-bold.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Ubuntu-regular.fntdata"/><Relationship Id="rId50" Type="http://schemas.openxmlformats.org/officeDocument/2006/relationships/slide" Target="slides/slide41.xml"/><Relationship Id="rId53" Type="http://schemas.openxmlformats.org/officeDocument/2006/relationships/font" Target="fonts/Ubuntu-italic.fntdata"/><Relationship Id="rId52" Type="http://schemas.openxmlformats.org/officeDocument/2006/relationships/font" Target="fonts/Ubuntu-bold.fntdata"/><Relationship Id="rId11" Type="http://schemas.openxmlformats.org/officeDocument/2006/relationships/slide" Target="slides/slide2.xml"/><Relationship Id="rId55" Type="http://schemas.openxmlformats.org/officeDocument/2006/relationships/font" Target="fonts/ProximaNova-regular.fntdata"/><Relationship Id="rId10" Type="http://schemas.openxmlformats.org/officeDocument/2006/relationships/slide" Target="slides/slide1.xml"/><Relationship Id="rId54" Type="http://schemas.openxmlformats.org/officeDocument/2006/relationships/font" Target="fonts/Ubuntu-boldItalic.fntdata"/><Relationship Id="rId13" Type="http://schemas.openxmlformats.org/officeDocument/2006/relationships/slide" Target="slides/slide4.xml"/><Relationship Id="rId57" Type="http://schemas.openxmlformats.org/officeDocument/2006/relationships/font" Target="fonts/ProximaNova-italic.fntdata"/><Relationship Id="rId12" Type="http://schemas.openxmlformats.org/officeDocument/2006/relationships/slide" Target="slides/slide3.xml"/><Relationship Id="rId56" Type="http://schemas.openxmlformats.org/officeDocument/2006/relationships/font" Target="fonts/ProximaNova-bold.fntdata"/><Relationship Id="rId15" Type="http://schemas.openxmlformats.org/officeDocument/2006/relationships/slide" Target="slides/slide6.xml"/><Relationship Id="rId59" Type="http://schemas.openxmlformats.org/officeDocument/2006/relationships/font" Target="fonts/ProximaNovaSemibold-regular.fntdata"/><Relationship Id="rId14" Type="http://schemas.openxmlformats.org/officeDocument/2006/relationships/slide" Target="slides/slide5.xml"/><Relationship Id="rId58" Type="http://schemas.openxmlformats.org/officeDocument/2006/relationships/font" Target="fonts/ProximaNova-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c1d89dbd1c_0_1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c1d89dbd1c_0_1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c1d89dbd1c_0_1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c1d89dbd1c_0_1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c1d89dbd1c_0_1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c1d89dbd1c_0_1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c1d89dbd1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c1d89dbd1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c1d89dbd1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c1d89dbd1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c1d89dbd1c_0_1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c1d89dbd1c_0_1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c1d89dbd1c_0_1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c1d89dbd1c_0_1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c1d89dbd1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c1d89dbd1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c1d89dbd1c_0_1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c1d89dbd1c_0_1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c1d89dbd1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c1d89dbd1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1d89dbd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1d89dbd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c1d89dbd1c_0_1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c1d89dbd1c_0_1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c1d89dbd1c_0_1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c1d89dbd1c_0_1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c1d89dbd1c_0_1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c1d89dbd1c_0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c1d89dbd1c_0_1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c1d89dbd1c_0_1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c1d89dbd1c_0_1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c1d89dbd1c_0_1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c1d89dbd1c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4" name="Google Shape;1594;gc1d89dbd1c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c1d89dbd1c_0_1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6" name="Google Shape;1656;gc1d89dbd1c_0_1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c1d89dbd1c_0_1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7" name="Google Shape;1687;gc1d89dbd1c_0_1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c1d89dbd1c_0_1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5" name="Google Shape;1765;gc1d89dbd1c_0_1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c1d89dbd1c_0_1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8" name="Google Shape;1858;gc1d89dbd1c_0_1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0a06130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0a06130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gc1d89dbd1c_0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7" name="Google Shape;1887;gc1d89dbd1c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c1d89dbd1c_0_1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c1d89dbd1c_0_1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c1d89dbd1c_0_1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5" name="Google Shape;1935;gc1d89dbd1c_0_1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SLIDES_API64957073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7" name="Google Shape;2017;SLIDES_API6495707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SLIDES_API64957073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4" name="Google Shape;2024;SLIDES_API64957073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6" name="Shape 2136"/>
        <p:cNvGrpSpPr/>
        <p:nvPr/>
      </p:nvGrpSpPr>
      <p:grpSpPr>
        <a:xfrm>
          <a:off x="0" y="0"/>
          <a:ext cx="0" cy="0"/>
          <a:chOff x="0" y="0"/>
          <a:chExt cx="0" cy="0"/>
        </a:xfrm>
      </p:grpSpPr>
      <p:sp>
        <p:nvSpPr>
          <p:cNvPr id="2137" name="Google Shape;2137;SLIDES_API64957073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8" name="Google Shape;2138;SLIDES_API64957073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SLIDES_API64957073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1" name="Google Shape;2181;SLIDES_API64957073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6" name="Shape 2556"/>
        <p:cNvGrpSpPr/>
        <p:nvPr/>
      </p:nvGrpSpPr>
      <p:grpSpPr>
        <a:xfrm>
          <a:off x="0" y="0"/>
          <a:ext cx="0" cy="0"/>
          <a:chOff x="0" y="0"/>
          <a:chExt cx="0" cy="0"/>
        </a:xfrm>
      </p:grpSpPr>
      <p:sp>
        <p:nvSpPr>
          <p:cNvPr id="2557" name="Google Shape;2557;SLIDES_API649570731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8" name="Google Shape;2558;SLIDES_API649570731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2" name="Shape 3462"/>
        <p:cNvGrpSpPr/>
        <p:nvPr/>
      </p:nvGrpSpPr>
      <p:grpSpPr>
        <a:xfrm>
          <a:off x="0" y="0"/>
          <a:ext cx="0" cy="0"/>
          <a:chOff x="0" y="0"/>
          <a:chExt cx="0" cy="0"/>
        </a:xfrm>
      </p:grpSpPr>
      <p:sp>
        <p:nvSpPr>
          <p:cNvPr id="3463" name="Google Shape;3463;SLIDES_API649570731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4" name="Google Shape;3464;SLIDES_API649570731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0" name="Shape 4220"/>
        <p:cNvGrpSpPr/>
        <p:nvPr/>
      </p:nvGrpSpPr>
      <p:grpSpPr>
        <a:xfrm>
          <a:off x="0" y="0"/>
          <a:ext cx="0" cy="0"/>
          <a:chOff x="0" y="0"/>
          <a:chExt cx="0" cy="0"/>
        </a:xfrm>
      </p:grpSpPr>
      <p:sp>
        <p:nvSpPr>
          <p:cNvPr id="4221" name="Google Shape;4221;SLIDES_API649570731_2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2" name="Google Shape;4222;SLIDES_API649570731_2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0a061307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0a061307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1" name="Shape 4401"/>
        <p:cNvGrpSpPr/>
        <p:nvPr/>
      </p:nvGrpSpPr>
      <p:grpSpPr>
        <a:xfrm>
          <a:off x="0" y="0"/>
          <a:ext cx="0" cy="0"/>
          <a:chOff x="0" y="0"/>
          <a:chExt cx="0" cy="0"/>
        </a:xfrm>
      </p:grpSpPr>
      <p:sp>
        <p:nvSpPr>
          <p:cNvPr id="4402" name="Google Shape;4402;SLIDES_API649570731_2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3" name="Google Shape;4403;SLIDES_API649570731_2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1" name="Shape 4701"/>
        <p:cNvGrpSpPr/>
        <p:nvPr/>
      </p:nvGrpSpPr>
      <p:grpSpPr>
        <a:xfrm>
          <a:off x="0" y="0"/>
          <a:ext cx="0" cy="0"/>
          <a:chOff x="0" y="0"/>
          <a:chExt cx="0" cy="0"/>
        </a:xfrm>
      </p:grpSpPr>
      <p:sp>
        <p:nvSpPr>
          <p:cNvPr id="4702" name="Google Shape;4702;g531f3d4fe2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3" name="Google Shape;4703;g531f3d4fe2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a0a061307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a0a061307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a0a061307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a0a06130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531f3d4f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531f3d4f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c1d89dbd1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c1d89dbd1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c1d89dbd1c_0_1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c1d89dbd1c_0_1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 name="Shape 8"/>
        <p:cNvGrpSpPr/>
        <p:nvPr/>
      </p:nvGrpSpPr>
      <p:grpSpPr>
        <a:xfrm>
          <a:off x="0" y="0"/>
          <a:ext cx="0" cy="0"/>
          <a:chOff x="0" y="0"/>
          <a:chExt cx="0" cy="0"/>
        </a:xfrm>
      </p:grpSpPr>
      <p:sp>
        <p:nvSpPr>
          <p:cNvPr id="9" name="Google Shape;9;p2"/>
          <p:cNvSpPr/>
          <p:nvPr/>
        </p:nvSpPr>
        <p:spPr>
          <a:xfrm>
            <a:off x="270825" y="111595"/>
            <a:ext cx="8602334" cy="4930561"/>
          </a:xfrm>
          <a:custGeom>
            <a:rect b="b" l="l" r="r" t="t"/>
            <a:pathLst>
              <a:path extrusionOk="0" h="145853" w="240507">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rgbClr val="F3F3F3"/>
          </a:solidFill>
          <a:ln>
            <a:noFill/>
          </a:ln>
          <a:effectLst>
            <a:outerShdw blurRad="157163" rotWithShape="0" algn="bl" dir="3420000" dist="66675">
              <a:srgbClr val="000000">
                <a:alpha val="3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272525" y="4762120"/>
            <a:ext cx="8602200" cy="594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328950" y="4762120"/>
            <a:ext cx="6545700" cy="594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322791" y="4762120"/>
            <a:ext cx="2241000" cy="594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82650" y="250775"/>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05675" y="250775"/>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28700" y="250775"/>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618650" y="2929250"/>
            <a:ext cx="5906708" cy="500753"/>
          </a:xfrm>
          <a:custGeom>
            <a:rect b="b" l="l" r="r" t="t"/>
            <a:pathLst>
              <a:path extrusionOk="0" h="20331" w="285176">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rotWithShape="0" algn="bl" dir="5400000" dist="19050">
              <a:srgbClr val="7C7C7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82650" y="250775"/>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05675" y="250775"/>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28700" y="250775"/>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702668" y="2985314"/>
            <a:ext cx="392151" cy="388620"/>
          </a:xfrm>
          <a:custGeom>
            <a:rect b="b" l="l" r="r" t="t"/>
            <a:pathLst>
              <a:path extrusionOk="0" h="207264" w="209147">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580500" y="4762120"/>
            <a:ext cx="2294100" cy="59400"/>
          </a:xfrm>
          <a:prstGeom prst="rect">
            <a:avLst/>
          </a:pr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948081" y="3549575"/>
            <a:ext cx="207081" cy="40103"/>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4D8CF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885768" y="2677872"/>
            <a:ext cx="415144" cy="40086"/>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FBBC0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019467" y="827977"/>
            <a:ext cx="64307" cy="64307"/>
          </a:xfrm>
          <a:custGeom>
            <a:rect b="b" l="l" r="r" t="t"/>
            <a:pathLst>
              <a:path extrusionOk="0" fill="none" h="5533" w="5533">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cap="flat" cmpd="sng" w="5525">
            <a:solidFill>
              <a:srgbClr val="EA433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018996" y="2764025"/>
            <a:ext cx="274322" cy="40077"/>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FBBC0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29143" y="682947"/>
            <a:ext cx="415144" cy="40086"/>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FBBC0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061192" y="4158327"/>
            <a:ext cx="64307" cy="64307"/>
          </a:xfrm>
          <a:custGeom>
            <a:rect b="b" l="l" r="r" t="t"/>
            <a:pathLst>
              <a:path extrusionOk="0" fill="none" h="5533" w="5533">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cap="flat" cmpd="sng" w="5525">
            <a:solidFill>
              <a:srgbClr val="FBBC0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869868" y="3734060"/>
            <a:ext cx="415144" cy="40086"/>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FBBC0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935903" y="723025"/>
            <a:ext cx="201277" cy="40077"/>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FBBC0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6036693" y="539497"/>
            <a:ext cx="415144" cy="40086"/>
          </a:xfrm>
          <a:custGeom>
            <a:rect b="b" l="l" r="r" t="t"/>
            <a:pathLst>
              <a:path extrusionOk="0" fill="none" h="3449" w="35719">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cap="flat" cmpd="sng" w="5525">
            <a:solidFill>
              <a:srgbClr val="4D8CF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672689" y="416733"/>
            <a:ext cx="49954" cy="49942"/>
          </a:xfrm>
          <a:custGeom>
            <a:rect b="b" l="l" r="r" t="t"/>
            <a:pathLst>
              <a:path extrusionOk="0" fill="none" h="4297" w="4298">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cap="flat" cmpd="sng" w="6925">
            <a:solidFill>
              <a:srgbClr val="4D8CF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941542" y="4170839"/>
            <a:ext cx="64307" cy="64307"/>
          </a:xfrm>
          <a:custGeom>
            <a:rect b="b" l="l" r="r" t="t"/>
            <a:pathLst>
              <a:path extrusionOk="0" fill="none" h="5533" w="5533">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cap="flat" cmpd="sng" w="5525">
            <a:solidFill>
              <a:srgbClr val="EA433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372617" y="3309352"/>
            <a:ext cx="64307" cy="64307"/>
          </a:xfrm>
          <a:custGeom>
            <a:rect b="b" l="l" r="r" t="t"/>
            <a:pathLst>
              <a:path extrusionOk="0" fill="none" h="5533" w="5533">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cap="flat" cmpd="sng" w="5525">
            <a:solidFill>
              <a:srgbClr val="EA4335"/>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txBox="1"/>
          <p:nvPr>
            <p:ph type="ctrTitle"/>
          </p:nvPr>
        </p:nvSpPr>
        <p:spPr>
          <a:xfrm>
            <a:off x="1295850" y="1096600"/>
            <a:ext cx="6552300" cy="16755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4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5" name="Google Shape;35;p2"/>
          <p:cNvSpPr txBox="1"/>
          <p:nvPr>
            <p:ph idx="1" type="subTitle"/>
          </p:nvPr>
        </p:nvSpPr>
        <p:spPr>
          <a:xfrm>
            <a:off x="1832400" y="2928825"/>
            <a:ext cx="5479200" cy="501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6" name="Google Shape;3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7" name="Shape 67"/>
        <p:cNvGrpSpPr/>
        <p:nvPr/>
      </p:nvGrpSpPr>
      <p:grpSpPr>
        <a:xfrm>
          <a:off x="0" y="0"/>
          <a:ext cx="0" cy="0"/>
          <a:chOff x="0" y="0"/>
          <a:chExt cx="0" cy="0"/>
        </a:xfrm>
      </p:grpSpPr>
      <p:sp>
        <p:nvSpPr>
          <p:cNvPr id="68" name="Google Shape;6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9" name="Google Shape;69;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70" name="Google Shape;7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6" name="Shape 7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0" name="Shape 8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9" name="Google Shape;3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 name="Google Shape;4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 name="Google Shape;4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7" name="Google Shape;4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8" name="Google Shape;4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1"/>
              </a:buClr>
              <a:buSzPts val="24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4" name="Google Shape;5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sp>
        <p:nvSpPr>
          <p:cNvPr id="56" name="Google Shape;56;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7" name="Google Shape;5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 name="Google Shape;6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2" name="Google Shape;6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63" name="Google Shape;6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
        <p:nvSpPr>
          <p:cNvPr id="66" name="Google Shape;6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0000" y="307450"/>
            <a:ext cx="87840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2400"/>
              <a:buFont typeface="Ubuntu"/>
              <a:buNone/>
              <a:defRPr b="1" sz="2400">
                <a:solidFill>
                  <a:schemeClr val="dk1"/>
                </a:solidFill>
                <a:latin typeface="Ubuntu"/>
                <a:ea typeface="Ubuntu"/>
                <a:cs typeface="Ubuntu"/>
                <a:sym typeface="Ubuntu"/>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1pPr>
            <a:lvl2pPr indent="-304800" lvl="1" marL="9144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2pPr>
            <a:lvl3pPr indent="-304800" lvl="2" marL="13716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3pPr>
            <a:lvl4pPr indent="-304800" lvl="3" marL="18288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4pPr>
            <a:lvl5pPr indent="-304800" lvl="4" marL="22860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5pPr>
            <a:lvl6pPr indent="-304800" lvl="5" marL="27432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6pPr>
            <a:lvl7pPr indent="-304800" lvl="6" marL="32004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7pPr>
            <a:lvl8pPr indent="-304800" lvl="7" marL="36576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8pPr>
            <a:lvl9pPr indent="-304800" lvl="8" marL="4114800">
              <a:lnSpc>
                <a:spcPct val="100000"/>
              </a:lnSpc>
              <a:spcBef>
                <a:spcPts val="0"/>
              </a:spcBef>
              <a:spcAft>
                <a:spcPts val="0"/>
              </a:spcAft>
              <a:buClr>
                <a:schemeClr val="dk2"/>
              </a:buClr>
              <a:buSzPts val="1200"/>
              <a:buFont typeface="Ubuntu"/>
              <a:buChar char="■"/>
              <a:defRPr sz="1200">
                <a:solidFill>
                  <a:schemeClr val="dk2"/>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73" name="Shape 73"/>
        <p:cNvGrpSpPr/>
        <p:nvPr/>
      </p:nvGrpSpPr>
      <p:grpSpPr>
        <a:xfrm>
          <a:off x="0" y="0"/>
          <a:ext cx="0" cy="0"/>
          <a:chOff x="0" y="0"/>
          <a:chExt cx="0" cy="0"/>
        </a:xfrm>
      </p:grpSpPr>
      <p:sp>
        <p:nvSpPr>
          <p:cNvPr id="74" name="Google Shape;74;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75" name="Google Shape;75;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79" name="Google Shape;79;p15"/>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83" name="Google Shape;83;p1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docs.google.com/spreadsheets/d/1ev5nzXjCgWvDU8J2Mg7ET8kWO52g2BVYD9BfF9mTPZU/copy"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slidesgo.com/theme/online-learning-planner/?utm_source=slidesgo_template_infographics&amp;utm_medium=referral-link&amp;utm_campaign=sg_credits&amp;utm_content=template" TargetMode="External"/><Relationship Id="rId4" Type="http://schemas.openxmlformats.org/officeDocument/2006/relationships/hyperlink" Target="https://slidesgo.com/theme/online-learning-planner/?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docs.google.com/spreadsheets/d/1ev5nzXjCgWvDU8J2Mg7ET8kWO52g2BVYD9BfF9mTPZU/copy"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docs.google.com/spreadsheets/d/1ev5nzXjCgWvDU8J2Mg7ET8kWO52g2BVYD9BfF9mTPZU/copy"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ctrTitle"/>
          </p:nvPr>
        </p:nvSpPr>
        <p:spPr>
          <a:xfrm>
            <a:off x="1295850" y="1096600"/>
            <a:ext cx="6552300" cy="16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solidFill>
                  <a:schemeClr val="accent1"/>
                </a:solidFill>
              </a:rPr>
              <a:t>O</a:t>
            </a:r>
            <a:r>
              <a:rPr lang="es">
                <a:solidFill>
                  <a:schemeClr val="accent4"/>
                </a:solidFill>
              </a:rPr>
              <a:t>n</a:t>
            </a:r>
            <a:r>
              <a:rPr lang="es">
                <a:solidFill>
                  <a:schemeClr val="accent3"/>
                </a:solidFill>
              </a:rPr>
              <a:t>l</a:t>
            </a:r>
            <a:r>
              <a:rPr lang="es">
                <a:solidFill>
                  <a:schemeClr val="accent1"/>
                </a:solidFill>
              </a:rPr>
              <a:t>i</a:t>
            </a:r>
            <a:r>
              <a:rPr lang="es">
                <a:solidFill>
                  <a:schemeClr val="accent2"/>
                </a:solidFill>
              </a:rPr>
              <a:t>n</a:t>
            </a:r>
            <a:r>
              <a:rPr lang="es">
                <a:solidFill>
                  <a:schemeClr val="accent4"/>
                </a:solidFill>
              </a:rPr>
              <a:t>e</a:t>
            </a:r>
            <a:r>
              <a:rPr lang="es">
                <a:solidFill>
                  <a:schemeClr val="hlink"/>
                </a:solidFill>
              </a:rPr>
              <a:t> </a:t>
            </a:r>
            <a:r>
              <a:rPr lang="es">
                <a:solidFill>
                  <a:schemeClr val="accent1"/>
                </a:solidFill>
              </a:rPr>
              <a:t>L</a:t>
            </a:r>
            <a:r>
              <a:rPr lang="es">
                <a:solidFill>
                  <a:schemeClr val="accent1"/>
                </a:solidFill>
              </a:rPr>
              <a:t>earning Planner Infographics</a:t>
            </a:r>
            <a:endParaRPr>
              <a:solidFill>
                <a:schemeClr val="accent3"/>
              </a:solidFill>
            </a:endParaRPr>
          </a:p>
        </p:txBody>
      </p:sp>
      <p:sp>
        <p:nvSpPr>
          <p:cNvPr id="90" name="Google Shape;90;p19"/>
          <p:cNvSpPr txBox="1"/>
          <p:nvPr>
            <p:ph idx="1" type="subTitle"/>
          </p:nvPr>
        </p:nvSpPr>
        <p:spPr>
          <a:xfrm>
            <a:off x="1832400" y="2928825"/>
            <a:ext cx="5479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solidFill>
                  <a:schemeClr val="accent1"/>
                </a:solidFill>
              </a:rPr>
              <a:t>Here is where this template begins</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28"/>
          <p:cNvSpPr/>
          <p:nvPr/>
        </p:nvSpPr>
        <p:spPr>
          <a:xfrm>
            <a:off x="2839375" y="1426775"/>
            <a:ext cx="3490200" cy="3316800"/>
          </a:xfrm>
          <a:prstGeom prst="roundRect">
            <a:avLst>
              <a:gd fmla="val 1666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8"/>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840" name="Google Shape;840;p28"/>
          <p:cNvGrpSpPr/>
          <p:nvPr/>
        </p:nvGrpSpPr>
        <p:grpSpPr>
          <a:xfrm>
            <a:off x="3128026" y="1766183"/>
            <a:ext cx="2887956" cy="2613627"/>
            <a:chOff x="4876801" y="1994933"/>
            <a:chExt cx="2887956" cy="2613627"/>
          </a:xfrm>
        </p:grpSpPr>
        <p:sp>
          <p:nvSpPr>
            <p:cNvPr id="841" name="Google Shape;841;p28"/>
            <p:cNvSpPr/>
            <p:nvPr/>
          </p:nvSpPr>
          <p:spPr>
            <a:xfrm>
              <a:off x="6681505" y="2978584"/>
              <a:ext cx="804401" cy="572458"/>
            </a:xfrm>
            <a:custGeom>
              <a:rect b="b" l="l" r="r" t="t"/>
              <a:pathLst>
                <a:path extrusionOk="0" h="10059" w="14134">
                  <a:moveTo>
                    <a:pt x="4573" y="1"/>
                  </a:moveTo>
                  <a:cubicBezTo>
                    <a:pt x="4502" y="1"/>
                    <a:pt x="4432" y="4"/>
                    <a:pt x="4362" y="12"/>
                  </a:cubicBezTo>
                  <a:lnTo>
                    <a:pt x="232" y="480"/>
                  </a:lnTo>
                  <a:lnTo>
                    <a:pt x="232" y="480"/>
                  </a:lnTo>
                  <a:cubicBezTo>
                    <a:pt x="155" y="403"/>
                    <a:pt x="102" y="364"/>
                    <a:pt x="67" y="364"/>
                  </a:cubicBezTo>
                  <a:cubicBezTo>
                    <a:pt x="27" y="364"/>
                    <a:pt x="8" y="411"/>
                    <a:pt x="1" y="506"/>
                  </a:cubicBezTo>
                  <a:lnTo>
                    <a:pt x="232" y="480"/>
                  </a:lnTo>
                  <a:lnTo>
                    <a:pt x="232" y="480"/>
                  </a:lnTo>
                  <a:cubicBezTo>
                    <a:pt x="873" y="1123"/>
                    <a:pt x="3182" y="4435"/>
                    <a:pt x="11211" y="10059"/>
                  </a:cubicBezTo>
                  <a:lnTo>
                    <a:pt x="14133" y="7049"/>
                  </a:lnTo>
                  <a:lnTo>
                    <a:pt x="5904" y="491"/>
                  </a:lnTo>
                  <a:cubicBezTo>
                    <a:pt x="5535" y="174"/>
                    <a:pt x="5056" y="1"/>
                    <a:pt x="4573"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8"/>
            <p:cNvSpPr/>
            <p:nvPr/>
          </p:nvSpPr>
          <p:spPr>
            <a:xfrm>
              <a:off x="7384014" y="2775639"/>
              <a:ext cx="180470" cy="535409"/>
            </a:xfrm>
            <a:custGeom>
              <a:rect b="b" l="l" r="r" t="t"/>
              <a:pathLst>
                <a:path extrusionOk="0" h="9408" w="3171">
                  <a:moveTo>
                    <a:pt x="1469" y="1"/>
                  </a:moveTo>
                  <a:lnTo>
                    <a:pt x="1" y="7358"/>
                  </a:lnTo>
                  <a:cubicBezTo>
                    <a:pt x="699" y="8070"/>
                    <a:pt x="1426" y="8754"/>
                    <a:pt x="2167" y="9408"/>
                  </a:cubicBezTo>
                  <a:lnTo>
                    <a:pt x="3170" y="219"/>
                  </a:lnTo>
                  <a:lnTo>
                    <a:pt x="1469"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8"/>
            <p:cNvSpPr/>
            <p:nvPr/>
          </p:nvSpPr>
          <p:spPr>
            <a:xfrm>
              <a:off x="7427039" y="2495010"/>
              <a:ext cx="337719" cy="406451"/>
            </a:xfrm>
            <a:custGeom>
              <a:rect b="b" l="l" r="r" t="t"/>
              <a:pathLst>
                <a:path extrusionOk="0" h="7142" w="5934">
                  <a:moveTo>
                    <a:pt x="4000" y="0"/>
                  </a:moveTo>
                  <a:cubicBezTo>
                    <a:pt x="3907" y="0"/>
                    <a:pt x="3815" y="41"/>
                    <a:pt x="3752" y="119"/>
                  </a:cubicBezTo>
                  <a:lnTo>
                    <a:pt x="1339" y="3143"/>
                  </a:lnTo>
                  <a:lnTo>
                    <a:pt x="1339" y="3143"/>
                  </a:lnTo>
                  <a:lnTo>
                    <a:pt x="1513" y="2038"/>
                  </a:lnTo>
                  <a:cubicBezTo>
                    <a:pt x="1542" y="1835"/>
                    <a:pt x="1440" y="1617"/>
                    <a:pt x="1266" y="1515"/>
                  </a:cubicBezTo>
                  <a:cubicBezTo>
                    <a:pt x="1200" y="1476"/>
                    <a:pt x="1129" y="1457"/>
                    <a:pt x="1060" y="1457"/>
                  </a:cubicBezTo>
                  <a:cubicBezTo>
                    <a:pt x="899" y="1457"/>
                    <a:pt x="745" y="1556"/>
                    <a:pt x="684" y="1719"/>
                  </a:cubicBezTo>
                  <a:lnTo>
                    <a:pt x="306" y="2693"/>
                  </a:lnTo>
                  <a:cubicBezTo>
                    <a:pt x="88" y="3260"/>
                    <a:pt x="1" y="3856"/>
                    <a:pt x="59" y="4452"/>
                  </a:cubicBezTo>
                  <a:lnTo>
                    <a:pt x="103" y="4903"/>
                  </a:lnTo>
                  <a:cubicBezTo>
                    <a:pt x="146" y="5353"/>
                    <a:pt x="321" y="5790"/>
                    <a:pt x="612" y="6168"/>
                  </a:cubicBezTo>
                  <a:lnTo>
                    <a:pt x="1368" y="7142"/>
                  </a:lnTo>
                  <a:lnTo>
                    <a:pt x="5555" y="3652"/>
                  </a:lnTo>
                  <a:cubicBezTo>
                    <a:pt x="5642" y="3580"/>
                    <a:pt x="5671" y="3478"/>
                    <a:pt x="5657" y="3362"/>
                  </a:cubicBezTo>
                  <a:cubicBezTo>
                    <a:pt x="5626" y="3199"/>
                    <a:pt x="5489" y="3100"/>
                    <a:pt x="5345" y="3100"/>
                  </a:cubicBezTo>
                  <a:cubicBezTo>
                    <a:pt x="5283" y="3100"/>
                    <a:pt x="5219" y="3119"/>
                    <a:pt x="5162" y="3158"/>
                  </a:cubicBezTo>
                  <a:lnTo>
                    <a:pt x="4159" y="3681"/>
                  </a:lnTo>
                  <a:lnTo>
                    <a:pt x="5802" y="2286"/>
                  </a:lnTo>
                  <a:cubicBezTo>
                    <a:pt x="5904" y="2184"/>
                    <a:pt x="5933" y="2038"/>
                    <a:pt x="5860" y="1922"/>
                  </a:cubicBezTo>
                  <a:lnTo>
                    <a:pt x="5846" y="1878"/>
                  </a:lnTo>
                  <a:cubicBezTo>
                    <a:pt x="5790" y="1766"/>
                    <a:pt x="5673" y="1702"/>
                    <a:pt x="5554" y="1702"/>
                  </a:cubicBezTo>
                  <a:cubicBezTo>
                    <a:pt x="5488" y="1702"/>
                    <a:pt x="5423" y="1721"/>
                    <a:pt x="5366" y="1762"/>
                  </a:cubicBezTo>
                  <a:lnTo>
                    <a:pt x="3694" y="2998"/>
                  </a:lnTo>
                  <a:lnTo>
                    <a:pt x="5453" y="992"/>
                  </a:lnTo>
                  <a:cubicBezTo>
                    <a:pt x="5570" y="875"/>
                    <a:pt x="5555" y="686"/>
                    <a:pt x="5453" y="570"/>
                  </a:cubicBezTo>
                  <a:lnTo>
                    <a:pt x="5395" y="512"/>
                  </a:lnTo>
                  <a:cubicBezTo>
                    <a:pt x="5330" y="439"/>
                    <a:pt x="5242" y="403"/>
                    <a:pt x="5157" y="403"/>
                  </a:cubicBezTo>
                  <a:cubicBezTo>
                    <a:pt x="5072" y="403"/>
                    <a:pt x="4988" y="439"/>
                    <a:pt x="4930" y="512"/>
                  </a:cubicBezTo>
                  <a:lnTo>
                    <a:pt x="2807" y="2664"/>
                  </a:lnTo>
                  <a:lnTo>
                    <a:pt x="4363" y="570"/>
                  </a:lnTo>
                  <a:cubicBezTo>
                    <a:pt x="4435" y="454"/>
                    <a:pt x="4421" y="279"/>
                    <a:pt x="4319" y="177"/>
                  </a:cubicBezTo>
                  <a:lnTo>
                    <a:pt x="4217" y="90"/>
                  </a:lnTo>
                  <a:cubicBezTo>
                    <a:pt x="4157" y="30"/>
                    <a:pt x="4078" y="0"/>
                    <a:pt x="4000"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8"/>
            <p:cNvSpPr/>
            <p:nvPr/>
          </p:nvSpPr>
          <p:spPr>
            <a:xfrm>
              <a:off x="7501535" y="2671606"/>
              <a:ext cx="36481" cy="102438"/>
            </a:xfrm>
            <a:custGeom>
              <a:rect b="b" l="l" r="r" t="t"/>
              <a:pathLst>
                <a:path extrusionOk="0" h="1800" w="641">
                  <a:moveTo>
                    <a:pt x="37" y="0"/>
                  </a:moveTo>
                  <a:cubicBezTo>
                    <a:pt x="30" y="0"/>
                    <a:pt x="22" y="4"/>
                    <a:pt x="15" y="11"/>
                  </a:cubicBezTo>
                  <a:cubicBezTo>
                    <a:pt x="0" y="26"/>
                    <a:pt x="0" y="55"/>
                    <a:pt x="15" y="70"/>
                  </a:cubicBezTo>
                  <a:cubicBezTo>
                    <a:pt x="15" y="70"/>
                    <a:pt x="553" y="724"/>
                    <a:pt x="335" y="1756"/>
                  </a:cubicBezTo>
                  <a:cubicBezTo>
                    <a:pt x="320" y="1771"/>
                    <a:pt x="335" y="1800"/>
                    <a:pt x="349" y="1800"/>
                  </a:cubicBezTo>
                  <a:lnTo>
                    <a:pt x="364" y="1800"/>
                  </a:lnTo>
                  <a:cubicBezTo>
                    <a:pt x="378" y="1800"/>
                    <a:pt x="393" y="1785"/>
                    <a:pt x="393" y="1771"/>
                  </a:cubicBezTo>
                  <a:cubicBezTo>
                    <a:pt x="640" y="709"/>
                    <a:pt x="59" y="26"/>
                    <a:pt x="59" y="11"/>
                  </a:cubicBezTo>
                  <a:cubicBezTo>
                    <a:pt x="51" y="4"/>
                    <a:pt x="44" y="0"/>
                    <a:pt x="3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8"/>
            <p:cNvSpPr/>
            <p:nvPr/>
          </p:nvSpPr>
          <p:spPr>
            <a:xfrm>
              <a:off x="7272298" y="2897315"/>
              <a:ext cx="297994" cy="678196"/>
            </a:xfrm>
            <a:custGeom>
              <a:rect b="b" l="l" r="r" t="t"/>
              <a:pathLst>
                <a:path extrusionOk="0" h="11917" w="5236">
                  <a:moveTo>
                    <a:pt x="2080" y="0"/>
                  </a:moveTo>
                  <a:lnTo>
                    <a:pt x="641" y="8855"/>
                  </a:lnTo>
                  <a:cubicBezTo>
                    <a:pt x="103" y="10062"/>
                    <a:pt x="1" y="11152"/>
                    <a:pt x="1193" y="11705"/>
                  </a:cubicBezTo>
                  <a:cubicBezTo>
                    <a:pt x="1513" y="11849"/>
                    <a:pt x="1847" y="11916"/>
                    <a:pt x="2176" y="11916"/>
                  </a:cubicBezTo>
                  <a:cubicBezTo>
                    <a:pt x="3208" y="11916"/>
                    <a:pt x="4185" y="11251"/>
                    <a:pt x="4494" y="10192"/>
                  </a:cubicBezTo>
                  <a:lnTo>
                    <a:pt x="5235" y="1032"/>
                  </a:lnTo>
                  <a:lnTo>
                    <a:pt x="2080"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8"/>
            <p:cNvSpPr/>
            <p:nvPr/>
          </p:nvSpPr>
          <p:spPr>
            <a:xfrm>
              <a:off x="6081606" y="2998218"/>
              <a:ext cx="519725" cy="930991"/>
            </a:xfrm>
            <a:custGeom>
              <a:rect b="b" l="l" r="r" t="t"/>
              <a:pathLst>
                <a:path extrusionOk="0" h="16359" w="9132">
                  <a:moveTo>
                    <a:pt x="6354" y="1"/>
                  </a:moveTo>
                  <a:cubicBezTo>
                    <a:pt x="6354" y="1"/>
                    <a:pt x="3853" y="3011"/>
                    <a:pt x="0" y="15151"/>
                  </a:cubicBezTo>
                  <a:lnTo>
                    <a:pt x="2937" y="16358"/>
                  </a:lnTo>
                  <a:lnTo>
                    <a:pt x="9131" y="4639"/>
                  </a:lnTo>
                  <a:lnTo>
                    <a:pt x="6354" y="1"/>
                  </a:lnTo>
                  <a:close/>
                </a:path>
              </a:pathLst>
            </a:custGeom>
            <a:solidFill>
              <a:srgbClr val="6983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8"/>
            <p:cNvSpPr/>
            <p:nvPr/>
          </p:nvSpPr>
          <p:spPr>
            <a:xfrm>
              <a:off x="6421706" y="2921274"/>
              <a:ext cx="728252" cy="935942"/>
            </a:xfrm>
            <a:custGeom>
              <a:rect b="b" l="l" r="r" t="t"/>
              <a:pathLst>
                <a:path extrusionOk="0" h="16446" w="12796">
                  <a:moveTo>
                    <a:pt x="7793" y="1"/>
                  </a:moveTo>
                  <a:lnTo>
                    <a:pt x="4900" y="30"/>
                  </a:lnTo>
                  <a:lnTo>
                    <a:pt x="422" y="1309"/>
                  </a:lnTo>
                  <a:cubicBezTo>
                    <a:pt x="131" y="1484"/>
                    <a:pt x="0" y="1833"/>
                    <a:pt x="116" y="2138"/>
                  </a:cubicBezTo>
                  <a:lnTo>
                    <a:pt x="204" y="6238"/>
                  </a:lnTo>
                  <a:lnTo>
                    <a:pt x="2574" y="16445"/>
                  </a:lnTo>
                  <a:lnTo>
                    <a:pt x="10701" y="16285"/>
                  </a:lnTo>
                  <a:lnTo>
                    <a:pt x="10745" y="10571"/>
                  </a:lnTo>
                  <a:cubicBezTo>
                    <a:pt x="12795" y="5395"/>
                    <a:pt x="11414" y="1978"/>
                    <a:pt x="10105" y="1251"/>
                  </a:cubicBezTo>
                  <a:lnTo>
                    <a:pt x="7793"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8"/>
            <p:cNvSpPr/>
            <p:nvPr/>
          </p:nvSpPr>
          <p:spPr>
            <a:xfrm>
              <a:off x="6597106" y="2921274"/>
              <a:ext cx="408006" cy="193039"/>
            </a:xfrm>
            <a:custGeom>
              <a:rect b="b" l="l" r="r" t="t"/>
              <a:pathLst>
                <a:path extrusionOk="0" h="3392" w="7169">
                  <a:moveTo>
                    <a:pt x="4711" y="1"/>
                  </a:moveTo>
                  <a:lnTo>
                    <a:pt x="1832" y="30"/>
                  </a:lnTo>
                  <a:lnTo>
                    <a:pt x="0" y="553"/>
                  </a:lnTo>
                  <a:cubicBezTo>
                    <a:pt x="0" y="553"/>
                    <a:pt x="1776" y="3392"/>
                    <a:pt x="4354" y="3392"/>
                  </a:cubicBezTo>
                  <a:cubicBezTo>
                    <a:pt x="4405" y="3392"/>
                    <a:pt x="4456" y="3391"/>
                    <a:pt x="4508" y="3389"/>
                  </a:cubicBezTo>
                  <a:cubicBezTo>
                    <a:pt x="7169" y="3287"/>
                    <a:pt x="6151" y="771"/>
                    <a:pt x="6151" y="771"/>
                  </a:cubicBezTo>
                  <a:lnTo>
                    <a:pt x="4711"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8"/>
            <p:cNvSpPr/>
            <p:nvPr/>
          </p:nvSpPr>
          <p:spPr>
            <a:xfrm>
              <a:off x="6399340" y="3848071"/>
              <a:ext cx="791994" cy="760488"/>
            </a:xfrm>
            <a:custGeom>
              <a:rect b="b" l="l" r="r" t="t"/>
              <a:pathLst>
                <a:path extrusionOk="0" h="13363" w="13916">
                  <a:moveTo>
                    <a:pt x="11094" y="0"/>
                  </a:moveTo>
                  <a:lnTo>
                    <a:pt x="2967" y="160"/>
                  </a:lnTo>
                  <a:cubicBezTo>
                    <a:pt x="0" y="3868"/>
                    <a:pt x="102" y="13362"/>
                    <a:pt x="102" y="13362"/>
                  </a:cubicBezTo>
                  <a:lnTo>
                    <a:pt x="13915" y="13362"/>
                  </a:lnTo>
                  <a:lnTo>
                    <a:pt x="11094"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8"/>
            <p:cNvSpPr/>
            <p:nvPr/>
          </p:nvSpPr>
          <p:spPr>
            <a:xfrm>
              <a:off x="6358820" y="2304814"/>
              <a:ext cx="888859" cy="606888"/>
            </a:xfrm>
            <a:custGeom>
              <a:rect b="b" l="l" r="r" t="t"/>
              <a:pathLst>
                <a:path extrusionOk="0" h="10664" w="15618">
                  <a:moveTo>
                    <a:pt x="2355" y="1"/>
                  </a:moveTo>
                  <a:lnTo>
                    <a:pt x="2355" y="1"/>
                  </a:lnTo>
                  <a:cubicBezTo>
                    <a:pt x="291" y="2894"/>
                    <a:pt x="0" y="9582"/>
                    <a:pt x="7924" y="10571"/>
                  </a:cubicBezTo>
                  <a:cubicBezTo>
                    <a:pt x="8431" y="10634"/>
                    <a:pt x="8902" y="10664"/>
                    <a:pt x="9339" y="10664"/>
                  </a:cubicBezTo>
                  <a:cubicBezTo>
                    <a:pt x="15618" y="10664"/>
                    <a:pt x="14791" y="4546"/>
                    <a:pt x="11968" y="4546"/>
                  </a:cubicBezTo>
                  <a:cubicBezTo>
                    <a:pt x="11920" y="4546"/>
                    <a:pt x="11871" y="4548"/>
                    <a:pt x="11821" y="4552"/>
                  </a:cubicBezTo>
                  <a:cubicBezTo>
                    <a:pt x="11745" y="4557"/>
                    <a:pt x="11674" y="4560"/>
                    <a:pt x="11607" y="4560"/>
                  </a:cubicBezTo>
                  <a:cubicBezTo>
                    <a:pt x="10468" y="4560"/>
                    <a:pt x="10701" y="3781"/>
                    <a:pt x="10701" y="3781"/>
                  </a:cubicBezTo>
                  <a:lnTo>
                    <a:pt x="2355"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8"/>
            <p:cNvSpPr/>
            <p:nvPr/>
          </p:nvSpPr>
          <p:spPr>
            <a:xfrm>
              <a:off x="6456422" y="2171186"/>
              <a:ext cx="556946" cy="502117"/>
            </a:xfrm>
            <a:custGeom>
              <a:rect b="b" l="l" r="r" t="t"/>
              <a:pathLst>
                <a:path extrusionOk="0" h="8823" w="9786">
                  <a:moveTo>
                    <a:pt x="5099" y="1"/>
                  </a:moveTo>
                  <a:cubicBezTo>
                    <a:pt x="2809" y="1"/>
                    <a:pt x="436" y="1419"/>
                    <a:pt x="219" y="3686"/>
                  </a:cubicBezTo>
                  <a:cubicBezTo>
                    <a:pt x="1" y="6115"/>
                    <a:pt x="2342" y="8572"/>
                    <a:pt x="4770" y="8804"/>
                  </a:cubicBezTo>
                  <a:cubicBezTo>
                    <a:pt x="4904" y="8817"/>
                    <a:pt x="5038" y="8822"/>
                    <a:pt x="5171" y="8822"/>
                  </a:cubicBezTo>
                  <a:cubicBezTo>
                    <a:pt x="7417" y="8822"/>
                    <a:pt x="9347" y="7113"/>
                    <a:pt x="9553" y="4820"/>
                  </a:cubicBezTo>
                  <a:cubicBezTo>
                    <a:pt x="9786" y="2392"/>
                    <a:pt x="7998" y="255"/>
                    <a:pt x="5584" y="22"/>
                  </a:cubicBezTo>
                  <a:cubicBezTo>
                    <a:pt x="5423" y="8"/>
                    <a:pt x="5262" y="1"/>
                    <a:pt x="5099"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8"/>
            <p:cNvSpPr/>
            <p:nvPr/>
          </p:nvSpPr>
          <p:spPr>
            <a:xfrm>
              <a:off x="6890880" y="2485848"/>
              <a:ext cx="148997" cy="135560"/>
            </a:xfrm>
            <a:custGeom>
              <a:rect b="b" l="l" r="r" t="t"/>
              <a:pathLst>
                <a:path extrusionOk="0" h="2382" w="2618">
                  <a:moveTo>
                    <a:pt x="1472" y="1"/>
                  </a:moveTo>
                  <a:cubicBezTo>
                    <a:pt x="1359" y="1"/>
                    <a:pt x="1240" y="12"/>
                    <a:pt x="1120" y="33"/>
                  </a:cubicBezTo>
                  <a:cubicBezTo>
                    <a:pt x="451" y="149"/>
                    <a:pt x="0" y="789"/>
                    <a:pt x="116" y="1458"/>
                  </a:cubicBezTo>
                  <a:cubicBezTo>
                    <a:pt x="218" y="2041"/>
                    <a:pt x="696" y="2381"/>
                    <a:pt x="1270" y="2381"/>
                  </a:cubicBezTo>
                  <a:cubicBezTo>
                    <a:pt x="1354" y="2381"/>
                    <a:pt x="1440" y="2374"/>
                    <a:pt x="1527" y="2359"/>
                  </a:cubicBezTo>
                  <a:cubicBezTo>
                    <a:pt x="2196" y="2243"/>
                    <a:pt x="2617" y="1458"/>
                    <a:pt x="2501" y="789"/>
                  </a:cubicBezTo>
                  <a:cubicBezTo>
                    <a:pt x="2406" y="229"/>
                    <a:pt x="1988" y="1"/>
                    <a:pt x="1472"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8"/>
            <p:cNvSpPr/>
            <p:nvPr/>
          </p:nvSpPr>
          <p:spPr>
            <a:xfrm>
              <a:off x="6703871" y="2608491"/>
              <a:ext cx="159753" cy="350907"/>
            </a:xfrm>
            <a:custGeom>
              <a:rect b="b" l="l" r="r" t="t"/>
              <a:pathLst>
                <a:path extrusionOk="0" h="6166" w="2807">
                  <a:moveTo>
                    <a:pt x="829" y="1"/>
                  </a:moveTo>
                  <a:lnTo>
                    <a:pt x="0" y="6166"/>
                  </a:lnTo>
                  <a:lnTo>
                    <a:pt x="2806" y="6137"/>
                  </a:lnTo>
                  <a:lnTo>
                    <a:pt x="2748" y="670"/>
                  </a:lnTo>
                  <a:lnTo>
                    <a:pt x="829"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8"/>
            <p:cNvSpPr/>
            <p:nvPr/>
          </p:nvSpPr>
          <p:spPr>
            <a:xfrm>
              <a:off x="6731131" y="2620898"/>
              <a:ext cx="130842" cy="191218"/>
            </a:xfrm>
            <a:custGeom>
              <a:rect b="b" l="l" r="r" t="t"/>
              <a:pathLst>
                <a:path extrusionOk="0" h="3360" w="2299">
                  <a:moveTo>
                    <a:pt x="1" y="1"/>
                  </a:moveTo>
                  <a:cubicBezTo>
                    <a:pt x="1" y="1"/>
                    <a:pt x="16" y="2749"/>
                    <a:pt x="2298" y="3360"/>
                  </a:cubicBezTo>
                  <a:lnTo>
                    <a:pt x="2298" y="1150"/>
                  </a:lnTo>
                  <a:lnTo>
                    <a:pt x="1"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8"/>
            <p:cNvSpPr/>
            <p:nvPr/>
          </p:nvSpPr>
          <p:spPr>
            <a:xfrm>
              <a:off x="6459723" y="2239423"/>
              <a:ext cx="564401" cy="503938"/>
            </a:xfrm>
            <a:custGeom>
              <a:rect b="b" l="l" r="r" t="t"/>
              <a:pathLst>
                <a:path extrusionOk="0" h="8855" w="9917">
                  <a:moveTo>
                    <a:pt x="6942" y="0"/>
                  </a:moveTo>
                  <a:cubicBezTo>
                    <a:pt x="6717" y="0"/>
                    <a:pt x="6573" y="45"/>
                    <a:pt x="6573" y="45"/>
                  </a:cubicBezTo>
                  <a:cubicBezTo>
                    <a:pt x="1" y="117"/>
                    <a:pt x="2851" y="4828"/>
                    <a:pt x="2851" y="4828"/>
                  </a:cubicBezTo>
                  <a:lnTo>
                    <a:pt x="3185" y="5701"/>
                  </a:lnTo>
                  <a:cubicBezTo>
                    <a:pt x="3316" y="6369"/>
                    <a:pt x="3636" y="7126"/>
                    <a:pt x="4057" y="7678"/>
                  </a:cubicBezTo>
                  <a:cubicBezTo>
                    <a:pt x="4742" y="8533"/>
                    <a:pt x="5379" y="8854"/>
                    <a:pt x="6281" y="8854"/>
                  </a:cubicBezTo>
                  <a:cubicBezTo>
                    <a:pt x="6606" y="8854"/>
                    <a:pt x="6965" y="8813"/>
                    <a:pt x="7373" y="8739"/>
                  </a:cubicBezTo>
                  <a:cubicBezTo>
                    <a:pt x="8957" y="8478"/>
                    <a:pt x="9917" y="6660"/>
                    <a:pt x="9335" y="3113"/>
                  </a:cubicBezTo>
                  <a:cubicBezTo>
                    <a:pt x="8873" y="359"/>
                    <a:pt x="7582" y="0"/>
                    <a:pt x="6942"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8"/>
            <p:cNvSpPr/>
            <p:nvPr/>
          </p:nvSpPr>
          <p:spPr>
            <a:xfrm>
              <a:off x="6908238" y="2517718"/>
              <a:ext cx="24871" cy="37048"/>
            </a:xfrm>
            <a:custGeom>
              <a:rect b="b" l="l" r="r" t="t"/>
              <a:pathLst>
                <a:path extrusionOk="0" h="651" w="437">
                  <a:moveTo>
                    <a:pt x="37" y="0"/>
                  </a:moveTo>
                  <a:cubicBezTo>
                    <a:pt x="30" y="0"/>
                    <a:pt x="22" y="4"/>
                    <a:pt x="15" y="11"/>
                  </a:cubicBezTo>
                  <a:cubicBezTo>
                    <a:pt x="0" y="26"/>
                    <a:pt x="15" y="40"/>
                    <a:pt x="15" y="55"/>
                  </a:cubicBezTo>
                  <a:lnTo>
                    <a:pt x="364" y="389"/>
                  </a:lnTo>
                  <a:lnTo>
                    <a:pt x="88" y="593"/>
                  </a:lnTo>
                  <a:cubicBezTo>
                    <a:pt x="73" y="607"/>
                    <a:pt x="73" y="622"/>
                    <a:pt x="73" y="636"/>
                  </a:cubicBezTo>
                  <a:cubicBezTo>
                    <a:pt x="88" y="636"/>
                    <a:pt x="88" y="651"/>
                    <a:pt x="102" y="651"/>
                  </a:cubicBezTo>
                  <a:cubicBezTo>
                    <a:pt x="102" y="651"/>
                    <a:pt x="117" y="651"/>
                    <a:pt x="117" y="636"/>
                  </a:cubicBezTo>
                  <a:lnTo>
                    <a:pt x="422" y="418"/>
                  </a:lnTo>
                  <a:cubicBezTo>
                    <a:pt x="437" y="418"/>
                    <a:pt x="437" y="404"/>
                    <a:pt x="437" y="404"/>
                  </a:cubicBezTo>
                  <a:cubicBezTo>
                    <a:pt x="437" y="389"/>
                    <a:pt x="437" y="374"/>
                    <a:pt x="437" y="374"/>
                  </a:cubicBezTo>
                  <a:lnTo>
                    <a:pt x="59" y="11"/>
                  </a:lnTo>
                  <a:cubicBezTo>
                    <a:pt x="51" y="4"/>
                    <a:pt x="44" y="0"/>
                    <a:pt x="37" y="0"/>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8"/>
            <p:cNvSpPr/>
            <p:nvPr/>
          </p:nvSpPr>
          <p:spPr>
            <a:xfrm>
              <a:off x="6710473" y="2395473"/>
              <a:ext cx="125834" cy="50991"/>
            </a:xfrm>
            <a:custGeom>
              <a:rect b="b" l="l" r="r" t="t"/>
              <a:pathLst>
                <a:path extrusionOk="0" h="896" w="2211">
                  <a:moveTo>
                    <a:pt x="1751" y="1"/>
                  </a:moveTo>
                  <a:cubicBezTo>
                    <a:pt x="1511" y="1"/>
                    <a:pt x="1209" y="69"/>
                    <a:pt x="1004" y="138"/>
                  </a:cubicBezTo>
                  <a:cubicBezTo>
                    <a:pt x="1004" y="138"/>
                    <a:pt x="495" y="283"/>
                    <a:pt x="219" y="487"/>
                  </a:cubicBezTo>
                  <a:cubicBezTo>
                    <a:pt x="0" y="661"/>
                    <a:pt x="102" y="850"/>
                    <a:pt x="378" y="894"/>
                  </a:cubicBezTo>
                  <a:cubicBezTo>
                    <a:pt x="394" y="895"/>
                    <a:pt x="411" y="896"/>
                    <a:pt x="430" y="896"/>
                  </a:cubicBezTo>
                  <a:cubicBezTo>
                    <a:pt x="628" y="896"/>
                    <a:pt x="1013" y="830"/>
                    <a:pt x="1265" y="763"/>
                  </a:cubicBezTo>
                  <a:cubicBezTo>
                    <a:pt x="2138" y="516"/>
                    <a:pt x="2210" y="269"/>
                    <a:pt x="2109" y="123"/>
                  </a:cubicBezTo>
                  <a:cubicBezTo>
                    <a:pt x="2055" y="34"/>
                    <a:pt x="1918" y="1"/>
                    <a:pt x="1751"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p:nvPr/>
          </p:nvSpPr>
          <p:spPr>
            <a:xfrm>
              <a:off x="6893669" y="2383749"/>
              <a:ext cx="103979" cy="36309"/>
            </a:xfrm>
            <a:custGeom>
              <a:rect b="b" l="l" r="r" t="t"/>
              <a:pathLst>
                <a:path extrusionOk="0" h="638" w="1827">
                  <a:moveTo>
                    <a:pt x="594" y="0"/>
                  </a:moveTo>
                  <a:cubicBezTo>
                    <a:pt x="312" y="0"/>
                    <a:pt x="1" y="56"/>
                    <a:pt x="24" y="242"/>
                  </a:cubicBezTo>
                  <a:cubicBezTo>
                    <a:pt x="53" y="402"/>
                    <a:pt x="213" y="562"/>
                    <a:pt x="969" y="635"/>
                  </a:cubicBezTo>
                  <a:cubicBezTo>
                    <a:pt x="999" y="637"/>
                    <a:pt x="1032" y="638"/>
                    <a:pt x="1066" y="638"/>
                  </a:cubicBezTo>
                  <a:cubicBezTo>
                    <a:pt x="1289" y="638"/>
                    <a:pt x="1564" y="598"/>
                    <a:pt x="1652" y="548"/>
                  </a:cubicBezTo>
                  <a:cubicBezTo>
                    <a:pt x="1827" y="460"/>
                    <a:pt x="1783" y="257"/>
                    <a:pt x="1536" y="155"/>
                  </a:cubicBezTo>
                  <a:cubicBezTo>
                    <a:pt x="1231" y="24"/>
                    <a:pt x="794" y="10"/>
                    <a:pt x="794" y="10"/>
                  </a:cubicBezTo>
                  <a:cubicBezTo>
                    <a:pt x="733" y="4"/>
                    <a:pt x="665" y="0"/>
                    <a:pt x="594"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a:off x="6765904" y="2490401"/>
              <a:ext cx="71254" cy="15536"/>
            </a:xfrm>
            <a:custGeom>
              <a:rect b="b" l="l" r="r" t="t"/>
              <a:pathLst>
                <a:path extrusionOk="0" h="273" w="1252">
                  <a:moveTo>
                    <a:pt x="1193" y="0"/>
                  </a:moveTo>
                  <a:cubicBezTo>
                    <a:pt x="1182" y="0"/>
                    <a:pt x="1171" y="4"/>
                    <a:pt x="1164" y="11"/>
                  </a:cubicBezTo>
                  <a:cubicBezTo>
                    <a:pt x="1164" y="11"/>
                    <a:pt x="966" y="183"/>
                    <a:pt x="524" y="183"/>
                  </a:cubicBezTo>
                  <a:cubicBezTo>
                    <a:pt x="391" y="183"/>
                    <a:pt x="237" y="168"/>
                    <a:pt x="59" y="127"/>
                  </a:cubicBezTo>
                  <a:cubicBezTo>
                    <a:pt x="30" y="127"/>
                    <a:pt x="1" y="142"/>
                    <a:pt x="1" y="157"/>
                  </a:cubicBezTo>
                  <a:cubicBezTo>
                    <a:pt x="1" y="186"/>
                    <a:pt x="15" y="200"/>
                    <a:pt x="30" y="215"/>
                  </a:cubicBezTo>
                  <a:cubicBezTo>
                    <a:pt x="219" y="258"/>
                    <a:pt x="379" y="273"/>
                    <a:pt x="524" y="273"/>
                  </a:cubicBezTo>
                  <a:cubicBezTo>
                    <a:pt x="1004" y="273"/>
                    <a:pt x="1222" y="84"/>
                    <a:pt x="1222" y="69"/>
                  </a:cubicBezTo>
                  <a:cubicBezTo>
                    <a:pt x="1251" y="55"/>
                    <a:pt x="1251" y="26"/>
                    <a:pt x="1222" y="11"/>
                  </a:cubicBezTo>
                  <a:cubicBezTo>
                    <a:pt x="1215" y="4"/>
                    <a:pt x="1204" y="0"/>
                    <a:pt x="1193" y="0"/>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8"/>
            <p:cNvSpPr/>
            <p:nvPr/>
          </p:nvSpPr>
          <p:spPr>
            <a:xfrm>
              <a:off x="6923149" y="2467010"/>
              <a:ext cx="49685" cy="19065"/>
            </a:xfrm>
            <a:custGeom>
              <a:rect b="b" l="l" r="r" t="t"/>
              <a:pathLst>
                <a:path extrusionOk="0" h="335" w="873">
                  <a:moveTo>
                    <a:pt x="829" y="1"/>
                  </a:moveTo>
                  <a:cubicBezTo>
                    <a:pt x="814" y="1"/>
                    <a:pt x="785" y="15"/>
                    <a:pt x="785" y="30"/>
                  </a:cubicBezTo>
                  <a:cubicBezTo>
                    <a:pt x="774" y="41"/>
                    <a:pt x="701" y="247"/>
                    <a:pt x="385" y="247"/>
                  </a:cubicBezTo>
                  <a:cubicBezTo>
                    <a:pt x="297" y="247"/>
                    <a:pt x="189" y="231"/>
                    <a:pt x="58" y="190"/>
                  </a:cubicBezTo>
                  <a:cubicBezTo>
                    <a:pt x="29" y="190"/>
                    <a:pt x="15" y="204"/>
                    <a:pt x="0" y="219"/>
                  </a:cubicBezTo>
                  <a:cubicBezTo>
                    <a:pt x="0" y="248"/>
                    <a:pt x="15" y="277"/>
                    <a:pt x="29" y="277"/>
                  </a:cubicBezTo>
                  <a:cubicBezTo>
                    <a:pt x="160" y="320"/>
                    <a:pt x="276" y="335"/>
                    <a:pt x="378" y="335"/>
                  </a:cubicBezTo>
                  <a:cubicBezTo>
                    <a:pt x="771" y="335"/>
                    <a:pt x="858" y="59"/>
                    <a:pt x="858" y="59"/>
                  </a:cubicBezTo>
                  <a:cubicBezTo>
                    <a:pt x="873" y="30"/>
                    <a:pt x="858" y="15"/>
                    <a:pt x="829" y="1"/>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8"/>
            <p:cNvSpPr/>
            <p:nvPr/>
          </p:nvSpPr>
          <p:spPr>
            <a:xfrm>
              <a:off x="6880921" y="2596711"/>
              <a:ext cx="41432" cy="39211"/>
            </a:xfrm>
            <a:custGeom>
              <a:rect b="b" l="l" r="r" t="t"/>
              <a:pathLst>
                <a:path extrusionOk="0" h="689" w="728">
                  <a:moveTo>
                    <a:pt x="345" y="1"/>
                  </a:moveTo>
                  <a:cubicBezTo>
                    <a:pt x="175" y="1"/>
                    <a:pt x="28" y="137"/>
                    <a:pt x="15" y="310"/>
                  </a:cubicBezTo>
                  <a:cubicBezTo>
                    <a:pt x="1" y="499"/>
                    <a:pt x="131" y="673"/>
                    <a:pt x="335" y="688"/>
                  </a:cubicBezTo>
                  <a:cubicBezTo>
                    <a:pt x="345" y="688"/>
                    <a:pt x="354" y="689"/>
                    <a:pt x="364" y="689"/>
                  </a:cubicBezTo>
                  <a:cubicBezTo>
                    <a:pt x="540" y="689"/>
                    <a:pt x="685" y="562"/>
                    <a:pt x="713" y="382"/>
                  </a:cubicBezTo>
                  <a:cubicBezTo>
                    <a:pt x="728" y="179"/>
                    <a:pt x="582" y="19"/>
                    <a:pt x="393" y="4"/>
                  </a:cubicBezTo>
                  <a:cubicBezTo>
                    <a:pt x="377" y="2"/>
                    <a:pt x="361" y="1"/>
                    <a:pt x="345" y="1"/>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a:off x="6530065" y="2208008"/>
              <a:ext cx="277278" cy="250802"/>
            </a:xfrm>
            <a:custGeom>
              <a:rect b="b" l="l" r="r" t="t"/>
              <a:pathLst>
                <a:path extrusionOk="0" h="4407" w="4872">
                  <a:moveTo>
                    <a:pt x="3127" y="1"/>
                  </a:moveTo>
                  <a:lnTo>
                    <a:pt x="1644" y="1324"/>
                  </a:lnTo>
                  <a:cubicBezTo>
                    <a:pt x="1" y="2981"/>
                    <a:pt x="1309" y="4406"/>
                    <a:pt x="1309" y="4406"/>
                  </a:cubicBezTo>
                  <a:cubicBezTo>
                    <a:pt x="4872" y="2051"/>
                    <a:pt x="3127" y="1"/>
                    <a:pt x="3127"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a:off x="6559886" y="2383408"/>
              <a:ext cx="116728" cy="192071"/>
            </a:xfrm>
            <a:custGeom>
              <a:rect b="b" l="l" r="r" t="t"/>
              <a:pathLst>
                <a:path extrusionOk="0" h="3375" w="2051">
                  <a:moveTo>
                    <a:pt x="1745" y="1"/>
                  </a:moveTo>
                  <a:lnTo>
                    <a:pt x="0" y="626"/>
                  </a:lnTo>
                  <a:lnTo>
                    <a:pt x="73" y="1818"/>
                  </a:lnTo>
                  <a:lnTo>
                    <a:pt x="2050" y="3374"/>
                  </a:lnTo>
                  <a:lnTo>
                    <a:pt x="1745"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a:off x="6552431" y="2536499"/>
              <a:ext cx="140745" cy="132031"/>
            </a:xfrm>
            <a:custGeom>
              <a:rect b="b" l="l" r="r" t="t"/>
              <a:pathLst>
                <a:path extrusionOk="0" h="2320" w="2473">
                  <a:moveTo>
                    <a:pt x="1010" y="0"/>
                  </a:moveTo>
                  <a:cubicBezTo>
                    <a:pt x="477" y="0"/>
                    <a:pt x="107" y="247"/>
                    <a:pt x="58" y="815"/>
                  </a:cubicBezTo>
                  <a:cubicBezTo>
                    <a:pt x="0" y="1498"/>
                    <a:pt x="480" y="2254"/>
                    <a:pt x="1164" y="2313"/>
                  </a:cubicBezTo>
                  <a:cubicBezTo>
                    <a:pt x="1238" y="2317"/>
                    <a:pt x="1309" y="2320"/>
                    <a:pt x="1375" y="2320"/>
                  </a:cubicBezTo>
                  <a:cubicBezTo>
                    <a:pt x="2109" y="2320"/>
                    <a:pt x="2347" y="2023"/>
                    <a:pt x="2414" y="1397"/>
                  </a:cubicBezTo>
                  <a:cubicBezTo>
                    <a:pt x="2472" y="713"/>
                    <a:pt x="1861" y="117"/>
                    <a:pt x="1353" y="30"/>
                  </a:cubicBezTo>
                  <a:cubicBezTo>
                    <a:pt x="1233" y="10"/>
                    <a:pt x="1118" y="0"/>
                    <a:pt x="1010"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a:off x="6593805" y="2581288"/>
              <a:ext cx="57994" cy="41317"/>
            </a:xfrm>
            <a:custGeom>
              <a:rect b="b" l="l" r="r" t="t"/>
              <a:pathLst>
                <a:path extrusionOk="0" h="726" w="1019">
                  <a:moveTo>
                    <a:pt x="218" y="1"/>
                  </a:moveTo>
                  <a:cubicBezTo>
                    <a:pt x="105" y="1"/>
                    <a:pt x="29" y="28"/>
                    <a:pt x="29" y="28"/>
                  </a:cubicBezTo>
                  <a:cubicBezTo>
                    <a:pt x="0" y="28"/>
                    <a:pt x="0" y="43"/>
                    <a:pt x="0" y="57"/>
                  </a:cubicBezTo>
                  <a:cubicBezTo>
                    <a:pt x="15" y="72"/>
                    <a:pt x="29" y="86"/>
                    <a:pt x="44" y="86"/>
                  </a:cubicBezTo>
                  <a:cubicBezTo>
                    <a:pt x="44" y="81"/>
                    <a:pt x="107" y="58"/>
                    <a:pt x="203" y="58"/>
                  </a:cubicBezTo>
                  <a:cubicBezTo>
                    <a:pt x="399" y="58"/>
                    <a:pt x="731" y="156"/>
                    <a:pt x="945" y="711"/>
                  </a:cubicBezTo>
                  <a:cubicBezTo>
                    <a:pt x="960" y="711"/>
                    <a:pt x="974" y="726"/>
                    <a:pt x="974" y="726"/>
                  </a:cubicBezTo>
                  <a:lnTo>
                    <a:pt x="989" y="726"/>
                  </a:lnTo>
                  <a:cubicBezTo>
                    <a:pt x="1004" y="711"/>
                    <a:pt x="1018" y="697"/>
                    <a:pt x="1004" y="682"/>
                  </a:cubicBezTo>
                  <a:cubicBezTo>
                    <a:pt x="784" y="101"/>
                    <a:pt x="434" y="1"/>
                    <a:pt x="218" y="1"/>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a:off x="6688106" y="2196796"/>
              <a:ext cx="297140" cy="137665"/>
            </a:xfrm>
            <a:custGeom>
              <a:rect b="b" l="l" r="r" t="t"/>
              <a:pathLst>
                <a:path extrusionOk="0" h="2419" w="5221">
                  <a:moveTo>
                    <a:pt x="1350" y="0"/>
                  </a:moveTo>
                  <a:cubicBezTo>
                    <a:pt x="570" y="0"/>
                    <a:pt x="1" y="154"/>
                    <a:pt x="1" y="154"/>
                  </a:cubicBezTo>
                  <a:cubicBezTo>
                    <a:pt x="553" y="2220"/>
                    <a:pt x="3616" y="2419"/>
                    <a:pt x="4775" y="2419"/>
                  </a:cubicBezTo>
                  <a:cubicBezTo>
                    <a:pt x="5052" y="2419"/>
                    <a:pt x="5221" y="2408"/>
                    <a:pt x="5221" y="2408"/>
                  </a:cubicBezTo>
                  <a:cubicBezTo>
                    <a:pt x="4363" y="390"/>
                    <a:pt x="2590" y="0"/>
                    <a:pt x="1350"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5282235" y="3953129"/>
              <a:ext cx="1167674" cy="654579"/>
            </a:xfrm>
            <a:custGeom>
              <a:rect b="b" l="l" r="r" t="t"/>
              <a:pathLst>
                <a:path extrusionOk="0" h="11502" w="20517">
                  <a:moveTo>
                    <a:pt x="6340" y="1"/>
                  </a:moveTo>
                  <a:lnTo>
                    <a:pt x="1" y="11502"/>
                  </a:lnTo>
                  <a:lnTo>
                    <a:pt x="8158" y="11502"/>
                  </a:lnTo>
                  <a:lnTo>
                    <a:pt x="10513" y="7663"/>
                  </a:lnTo>
                  <a:lnTo>
                    <a:pt x="11531" y="7692"/>
                  </a:lnTo>
                  <a:lnTo>
                    <a:pt x="12927" y="11502"/>
                  </a:lnTo>
                  <a:lnTo>
                    <a:pt x="20516" y="11502"/>
                  </a:lnTo>
                  <a:lnTo>
                    <a:pt x="18452" y="728"/>
                  </a:lnTo>
                  <a:lnTo>
                    <a:pt x="6340"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5182128" y="2970104"/>
              <a:ext cx="562751" cy="573425"/>
            </a:xfrm>
            <a:custGeom>
              <a:rect b="b" l="l" r="r" t="t"/>
              <a:pathLst>
                <a:path extrusionOk="0" h="10076" w="9888">
                  <a:moveTo>
                    <a:pt x="7110" y="1"/>
                  </a:moveTo>
                  <a:lnTo>
                    <a:pt x="1135" y="6209"/>
                  </a:lnTo>
                  <a:cubicBezTo>
                    <a:pt x="248" y="7009"/>
                    <a:pt x="0" y="8114"/>
                    <a:pt x="698" y="9088"/>
                  </a:cubicBezTo>
                  <a:cubicBezTo>
                    <a:pt x="1159" y="9738"/>
                    <a:pt x="1880" y="10076"/>
                    <a:pt x="2609" y="10076"/>
                  </a:cubicBezTo>
                  <a:cubicBezTo>
                    <a:pt x="3169" y="10076"/>
                    <a:pt x="3733" y="9876"/>
                    <a:pt x="4188" y="9466"/>
                  </a:cubicBezTo>
                  <a:lnTo>
                    <a:pt x="9888" y="3737"/>
                  </a:lnTo>
                  <a:lnTo>
                    <a:pt x="7110"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5427870" y="2821908"/>
              <a:ext cx="509822" cy="520613"/>
            </a:xfrm>
            <a:custGeom>
              <a:rect b="b" l="l" r="r" t="t"/>
              <a:pathLst>
                <a:path extrusionOk="0" h="9148" w="8958">
                  <a:moveTo>
                    <a:pt x="4735" y="0"/>
                  </a:moveTo>
                  <a:cubicBezTo>
                    <a:pt x="4099" y="0"/>
                    <a:pt x="3504" y="164"/>
                    <a:pt x="3069" y="540"/>
                  </a:cubicBezTo>
                  <a:lnTo>
                    <a:pt x="1" y="4349"/>
                  </a:lnTo>
                  <a:lnTo>
                    <a:pt x="4086" y="9148"/>
                  </a:lnTo>
                  <a:lnTo>
                    <a:pt x="7809" y="5396"/>
                  </a:lnTo>
                  <a:cubicBezTo>
                    <a:pt x="8870" y="4335"/>
                    <a:pt x="8957" y="2677"/>
                    <a:pt x="8041" y="1500"/>
                  </a:cubicBezTo>
                  <a:cubicBezTo>
                    <a:pt x="7360" y="617"/>
                    <a:pt x="5970" y="0"/>
                    <a:pt x="4735"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8"/>
            <p:cNvSpPr/>
            <p:nvPr/>
          </p:nvSpPr>
          <p:spPr>
            <a:xfrm>
              <a:off x="5154014" y="2963503"/>
              <a:ext cx="242504" cy="470020"/>
            </a:xfrm>
            <a:custGeom>
              <a:rect b="b" l="l" r="r" t="t"/>
              <a:pathLst>
                <a:path extrusionOk="0" h="8259" w="4261">
                  <a:moveTo>
                    <a:pt x="1759" y="0"/>
                  </a:moveTo>
                  <a:lnTo>
                    <a:pt x="0" y="218"/>
                  </a:lnTo>
                  <a:lnTo>
                    <a:pt x="814" y="8259"/>
                  </a:lnTo>
                  <a:lnTo>
                    <a:pt x="4260" y="7852"/>
                  </a:lnTo>
                  <a:lnTo>
                    <a:pt x="1759"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5617383" y="2821623"/>
              <a:ext cx="825061" cy="1174565"/>
            </a:xfrm>
            <a:custGeom>
              <a:rect b="b" l="l" r="r" t="t"/>
              <a:pathLst>
                <a:path extrusionOk="0" h="20639" w="14497">
                  <a:moveTo>
                    <a:pt x="1365" y="0"/>
                  </a:moveTo>
                  <a:cubicBezTo>
                    <a:pt x="895" y="0"/>
                    <a:pt x="14" y="484"/>
                    <a:pt x="0" y="879"/>
                  </a:cubicBezTo>
                  <a:lnTo>
                    <a:pt x="451" y="19883"/>
                  </a:lnTo>
                  <a:lnTo>
                    <a:pt x="13013" y="20639"/>
                  </a:lnTo>
                  <a:lnTo>
                    <a:pt x="14322" y="2086"/>
                  </a:lnTo>
                  <a:cubicBezTo>
                    <a:pt x="14380" y="1694"/>
                    <a:pt x="14497" y="1228"/>
                    <a:pt x="14104" y="1170"/>
                  </a:cubicBezTo>
                  <a:lnTo>
                    <a:pt x="1454" y="7"/>
                  </a:lnTo>
                  <a:cubicBezTo>
                    <a:pt x="1427" y="2"/>
                    <a:pt x="1397" y="0"/>
                    <a:pt x="1365"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8"/>
            <p:cNvSpPr/>
            <p:nvPr/>
          </p:nvSpPr>
          <p:spPr>
            <a:xfrm>
              <a:off x="5791986" y="2836079"/>
              <a:ext cx="385639" cy="146543"/>
            </a:xfrm>
            <a:custGeom>
              <a:rect b="b" l="l" r="r" t="t"/>
              <a:pathLst>
                <a:path extrusionOk="0" h="2575" w="6776">
                  <a:moveTo>
                    <a:pt x="1120" y="0"/>
                  </a:moveTo>
                  <a:cubicBezTo>
                    <a:pt x="1120" y="0"/>
                    <a:pt x="0" y="2239"/>
                    <a:pt x="2545" y="2545"/>
                  </a:cubicBezTo>
                  <a:cubicBezTo>
                    <a:pt x="2710" y="2565"/>
                    <a:pt x="2872" y="2575"/>
                    <a:pt x="3030" y="2575"/>
                  </a:cubicBezTo>
                  <a:cubicBezTo>
                    <a:pt x="5336" y="2575"/>
                    <a:pt x="6776" y="524"/>
                    <a:pt x="6776" y="524"/>
                  </a:cubicBezTo>
                  <a:lnTo>
                    <a:pt x="1120"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5074567" y="2614296"/>
              <a:ext cx="607427" cy="693448"/>
            </a:xfrm>
            <a:custGeom>
              <a:rect b="b" l="l" r="r" t="t"/>
              <a:pathLst>
                <a:path extrusionOk="0" h="12185" w="10673">
                  <a:moveTo>
                    <a:pt x="175" y="1"/>
                  </a:moveTo>
                  <a:lnTo>
                    <a:pt x="0" y="2080"/>
                  </a:lnTo>
                  <a:lnTo>
                    <a:pt x="10178" y="12185"/>
                  </a:lnTo>
                  <a:lnTo>
                    <a:pt x="10672" y="9524"/>
                  </a:lnTo>
                  <a:lnTo>
                    <a:pt x="175"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5635595" y="3033332"/>
              <a:ext cx="930975" cy="1130859"/>
            </a:xfrm>
            <a:custGeom>
              <a:rect b="b" l="l" r="r" t="t"/>
              <a:pathLst>
                <a:path extrusionOk="0" h="19871" w="16358">
                  <a:moveTo>
                    <a:pt x="3783" y="1"/>
                  </a:moveTo>
                  <a:cubicBezTo>
                    <a:pt x="3645" y="1"/>
                    <a:pt x="3503" y="13"/>
                    <a:pt x="3359" y="38"/>
                  </a:cubicBezTo>
                  <a:cubicBezTo>
                    <a:pt x="3243" y="67"/>
                    <a:pt x="3141" y="96"/>
                    <a:pt x="3039" y="140"/>
                  </a:cubicBezTo>
                  <a:lnTo>
                    <a:pt x="1047" y="707"/>
                  </a:lnTo>
                  <a:lnTo>
                    <a:pt x="1643" y="2132"/>
                  </a:lnTo>
                  <a:cubicBezTo>
                    <a:pt x="0" y="6988"/>
                    <a:pt x="1832" y="9271"/>
                    <a:pt x="3083" y="9896"/>
                  </a:cubicBezTo>
                  <a:cubicBezTo>
                    <a:pt x="4377" y="10536"/>
                    <a:pt x="4784" y="12150"/>
                    <a:pt x="4784" y="12150"/>
                  </a:cubicBezTo>
                  <a:cubicBezTo>
                    <a:pt x="6441" y="17210"/>
                    <a:pt x="8012" y="18082"/>
                    <a:pt x="8012" y="18082"/>
                  </a:cubicBezTo>
                  <a:cubicBezTo>
                    <a:pt x="8346" y="18344"/>
                    <a:pt x="8651" y="18547"/>
                    <a:pt x="8957" y="18722"/>
                  </a:cubicBezTo>
                  <a:lnTo>
                    <a:pt x="9509" y="19870"/>
                  </a:lnTo>
                  <a:lnTo>
                    <a:pt x="11370" y="19318"/>
                  </a:lnTo>
                  <a:cubicBezTo>
                    <a:pt x="11545" y="19289"/>
                    <a:pt x="11996" y="19085"/>
                    <a:pt x="12156" y="19013"/>
                  </a:cubicBezTo>
                  <a:cubicBezTo>
                    <a:pt x="13755" y="18344"/>
                    <a:pt x="14773" y="15945"/>
                    <a:pt x="15369" y="12004"/>
                  </a:cubicBezTo>
                  <a:cubicBezTo>
                    <a:pt x="16358" y="5549"/>
                    <a:pt x="11050" y="4138"/>
                    <a:pt x="10091" y="3775"/>
                  </a:cubicBezTo>
                  <a:cubicBezTo>
                    <a:pt x="9131" y="3411"/>
                    <a:pt x="7459" y="3862"/>
                    <a:pt x="6543" y="2205"/>
                  </a:cubicBezTo>
                  <a:cubicBezTo>
                    <a:pt x="5733" y="739"/>
                    <a:pt x="4843" y="1"/>
                    <a:pt x="3783"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5495765" y="3071406"/>
              <a:ext cx="922665" cy="1101891"/>
            </a:xfrm>
            <a:custGeom>
              <a:rect b="b" l="l" r="r" t="t"/>
              <a:pathLst>
                <a:path extrusionOk="0" h="19362" w="16212">
                  <a:moveTo>
                    <a:pt x="3924" y="0"/>
                  </a:moveTo>
                  <a:cubicBezTo>
                    <a:pt x="3787" y="0"/>
                    <a:pt x="3647" y="13"/>
                    <a:pt x="3504" y="38"/>
                  </a:cubicBezTo>
                  <a:cubicBezTo>
                    <a:pt x="2254" y="271"/>
                    <a:pt x="1977" y="1565"/>
                    <a:pt x="1977" y="1565"/>
                  </a:cubicBezTo>
                  <a:cubicBezTo>
                    <a:pt x="0" y="6814"/>
                    <a:pt x="1934" y="9256"/>
                    <a:pt x="3228" y="9896"/>
                  </a:cubicBezTo>
                  <a:cubicBezTo>
                    <a:pt x="4507" y="10536"/>
                    <a:pt x="4929" y="12150"/>
                    <a:pt x="4929" y="12150"/>
                  </a:cubicBezTo>
                  <a:cubicBezTo>
                    <a:pt x="6587" y="17209"/>
                    <a:pt x="8142" y="18082"/>
                    <a:pt x="8142" y="18082"/>
                  </a:cubicBezTo>
                  <a:cubicBezTo>
                    <a:pt x="9280" y="18950"/>
                    <a:pt x="10257" y="19361"/>
                    <a:pt x="11097" y="19361"/>
                  </a:cubicBezTo>
                  <a:cubicBezTo>
                    <a:pt x="13251" y="19361"/>
                    <a:pt x="14497" y="16654"/>
                    <a:pt x="15209" y="12019"/>
                  </a:cubicBezTo>
                  <a:cubicBezTo>
                    <a:pt x="16212" y="5563"/>
                    <a:pt x="11181" y="4138"/>
                    <a:pt x="10222" y="3775"/>
                  </a:cubicBezTo>
                  <a:cubicBezTo>
                    <a:pt x="9262" y="3411"/>
                    <a:pt x="7590" y="3862"/>
                    <a:pt x="6674" y="2205"/>
                  </a:cubicBezTo>
                  <a:cubicBezTo>
                    <a:pt x="5864" y="738"/>
                    <a:pt x="4974" y="0"/>
                    <a:pt x="392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8"/>
            <p:cNvSpPr/>
            <p:nvPr/>
          </p:nvSpPr>
          <p:spPr>
            <a:xfrm>
              <a:off x="5044745" y="2644914"/>
              <a:ext cx="607484" cy="662831"/>
            </a:xfrm>
            <a:custGeom>
              <a:rect b="b" l="l" r="r" t="t"/>
              <a:pathLst>
                <a:path extrusionOk="0" h="11647" w="10674">
                  <a:moveTo>
                    <a:pt x="757" y="1"/>
                  </a:moveTo>
                  <a:lnTo>
                    <a:pt x="1" y="1542"/>
                  </a:lnTo>
                  <a:lnTo>
                    <a:pt x="10179" y="11647"/>
                  </a:lnTo>
                  <a:lnTo>
                    <a:pt x="10673" y="8986"/>
                  </a:lnTo>
                  <a:lnTo>
                    <a:pt x="757"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4879248" y="2468262"/>
              <a:ext cx="173014" cy="204933"/>
            </a:xfrm>
            <a:custGeom>
              <a:rect b="b" l="l" r="r" t="t"/>
              <a:pathLst>
                <a:path extrusionOk="0" h="3601" w="3040">
                  <a:moveTo>
                    <a:pt x="2758" y="0"/>
                  </a:moveTo>
                  <a:cubicBezTo>
                    <a:pt x="2678" y="0"/>
                    <a:pt x="2598" y="39"/>
                    <a:pt x="2545" y="109"/>
                  </a:cubicBezTo>
                  <a:lnTo>
                    <a:pt x="88" y="3177"/>
                  </a:lnTo>
                  <a:cubicBezTo>
                    <a:pt x="1" y="3294"/>
                    <a:pt x="30" y="3453"/>
                    <a:pt x="132" y="3541"/>
                  </a:cubicBezTo>
                  <a:cubicBezTo>
                    <a:pt x="180" y="3582"/>
                    <a:pt x="239" y="3601"/>
                    <a:pt x="296" y="3601"/>
                  </a:cubicBezTo>
                  <a:cubicBezTo>
                    <a:pt x="359" y="3601"/>
                    <a:pt x="421" y="3579"/>
                    <a:pt x="466" y="3541"/>
                  </a:cubicBezTo>
                  <a:cubicBezTo>
                    <a:pt x="481" y="3526"/>
                    <a:pt x="495" y="3512"/>
                    <a:pt x="510" y="3497"/>
                  </a:cubicBezTo>
                  <a:lnTo>
                    <a:pt x="2952" y="429"/>
                  </a:lnTo>
                  <a:cubicBezTo>
                    <a:pt x="3040" y="313"/>
                    <a:pt x="3025" y="138"/>
                    <a:pt x="2909" y="51"/>
                  </a:cubicBezTo>
                  <a:cubicBezTo>
                    <a:pt x="2863" y="17"/>
                    <a:pt x="2810" y="0"/>
                    <a:pt x="2758"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4921476" y="2516751"/>
              <a:ext cx="173014" cy="204876"/>
            </a:xfrm>
            <a:custGeom>
              <a:rect b="b" l="l" r="r" t="t"/>
              <a:pathLst>
                <a:path extrusionOk="0" h="3600" w="3040">
                  <a:moveTo>
                    <a:pt x="2736" y="1"/>
                  </a:moveTo>
                  <a:cubicBezTo>
                    <a:pt x="2659" y="1"/>
                    <a:pt x="2580" y="34"/>
                    <a:pt x="2530" y="101"/>
                  </a:cubicBezTo>
                  <a:lnTo>
                    <a:pt x="88" y="3169"/>
                  </a:lnTo>
                  <a:cubicBezTo>
                    <a:pt x="0" y="3285"/>
                    <a:pt x="15" y="3459"/>
                    <a:pt x="131" y="3547"/>
                  </a:cubicBezTo>
                  <a:cubicBezTo>
                    <a:pt x="180" y="3581"/>
                    <a:pt x="235" y="3599"/>
                    <a:pt x="291" y="3599"/>
                  </a:cubicBezTo>
                  <a:cubicBezTo>
                    <a:pt x="351" y="3599"/>
                    <a:pt x="413" y="3578"/>
                    <a:pt x="466" y="3532"/>
                  </a:cubicBezTo>
                  <a:cubicBezTo>
                    <a:pt x="480" y="3517"/>
                    <a:pt x="480" y="3503"/>
                    <a:pt x="495" y="3503"/>
                  </a:cubicBezTo>
                  <a:lnTo>
                    <a:pt x="2952" y="421"/>
                  </a:lnTo>
                  <a:cubicBezTo>
                    <a:pt x="3039" y="304"/>
                    <a:pt x="3010" y="144"/>
                    <a:pt x="2894" y="57"/>
                  </a:cubicBezTo>
                  <a:cubicBezTo>
                    <a:pt x="2850" y="20"/>
                    <a:pt x="2793" y="1"/>
                    <a:pt x="2736"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8"/>
            <p:cNvSpPr/>
            <p:nvPr/>
          </p:nvSpPr>
          <p:spPr>
            <a:xfrm>
              <a:off x="4932232" y="2482718"/>
              <a:ext cx="191226" cy="171356"/>
            </a:xfrm>
            <a:custGeom>
              <a:rect b="b" l="l" r="r" t="t"/>
              <a:pathLst>
                <a:path extrusionOk="0" h="3011" w="3360">
                  <a:moveTo>
                    <a:pt x="0" y="1"/>
                  </a:moveTo>
                  <a:lnTo>
                    <a:pt x="1542" y="2240"/>
                  </a:lnTo>
                  <a:lnTo>
                    <a:pt x="3156" y="3010"/>
                  </a:lnTo>
                  <a:lnTo>
                    <a:pt x="3359" y="1949"/>
                  </a:lnTo>
                  <a:lnTo>
                    <a:pt x="626"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8"/>
            <p:cNvSpPr/>
            <p:nvPr/>
          </p:nvSpPr>
          <p:spPr>
            <a:xfrm>
              <a:off x="4876801" y="2482718"/>
              <a:ext cx="220138" cy="249949"/>
            </a:xfrm>
            <a:custGeom>
              <a:rect b="b" l="l" r="r" t="t"/>
              <a:pathLst>
                <a:path extrusionOk="0" h="4392" w="3868">
                  <a:moveTo>
                    <a:pt x="974" y="1"/>
                  </a:moveTo>
                  <a:lnTo>
                    <a:pt x="0" y="1615"/>
                  </a:lnTo>
                  <a:lnTo>
                    <a:pt x="2181" y="4392"/>
                  </a:lnTo>
                  <a:lnTo>
                    <a:pt x="2952" y="4392"/>
                  </a:lnTo>
                  <a:lnTo>
                    <a:pt x="3708" y="2851"/>
                  </a:lnTo>
                  <a:lnTo>
                    <a:pt x="3868" y="2138"/>
                  </a:lnTo>
                  <a:lnTo>
                    <a:pt x="974"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5964939" y="3485605"/>
              <a:ext cx="152298" cy="270664"/>
            </a:xfrm>
            <a:custGeom>
              <a:rect b="b" l="l" r="r" t="t"/>
              <a:pathLst>
                <a:path extrusionOk="0" h="4756" w="2676">
                  <a:moveTo>
                    <a:pt x="1745" y="1"/>
                  </a:moveTo>
                  <a:lnTo>
                    <a:pt x="0" y="4014"/>
                  </a:lnTo>
                  <a:lnTo>
                    <a:pt x="902" y="4755"/>
                  </a:lnTo>
                  <a:lnTo>
                    <a:pt x="2675" y="655"/>
                  </a:lnTo>
                  <a:lnTo>
                    <a:pt x="1745"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8"/>
            <p:cNvSpPr/>
            <p:nvPr/>
          </p:nvSpPr>
          <p:spPr>
            <a:xfrm>
              <a:off x="5751409" y="3342473"/>
              <a:ext cx="156452" cy="192014"/>
            </a:xfrm>
            <a:custGeom>
              <a:rect b="b" l="l" r="r" t="t"/>
              <a:pathLst>
                <a:path extrusionOk="0" h="3374" w="2749">
                  <a:moveTo>
                    <a:pt x="1382" y="1"/>
                  </a:moveTo>
                  <a:cubicBezTo>
                    <a:pt x="612" y="1"/>
                    <a:pt x="1" y="757"/>
                    <a:pt x="1" y="1687"/>
                  </a:cubicBezTo>
                  <a:cubicBezTo>
                    <a:pt x="1" y="2618"/>
                    <a:pt x="612" y="3374"/>
                    <a:pt x="1382" y="3374"/>
                  </a:cubicBezTo>
                  <a:cubicBezTo>
                    <a:pt x="2138" y="3374"/>
                    <a:pt x="2749" y="2618"/>
                    <a:pt x="2749" y="1687"/>
                  </a:cubicBezTo>
                  <a:cubicBezTo>
                    <a:pt x="2749" y="757"/>
                    <a:pt x="2138" y="1"/>
                    <a:pt x="1382"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8"/>
            <p:cNvSpPr/>
            <p:nvPr/>
          </p:nvSpPr>
          <p:spPr>
            <a:xfrm>
              <a:off x="5075363" y="2665004"/>
              <a:ext cx="962447" cy="889333"/>
            </a:xfrm>
            <a:custGeom>
              <a:rect b="b" l="l" r="r" t="t"/>
              <a:pathLst>
                <a:path extrusionOk="0" h="15627" w="16911">
                  <a:moveTo>
                    <a:pt x="44" y="0"/>
                  </a:moveTo>
                  <a:cubicBezTo>
                    <a:pt x="34" y="0"/>
                    <a:pt x="23" y="4"/>
                    <a:pt x="15" y="11"/>
                  </a:cubicBezTo>
                  <a:cubicBezTo>
                    <a:pt x="1" y="26"/>
                    <a:pt x="1" y="55"/>
                    <a:pt x="15" y="69"/>
                  </a:cubicBezTo>
                  <a:lnTo>
                    <a:pt x="16838" y="15612"/>
                  </a:lnTo>
                  <a:cubicBezTo>
                    <a:pt x="16838" y="15627"/>
                    <a:pt x="16852" y="15627"/>
                    <a:pt x="16867" y="15627"/>
                  </a:cubicBezTo>
                  <a:cubicBezTo>
                    <a:pt x="16867" y="15627"/>
                    <a:pt x="16882" y="15627"/>
                    <a:pt x="16896" y="15612"/>
                  </a:cubicBezTo>
                  <a:cubicBezTo>
                    <a:pt x="16911" y="15598"/>
                    <a:pt x="16911" y="15569"/>
                    <a:pt x="16896" y="15554"/>
                  </a:cubicBezTo>
                  <a:lnTo>
                    <a:pt x="74" y="11"/>
                  </a:lnTo>
                  <a:cubicBezTo>
                    <a:pt x="66" y="4"/>
                    <a:pt x="55" y="0"/>
                    <a:pt x="44"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5063810" y="2686516"/>
              <a:ext cx="956642" cy="907544"/>
            </a:xfrm>
            <a:custGeom>
              <a:rect b="b" l="l" r="r" t="t"/>
              <a:pathLst>
                <a:path extrusionOk="0" h="15947" w="16809">
                  <a:moveTo>
                    <a:pt x="44" y="0"/>
                  </a:moveTo>
                  <a:cubicBezTo>
                    <a:pt x="33" y="0"/>
                    <a:pt x="22" y="4"/>
                    <a:pt x="15" y="11"/>
                  </a:cubicBezTo>
                  <a:cubicBezTo>
                    <a:pt x="0" y="26"/>
                    <a:pt x="0" y="55"/>
                    <a:pt x="15" y="69"/>
                  </a:cubicBezTo>
                  <a:lnTo>
                    <a:pt x="16736" y="15932"/>
                  </a:lnTo>
                  <a:cubicBezTo>
                    <a:pt x="16750" y="15947"/>
                    <a:pt x="16750" y="15947"/>
                    <a:pt x="16765" y="15947"/>
                  </a:cubicBezTo>
                  <a:cubicBezTo>
                    <a:pt x="16779" y="15947"/>
                    <a:pt x="16779" y="15947"/>
                    <a:pt x="16794" y="15932"/>
                  </a:cubicBezTo>
                  <a:cubicBezTo>
                    <a:pt x="16808" y="15917"/>
                    <a:pt x="16808" y="15903"/>
                    <a:pt x="16794" y="15888"/>
                  </a:cubicBezTo>
                  <a:lnTo>
                    <a:pt x="73" y="11"/>
                  </a:lnTo>
                  <a:cubicBezTo>
                    <a:pt x="66" y="4"/>
                    <a:pt x="55" y="0"/>
                    <a:pt x="44"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5054705" y="2711330"/>
              <a:ext cx="944235" cy="931560"/>
            </a:xfrm>
            <a:custGeom>
              <a:rect b="b" l="l" r="r" t="t"/>
              <a:pathLst>
                <a:path extrusionOk="0" h="16369" w="16591">
                  <a:moveTo>
                    <a:pt x="44" y="0"/>
                  </a:moveTo>
                  <a:cubicBezTo>
                    <a:pt x="33" y="0"/>
                    <a:pt x="22" y="4"/>
                    <a:pt x="15" y="11"/>
                  </a:cubicBezTo>
                  <a:cubicBezTo>
                    <a:pt x="0" y="40"/>
                    <a:pt x="0" y="55"/>
                    <a:pt x="15" y="69"/>
                  </a:cubicBezTo>
                  <a:lnTo>
                    <a:pt x="16518" y="16368"/>
                  </a:lnTo>
                  <a:lnTo>
                    <a:pt x="16576" y="16368"/>
                  </a:lnTo>
                  <a:cubicBezTo>
                    <a:pt x="16590" y="16354"/>
                    <a:pt x="16590" y="16325"/>
                    <a:pt x="16576" y="16310"/>
                  </a:cubicBezTo>
                  <a:lnTo>
                    <a:pt x="73" y="11"/>
                  </a:lnTo>
                  <a:cubicBezTo>
                    <a:pt x="66" y="4"/>
                    <a:pt x="55" y="0"/>
                    <a:pt x="44"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5086973" y="2671776"/>
              <a:ext cx="229244" cy="328200"/>
            </a:xfrm>
            <a:custGeom>
              <a:rect b="b" l="l" r="r" t="t"/>
              <a:pathLst>
                <a:path extrusionOk="0" h="5767" w="4028">
                  <a:moveTo>
                    <a:pt x="1372" y="1"/>
                  </a:moveTo>
                  <a:cubicBezTo>
                    <a:pt x="1312" y="1"/>
                    <a:pt x="1250" y="13"/>
                    <a:pt x="1193" y="37"/>
                  </a:cubicBezTo>
                  <a:cubicBezTo>
                    <a:pt x="829" y="212"/>
                    <a:pt x="437" y="604"/>
                    <a:pt x="204" y="866"/>
                  </a:cubicBezTo>
                  <a:cubicBezTo>
                    <a:pt x="73" y="1012"/>
                    <a:pt x="0" y="1215"/>
                    <a:pt x="0" y="1419"/>
                  </a:cubicBezTo>
                  <a:cubicBezTo>
                    <a:pt x="15" y="1869"/>
                    <a:pt x="88" y="2742"/>
                    <a:pt x="378" y="3934"/>
                  </a:cubicBezTo>
                  <a:cubicBezTo>
                    <a:pt x="800" y="5693"/>
                    <a:pt x="1905" y="5766"/>
                    <a:pt x="1905" y="5766"/>
                  </a:cubicBezTo>
                  <a:lnTo>
                    <a:pt x="2705" y="5592"/>
                  </a:lnTo>
                  <a:cubicBezTo>
                    <a:pt x="2967" y="5533"/>
                    <a:pt x="3141" y="5286"/>
                    <a:pt x="3112" y="5010"/>
                  </a:cubicBezTo>
                  <a:lnTo>
                    <a:pt x="2937" y="3745"/>
                  </a:lnTo>
                  <a:cubicBezTo>
                    <a:pt x="2908" y="3556"/>
                    <a:pt x="2981" y="3352"/>
                    <a:pt x="3112" y="3236"/>
                  </a:cubicBezTo>
                  <a:lnTo>
                    <a:pt x="3810" y="2611"/>
                  </a:lnTo>
                  <a:cubicBezTo>
                    <a:pt x="3999" y="2451"/>
                    <a:pt x="4028" y="2175"/>
                    <a:pt x="3883" y="1957"/>
                  </a:cubicBezTo>
                  <a:lnTo>
                    <a:pt x="3359" y="1172"/>
                  </a:lnTo>
                  <a:cubicBezTo>
                    <a:pt x="3176" y="911"/>
                    <a:pt x="2888" y="743"/>
                    <a:pt x="2579" y="743"/>
                  </a:cubicBezTo>
                  <a:cubicBezTo>
                    <a:pt x="2544" y="743"/>
                    <a:pt x="2508" y="745"/>
                    <a:pt x="2472" y="750"/>
                  </a:cubicBezTo>
                  <a:cubicBezTo>
                    <a:pt x="1600" y="852"/>
                    <a:pt x="829" y="1928"/>
                    <a:pt x="829" y="1928"/>
                  </a:cubicBezTo>
                  <a:lnTo>
                    <a:pt x="873" y="1404"/>
                  </a:lnTo>
                  <a:cubicBezTo>
                    <a:pt x="873" y="1361"/>
                    <a:pt x="887" y="1317"/>
                    <a:pt x="931" y="1288"/>
                  </a:cubicBezTo>
                  <a:lnTo>
                    <a:pt x="1672" y="663"/>
                  </a:lnTo>
                  <a:cubicBezTo>
                    <a:pt x="1861" y="488"/>
                    <a:pt x="1847" y="328"/>
                    <a:pt x="1760" y="212"/>
                  </a:cubicBezTo>
                  <a:cubicBezTo>
                    <a:pt x="1676" y="77"/>
                    <a:pt x="1526" y="1"/>
                    <a:pt x="1372"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6299234" y="3103333"/>
              <a:ext cx="526327" cy="588108"/>
            </a:xfrm>
            <a:custGeom>
              <a:rect b="b" l="l" r="r" t="t"/>
              <a:pathLst>
                <a:path extrusionOk="0" h="10334" w="9248">
                  <a:moveTo>
                    <a:pt x="4260" y="1"/>
                  </a:moveTo>
                  <a:lnTo>
                    <a:pt x="0" y="1862"/>
                  </a:lnTo>
                  <a:lnTo>
                    <a:pt x="4697" y="9088"/>
                  </a:lnTo>
                  <a:cubicBezTo>
                    <a:pt x="5119" y="9868"/>
                    <a:pt x="5800" y="10333"/>
                    <a:pt x="6577" y="10333"/>
                  </a:cubicBezTo>
                  <a:cubicBezTo>
                    <a:pt x="6842" y="10333"/>
                    <a:pt x="7119" y="10279"/>
                    <a:pt x="7401" y="10164"/>
                  </a:cubicBezTo>
                  <a:cubicBezTo>
                    <a:pt x="8695" y="9626"/>
                    <a:pt x="9247" y="8085"/>
                    <a:pt x="8550" y="6849"/>
                  </a:cubicBezTo>
                  <a:lnTo>
                    <a:pt x="4260"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6161054" y="2888209"/>
              <a:ext cx="535433" cy="507296"/>
            </a:xfrm>
            <a:custGeom>
              <a:rect b="b" l="l" r="r" t="t"/>
              <a:pathLst>
                <a:path extrusionOk="0" h="8914" w="9408">
                  <a:moveTo>
                    <a:pt x="4092" y="0"/>
                  </a:moveTo>
                  <a:cubicBezTo>
                    <a:pt x="3673" y="0"/>
                    <a:pt x="3249" y="90"/>
                    <a:pt x="2850" y="276"/>
                  </a:cubicBezTo>
                  <a:cubicBezTo>
                    <a:pt x="1309" y="989"/>
                    <a:pt x="0" y="3402"/>
                    <a:pt x="785" y="4900"/>
                  </a:cubicBezTo>
                  <a:lnTo>
                    <a:pt x="3998" y="8913"/>
                  </a:lnTo>
                  <a:lnTo>
                    <a:pt x="9407" y="5860"/>
                  </a:lnTo>
                  <a:lnTo>
                    <a:pt x="6587" y="1381"/>
                  </a:lnTo>
                  <a:cubicBezTo>
                    <a:pt x="6036" y="494"/>
                    <a:pt x="5077" y="0"/>
                    <a:pt x="4092"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5865629" y="3531077"/>
              <a:ext cx="369931" cy="266510"/>
            </a:xfrm>
            <a:custGeom>
              <a:rect b="b" l="l" r="r" t="t"/>
              <a:pathLst>
                <a:path extrusionOk="0" h="4683" w="6500">
                  <a:moveTo>
                    <a:pt x="2514" y="1"/>
                  </a:moveTo>
                  <a:cubicBezTo>
                    <a:pt x="2158" y="1"/>
                    <a:pt x="1828" y="68"/>
                    <a:pt x="1556" y="220"/>
                  </a:cubicBezTo>
                  <a:cubicBezTo>
                    <a:pt x="407" y="874"/>
                    <a:pt x="0" y="2313"/>
                    <a:pt x="655" y="3462"/>
                  </a:cubicBezTo>
                  <a:cubicBezTo>
                    <a:pt x="1087" y="4238"/>
                    <a:pt x="1898" y="4683"/>
                    <a:pt x="2728" y="4683"/>
                  </a:cubicBezTo>
                  <a:cubicBezTo>
                    <a:pt x="3127" y="4683"/>
                    <a:pt x="3529" y="4580"/>
                    <a:pt x="3897" y="4363"/>
                  </a:cubicBezTo>
                  <a:cubicBezTo>
                    <a:pt x="6500" y="2837"/>
                    <a:pt x="6209" y="2720"/>
                    <a:pt x="5569" y="1572"/>
                  </a:cubicBezTo>
                  <a:cubicBezTo>
                    <a:pt x="5069" y="706"/>
                    <a:pt x="3663" y="1"/>
                    <a:pt x="2514"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5846564" y="3509621"/>
              <a:ext cx="292189" cy="112568"/>
            </a:xfrm>
            <a:custGeom>
              <a:rect b="b" l="l" r="r" t="t"/>
              <a:pathLst>
                <a:path extrusionOk="0" h="1978" w="5134">
                  <a:moveTo>
                    <a:pt x="2697" y="0"/>
                  </a:moveTo>
                  <a:cubicBezTo>
                    <a:pt x="2070" y="0"/>
                    <a:pt x="1485" y="233"/>
                    <a:pt x="1033" y="538"/>
                  </a:cubicBezTo>
                  <a:cubicBezTo>
                    <a:pt x="1" y="1236"/>
                    <a:pt x="786" y="1978"/>
                    <a:pt x="786" y="1978"/>
                  </a:cubicBezTo>
                  <a:lnTo>
                    <a:pt x="5133" y="1498"/>
                  </a:lnTo>
                  <a:cubicBezTo>
                    <a:pt x="4381" y="386"/>
                    <a:pt x="3504" y="0"/>
                    <a:pt x="2697"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8"/>
            <p:cNvSpPr/>
            <p:nvPr/>
          </p:nvSpPr>
          <p:spPr>
            <a:xfrm>
              <a:off x="6096460" y="3474849"/>
              <a:ext cx="594223" cy="272314"/>
            </a:xfrm>
            <a:custGeom>
              <a:rect b="b" l="l" r="r" t="t"/>
              <a:pathLst>
                <a:path extrusionOk="0" h="4785" w="10441">
                  <a:moveTo>
                    <a:pt x="10004" y="1"/>
                  </a:moveTo>
                  <a:lnTo>
                    <a:pt x="1" y="2342"/>
                  </a:lnTo>
                  <a:lnTo>
                    <a:pt x="1" y="4784"/>
                  </a:lnTo>
                  <a:lnTo>
                    <a:pt x="10440" y="3781"/>
                  </a:lnTo>
                  <a:lnTo>
                    <a:pt x="10004"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8"/>
            <p:cNvSpPr/>
            <p:nvPr/>
          </p:nvSpPr>
          <p:spPr>
            <a:xfrm>
              <a:off x="6206526" y="2195601"/>
              <a:ext cx="196177" cy="358362"/>
            </a:xfrm>
            <a:custGeom>
              <a:rect b="b" l="l" r="r" t="t"/>
              <a:pathLst>
                <a:path extrusionOk="0" h="6297" w="3447">
                  <a:moveTo>
                    <a:pt x="597" y="0"/>
                  </a:moveTo>
                  <a:lnTo>
                    <a:pt x="1" y="6296"/>
                  </a:lnTo>
                  <a:cubicBezTo>
                    <a:pt x="1" y="6296"/>
                    <a:pt x="3098" y="3984"/>
                    <a:pt x="3272" y="2094"/>
                  </a:cubicBezTo>
                  <a:cubicBezTo>
                    <a:pt x="3447" y="189"/>
                    <a:pt x="597" y="0"/>
                    <a:pt x="597"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8"/>
            <p:cNvSpPr/>
            <p:nvPr/>
          </p:nvSpPr>
          <p:spPr>
            <a:xfrm>
              <a:off x="5792783" y="2151723"/>
              <a:ext cx="208584" cy="191218"/>
            </a:xfrm>
            <a:custGeom>
              <a:rect b="b" l="l" r="r" t="t"/>
              <a:pathLst>
                <a:path extrusionOk="0" h="3360" w="3665">
                  <a:moveTo>
                    <a:pt x="1731" y="1"/>
                  </a:moveTo>
                  <a:cubicBezTo>
                    <a:pt x="1731" y="1"/>
                    <a:pt x="1" y="873"/>
                    <a:pt x="1077" y="3360"/>
                  </a:cubicBezTo>
                  <a:lnTo>
                    <a:pt x="3665" y="568"/>
                  </a:lnTo>
                  <a:lnTo>
                    <a:pt x="1731"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8"/>
            <p:cNvSpPr/>
            <p:nvPr/>
          </p:nvSpPr>
          <p:spPr>
            <a:xfrm>
              <a:off x="5800238" y="2363546"/>
              <a:ext cx="157306" cy="142218"/>
            </a:xfrm>
            <a:custGeom>
              <a:rect b="b" l="l" r="r" t="t"/>
              <a:pathLst>
                <a:path extrusionOk="0" h="2499" w="2764">
                  <a:moveTo>
                    <a:pt x="1168" y="0"/>
                  </a:moveTo>
                  <a:cubicBezTo>
                    <a:pt x="699" y="0"/>
                    <a:pt x="316" y="219"/>
                    <a:pt x="175" y="728"/>
                  </a:cubicBezTo>
                  <a:cubicBezTo>
                    <a:pt x="1" y="1411"/>
                    <a:pt x="350" y="2255"/>
                    <a:pt x="1033" y="2444"/>
                  </a:cubicBezTo>
                  <a:cubicBezTo>
                    <a:pt x="1167" y="2481"/>
                    <a:pt x="1300" y="2499"/>
                    <a:pt x="1430" y="2499"/>
                  </a:cubicBezTo>
                  <a:cubicBezTo>
                    <a:pt x="1964" y="2499"/>
                    <a:pt x="2434" y="2194"/>
                    <a:pt x="2574" y="1644"/>
                  </a:cubicBezTo>
                  <a:cubicBezTo>
                    <a:pt x="2763" y="961"/>
                    <a:pt x="2356" y="263"/>
                    <a:pt x="1673" y="74"/>
                  </a:cubicBezTo>
                  <a:cubicBezTo>
                    <a:pt x="1499" y="26"/>
                    <a:pt x="1329" y="0"/>
                    <a:pt x="1168"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5913605" y="2514190"/>
              <a:ext cx="186275" cy="363313"/>
            </a:xfrm>
            <a:custGeom>
              <a:rect b="b" l="l" r="r" t="t"/>
              <a:pathLst>
                <a:path extrusionOk="0" h="6384" w="3273">
                  <a:moveTo>
                    <a:pt x="3272" y="0"/>
                  </a:moveTo>
                  <a:lnTo>
                    <a:pt x="640" y="466"/>
                  </a:lnTo>
                  <a:lnTo>
                    <a:pt x="1" y="6092"/>
                  </a:lnTo>
                  <a:lnTo>
                    <a:pt x="3214" y="6383"/>
                  </a:lnTo>
                  <a:lnTo>
                    <a:pt x="3272"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5930963" y="2576223"/>
              <a:ext cx="191226" cy="134934"/>
            </a:xfrm>
            <a:custGeom>
              <a:rect b="b" l="l" r="r" t="t"/>
              <a:pathLst>
                <a:path extrusionOk="0" h="2371" w="3360">
                  <a:moveTo>
                    <a:pt x="3360" y="1"/>
                  </a:moveTo>
                  <a:lnTo>
                    <a:pt x="248" y="103"/>
                  </a:lnTo>
                  <a:lnTo>
                    <a:pt x="1" y="2371"/>
                  </a:lnTo>
                  <a:cubicBezTo>
                    <a:pt x="2705" y="1964"/>
                    <a:pt x="3360" y="1"/>
                    <a:pt x="3360"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5809344" y="2122072"/>
              <a:ext cx="619037" cy="532905"/>
            </a:xfrm>
            <a:custGeom>
              <a:rect b="b" l="l" r="r" t="t"/>
              <a:pathLst>
                <a:path extrusionOk="0" h="9364" w="10877">
                  <a:moveTo>
                    <a:pt x="3591" y="1"/>
                  </a:moveTo>
                  <a:cubicBezTo>
                    <a:pt x="2892" y="1"/>
                    <a:pt x="1661" y="414"/>
                    <a:pt x="960" y="3066"/>
                  </a:cubicBezTo>
                  <a:cubicBezTo>
                    <a:pt x="1" y="6759"/>
                    <a:pt x="553" y="8679"/>
                    <a:pt x="2167" y="9115"/>
                  </a:cubicBezTo>
                  <a:cubicBezTo>
                    <a:pt x="2739" y="9270"/>
                    <a:pt x="3254" y="9364"/>
                    <a:pt x="3730" y="9364"/>
                  </a:cubicBezTo>
                  <a:cubicBezTo>
                    <a:pt x="4549" y="9364"/>
                    <a:pt x="5252" y="9085"/>
                    <a:pt x="5933" y="8359"/>
                  </a:cubicBezTo>
                  <a:cubicBezTo>
                    <a:pt x="6413" y="7821"/>
                    <a:pt x="6820" y="7050"/>
                    <a:pt x="7038" y="6367"/>
                  </a:cubicBezTo>
                  <a:lnTo>
                    <a:pt x="7460" y="5465"/>
                  </a:lnTo>
                  <a:cubicBezTo>
                    <a:pt x="7460" y="5465"/>
                    <a:pt x="10876" y="784"/>
                    <a:pt x="4115" y="86"/>
                  </a:cubicBezTo>
                  <a:cubicBezTo>
                    <a:pt x="4115" y="86"/>
                    <a:pt x="3908" y="1"/>
                    <a:pt x="3591"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5912808" y="2394392"/>
              <a:ext cx="38928" cy="52812"/>
            </a:xfrm>
            <a:custGeom>
              <a:rect b="b" l="l" r="r" t="t"/>
              <a:pathLst>
                <a:path extrusionOk="0" h="928" w="684">
                  <a:moveTo>
                    <a:pt x="647" y="1"/>
                  </a:moveTo>
                  <a:cubicBezTo>
                    <a:pt x="640" y="1"/>
                    <a:pt x="633" y="4"/>
                    <a:pt x="625" y="12"/>
                  </a:cubicBezTo>
                  <a:lnTo>
                    <a:pt x="15" y="506"/>
                  </a:lnTo>
                  <a:cubicBezTo>
                    <a:pt x="0" y="506"/>
                    <a:pt x="0" y="520"/>
                    <a:pt x="0" y="520"/>
                  </a:cubicBezTo>
                  <a:cubicBezTo>
                    <a:pt x="0" y="535"/>
                    <a:pt x="0" y="550"/>
                    <a:pt x="15" y="550"/>
                  </a:cubicBezTo>
                  <a:lnTo>
                    <a:pt x="422" y="913"/>
                  </a:lnTo>
                  <a:cubicBezTo>
                    <a:pt x="422" y="913"/>
                    <a:pt x="436" y="928"/>
                    <a:pt x="436" y="928"/>
                  </a:cubicBezTo>
                  <a:cubicBezTo>
                    <a:pt x="451" y="928"/>
                    <a:pt x="451" y="913"/>
                    <a:pt x="465" y="913"/>
                  </a:cubicBezTo>
                  <a:cubicBezTo>
                    <a:pt x="480" y="898"/>
                    <a:pt x="465" y="884"/>
                    <a:pt x="451" y="869"/>
                  </a:cubicBezTo>
                  <a:lnTo>
                    <a:pt x="73" y="535"/>
                  </a:lnTo>
                  <a:lnTo>
                    <a:pt x="669" y="55"/>
                  </a:lnTo>
                  <a:cubicBezTo>
                    <a:pt x="683" y="41"/>
                    <a:pt x="683" y="26"/>
                    <a:pt x="669" y="12"/>
                  </a:cubicBezTo>
                  <a:cubicBezTo>
                    <a:pt x="662" y="4"/>
                    <a:pt x="654" y="1"/>
                    <a:pt x="647" y="1"/>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p:nvPr/>
          </p:nvSpPr>
          <p:spPr>
            <a:xfrm>
              <a:off x="6032777" y="2260252"/>
              <a:ext cx="129988" cy="71422"/>
            </a:xfrm>
            <a:custGeom>
              <a:rect b="b" l="l" r="r" t="t"/>
              <a:pathLst>
                <a:path extrusionOk="0" h="1255" w="2284">
                  <a:moveTo>
                    <a:pt x="457" y="0"/>
                  </a:moveTo>
                  <a:cubicBezTo>
                    <a:pt x="283" y="0"/>
                    <a:pt x="142" y="47"/>
                    <a:pt x="88" y="173"/>
                  </a:cubicBezTo>
                  <a:cubicBezTo>
                    <a:pt x="0" y="377"/>
                    <a:pt x="59" y="726"/>
                    <a:pt x="975" y="1075"/>
                  </a:cubicBezTo>
                  <a:cubicBezTo>
                    <a:pt x="1231" y="1164"/>
                    <a:pt x="1612" y="1254"/>
                    <a:pt x="1818" y="1254"/>
                  </a:cubicBezTo>
                  <a:cubicBezTo>
                    <a:pt x="1845" y="1254"/>
                    <a:pt x="1870" y="1252"/>
                    <a:pt x="1891" y="1249"/>
                  </a:cubicBezTo>
                  <a:cubicBezTo>
                    <a:pt x="2181" y="1191"/>
                    <a:pt x="2283" y="929"/>
                    <a:pt x="2050" y="682"/>
                  </a:cubicBezTo>
                  <a:cubicBezTo>
                    <a:pt x="1760" y="377"/>
                    <a:pt x="1236" y="188"/>
                    <a:pt x="1236" y="188"/>
                  </a:cubicBezTo>
                  <a:cubicBezTo>
                    <a:pt x="1015" y="94"/>
                    <a:pt x="703" y="0"/>
                    <a:pt x="457"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8"/>
            <p:cNvSpPr/>
            <p:nvPr/>
          </p:nvSpPr>
          <p:spPr>
            <a:xfrm>
              <a:off x="5866426" y="2231114"/>
              <a:ext cx="107565" cy="49853"/>
            </a:xfrm>
            <a:custGeom>
              <a:rect b="b" l="l" r="r" t="t"/>
              <a:pathLst>
                <a:path extrusionOk="0" h="876" w="1890">
                  <a:moveTo>
                    <a:pt x="1145" y="0"/>
                  </a:moveTo>
                  <a:cubicBezTo>
                    <a:pt x="1121" y="0"/>
                    <a:pt x="1099" y="1"/>
                    <a:pt x="1077" y="2"/>
                  </a:cubicBezTo>
                  <a:cubicBezTo>
                    <a:pt x="1077" y="2"/>
                    <a:pt x="626" y="2"/>
                    <a:pt x="306" y="162"/>
                  </a:cubicBezTo>
                  <a:cubicBezTo>
                    <a:pt x="44" y="292"/>
                    <a:pt x="1" y="569"/>
                    <a:pt x="175" y="714"/>
                  </a:cubicBezTo>
                  <a:cubicBezTo>
                    <a:pt x="270" y="795"/>
                    <a:pt x="576" y="876"/>
                    <a:pt x="817" y="876"/>
                  </a:cubicBezTo>
                  <a:cubicBezTo>
                    <a:pt x="836" y="876"/>
                    <a:pt x="855" y="875"/>
                    <a:pt x="873" y="874"/>
                  </a:cubicBezTo>
                  <a:cubicBezTo>
                    <a:pt x="1658" y="830"/>
                    <a:pt x="1833" y="612"/>
                    <a:pt x="1862" y="394"/>
                  </a:cubicBezTo>
                  <a:cubicBezTo>
                    <a:pt x="1889" y="96"/>
                    <a:pt x="1462" y="0"/>
                    <a:pt x="1145"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8"/>
            <p:cNvSpPr/>
            <p:nvPr/>
          </p:nvSpPr>
          <p:spPr>
            <a:xfrm>
              <a:off x="6016216" y="2382042"/>
              <a:ext cx="72905" cy="20488"/>
            </a:xfrm>
            <a:custGeom>
              <a:rect b="b" l="l" r="r" t="t"/>
              <a:pathLst>
                <a:path extrusionOk="0" h="360" w="1281">
                  <a:moveTo>
                    <a:pt x="53" y="1"/>
                  </a:moveTo>
                  <a:cubicBezTo>
                    <a:pt x="44" y="1"/>
                    <a:pt x="36" y="4"/>
                    <a:pt x="30" y="10"/>
                  </a:cubicBezTo>
                  <a:cubicBezTo>
                    <a:pt x="1" y="40"/>
                    <a:pt x="1" y="69"/>
                    <a:pt x="15" y="83"/>
                  </a:cubicBezTo>
                  <a:cubicBezTo>
                    <a:pt x="30" y="98"/>
                    <a:pt x="277" y="359"/>
                    <a:pt x="902" y="359"/>
                  </a:cubicBezTo>
                  <a:cubicBezTo>
                    <a:pt x="1004" y="359"/>
                    <a:pt x="1120" y="359"/>
                    <a:pt x="1236" y="345"/>
                  </a:cubicBezTo>
                  <a:cubicBezTo>
                    <a:pt x="1266" y="345"/>
                    <a:pt x="1280" y="316"/>
                    <a:pt x="1280" y="287"/>
                  </a:cubicBezTo>
                  <a:cubicBezTo>
                    <a:pt x="1280" y="258"/>
                    <a:pt x="1251" y="243"/>
                    <a:pt x="1222" y="243"/>
                  </a:cubicBezTo>
                  <a:cubicBezTo>
                    <a:pt x="1101" y="260"/>
                    <a:pt x="992" y="268"/>
                    <a:pt x="892" y="268"/>
                  </a:cubicBezTo>
                  <a:cubicBezTo>
                    <a:pt x="320" y="268"/>
                    <a:pt x="88" y="25"/>
                    <a:pt x="88" y="25"/>
                  </a:cubicBezTo>
                  <a:cubicBezTo>
                    <a:pt x="79" y="8"/>
                    <a:pt x="66" y="1"/>
                    <a:pt x="53" y="1"/>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8"/>
            <p:cNvSpPr/>
            <p:nvPr/>
          </p:nvSpPr>
          <p:spPr>
            <a:xfrm>
              <a:off x="5878832" y="2345391"/>
              <a:ext cx="50538" cy="22366"/>
            </a:xfrm>
            <a:custGeom>
              <a:rect b="b" l="l" r="r" t="t"/>
              <a:pathLst>
                <a:path extrusionOk="0" h="393" w="888">
                  <a:moveTo>
                    <a:pt x="45" y="0"/>
                  </a:moveTo>
                  <a:cubicBezTo>
                    <a:pt x="16" y="15"/>
                    <a:pt x="1" y="29"/>
                    <a:pt x="1" y="58"/>
                  </a:cubicBezTo>
                  <a:cubicBezTo>
                    <a:pt x="1" y="58"/>
                    <a:pt x="88" y="393"/>
                    <a:pt x="568" y="393"/>
                  </a:cubicBezTo>
                  <a:cubicBezTo>
                    <a:pt x="655" y="393"/>
                    <a:pt x="742" y="393"/>
                    <a:pt x="844" y="364"/>
                  </a:cubicBezTo>
                  <a:cubicBezTo>
                    <a:pt x="859" y="364"/>
                    <a:pt x="888" y="335"/>
                    <a:pt x="873" y="320"/>
                  </a:cubicBezTo>
                  <a:cubicBezTo>
                    <a:pt x="873" y="291"/>
                    <a:pt x="844" y="276"/>
                    <a:pt x="815" y="276"/>
                  </a:cubicBezTo>
                  <a:cubicBezTo>
                    <a:pt x="717" y="297"/>
                    <a:pt x="632" y="306"/>
                    <a:pt x="558" y="306"/>
                  </a:cubicBezTo>
                  <a:cubicBezTo>
                    <a:pt x="164" y="306"/>
                    <a:pt x="100" y="56"/>
                    <a:pt x="88" y="44"/>
                  </a:cubicBezTo>
                  <a:cubicBezTo>
                    <a:pt x="88" y="15"/>
                    <a:pt x="59" y="0"/>
                    <a:pt x="45" y="0"/>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p:nvPr/>
          </p:nvSpPr>
          <p:spPr>
            <a:xfrm>
              <a:off x="5917760" y="2485222"/>
              <a:ext cx="40579" cy="40577"/>
            </a:xfrm>
            <a:custGeom>
              <a:rect b="b" l="l" r="r" t="t"/>
              <a:pathLst>
                <a:path extrusionOk="0" h="713" w="713">
                  <a:moveTo>
                    <a:pt x="364" y="0"/>
                  </a:moveTo>
                  <a:cubicBezTo>
                    <a:pt x="160" y="0"/>
                    <a:pt x="0" y="160"/>
                    <a:pt x="0" y="364"/>
                  </a:cubicBezTo>
                  <a:cubicBezTo>
                    <a:pt x="0" y="553"/>
                    <a:pt x="160" y="713"/>
                    <a:pt x="364" y="713"/>
                  </a:cubicBezTo>
                  <a:cubicBezTo>
                    <a:pt x="553" y="713"/>
                    <a:pt x="713" y="553"/>
                    <a:pt x="713" y="364"/>
                  </a:cubicBezTo>
                  <a:cubicBezTo>
                    <a:pt x="713" y="160"/>
                    <a:pt x="553" y="0"/>
                    <a:pt x="364" y="0"/>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8"/>
            <p:cNvSpPr/>
            <p:nvPr/>
          </p:nvSpPr>
          <p:spPr>
            <a:xfrm>
              <a:off x="6163046" y="2195601"/>
              <a:ext cx="155257" cy="297924"/>
            </a:xfrm>
            <a:custGeom>
              <a:rect b="b" l="l" r="r" t="t"/>
              <a:pathLst>
                <a:path extrusionOk="0" h="5235" w="2728">
                  <a:moveTo>
                    <a:pt x="1360" y="0"/>
                  </a:moveTo>
                  <a:cubicBezTo>
                    <a:pt x="1326" y="0"/>
                    <a:pt x="1" y="1859"/>
                    <a:pt x="837" y="3388"/>
                  </a:cubicBezTo>
                  <a:lnTo>
                    <a:pt x="227" y="4944"/>
                  </a:lnTo>
                  <a:lnTo>
                    <a:pt x="634" y="5235"/>
                  </a:lnTo>
                  <a:lnTo>
                    <a:pt x="1666" y="4188"/>
                  </a:lnTo>
                  <a:lnTo>
                    <a:pt x="2728" y="480"/>
                  </a:lnTo>
                  <a:lnTo>
                    <a:pt x="1361" y="0"/>
                  </a:lnTo>
                  <a:cubicBezTo>
                    <a:pt x="1361" y="0"/>
                    <a:pt x="1361" y="0"/>
                    <a:pt x="1360"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8"/>
            <p:cNvSpPr/>
            <p:nvPr/>
          </p:nvSpPr>
          <p:spPr>
            <a:xfrm>
              <a:off x="6156046" y="2450904"/>
              <a:ext cx="141484" cy="134478"/>
            </a:xfrm>
            <a:custGeom>
              <a:rect b="b" l="l" r="r" t="t"/>
              <a:pathLst>
                <a:path extrusionOk="0" h="2363" w="2486">
                  <a:moveTo>
                    <a:pt x="1402" y="0"/>
                  </a:moveTo>
                  <a:cubicBezTo>
                    <a:pt x="1343" y="0"/>
                    <a:pt x="1283" y="2"/>
                    <a:pt x="1222" y="7"/>
                  </a:cubicBezTo>
                  <a:cubicBezTo>
                    <a:pt x="699" y="51"/>
                    <a:pt x="1" y="603"/>
                    <a:pt x="1" y="1316"/>
                  </a:cubicBezTo>
                  <a:cubicBezTo>
                    <a:pt x="1" y="2014"/>
                    <a:pt x="263" y="2348"/>
                    <a:pt x="1193" y="2363"/>
                  </a:cubicBezTo>
                  <a:cubicBezTo>
                    <a:pt x="1200" y="2363"/>
                    <a:pt x="1207" y="2363"/>
                    <a:pt x="1214" y="2363"/>
                  </a:cubicBezTo>
                  <a:cubicBezTo>
                    <a:pt x="1917" y="2363"/>
                    <a:pt x="2473" y="1643"/>
                    <a:pt x="2473" y="938"/>
                  </a:cubicBezTo>
                  <a:cubicBezTo>
                    <a:pt x="2486" y="298"/>
                    <a:pt x="2047" y="0"/>
                    <a:pt x="1402"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8"/>
            <p:cNvSpPr/>
            <p:nvPr/>
          </p:nvSpPr>
          <p:spPr>
            <a:xfrm>
              <a:off x="6194973" y="2497458"/>
              <a:ext cx="62945" cy="38300"/>
            </a:xfrm>
            <a:custGeom>
              <a:rect b="b" l="l" r="r" t="t"/>
              <a:pathLst>
                <a:path extrusionOk="0" h="673" w="1106">
                  <a:moveTo>
                    <a:pt x="823" y="1"/>
                  </a:moveTo>
                  <a:cubicBezTo>
                    <a:pt x="597" y="1"/>
                    <a:pt x="262" y="105"/>
                    <a:pt x="0" y="629"/>
                  </a:cubicBezTo>
                  <a:cubicBezTo>
                    <a:pt x="0" y="643"/>
                    <a:pt x="0" y="672"/>
                    <a:pt x="15" y="672"/>
                  </a:cubicBezTo>
                  <a:lnTo>
                    <a:pt x="29" y="672"/>
                  </a:lnTo>
                  <a:cubicBezTo>
                    <a:pt x="44" y="672"/>
                    <a:pt x="58" y="672"/>
                    <a:pt x="58" y="658"/>
                  </a:cubicBezTo>
                  <a:cubicBezTo>
                    <a:pt x="307" y="160"/>
                    <a:pt x="616" y="59"/>
                    <a:pt x="822" y="59"/>
                  </a:cubicBezTo>
                  <a:cubicBezTo>
                    <a:pt x="952" y="59"/>
                    <a:pt x="1041" y="100"/>
                    <a:pt x="1047" y="105"/>
                  </a:cubicBezTo>
                  <a:cubicBezTo>
                    <a:pt x="1062" y="105"/>
                    <a:pt x="1091" y="105"/>
                    <a:pt x="1091" y="91"/>
                  </a:cubicBezTo>
                  <a:cubicBezTo>
                    <a:pt x="1105" y="76"/>
                    <a:pt x="1091" y="62"/>
                    <a:pt x="1076" y="47"/>
                  </a:cubicBezTo>
                  <a:cubicBezTo>
                    <a:pt x="1076" y="47"/>
                    <a:pt x="974" y="1"/>
                    <a:pt x="823" y="1"/>
                  </a:cubicBezTo>
                  <a:close/>
                </a:path>
              </a:pathLst>
            </a:custGeom>
            <a:solidFill>
              <a:srgbClr val="2D1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8"/>
            <p:cNvSpPr/>
            <p:nvPr/>
          </p:nvSpPr>
          <p:spPr>
            <a:xfrm>
              <a:off x="5807978" y="1994933"/>
              <a:ext cx="512839" cy="226616"/>
            </a:xfrm>
            <a:custGeom>
              <a:rect b="b" l="l" r="r" t="t"/>
              <a:pathLst>
                <a:path extrusionOk="0" h="3982" w="9011">
                  <a:moveTo>
                    <a:pt x="2290" y="0"/>
                  </a:moveTo>
                  <a:cubicBezTo>
                    <a:pt x="910" y="0"/>
                    <a:pt x="1" y="1726"/>
                    <a:pt x="1188" y="2901"/>
                  </a:cubicBezTo>
                  <a:cubicBezTo>
                    <a:pt x="2100" y="3797"/>
                    <a:pt x="4124" y="3982"/>
                    <a:pt x="5641" y="3982"/>
                  </a:cubicBezTo>
                  <a:cubicBezTo>
                    <a:pt x="6710" y="3982"/>
                    <a:pt x="7527" y="3890"/>
                    <a:pt x="7527" y="3890"/>
                  </a:cubicBezTo>
                  <a:lnTo>
                    <a:pt x="8574" y="3788"/>
                  </a:lnTo>
                  <a:cubicBezTo>
                    <a:pt x="9010" y="3032"/>
                    <a:pt x="8530" y="2378"/>
                    <a:pt x="8240" y="2160"/>
                  </a:cubicBezTo>
                  <a:cubicBezTo>
                    <a:pt x="8036" y="2014"/>
                    <a:pt x="7789" y="1956"/>
                    <a:pt x="7542" y="1927"/>
                  </a:cubicBezTo>
                  <a:cubicBezTo>
                    <a:pt x="6393" y="1811"/>
                    <a:pt x="5303" y="1389"/>
                    <a:pt x="4576" y="1055"/>
                  </a:cubicBezTo>
                  <a:cubicBezTo>
                    <a:pt x="4154" y="851"/>
                    <a:pt x="3761" y="619"/>
                    <a:pt x="3383" y="357"/>
                  </a:cubicBezTo>
                  <a:cubicBezTo>
                    <a:pt x="3006" y="107"/>
                    <a:pt x="2633" y="0"/>
                    <a:pt x="2290"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8" name="Google Shape;908;p28"/>
          <p:cNvSpPr/>
          <p:nvPr/>
        </p:nvSpPr>
        <p:spPr>
          <a:xfrm>
            <a:off x="532175" y="1426775"/>
            <a:ext cx="1457400" cy="13851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8"/>
          <p:cNvSpPr/>
          <p:nvPr/>
        </p:nvSpPr>
        <p:spPr>
          <a:xfrm>
            <a:off x="566075" y="3358500"/>
            <a:ext cx="1457400" cy="13851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8"/>
          <p:cNvSpPr/>
          <p:nvPr/>
        </p:nvSpPr>
        <p:spPr>
          <a:xfrm>
            <a:off x="7145475" y="3358500"/>
            <a:ext cx="1457400" cy="13851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7145475" y="1426775"/>
            <a:ext cx="1457400" cy="13851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txBox="1"/>
          <p:nvPr/>
        </p:nvSpPr>
        <p:spPr>
          <a:xfrm>
            <a:off x="457475" y="1728700"/>
            <a:ext cx="16041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913" name="Google Shape;913;p28"/>
          <p:cNvSpPr txBox="1"/>
          <p:nvPr/>
        </p:nvSpPr>
        <p:spPr>
          <a:xfrm>
            <a:off x="628025" y="2092477"/>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a:t>
            </a:r>
            <a:r>
              <a:rPr lang="es" sz="1200">
                <a:solidFill>
                  <a:schemeClr val="dk2"/>
                </a:solidFill>
                <a:latin typeface="Ubuntu"/>
                <a:ea typeface="Ubuntu"/>
                <a:cs typeface="Ubuntu"/>
                <a:sym typeface="Ubuntu"/>
              </a:rPr>
              <a:t>s the third planet from the Sun </a:t>
            </a:r>
            <a:endParaRPr sz="1200">
              <a:solidFill>
                <a:schemeClr val="dk2"/>
              </a:solidFill>
              <a:latin typeface="Ubuntu"/>
              <a:ea typeface="Ubuntu"/>
              <a:cs typeface="Ubuntu"/>
              <a:sym typeface="Ubuntu"/>
            </a:endParaRPr>
          </a:p>
        </p:txBody>
      </p:sp>
      <p:sp>
        <p:nvSpPr>
          <p:cNvPr id="914" name="Google Shape;914;p28"/>
          <p:cNvSpPr txBox="1"/>
          <p:nvPr/>
        </p:nvSpPr>
        <p:spPr>
          <a:xfrm>
            <a:off x="494017" y="3660425"/>
            <a:ext cx="16041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Neptune</a:t>
            </a:r>
            <a:endParaRPr b="1" sz="1700">
              <a:solidFill>
                <a:schemeClr val="accent2"/>
              </a:solidFill>
              <a:latin typeface="Ubuntu"/>
              <a:ea typeface="Ubuntu"/>
              <a:cs typeface="Ubuntu"/>
              <a:sym typeface="Ubuntu"/>
            </a:endParaRPr>
          </a:p>
        </p:txBody>
      </p:sp>
      <p:sp>
        <p:nvSpPr>
          <p:cNvPr id="915" name="Google Shape;915;p28"/>
          <p:cNvSpPr txBox="1"/>
          <p:nvPr/>
        </p:nvSpPr>
        <p:spPr>
          <a:xfrm>
            <a:off x="670411" y="4024194"/>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916" name="Google Shape;916;p28"/>
          <p:cNvSpPr txBox="1"/>
          <p:nvPr/>
        </p:nvSpPr>
        <p:spPr>
          <a:xfrm>
            <a:off x="7053801" y="1728700"/>
            <a:ext cx="1640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Mercury</a:t>
            </a:r>
            <a:endParaRPr b="1" sz="1700">
              <a:solidFill>
                <a:schemeClr val="accent3"/>
              </a:solidFill>
              <a:latin typeface="Ubuntu"/>
              <a:ea typeface="Ubuntu"/>
              <a:cs typeface="Ubuntu"/>
              <a:sym typeface="Ubuntu"/>
            </a:endParaRPr>
          </a:p>
        </p:txBody>
      </p:sp>
      <p:sp>
        <p:nvSpPr>
          <p:cNvPr id="917" name="Google Shape;917;p28"/>
          <p:cNvSpPr txBox="1"/>
          <p:nvPr/>
        </p:nvSpPr>
        <p:spPr>
          <a:xfrm>
            <a:off x="7241359" y="2092478"/>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Mercury is the closest object to the Sun</a:t>
            </a:r>
            <a:endParaRPr sz="1200">
              <a:solidFill>
                <a:schemeClr val="dk2"/>
              </a:solidFill>
              <a:latin typeface="Ubuntu"/>
              <a:ea typeface="Ubuntu"/>
              <a:cs typeface="Ubuntu"/>
              <a:sym typeface="Ubuntu"/>
            </a:endParaRPr>
          </a:p>
        </p:txBody>
      </p:sp>
      <p:sp>
        <p:nvSpPr>
          <p:cNvPr id="918" name="Google Shape;918;p28"/>
          <p:cNvSpPr txBox="1"/>
          <p:nvPr/>
        </p:nvSpPr>
        <p:spPr>
          <a:xfrm>
            <a:off x="7053838" y="3660425"/>
            <a:ext cx="1640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Mars</a:t>
            </a:r>
            <a:endParaRPr b="1" sz="1700">
              <a:solidFill>
                <a:schemeClr val="accent4"/>
              </a:solidFill>
              <a:latin typeface="Ubuntu"/>
              <a:ea typeface="Ubuntu"/>
              <a:cs typeface="Ubuntu"/>
              <a:sym typeface="Ubuntu"/>
            </a:endParaRPr>
          </a:p>
        </p:txBody>
      </p:sp>
      <p:sp>
        <p:nvSpPr>
          <p:cNvPr id="919" name="Google Shape;919;p28"/>
          <p:cNvSpPr txBox="1"/>
          <p:nvPr/>
        </p:nvSpPr>
        <p:spPr>
          <a:xfrm>
            <a:off x="7266748" y="4024195"/>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sp>
        <p:nvSpPr>
          <p:cNvPr id="920" name="Google Shape;920;p28"/>
          <p:cNvSpPr/>
          <p:nvPr/>
        </p:nvSpPr>
        <p:spPr>
          <a:xfrm>
            <a:off x="1056713" y="1239738"/>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01</a:t>
            </a:r>
            <a:endParaRPr b="1">
              <a:solidFill>
                <a:srgbClr val="FFFFFF"/>
              </a:solidFill>
              <a:latin typeface="Ubuntu"/>
              <a:ea typeface="Ubuntu"/>
              <a:cs typeface="Ubuntu"/>
              <a:sym typeface="Ubuntu"/>
            </a:endParaRPr>
          </a:p>
        </p:txBody>
      </p:sp>
      <p:sp>
        <p:nvSpPr>
          <p:cNvPr id="921" name="Google Shape;921;p28"/>
          <p:cNvSpPr/>
          <p:nvPr/>
        </p:nvSpPr>
        <p:spPr>
          <a:xfrm>
            <a:off x="1090619" y="3171463"/>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02</a:t>
            </a:r>
            <a:endParaRPr b="1">
              <a:solidFill>
                <a:srgbClr val="FFFFFF"/>
              </a:solidFill>
              <a:latin typeface="Ubuntu"/>
              <a:ea typeface="Ubuntu"/>
              <a:cs typeface="Ubuntu"/>
              <a:sym typeface="Ubuntu"/>
            </a:endParaRPr>
          </a:p>
        </p:txBody>
      </p:sp>
      <p:sp>
        <p:nvSpPr>
          <p:cNvPr id="922" name="Google Shape;922;p28"/>
          <p:cNvSpPr/>
          <p:nvPr/>
        </p:nvSpPr>
        <p:spPr>
          <a:xfrm>
            <a:off x="7670031" y="3171463"/>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04</a:t>
            </a:r>
            <a:endParaRPr b="1">
              <a:solidFill>
                <a:srgbClr val="FFFFFF"/>
              </a:solidFill>
              <a:latin typeface="Ubuntu"/>
              <a:ea typeface="Ubuntu"/>
              <a:cs typeface="Ubuntu"/>
              <a:sym typeface="Ubuntu"/>
            </a:endParaRPr>
          </a:p>
        </p:txBody>
      </p:sp>
      <p:sp>
        <p:nvSpPr>
          <p:cNvPr id="923" name="Google Shape;923;p28"/>
          <p:cNvSpPr/>
          <p:nvPr/>
        </p:nvSpPr>
        <p:spPr>
          <a:xfrm>
            <a:off x="7670038" y="1239738"/>
            <a:ext cx="408300" cy="408300"/>
          </a:xfrm>
          <a:prstGeom prst="ellipse">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03</a:t>
            </a:r>
            <a:endParaRPr b="1">
              <a:solidFill>
                <a:srgbClr val="FFFFFF"/>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29"/>
          <p:cNvSpPr/>
          <p:nvPr/>
        </p:nvSpPr>
        <p:spPr>
          <a:xfrm>
            <a:off x="5364325" y="1201325"/>
            <a:ext cx="2907900" cy="31503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9" name="Google Shape;929;p29"/>
          <p:cNvGrpSpPr/>
          <p:nvPr/>
        </p:nvGrpSpPr>
        <p:grpSpPr>
          <a:xfrm>
            <a:off x="5583091" y="1336555"/>
            <a:ext cx="334098" cy="78526"/>
            <a:chOff x="877800" y="1778075"/>
            <a:chExt cx="321650" cy="75600"/>
          </a:xfrm>
        </p:grpSpPr>
        <p:sp>
          <p:nvSpPr>
            <p:cNvPr id="930" name="Google Shape;930;p29"/>
            <p:cNvSpPr/>
            <p:nvPr/>
          </p:nvSpPr>
          <p:spPr>
            <a:xfrm>
              <a:off x="877800" y="1778075"/>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9"/>
            <p:cNvSpPr/>
            <p:nvPr/>
          </p:nvSpPr>
          <p:spPr>
            <a:xfrm>
              <a:off x="1000825" y="1778075"/>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9"/>
            <p:cNvSpPr/>
            <p:nvPr/>
          </p:nvSpPr>
          <p:spPr>
            <a:xfrm>
              <a:off x="1123850" y="1778075"/>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3" name="Google Shape;933;p29"/>
          <p:cNvSpPr/>
          <p:nvPr/>
        </p:nvSpPr>
        <p:spPr>
          <a:xfrm>
            <a:off x="696250" y="2361488"/>
            <a:ext cx="3712500" cy="821100"/>
          </a:xfrm>
          <a:prstGeom prst="roundRect">
            <a:avLst>
              <a:gd fmla="val 25813"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34" name="Google Shape;934;p29"/>
          <p:cNvSpPr/>
          <p:nvPr/>
        </p:nvSpPr>
        <p:spPr>
          <a:xfrm>
            <a:off x="696250" y="3521663"/>
            <a:ext cx="3712500" cy="821100"/>
          </a:xfrm>
          <a:prstGeom prst="roundRect">
            <a:avLst>
              <a:gd fmla="val 25813"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35" name="Google Shape;935;p29"/>
          <p:cNvSpPr/>
          <p:nvPr/>
        </p:nvSpPr>
        <p:spPr>
          <a:xfrm>
            <a:off x="696250" y="1201325"/>
            <a:ext cx="3712500" cy="821100"/>
          </a:xfrm>
          <a:prstGeom prst="roundRect">
            <a:avLst>
              <a:gd fmla="val 25813"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36" name="Google Shape;936;p29"/>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sp>
        <p:nvSpPr>
          <p:cNvPr id="937" name="Google Shape;937;p29"/>
          <p:cNvSpPr txBox="1"/>
          <p:nvPr/>
        </p:nvSpPr>
        <p:spPr>
          <a:xfrm>
            <a:off x="1329363" y="3521645"/>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Saturn</a:t>
            </a:r>
            <a:endParaRPr b="1" sz="1700">
              <a:solidFill>
                <a:schemeClr val="accent4"/>
              </a:solidFill>
              <a:latin typeface="Ubuntu"/>
              <a:ea typeface="Ubuntu"/>
              <a:cs typeface="Ubuntu"/>
              <a:sym typeface="Ubuntu"/>
            </a:endParaRPr>
          </a:p>
        </p:txBody>
      </p:sp>
      <p:sp>
        <p:nvSpPr>
          <p:cNvPr id="938" name="Google Shape;938;p29"/>
          <p:cNvSpPr txBox="1"/>
          <p:nvPr/>
        </p:nvSpPr>
        <p:spPr>
          <a:xfrm>
            <a:off x="1329363" y="3795435"/>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939" name="Google Shape;939;p29"/>
          <p:cNvSpPr txBox="1"/>
          <p:nvPr/>
        </p:nvSpPr>
        <p:spPr>
          <a:xfrm>
            <a:off x="1329363" y="1165550"/>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940" name="Google Shape;940;p29"/>
          <p:cNvSpPr txBox="1"/>
          <p:nvPr/>
        </p:nvSpPr>
        <p:spPr>
          <a:xfrm>
            <a:off x="1329363" y="1439340"/>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941" name="Google Shape;941;p29"/>
          <p:cNvSpPr txBox="1"/>
          <p:nvPr/>
        </p:nvSpPr>
        <p:spPr>
          <a:xfrm>
            <a:off x="1329363" y="2343591"/>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Neptune</a:t>
            </a:r>
            <a:endParaRPr b="1" sz="1700">
              <a:solidFill>
                <a:schemeClr val="accent3"/>
              </a:solidFill>
              <a:latin typeface="Ubuntu"/>
              <a:ea typeface="Ubuntu"/>
              <a:cs typeface="Ubuntu"/>
              <a:sym typeface="Ubuntu"/>
            </a:endParaRPr>
          </a:p>
        </p:txBody>
      </p:sp>
      <p:sp>
        <p:nvSpPr>
          <p:cNvPr id="942" name="Google Shape;942;p29"/>
          <p:cNvSpPr txBox="1"/>
          <p:nvPr/>
        </p:nvSpPr>
        <p:spPr>
          <a:xfrm>
            <a:off x="1329363" y="2617380"/>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943" name="Google Shape;943;p29"/>
          <p:cNvSpPr/>
          <p:nvPr/>
        </p:nvSpPr>
        <p:spPr>
          <a:xfrm>
            <a:off x="823963" y="3724000"/>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03</a:t>
            </a:r>
            <a:endParaRPr b="1">
              <a:solidFill>
                <a:srgbClr val="FFFFFF"/>
              </a:solidFill>
              <a:latin typeface="Ubuntu"/>
              <a:ea typeface="Ubuntu"/>
              <a:cs typeface="Ubuntu"/>
              <a:sym typeface="Ubuntu"/>
            </a:endParaRPr>
          </a:p>
        </p:txBody>
      </p:sp>
      <p:sp>
        <p:nvSpPr>
          <p:cNvPr id="944" name="Google Shape;944;p29"/>
          <p:cNvSpPr/>
          <p:nvPr/>
        </p:nvSpPr>
        <p:spPr>
          <a:xfrm>
            <a:off x="823963" y="1362263"/>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01</a:t>
            </a:r>
            <a:endParaRPr b="1">
              <a:solidFill>
                <a:srgbClr val="FFFFFF"/>
              </a:solidFill>
              <a:latin typeface="Ubuntu"/>
              <a:ea typeface="Ubuntu"/>
              <a:cs typeface="Ubuntu"/>
              <a:sym typeface="Ubuntu"/>
            </a:endParaRPr>
          </a:p>
        </p:txBody>
      </p:sp>
      <p:sp>
        <p:nvSpPr>
          <p:cNvPr id="945" name="Google Shape;945;p29"/>
          <p:cNvSpPr/>
          <p:nvPr/>
        </p:nvSpPr>
        <p:spPr>
          <a:xfrm>
            <a:off x="823963" y="2545950"/>
            <a:ext cx="408300" cy="408300"/>
          </a:xfrm>
          <a:prstGeom prst="ellipse">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02</a:t>
            </a:r>
            <a:endParaRPr b="1">
              <a:solidFill>
                <a:srgbClr val="FFFFFF"/>
              </a:solidFill>
              <a:latin typeface="Ubuntu"/>
              <a:ea typeface="Ubuntu"/>
              <a:cs typeface="Ubuntu"/>
              <a:sym typeface="Ubuntu"/>
            </a:endParaRPr>
          </a:p>
        </p:txBody>
      </p:sp>
      <p:sp>
        <p:nvSpPr>
          <p:cNvPr id="946" name="Google Shape;946;p29"/>
          <p:cNvSpPr/>
          <p:nvPr/>
        </p:nvSpPr>
        <p:spPr>
          <a:xfrm>
            <a:off x="3616200" y="2499475"/>
            <a:ext cx="371100" cy="5727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47" name="Google Shape;947;p29"/>
          <p:cNvSpPr/>
          <p:nvPr/>
        </p:nvSpPr>
        <p:spPr>
          <a:xfrm>
            <a:off x="3616200" y="1318575"/>
            <a:ext cx="371100" cy="5727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48" name="Google Shape;948;p29"/>
          <p:cNvSpPr/>
          <p:nvPr/>
        </p:nvSpPr>
        <p:spPr>
          <a:xfrm>
            <a:off x="3616200" y="3641800"/>
            <a:ext cx="371100" cy="5727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49" name="Google Shape;949;p29"/>
          <p:cNvSpPr/>
          <p:nvPr/>
        </p:nvSpPr>
        <p:spPr>
          <a:xfrm>
            <a:off x="3859075" y="2499475"/>
            <a:ext cx="371100" cy="5727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50" name="Google Shape;950;p29"/>
          <p:cNvSpPr/>
          <p:nvPr/>
        </p:nvSpPr>
        <p:spPr>
          <a:xfrm>
            <a:off x="3859075" y="1318575"/>
            <a:ext cx="371100" cy="5727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951" name="Google Shape;951;p29"/>
          <p:cNvSpPr/>
          <p:nvPr/>
        </p:nvSpPr>
        <p:spPr>
          <a:xfrm>
            <a:off x="3859075" y="3641800"/>
            <a:ext cx="371100" cy="5727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grpSp>
        <p:nvGrpSpPr>
          <p:cNvPr id="952" name="Google Shape;952;p29"/>
          <p:cNvGrpSpPr/>
          <p:nvPr/>
        </p:nvGrpSpPr>
        <p:grpSpPr>
          <a:xfrm>
            <a:off x="5720266" y="1642329"/>
            <a:ext cx="2196015" cy="2287121"/>
            <a:chOff x="3918522" y="3286956"/>
            <a:chExt cx="1282719" cy="1335935"/>
          </a:xfrm>
        </p:grpSpPr>
        <p:sp>
          <p:nvSpPr>
            <p:cNvPr id="953" name="Google Shape;953;p29"/>
            <p:cNvSpPr/>
            <p:nvPr/>
          </p:nvSpPr>
          <p:spPr>
            <a:xfrm>
              <a:off x="4409662" y="4416181"/>
              <a:ext cx="192689" cy="133775"/>
            </a:xfrm>
            <a:custGeom>
              <a:rect b="b" l="l" r="r" t="t"/>
              <a:pathLst>
                <a:path extrusionOk="0" h="11510" w="16579">
                  <a:moveTo>
                    <a:pt x="12196" y="0"/>
                  </a:moveTo>
                  <a:cubicBezTo>
                    <a:pt x="8194" y="0"/>
                    <a:pt x="443" y="1974"/>
                    <a:pt x="443" y="1974"/>
                  </a:cubicBezTo>
                  <a:lnTo>
                    <a:pt x="1" y="9608"/>
                  </a:lnTo>
                  <a:lnTo>
                    <a:pt x="9645" y="11231"/>
                  </a:lnTo>
                  <a:cubicBezTo>
                    <a:pt x="9645" y="11231"/>
                    <a:pt x="10521" y="11509"/>
                    <a:pt x="11634" y="11509"/>
                  </a:cubicBezTo>
                  <a:cubicBezTo>
                    <a:pt x="13470" y="11509"/>
                    <a:pt x="15950" y="10751"/>
                    <a:pt x="16191" y="6732"/>
                  </a:cubicBezTo>
                  <a:cubicBezTo>
                    <a:pt x="16578" y="278"/>
                    <a:pt x="13554" y="112"/>
                    <a:pt x="13554" y="112"/>
                  </a:cubicBezTo>
                  <a:cubicBezTo>
                    <a:pt x="13184" y="34"/>
                    <a:pt x="12722" y="0"/>
                    <a:pt x="121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9"/>
            <p:cNvSpPr/>
            <p:nvPr/>
          </p:nvSpPr>
          <p:spPr>
            <a:xfrm>
              <a:off x="4012150" y="3436337"/>
              <a:ext cx="1090941" cy="580066"/>
            </a:xfrm>
            <a:custGeom>
              <a:rect b="b" l="l" r="r" t="t"/>
              <a:pathLst>
                <a:path extrusionOk="0" h="42387" w="79718">
                  <a:moveTo>
                    <a:pt x="38891" y="1"/>
                  </a:moveTo>
                  <a:lnTo>
                    <a:pt x="19325" y="5883"/>
                  </a:lnTo>
                  <a:cubicBezTo>
                    <a:pt x="18259" y="5438"/>
                    <a:pt x="17164" y="5234"/>
                    <a:pt x="16085" y="5234"/>
                  </a:cubicBezTo>
                  <a:cubicBezTo>
                    <a:pt x="8977" y="5234"/>
                    <a:pt x="2559" y="14096"/>
                    <a:pt x="9331" y="21428"/>
                  </a:cubicBezTo>
                  <a:cubicBezTo>
                    <a:pt x="9331" y="21428"/>
                    <a:pt x="0" y="37785"/>
                    <a:pt x="18846" y="41565"/>
                  </a:cubicBezTo>
                  <a:cubicBezTo>
                    <a:pt x="21721" y="42140"/>
                    <a:pt x="24208" y="42387"/>
                    <a:pt x="26360" y="42387"/>
                  </a:cubicBezTo>
                  <a:cubicBezTo>
                    <a:pt x="36413" y="42387"/>
                    <a:pt x="39151" y="37010"/>
                    <a:pt x="39849" y="34687"/>
                  </a:cubicBezTo>
                  <a:cubicBezTo>
                    <a:pt x="40563" y="37010"/>
                    <a:pt x="43304" y="42387"/>
                    <a:pt x="53357" y="42387"/>
                  </a:cubicBezTo>
                  <a:cubicBezTo>
                    <a:pt x="55509" y="42387"/>
                    <a:pt x="57997" y="42140"/>
                    <a:pt x="60871" y="41565"/>
                  </a:cubicBezTo>
                  <a:cubicBezTo>
                    <a:pt x="79717" y="37785"/>
                    <a:pt x="70368" y="21447"/>
                    <a:pt x="70368" y="21447"/>
                  </a:cubicBezTo>
                  <a:cubicBezTo>
                    <a:pt x="77156" y="14098"/>
                    <a:pt x="70739" y="5234"/>
                    <a:pt x="63632" y="5234"/>
                  </a:cubicBezTo>
                  <a:cubicBezTo>
                    <a:pt x="62553" y="5234"/>
                    <a:pt x="61459" y="5438"/>
                    <a:pt x="60392" y="5883"/>
                  </a:cubicBezTo>
                  <a:lnTo>
                    <a:pt x="40827"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9"/>
            <p:cNvSpPr/>
            <p:nvPr/>
          </p:nvSpPr>
          <p:spPr>
            <a:xfrm>
              <a:off x="4234452" y="4160562"/>
              <a:ext cx="623584" cy="222600"/>
            </a:xfrm>
            <a:custGeom>
              <a:rect b="b" l="l" r="r" t="t"/>
              <a:pathLst>
                <a:path extrusionOk="0" h="16266" w="45567">
                  <a:moveTo>
                    <a:pt x="1" y="1"/>
                  </a:moveTo>
                  <a:lnTo>
                    <a:pt x="1" y="16265"/>
                  </a:lnTo>
                  <a:lnTo>
                    <a:pt x="45567" y="16265"/>
                  </a:lnTo>
                  <a:lnTo>
                    <a:pt x="45567"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9"/>
            <p:cNvSpPr/>
            <p:nvPr/>
          </p:nvSpPr>
          <p:spPr>
            <a:xfrm>
              <a:off x="3918522" y="4191256"/>
              <a:ext cx="925407" cy="356440"/>
            </a:xfrm>
            <a:custGeom>
              <a:rect b="b" l="l" r="r" t="t"/>
              <a:pathLst>
                <a:path extrusionOk="0" h="26046" w="67622">
                  <a:moveTo>
                    <a:pt x="15395" y="0"/>
                  </a:moveTo>
                  <a:cubicBezTo>
                    <a:pt x="11476" y="0"/>
                    <a:pt x="7066" y="1286"/>
                    <a:pt x="4758" y="6296"/>
                  </a:cubicBezTo>
                  <a:cubicBezTo>
                    <a:pt x="1" y="16585"/>
                    <a:pt x="19381" y="18854"/>
                    <a:pt x="19381" y="18854"/>
                  </a:cubicBezTo>
                  <a:lnTo>
                    <a:pt x="58936" y="24386"/>
                  </a:lnTo>
                  <a:cubicBezTo>
                    <a:pt x="62937" y="24957"/>
                    <a:pt x="67179" y="26045"/>
                    <a:pt x="67179" y="26045"/>
                  </a:cubicBezTo>
                  <a:lnTo>
                    <a:pt x="67621" y="18411"/>
                  </a:lnTo>
                  <a:cubicBezTo>
                    <a:pt x="66588" y="18300"/>
                    <a:pt x="65427" y="18116"/>
                    <a:pt x="64247" y="17876"/>
                  </a:cubicBezTo>
                  <a:lnTo>
                    <a:pt x="23106" y="1428"/>
                  </a:lnTo>
                  <a:cubicBezTo>
                    <a:pt x="23106" y="1428"/>
                    <a:pt x="19524" y="0"/>
                    <a:pt x="15395" y="0"/>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9"/>
            <p:cNvSpPr/>
            <p:nvPr/>
          </p:nvSpPr>
          <p:spPr>
            <a:xfrm>
              <a:off x="4348265" y="4264030"/>
              <a:ext cx="510779" cy="345231"/>
            </a:xfrm>
            <a:custGeom>
              <a:rect b="b" l="l" r="r" t="t"/>
              <a:pathLst>
                <a:path extrusionOk="0" h="25227" w="37324">
                  <a:moveTo>
                    <a:pt x="5367" y="0"/>
                  </a:moveTo>
                  <a:lnTo>
                    <a:pt x="0" y="19787"/>
                  </a:lnTo>
                  <a:lnTo>
                    <a:pt x="37324" y="25227"/>
                  </a:lnTo>
                  <a:lnTo>
                    <a:pt x="37010" y="8907"/>
                  </a:lnTo>
                  <a:lnTo>
                    <a:pt x="5367" y="0"/>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9"/>
            <p:cNvSpPr/>
            <p:nvPr/>
          </p:nvSpPr>
          <p:spPr>
            <a:xfrm>
              <a:off x="4426744" y="4278919"/>
              <a:ext cx="71176" cy="245304"/>
            </a:xfrm>
            <a:custGeom>
              <a:rect b="b" l="l" r="r" t="t"/>
              <a:pathLst>
                <a:path extrusionOk="0" fill="none" h="17925" w="5201">
                  <a:moveTo>
                    <a:pt x="5201" y="0"/>
                  </a:moveTo>
                  <a:lnTo>
                    <a:pt x="0" y="17924"/>
                  </a:lnTo>
                </a:path>
              </a:pathLst>
            </a:custGeom>
            <a:noFill/>
            <a:ln cap="flat" cmpd="sng" w="25350">
              <a:solidFill>
                <a:srgbClr val="FFFFFF"/>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9"/>
            <p:cNvSpPr/>
            <p:nvPr/>
          </p:nvSpPr>
          <p:spPr>
            <a:xfrm>
              <a:off x="4359116" y="4280178"/>
              <a:ext cx="71176" cy="245304"/>
            </a:xfrm>
            <a:custGeom>
              <a:rect b="b" l="l" r="r" t="t"/>
              <a:pathLst>
                <a:path extrusionOk="0" fill="none" h="17925" w="5201">
                  <a:moveTo>
                    <a:pt x="5201" y="1"/>
                  </a:moveTo>
                  <a:lnTo>
                    <a:pt x="0" y="17925"/>
                  </a:lnTo>
                </a:path>
              </a:pathLst>
            </a:custGeom>
            <a:noFill/>
            <a:ln cap="flat" cmpd="sng" w="25350">
              <a:solidFill>
                <a:srgbClr val="FFFFFF"/>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9"/>
            <p:cNvSpPr/>
            <p:nvPr/>
          </p:nvSpPr>
          <p:spPr>
            <a:xfrm>
              <a:off x="4275847" y="4204886"/>
              <a:ext cx="925393" cy="356426"/>
            </a:xfrm>
            <a:custGeom>
              <a:rect b="b" l="l" r="r" t="t"/>
              <a:pathLst>
                <a:path extrusionOk="0" h="26045" w="67621">
                  <a:moveTo>
                    <a:pt x="52229" y="0"/>
                  </a:moveTo>
                  <a:cubicBezTo>
                    <a:pt x="48098" y="0"/>
                    <a:pt x="44515" y="1427"/>
                    <a:pt x="44515" y="1427"/>
                  </a:cubicBezTo>
                  <a:lnTo>
                    <a:pt x="3375" y="17894"/>
                  </a:lnTo>
                  <a:cubicBezTo>
                    <a:pt x="2195" y="18116"/>
                    <a:pt x="1051" y="18300"/>
                    <a:pt x="0" y="18411"/>
                  </a:cubicBezTo>
                  <a:lnTo>
                    <a:pt x="443" y="26045"/>
                  </a:lnTo>
                  <a:cubicBezTo>
                    <a:pt x="443" y="26045"/>
                    <a:pt x="4702" y="24957"/>
                    <a:pt x="8685" y="24404"/>
                  </a:cubicBezTo>
                  <a:lnTo>
                    <a:pt x="48240" y="18853"/>
                  </a:lnTo>
                  <a:cubicBezTo>
                    <a:pt x="48240" y="18853"/>
                    <a:pt x="67621" y="16585"/>
                    <a:pt x="62881" y="6296"/>
                  </a:cubicBezTo>
                  <a:cubicBezTo>
                    <a:pt x="60565" y="1285"/>
                    <a:pt x="56150" y="0"/>
                    <a:pt x="52229" y="0"/>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9"/>
            <p:cNvSpPr/>
            <p:nvPr/>
          </p:nvSpPr>
          <p:spPr>
            <a:xfrm>
              <a:off x="4260699" y="4277660"/>
              <a:ext cx="510779" cy="345231"/>
            </a:xfrm>
            <a:custGeom>
              <a:rect b="b" l="l" r="r" t="t"/>
              <a:pathLst>
                <a:path extrusionOk="0" h="25227" w="37324">
                  <a:moveTo>
                    <a:pt x="31958" y="0"/>
                  </a:moveTo>
                  <a:lnTo>
                    <a:pt x="333" y="8907"/>
                  </a:lnTo>
                  <a:lnTo>
                    <a:pt x="1" y="25226"/>
                  </a:lnTo>
                  <a:lnTo>
                    <a:pt x="37324" y="19787"/>
                  </a:lnTo>
                  <a:lnTo>
                    <a:pt x="31958" y="0"/>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9"/>
            <p:cNvSpPr/>
            <p:nvPr/>
          </p:nvSpPr>
          <p:spPr>
            <a:xfrm>
              <a:off x="4621801" y="4292549"/>
              <a:ext cx="71176" cy="245304"/>
            </a:xfrm>
            <a:custGeom>
              <a:rect b="b" l="l" r="r" t="t"/>
              <a:pathLst>
                <a:path extrusionOk="0" fill="none" h="17925" w="5201">
                  <a:moveTo>
                    <a:pt x="1" y="0"/>
                  </a:moveTo>
                  <a:lnTo>
                    <a:pt x="5201" y="17924"/>
                  </a:lnTo>
                </a:path>
              </a:pathLst>
            </a:custGeom>
            <a:noFill/>
            <a:ln cap="flat" cmpd="sng" w="25350">
              <a:solidFill>
                <a:srgbClr val="FFFFFF"/>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9"/>
            <p:cNvSpPr/>
            <p:nvPr/>
          </p:nvSpPr>
          <p:spPr>
            <a:xfrm>
              <a:off x="4689429" y="4293808"/>
              <a:ext cx="71176" cy="245304"/>
            </a:xfrm>
            <a:custGeom>
              <a:rect b="b" l="l" r="r" t="t"/>
              <a:pathLst>
                <a:path extrusionOk="0" fill="none" h="17925" w="5201">
                  <a:moveTo>
                    <a:pt x="1" y="0"/>
                  </a:moveTo>
                  <a:lnTo>
                    <a:pt x="5201" y="17924"/>
                  </a:lnTo>
                </a:path>
              </a:pathLst>
            </a:custGeom>
            <a:noFill/>
            <a:ln cap="flat" cmpd="sng" w="25350">
              <a:solidFill>
                <a:srgbClr val="FFFFFF"/>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9"/>
            <p:cNvSpPr/>
            <p:nvPr/>
          </p:nvSpPr>
          <p:spPr>
            <a:xfrm>
              <a:off x="4310660" y="3772715"/>
              <a:ext cx="484545" cy="441122"/>
            </a:xfrm>
            <a:custGeom>
              <a:rect b="b" l="l" r="r" t="t"/>
              <a:pathLst>
                <a:path extrusionOk="0" h="32234" w="35407">
                  <a:moveTo>
                    <a:pt x="941" y="0"/>
                  </a:moveTo>
                  <a:cubicBezTo>
                    <a:pt x="941" y="0"/>
                    <a:pt x="1" y="8501"/>
                    <a:pt x="5072" y="18016"/>
                  </a:cubicBezTo>
                  <a:cubicBezTo>
                    <a:pt x="5072" y="18016"/>
                    <a:pt x="7266" y="24950"/>
                    <a:pt x="4132" y="32234"/>
                  </a:cubicBezTo>
                  <a:lnTo>
                    <a:pt x="31294" y="32234"/>
                  </a:lnTo>
                  <a:cubicBezTo>
                    <a:pt x="28159" y="24950"/>
                    <a:pt x="30354" y="18016"/>
                    <a:pt x="30354" y="18016"/>
                  </a:cubicBezTo>
                  <a:cubicBezTo>
                    <a:pt x="35406" y="8501"/>
                    <a:pt x="34484" y="0"/>
                    <a:pt x="3448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9"/>
            <p:cNvSpPr/>
            <p:nvPr/>
          </p:nvSpPr>
          <p:spPr>
            <a:xfrm>
              <a:off x="4435571" y="3772715"/>
              <a:ext cx="236983" cy="68658"/>
            </a:xfrm>
            <a:custGeom>
              <a:rect b="b" l="l" r="r" t="t"/>
              <a:pathLst>
                <a:path extrusionOk="0" h="5017" w="17317">
                  <a:moveTo>
                    <a:pt x="1" y="0"/>
                  </a:moveTo>
                  <a:lnTo>
                    <a:pt x="8778" y="5016"/>
                  </a:lnTo>
                  <a:lnTo>
                    <a:pt x="17316" y="0"/>
                  </a:ln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9"/>
            <p:cNvSpPr/>
            <p:nvPr/>
          </p:nvSpPr>
          <p:spPr>
            <a:xfrm>
              <a:off x="4070692" y="3944812"/>
              <a:ext cx="271291" cy="294186"/>
            </a:xfrm>
            <a:custGeom>
              <a:rect b="b" l="l" r="r" t="t"/>
              <a:pathLst>
                <a:path extrusionOk="0" h="21497" w="19824">
                  <a:moveTo>
                    <a:pt x="6325" y="1"/>
                  </a:moveTo>
                  <a:lnTo>
                    <a:pt x="1752" y="11618"/>
                  </a:lnTo>
                  <a:cubicBezTo>
                    <a:pt x="0" y="16099"/>
                    <a:pt x="3006" y="21004"/>
                    <a:pt x="7800" y="21465"/>
                  </a:cubicBezTo>
                  <a:cubicBezTo>
                    <a:pt x="8025" y="21486"/>
                    <a:pt x="8248" y="21496"/>
                    <a:pt x="8470" y="21496"/>
                  </a:cubicBezTo>
                  <a:cubicBezTo>
                    <a:pt x="11386" y="21496"/>
                    <a:pt x="14044" y="19726"/>
                    <a:pt x="15158" y="16984"/>
                  </a:cubicBezTo>
                  <a:lnTo>
                    <a:pt x="19823" y="5514"/>
                  </a:lnTo>
                  <a:lnTo>
                    <a:pt x="6325" y="1"/>
                  </a:ln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9"/>
            <p:cNvSpPr/>
            <p:nvPr/>
          </p:nvSpPr>
          <p:spPr>
            <a:xfrm>
              <a:off x="4157491" y="3772715"/>
              <a:ext cx="285182" cy="247575"/>
            </a:xfrm>
            <a:custGeom>
              <a:rect b="b" l="l" r="r" t="t"/>
              <a:pathLst>
                <a:path extrusionOk="0" h="18091" w="20839">
                  <a:moveTo>
                    <a:pt x="10235" y="0"/>
                  </a:moveTo>
                  <a:cubicBezTo>
                    <a:pt x="7045" y="0"/>
                    <a:pt x="4187" y="1937"/>
                    <a:pt x="3025" y="4905"/>
                  </a:cubicBezTo>
                  <a:lnTo>
                    <a:pt x="1" y="12595"/>
                  </a:lnTo>
                  <a:lnTo>
                    <a:pt x="13480" y="18090"/>
                  </a:lnTo>
                  <a:lnTo>
                    <a:pt x="20838" y="0"/>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9"/>
            <p:cNvSpPr/>
            <p:nvPr/>
          </p:nvSpPr>
          <p:spPr>
            <a:xfrm>
              <a:off x="4094160" y="4082218"/>
              <a:ext cx="535754" cy="156597"/>
            </a:xfrm>
            <a:custGeom>
              <a:rect b="b" l="l" r="r" t="t"/>
              <a:pathLst>
                <a:path extrusionOk="0" h="11443" w="39149">
                  <a:moveTo>
                    <a:pt x="12795" y="1"/>
                  </a:moveTo>
                  <a:cubicBezTo>
                    <a:pt x="9939" y="1"/>
                    <a:pt x="7111" y="362"/>
                    <a:pt x="4463" y="1245"/>
                  </a:cubicBezTo>
                  <a:cubicBezTo>
                    <a:pt x="2895" y="1761"/>
                    <a:pt x="1660" y="2978"/>
                    <a:pt x="1143" y="4546"/>
                  </a:cubicBezTo>
                  <a:cubicBezTo>
                    <a:pt x="0" y="7939"/>
                    <a:pt x="2508" y="11442"/>
                    <a:pt x="6104" y="11442"/>
                  </a:cubicBezTo>
                  <a:lnTo>
                    <a:pt x="36807" y="11442"/>
                  </a:lnTo>
                  <a:lnTo>
                    <a:pt x="39149" y="7367"/>
                  </a:lnTo>
                  <a:cubicBezTo>
                    <a:pt x="39149" y="7367"/>
                    <a:pt x="25689" y="1"/>
                    <a:pt x="12795" y="1"/>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9"/>
            <p:cNvSpPr/>
            <p:nvPr/>
          </p:nvSpPr>
          <p:spPr>
            <a:xfrm>
              <a:off x="4491841" y="4082218"/>
              <a:ext cx="535768" cy="156597"/>
            </a:xfrm>
            <a:custGeom>
              <a:rect b="b" l="l" r="r" t="t"/>
              <a:pathLst>
                <a:path extrusionOk="0" h="11443" w="39150">
                  <a:moveTo>
                    <a:pt x="26355" y="1"/>
                  </a:moveTo>
                  <a:cubicBezTo>
                    <a:pt x="13460" y="1"/>
                    <a:pt x="1" y="7367"/>
                    <a:pt x="1" y="7367"/>
                  </a:cubicBezTo>
                  <a:lnTo>
                    <a:pt x="2343" y="11442"/>
                  </a:lnTo>
                  <a:lnTo>
                    <a:pt x="33046" y="11442"/>
                  </a:lnTo>
                  <a:cubicBezTo>
                    <a:pt x="36642" y="11442"/>
                    <a:pt x="39150" y="7939"/>
                    <a:pt x="38006" y="4546"/>
                  </a:cubicBezTo>
                  <a:cubicBezTo>
                    <a:pt x="37490" y="2978"/>
                    <a:pt x="36255" y="1761"/>
                    <a:pt x="34687" y="1245"/>
                  </a:cubicBezTo>
                  <a:cubicBezTo>
                    <a:pt x="32039" y="362"/>
                    <a:pt x="29211" y="1"/>
                    <a:pt x="26355" y="1"/>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9"/>
            <p:cNvSpPr/>
            <p:nvPr/>
          </p:nvSpPr>
          <p:spPr>
            <a:xfrm>
              <a:off x="4781032" y="3944812"/>
              <a:ext cx="271551" cy="294186"/>
            </a:xfrm>
            <a:custGeom>
              <a:rect b="b" l="l" r="r" t="t"/>
              <a:pathLst>
                <a:path extrusionOk="0" h="21497" w="19843">
                  <a:moveTo>
                    <a:pt x="13499" y="1"/>
                  </a:moveTo>
                  <a:lnTo>
                    <a:pt x="1" y="5514"/>
                  </a:lnTo>
                  <a:lnTo>
                    <a:pt x="4666" y="16984"/>
                  </a:lnTo>
                  <a:cubicBezTo>
                    <a:pt x="5780" y="19726"/>
                    <a:pt x="8454" y="21496"/>
                    <a:pt x="11372" y="21496"/>
                  </a:cubicBezTo>
                  <a:cubicBezTo>
                    <a:pt x="11594" y="21496"/>
                    <a:pt x="11818" y="21486"/>
                    <a:pt x="12042" y="21465"/>
                  </a:cubicBezTo>
                  <a:cubicBezTo>
                    <a:pt x="16818" y="21004"/>
                    <a:pt x="19842" y="16099"/>
                    <a:pt x="18072" y="11618"/>
                  </a:cubicBezTo>
                  <a:lnTo>
                    <a:pt x="13499" y="1"/>
                  </a:ln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9"/>
            <p:cNvSpPr/>
            <p:nvPr/>
          </p:nvSpPr>
          <p:spPr>
            <a:xfrm>
              <a:off x="4680343" y="3772715"/>
              <a:ext cx="285428" cy="247575"/>
            </a:xfrm>
            <a:custGeom>
              <a:rect b="b" l="l" r="r" t="t"/>
              <a:pathLst>
                <a:path extrusionOk="0" h="18091" w="20857">
                  <a:moveTo>
                    <a:pt x="1" y="0"/>
                  </a:moveTo>
                  <a:lnTo>
                    <a:pt x="7359" y="18090"/>
                  </a:lnTo>
                  <a:lnTo>
                    <a:pt x="20857" y="12595"/>
                  </a:lnTo>
                  <a:lnTo>
                    <a:pt x="17833" y="4905"/>
                  </a:lnTo>
                  <a:cubicBezTo>
                    <a:pt x="16652" y="1937"/>
                    <a:pt x="13794" y="0"/>
                    <a:pt x="1060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9"/>
            <p:cNvSpPr/>
            <p:nvPr/>
          </p:nvSpPr>
          <p:spPr>
            <a:xfrm>
              <a:off x="4241773" y="4210538"/>
              <a:ext cx="631659" cy="31051"/>
            </a:xfrm>
            <a:custGeom>
              <a:rect b="b" l="l" r="r" t="t"/>
              <a:pathLst>
                <a:path extrusionOk="0" h="2269" w="46157">
                  <a:moveTo>
                    <a:pt x="1" y="0"/>
                  </a:moveTo>
                  <a:lnTo>
                    <a:pt x="1" y="2268"/>
                  </a:lnTo>
                  <a:lnTo>
                    <a:pt x="46157" y="2268"/>
                  </a:lnTo>
                  <a:lnTo>
                    <a:pt x="46157"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9"/>
            <p:cNvSpPr/>
            <p:nvPr/>
          </p:nvSpPr>
          <p:spPr>
            <a:xfrm>
              <a:off x="4275847" y="3880974"/>
              <a:ext cx="563521" cy="360627"/>
            </a:xfrm>
            <a:custGeom>
              <a:rect b="b" l="l" r="r" t="t"/>
              <a:pathLst>
                <a:path extrusionOk="0" h="26352" w="41178">
                  <a:moveTo>
                    <a:pt x="1660" y="0"/>
                  </a:moveTo>
                  <a:cubicBezTo>
                    <a:pt x="738" y="0"/>
                    <a:pt x="0" y="738"/>
                    <a:pt x="0" y="1641"/>
                  </a:cubicBezTo>
                  <a:lnTo>
                    <a:pt x="0" y="26351"/>
                  </a:lnTo>
                  <a:lnTo>
                    <a:pt x="41177" y="26351"/>
                  </a:lnTo>
                  <a:lnTo>
                    <a:pt x="41177" y="1641"/>
                  </a:lnTo>
                  <a:cubicBezTo>
                    <a:pt x="41177" y="738"/>
                    <a:pt x="40440" y="0"/>
                    <a:pt x="395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9"/>
            <p:cNvSpPr/>
            <p:nvPr/>
          </p:nvSpPr>
          <p:spPr>
            <a:xfrm>
              <a:off x="4519606" y="4035663"/>
              <a:ext cx="74706" cy="74446"/>
            </a:xfrm>
            <a:custGeom>
              <a:rect b="b" l="l" r="r" t="t"/>
              <a:pathLst>
                <a:path extrusionOk="0" h="5440" w="5459">
                  <a:moveTo>
                    <a:pt x="2730" y="0"/>
                  </a:moveTo>
                  <a:cubicBezTo>
                    <a:pt x="1217" y="0"/>
                    <a:pt x="0" y="1217"/>
                    <a:pt x="0" y="2711"/>
                  </a:cubicBezTo>
                  <a:cubicBezTo>
                    <a:pt x="0" y="4223"/>
                    <a:pt x="1217" y="5440"/>
                    <a:pt x="2730" y="5440"/>
                  </a:cubicBezTo>
                  <a:cubicBezTo>
                    <a:pt x="4242" y="5440"/>
                    <a:pt x="5459" y="4223"/>
                    <a:pt x="5459" y="2711"/>
                  </a:cubicBezTo>
                  <a:cubicBezTo>
                    <a:pt x="5459" y="1217"/>
                    <a:pt x="4242" y="0"/>
                    <a:pt x="2730" y="0"/>
                  </a:cubicBezTo>
                  <a:close/>
                </a:path>
              </a:pathLst>
            </a:custGeom>
            <a:solidFill>
              <a:srgbClr val="E1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9"/>
            <p:cNvSpPr/>
            <p:nvPr/>
          </p:nvSpPr>
          <p:spPr>
            <a:xfrm>
              <a:off x="4500175" y="3663705"/>
              <a:ext cx="103732" cy="125177"/>
            </a:xfrm>
            <a:custGeom>
              <a:rect b="b" l="l" r="r" t="t"/>
              <a:pathLst>
                <a:path extrusionOk="0" h="9147" w="7580">
                  <a:moveTo>
                    <a:pt x="1" y="0"/>
                  </a:moveTo>
                  <a:lnTo>
                    <a:pt x="1" y="9147"/>
                  </a:lnTo>
                  <a:lnTo>
                    <a:pt x="7579" y="9147"/>
                  </a:lnTo>
                  <a:lnTo>
                    <a:pt x="7579" y="0"/>
                  </a:ln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9"/>
            <p:cNvSpPr/>
            <p:nvPr/>
          </p:nvSpPr>
          <p:spPr>
            <a:xfrm>
              <a:off x="4500175" y="3648556"/>
              <a:ext cx="103732" cy="94905"/>
            </a:xfrm>
            <a:custGeom>
              <a:rect b="b" l="l" r="r" t="t"/>
              <a:pathLst>
                <a:path extrusionOk="0" h="6935" w="7580">
                  <a:moveTo>
                    <a:pt x="7579" y="1"/>
                  </a:moveTo>
                  <a:lnTo>
                    <a:pt x="1" y="2638"/>
                  </a:lnTo>
                  <a:lnTo>
                    <a:pt x="7579" y="6934"/>
                  </a:lnTo>
                  <a:lnTo>
                    <a:pt x="7579" y="1"/>
                  </a:lnTo>
                  <a:close/>
                </a:path>
              </a:pathLst>
            </a:custGeom>
            <a:solidFill>
              <a:srgbClr val="EE8D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9"/>
            <p:cNvSpPr/>
            <p:nvPr/>
          </p:nvSpPr>
          <p:spPr>
            <a:xfrm>
              <a:off x="4327574" y="3286956"/>
              <a:ext cx="447185" cy="355577"/>
            </a:xfrm>
            <a:custGeom>
              <a:rect b="b" l="l" r="r" t="t"/>
              <a:pathLst>
                <a:path extrusionOk="0" h="25983" w="32677">
                  <a:moveTo>
                    <a:pt x="16338" y="0"/>
                  </a:moveTo>
                  <a:cubicBezTo>
                    <a:pt x="7303" y="0"/>
                    <a:pt x="0" y="5809"/>
                    <a:pt x="0" y="13000"/>
                  </a:cubicBezTo>
                  <a:cubicBezTo>
                    <a:pt x="0" y="20174"/>
                    <a:pt x="7303" y="25982"/>
                    <a:pt x="16338" y="25982"/>
                  </a:cubicBezTo>
                  <a:cubicBezTo>
                    <a:pt x="25356" y="25982"/>
                    <a:pt x="32676" y="20174"/>
                    <a:pt x="32676" y="13000"/>
                  </a:cubicBezTo>
                  <a:cubicBezTo>
                    <a:pt x="32676" y="5809"/>
                    <a:pt x="25356" y="0"/>
                    <a:pt x="16338"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9"/>
            <p:cNvSpPr/>
            <p:nvPr/>
          </p:nvSpPr>
          <p:spPr>
            <a:xfrm>
              <a:off x="4317475" y="3325971"/>
              <a:ext cx="456532" cy="362488"/>
            </a:xfrm>
            <a:custGeom>
              <a:rect b="b" l="l" r="r" t="t"/>
              <a:pathLst>
                <a:path extrusionOk="0" h="26488" w="33360">
                  <a:moveTo>
                    <a:pt x="18059" y="0"/>
                  </a:moveTo>
                  <a:cubicBezTo>
                    <a:pt x="17656" y="0"/>
                    <a:pt x="17243" y="9"/>
                    <a:pt x="16818" y="26"/>
                  </a:cubicBezTo>
                  <a:cubicBezTo>
                    <a:pt x="3763" y="524"/>
                    <a:pt x="1550" y="8803"/>
                    <a:pt x="1550" y="8803"/>
                  </a:cubicBezTo>
                  <a:cubicBezTo>
                    <a:pt x="1550" y="8803"/>
                    <a:pt x="1" y="26487"/>
                    <a:pt x="16781" y="26487"/>
                  </a:cubicBezTo>
                  <a:cubicBezTo>
                    <a:pt x="29560" y="26487"/>
                    <a:pt x="32400" y="17581"/>
                    <a:pt x="32990" y="12159"/>
                  </a:cubicBezTo>
                  <a:cubicBezTo>
                    <a:pt x="33359" y="8637"/>
                    <a:pt x="31902" y="5170"/>
                    <a:pt x="29044" y="3068"/>
                  </a:cubicBezTo>
                  <a:cubicBezTo>
                    <a:pt x="26783" y="1407"/>
                    <a:pt x="23314" y="0"/>
                    <a:pt x="18059" y="0"/>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9"/>
            <p:cNvSpPr/>
            <p:nvPr/>
          </p:nvSpPr>
          <p:spPr>
            <a:xfrm>
              <a:off x="4319747" y="3322030"/>
              <a:ext cx="240254" cy="167573"/>
            </a:xfrm>
            <a:custGeom>
              <a:rect b="b" l="l" r="r" t="t"/>
              <a:pathLst>
                <a:path extrusionOk="0" h="12245" w="17556">
                  <a:moveTo>
                    <a:pt x="14647" y="0"/>
                  </a:moveTo>
                  <a:cubicBezTo>
                    <a:pt x="12046" y="0"/>
                    <a:pt x="8138" y="448"/>
                    <a:pt x="4777" y="2674"/>
                  </a:cubicBezTo>
                  <a:cubicBezTo>
                    <a:pt x="1" y="5809"/>
                    <a:pt x="1328" y="12244"/>
                    <a:pt x="1328" y="12244"/>
                  </a:cubicBezTo>
                  <a:cubicBezTo>
                    <a:pt x="1328" y="12244"/>
                    <a:pt x="14200" y="10659"/>
                    <a:pt x="17556" y="203"/>
                  </a:cubicBezTo>
                  <a:cubicBezTo>
                    <a:pt x="17556" y="203"/>
                    <a:pt x="16397" y="0"/>
                    <a:pt x="14647"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9"/>
            <p:cNvSpPr/>
            <p:nvPr/>
          </p:nvSpPr>
          <p:spPr>
            <a:xfrm>
              <a:off x="4541816" y="3320976"/>
              <a:ext cx="241007" cy="161811"/>
            </a:xfrm>
            <a:custGeom>
              <a:rect b="b" l="l" r="r" t="t"/>
              <a:pathLst>
                <a:path extrusionOk="0" h="11824" w="17611">
                  <a:moveTo>
                    <a:pt x="2990" y="1"/>
                  </a:moveTo>
                  <a:cubicBezTo>
                    <a:pt x="1182" y="1"/>
                    <a:pt x="0" y="243"/>
                    <a:pt x="0" y="243"/>
                  </a:cubicBezTo>
                  <a:cubicBezTo>
                    <a:pt x="2029" y="11049"/>
                    <a:pt x="16725" y="11824"/>
                    <a:pt x="16725" y="11824"/>
                  </a:cubicBezTo>
                  <a:cubicBezTo>
                    <a:pt x="16725" y="11824"/>
                    <a:pt x="17611" y="5628"/>
                    <a:pt x="12189" y="2401"/>
                  </a:cubicBezTo>
                  <a:cubicBezTo>
                    <a:pt x="8880" y="426"/>
                    <a:pt x="5385" y="1"/>
                    <a:pt x="2990"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9"/>
            <p:cNvSpPr/>
            <p:nvPr/>
          </p:nvSpPr>
          <p:spPr>
            <a:xfrm>
              <a:off x="4260699" y="3478225"/>
              <a:ext cx="113325" cy="103486"/>
            </a:xfrm>
            <a:custGeom>
              <a:rect b="b" l="l" r="r" t="t"/>
              <a:pathLst>
                <a:path extrusionOk="0" h="7562" w="8281">
                  <a:moveTo>
                    <a:pt x="4131" y="1"/>
                  </a:moveTo>
                  <a:cubicBezTo>
                    <a:pt x="1845" y="1"/>
                    <a:pt x="1" y="1697"/>
                    <a:pt x="1" y="3781"/>
                  </a:cubicBezTo>
                  <a:cubicBezTo>
                    <a:pt x="1" y="5865"/>
                    <a:pt x="1845" y="7561"/>
                    <a:pt x="4131" y="7561"/>
                  </a:cubicBezTo>
                  <a:cubicBezTo>
                    <a:pt x="6436" y="7561"/>
                    <a:pt x="8280" y="5865"/>
                    <a:pt x="8280" y="3781"/>
                  </a:cubicBezTo>
                  <a:cubicBezTo>
                    <a:pt x="8280" y="1697"/>
                    <a:pt x="6436" y="1"/>
                    <a:pt x="4131" y="1"/>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9"/>
            <p:cNvSpPr/>
            <p:nvPr/>
          </p:nvSpPr>
          <p:spPr>
            <a:xfrm>
              <a:off x="4295279" y="3509015"/>
              <a:ext cx="35088" cy="43162"/>
            </a:xfrm>
            <a:custGeom>
              <a:rect b="b" l="l" r="r" t="t"/>
              <a:pathLst>
                <a:path extrusionOk="0" fill="none" h="3154" w="2564">
                  <a:moveTo>
                    <a:pt x="0" y="701"/>
                  </a:moveTo>
                  <a:cubicBezTo>
                    <a:pt x="0" y="701"/>
                    <a:pt x="2434" y="0"/>
                    <a:pt x="2563" y="3154"/>
                  </a:cubicBezTo>
                </a:path>
              </a:pathLst>
            </a:custGeom>
            <a:noFill/>
            <a:ln cap="rnd" cmpd="sng" w="5525">
              <a:solidFill>
                <a:srgbClr val="EE8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9"/>
            <p:cNvSpPr/>
            <p:nvPr/>
          </p:nvSpPr>
          <p:spPr>
            <a:xfrm>
              <a:off x="4735107" y="3478225"/>
              <a:ext cx="113572" cy="103486"/>
            </a:xfrm>
            <a:custGeom>
              <a:rect b="b" l="l" r="r" t="t"/>
              <a:pathLst>
                <a:path extrusionOk="0" h="7562" w="8299">
                  <a:moveTo>
                    <a:pt x="4149" y="1"/>
                  </a:moveTo>
                  <a:cubicBezTo>
                    <a:pt x="1863" y="1"/>
                    <a:pt x="0" y="1697"/>
                    <a:pt x="0" y="3781"/>
                  </a:cubicBezTo>
                  <a:cubicBezTo>
                    <a:pt x="0" y="5865"/>
                    <a:pt x="1863" y="7561"/>
                    <a:pt x="4149" y="7561"/>
                  </a:cubicBezTo>
                  <a:cubicBezTo>
                    <a:pt x="6436" y="7561"/>
                    <a:pt x="8298" y="5865"/>
                    <a:pt x="8298" y="3781"/>
                  </a:cubicBezTo>
                  <a:cubicBezTo>
                    <a:pt x="8298" y="1697"/>
                    <a:pt x="6436" y="1"/>
                    <a:pt x="4149" y="1"/>
                  </a:cubicBezTo>
                  <a:close/>
                </a:path>
              </a:pathLst>
            </a:custGeom>
            <a:solidFill>
              <a:srgbClr val="FBB3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9"/>
            <p:cNvSpPr/>
            <p:nvPr/>
          </p:nvSpPr>
          <p:spPr>
            <a:xfrm>
              <a:off x="4774724" y="3505484"/>
              <a:ext cx="38113" cy="43162"/>
            </a:xfrm>
            <a:custGeom>
              <a:rect b="b" l="l" r="r" t="t"/>
              <a:pathLst>
                <a:path extrusionOk="0" fill="none" h="3154" w="2785">
                  <a:moveTo>
                    <a:pt x="2785" y="701"/>
                  </a:moveTo>
                  <a:cubicBezTo>
                    <a:pt x="2785" y="701"/>
                    <a:pt x="148" y="0"/>
                    <a:pt x="0" y="3153"/>
                  </a:cubicBezTo>
                </a:path>
              </a:pathLst>
            </a:custGeom>
            <a:noFill/>
            <a:ln cap="rnd" cmpd="sng" w="6000">
              <a:solidFill>
                <a:srgbClr val="EE8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9"/>
            <p:cNvSpPr/>
            <p:nvPr/>
          </p:nvSpPr>
          <p:spPr>
            <a:xfrm>
              <a:off x="4328080" y="3462830"/>
              <a:ext cx="40384" cy="54275"/>
            </a:xfrm>
            <a:custGeom>
              <a:rect b="b" l="l" r="r" t="t"/>
              <a:pathLst>
                <a:path extrusionOk="0" h="3966" w="2951">
                  <a:moveTo>
                    <a:pt x="2951" y="1"/>
                  </a:moveTo>
                  <a:lnTo>
                    <a:pt x="0" y="1199"/>
                  </a:lnTo>
                  <a:lnTo>
                    <a:pt x="1586" y="3965"/>
                  </a:lnTo>
                  <a:lnTo>
                    <a:pt x="2951"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9"/>
            <p:cNvSpPr/>
            <p:nvPr/>
          </p:nvSpPr>
          <p:spPr>
            <a:xfrm>
              <a:off x="4724502" y="3464855"/>
              <a:ext cx="49485" cy="52249"/>
            </a:xfrm>
            <a:custGeom>
              <a:rect b="b" l="l" r="r" t="t"/>
              <a:pathLst>
                <a:path extrusionOk="0" h="3818" w="3616">
                  <a:moveTo>
                    <a:pt x="1" y="0"/>
                  </a:moveTo>
                  <a:lnTo>
                    <a:pt x="2048" y="3817"/>
                  </a:lnTo>
                  <a:lnTo>
                    <a:pt x="3615" y="1107"/>
                  </a:lnTo>
                  <a:lnTo>
                    <a:pt x="1" y="0"/>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9"/>
            <p:cNvSpPr/>
            <p:nvPr/>
          </p:nvSpPr>
          <p:spPr>
            <a:xfrm>
              <a:off x="4411103" y="3514749"/>
              <a:ext cx="97164" cy="57573"/>
            </a:xfrm>
            <a:custGeom>
              <a:rect b="b" l="l" r="r" t="t"/>
              <a:pathLst>
                <a:path extrusionOk="0" h="4207" w="7100">
                  <a:moveTo>
                    <a:pt x="3273" y="1"/>
                  </a:moveTo>
                  <a:cubicBezTo>
                    <a:pt x="1318" y="1"/>
                    <a:pt x="0" y="1333"/>
                    <a:pt x="0" y="1333"/>
                  </a:cubicBezTo>
                  <a:cubicBezTo>
                    <a:pt x="0" y="1333"/>
                    <a:pt x="314" y="3528"/>
                    <a:pt x="3190" y="4081"/>
                  </a:cubicBezTo>
                  <a:cubicBezTo>
                    <a:pt x="3652" y="4169"/>
                    <a:pt x="4066" y="4206"/>
                    <a:pt x="4436" y="4206"/>
                  </a:cubicBezTo>
                  <a:cubicBezTo>
                    <a:pt x="6383" y="4206"/>
                    <a:pt x="7100" y="3177"/>
                    <a:pt x="7100" y="3177"/>
                  </a:cubicBezTo>
                  <a:cubicBezTo>
                    <a:pt x="7100" y="3177"/>
                    <a:pt x="6473" y="540"/>
                    <a:pt x="4094" y="79"/>
                  </a:cubicBezTo>
                  <a:cubicBezTo>
                    <a:pt x="3810" y="25"/>
                    <a:pt x="3536" y="1"/>
                    <a:pt x="32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9"/>
            <p:cNvSpPr/>
            <p:nvPr/>
          </p:nvSpPr>
          <p:spPr>
            <a:xfrm>
              <a:off x="4423720" y="3510219"/>
              <a:ext cx="71928" cy="66235"/>
            </a:xfrm>
            <a:custGeom>
              <a:rect b="b" l="l" r="r" t="t"/>
              <a:pathLst>
                <a:path extrusionOk="0" h="4840" w="5256">
                  <a:moveTo>
                    <a:pt x="2636" y="1"/>
                  </a:moveTo>
                  <a:cubicBezTo>
                    <a:pt x="1498" y="1"/>
                    <a:pt x="487" y="799"/>
                    <a:pt x="258" y="1959"/>
                  </a:cubicBezTo>
                  <a:cubicBezTo>
                    <a:pt x="0" y="3287"/>
                    <a:pt x="867" y="4541"/>
                    <a:pt x="2176" y="4799"/>
                  </a:cubicBezTo>
                  <a:cubicBezTo>
                    <a:pt x="2325" y="4826"/>
                    <a:pt x="2474" y="4840"/>
                    <a:pt x="2621" y="4840"/>
                  </a:cubicBezTo>
                  <a:cubicBezTo>
                    <a:pt x="3762" y="4840"/>
                    <a:pt x="4785" y="4041"/>
                    <a:pt x="4997" y="2881"/>
                  </a:cubicBezTo>
                  <a:cubicBezTo>
                    <a:pt x="5256" y="1572"/>
                    <a:pt x="4389" y="300"/>
                    <a:pt x="3080" y="41"/>
                  </a:cubicBezTo>
                  <a:cubicBezTo>
                    <a:pt x="2931" y="14"/>
                    <a:pt x="2782" y="1"/>
                    <a:pt x="2636"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a:off x="4582691" y="3514749"/>
              <a:ext cx="97164" cy="57573"/>
            </a:xfrm>
            <a:custGeom>
              <a:rect b="b" l="l" r="r" t="t"/>
              <a:pathLst>
                <a:path extrusionOk="0" h="4207" w="7100">
                  <a:moveTo>
                    <a:pt x="3822" y="1"/>
                  </a:moveTo>
                  <a:cubicBezTo>
                    <a:pt x="3561" y="1"/>
                    <a:pt x="3288" y="25"/>
                    <a:pt x="3006" y="79"/>
                  </a:cubicBezTo>
                  <a:cubicBezTo>
                    <a:pt x="627" y="540"/>
                    <a:pt x="0" y="3177"/>
                    <a:pt x="0" y="3177"/>
                  </a:cubicBezTo>
                  <a:cubicBezTo>
                    <a:pt x="0" y="3177"/>
                    <a:pt x="704" y="4206"/>
                    <a:pt x="2647" y="4206"/>
                  </a:cubicBezTo>
                  <a:cubicBezTo>
                    <a:pt x="3016" y="4206"/>
                    <a:pt x="3429" y="4169"/>
                    <a:pt x="3891" y="4081"/>
                  </a:cubicBezTo>
                  <a:cubicBezTo>
                    <a:pt x="6786" y="3528"/>
                    <a:pt x="7100" y="1333"/>
                    <a:pt x="7100" y="1333"/>
                  </a:cubicBezTo>
                  <a:cubicBezTo>
                    <a:pt x="7100" y="1333"/>
                    <a:pt x="5767" y="1"/>
                    <a:pt x="38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a:off x="4595062" y="3510219"/>
              <a:ext cx="71928" cy="66235"/>
            </a:xfrm>
            <a:custGeom>
              <a:rect b="b" l="l" r="r" t="t"/>
              <a:pathLst>
                <a:path extrusionOk="0" h="4840" w="5256">
                  <a:moveTo>
                    <a:pt x="2621" y="1"/>
                  </a:moveTo>
                  <a:cubicBezTo>
                    <a:pt x="2474" y="1"/>
                    <a:pt x="2325" y="14"/>
                    <a:pt x="2176" y="41"/>
                  </a:cubicBezTo>
                  <a:cubicBezTo>
                    <a:pt x="867" y="300"/>
                    <a:pt x="0" y="1572"/>
                    <a:pt x="258" y="2881"/>
                  </a:cubicBezTo>
                  <a:cubicBezTo>
                    <a:pt x="487" y="4041"/>
                    <a:pt x="1498" y="4840"/>
                    <a:pt x="2636" y="4840"/>
                  </a:cubicBezTo>
                  <a:cubicBezTo>
                    <a:pt x="2782" y="4840"/>
                    <a:pt x="2930" y="4826"/>
                    <a:pt x="3080" y="4799"/>
                  </a:cubicBezTo>
                  <a:cubicBezTo>
                    <a:pt x="4407" y="4541"/>
                    <a:pt x="5256" y="3287"/>
                    <a:pt x="5016" y="1959"/>
                  </a:cubicBezTo>
                  <a:cubicBezTo>
                    <a:pt x="4787" y="799"/>
                    <a:pt x="3762" y="1"/>
                    <a:pt x="2621"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a:off x="4543581" y="3596828"/>
              <a:ext cx="11865" cy="13890"/>
            </a:xfrm>
            <a:custGeom>
              <a:rect b="b" l="l" r="r" t="t"/>
              <a:pathLst>
                <a:path extrusionOk="0" fill="none" h="1015" w="867">
                  <a:moveTo>
                    <a:pt x="0" y="1"/>
                  </a:moveTo>
                  <a:lnTo>
                    <a:pt x="0" y="996"/>
                  </a:lnTo>
                  <a:lnTo>
                    <a:pt x="867" y="1015"/>
                  </a:lnTo>
                </a:path>
              </a:pathLst>
            </a:custGeom>
            <a:noFill/>
            <a:ln cap="rnd" cmpd="sng" w="6000">
              <a:solidFill>
                <a:srgbClr val="EE8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9"/>
            <p:cNvSpPr/>
            <p:nvPr/>
          </p:nvSpPr>
          <p:spPr>
            <a:xfrm>
              <a:off x="4348265" y="3440633"/>
              <a:ext cx="191809" cy="191795"/>
            </a:xfrm>
            <a:custGeom>
              <a:rect b="b" l="l" r="r" t="t"/>
              <a:pathLst>
                <a:path extrusionOk="0" fill="none" h="14015" w="14016">
                  <a:moveTo>
                    <a:pt x="14015" y="7007"/>
                  </a:moveTo>
                  <a:cubicBezTo>
                    <a:pt x="14015" y="10880"/>
                    <a:pt x="10880" y="14015"/>
                    <a:pt x="7008" y="14015"/>
                  </a:cubicBezTo>
                  <a:cubicBezTo>
                    <a:pt x="3135" y="14015"/>
                    <a:pt x="0" y="10880"/>
                    <a:pt x="0" y="7007"/>
                  </a:cubicBezTo>
                  <a:cubicBezTo>
                    <a:pt x="0" y="3135"/>
                    <a:pt x="3135" y="0"/>
                    <a:pt x="7008" y="0"/>
                  </a:cubicBezTo>
                  <a:cubicBezTo>
                    <a:pt x="10880" y="0"/>
                    <a:pt x="14015" y="3135"/>
                    <a:pt x="14015" y="7007"/>
                  </a:cubicBezTo>
                  <a:close/>
                </a:path>
              </a:pathLst>
            </a:custGeom>
            <a:noFill/>
            <a:ln cap="flat" cmpd="sng" w="8300">
              <a:solidFill>
                <a:srgbClr val="FB4A01"/>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a:off x="4561740" y="3440633"/>
              <a:ext cx="191563" cy="191795"/>
            </a:xfrm>
            <a:custGeom>
              <a:rect b="b" l="l" r="r" t="t"/>
              <a:pathLst>
                <a:path extrusionOk="0" fill="none" h="14015" w="13998">
                  <a:moveTo>
                    <a:pt x="13997" y="7007"/>
                  </a:moveTo>
                  <a:cubicBezTo>
                    <a:pt x="13997" y="10880"/>
                    <a:pt x="10862" y="14015"/>
                    <a:pt x="7008" y="14015"/>
                  </a:cubicBezTo>
                  <a:cubicBezTo>
                    <a:pt x="3136" y="14015"/>
                    <a:pt x="1" y="10880"/>
                    <a:pt x="1" y="7007"/>
                  </a:cubicBezTo>
                  <a:cubicBezTo>
                    <a:pt x="1" y="3135"/>
                    <a:pt x="3136" y="0"/>
                    <a:pt x="7008" y="0"/>
                  </a:cubicBezTo>
                  <a:cubicBezTo>
                    <a:pt x="10862" y="0"/>
                    <a:pt x="13997" y="3135"/>
                    <a:pt x="13997" y="7007"/>
                  </a:cubicBezTo>
                  <a:close/>
                </a:path>
              </a:pathLst>
            </a:custGeom>
            <a:noFill/>
            <a:ln cap="flat" cmpd="sng" w="8300">
              <a:solidFill>
                <a:srgbClr val="FB4A01"/>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4540051" y="3526682"/>
              <a:ext cx="21704" cy="9853"/>
            </a:xfrm>
            <a:custGeom>
              <a:rect b="b" l="l" r="r" t="t"/>
              <a:pathLst>
                <a:path extrusionOk="0" fill="none" h="720" w="1586">
                  <a:moveTo>
                    <a:pt x="0" y="719"/>
                  </a:moveTo>
                  <a:cubicBezTo>
                    <a:pt x="0" y="719"/>
                    <a:pt x="609" y="0"/>
                    <a:pt x="1586" y="719"/>
                  </a:cubicBezTo>
                </a:path>
              </a:pathLst>
            </a:custGeom>
            <a:noFill/>
            <a:ln cap="flat" cmpd="sng" w="8300">
              <a:solidFill>
                <a:srgbClr val="FB4A01"/>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4414374" y="3463596"/>
              <a:ext cx="84053" cy="24482"/>
            </a:xfrm>
            <a:custGeom>
              <a:rect b="b" l="l" r="r" t="t"/>
              <a:pathLst>
                <a:path extrusionOk="0" fill="none" h="1789" w="6142">
                  <a:moveTo>
                    <a:pt x="1" y="1346"/>
                  </a:moveTo>
                  <a:cubicBezTo>
                    <a:pt x="1" y="1346"/>
                    <a:pt x="2896" y="0"/>
                    <a:pt x="6141" y="1789"/>
                  </a:cubicBezTo>
                </a:path>
              </a:pathLst>
            </a:custGeom>
            <a:solidFill>
              <a:srgbClr val="1C1C3D"/>
            </a:solidFill>
            <a:ln cap="flat" cmpd="sng" w="11975">
              <a:solidFill>
                <a:srgbClr val="1C1C3D"/>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4600098" y="3463596"/>
              <a:ext cx="83793" cy="24482"/>
            </a:xfrm>
            <a:custGeom>
              <a:rect b="b" l="l" r="r" t="t"/>
              <a:pathLst>
                <a:path extrusionOk="0" fill="none" h="1789" w="6123">
                  <a:moveTo>
                    <a:pt x="6123" y="1346"/>
                  </a:moveTo>
                  <a:cubicBezTo>
                    <a:pt x="6123" y="1346"/>
                    <a:pt x="3228" y="0"/>
                    <a:pt x="1" y="1789"/>
                  </a:cubicBezTo>
                </a:path>
              </a:pathLst>
            </a:custGeom>
            <a:solidFill>
              <a:srgbClr val="1C1C3D"/>
            </a:solidFill>
            <a:ln cap="flat" cmpd="sng" w="11975">
              <a:solidFill>
                <a:srgbClr val="1C1C3D"/>
              </a:solidFill>
              <a:prstDash val="solid"/>
              <a:miter lim="1844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4511779" y="3630643"/>
              <a:ext cx="73707" cy="18187"/>
            </a:xfrm>
            <a:custGeom>
              <a:rect b="b" l="l" r="r" t="t"/>
              <a:pathLst>
                <a:path extrusionOk="0" fill="none" h="1329" w="5386">
                  <a:moveTo>
                    <a:pt x="1" y="1"/>
                  </a:moveTo>
                  <a:cubicBezTo>
                    <a:pt x="1" y="1"/>
                    <a:pt x="2343" y="1328"/>
                    <a:pt x="5385" y="1"/>
                  </a:cubicBezTo>
                </a:path>
              </a:pathLst>
            </a:custGeom>
            <a:noFill/>
            <a:ln cap="rnd" cmpd="sng" w="6000">
              <a:solidFill>
                <a:srgbClr val="EE8D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0"/>
          <p:cNvSpPr/>
          <p:nvPr/>
        </p:nvSpPr>
        <p:spPr>
          <a:xfrm>
            <a:off x="1419963" y="3146825"/>
            <a:ext cx="2907900" cy="15039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03" name="Google Shape;1003;p30"/>
          <p:cNvSpPr/>
          <p:nvPr/>
        </p:nvSpPr>
        <p:spPr>
          <a:xfrm>
            <a:off x="4816125" y="1189450"/>
            <a:ext cx="2907900" cy="15039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04" name="Google Shape;1004;p30"/>
          <p:cNvSpPr/>
          <p:nvPr/>
        </p:nvSpPr>
        <p:spPr>
          <a:xfrm>
            <a:off x="4816125" y="3146825"/>
            <a:ext cx="2907900" cy="15039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05" name="Google Shape;1005;p30"/>
          <p:cNvSpPr/>
          <p:nvPr/>
        </p:nvSpPr>
        <p:spPr>
          <a:xfrm>
            <a:off x="1419963" y="1189450"/>
            <a:ext cx="2907900" cy="15039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06" name="Google Shape;1006;p3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sp>
        <p:nvSpPr>
          <p:cNvPr id="1007" name="Google Shape;1007;p30"/>
          <p:cNvSpPr/>
          <p:nvPr/>
        </p:nvSpPr>
        <p:spPr>
          <a:xfrm>
            <a:off x="1591012" y="1558587"/>
            <a:ext cx="804600" cy="8046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08" name="Google Shape;1008;p30"/>
          <p:cNvSpPr/>
          <p:nvPr/>
        </p:nvSpPr>
        <p:spPr>
          <a:xfrm>
            <a:off x="1591012" y="1558587"/>
            <a:ext cx="804600" cy="804600"/>
          </a:xfrm>
          <a:prstGeom prst="pie">
            <a:avLst>
              <a:gd fmla="val 0" name="adj1"/>
              <a:gd fmla="val 18106297"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09" name="Google Shape;1009;p30"/>
          <p:cNvSpPr/>
          <p:nvPr/>
        </p:nvSpPr>
        <p:spPr>
          <a:xfrm>
            <a:off x="1591012" y="3496487"/>
            <a:ext cx="804600" cy="8046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10" name="Google Shape;1010;p30"/>
          <p:cNvSpPr/>
          <p:nvPr/>
        </p:nvSpPr>
        <p:spPr>
          <a:xfrm>
            <a:off x="1591012" y="3496487"/>
            <a:ext cx="804600" cy="804600"/>
          </a:xfrm>
          <a:prstGeom prst="pie">
            <a:avLst>
              <a:gd fmla="val 0" name="adj1"/>
              <a:gd fmla="val 8830051"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latin typeface="Ubuntu"/>
              <a:ea typeface="Ubuntu"/>
              <a:cs typeface="Ubuntu"/>
              <a:sym typeface="Ubuntu"/>
            </a:endParaRPr>
          </a:p>
        </p:txBody>
      </p:sp>
      <p:sp>
        <p:nvSpPr>
          <p:cNvPr id="1011" name="Google Shape;1011;p30"/>
          <p:cNvSpPr/>
          <p:nvPr/>
        </p:nvSpPr>
        <p:spPr>
          <a:xfrm>
            <a:off x="5009200" y="1558587"/>
            <a:ext cx="804600" cy="80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12" name="Google Shape;1012;p30"/>
          <p:cNvSpPr/>
          <p:nvPr/>
        </p:nvSpPr>
        <p:spPr>
          <a:xfrm>
            <a:off x="5009200" y="1558587"/>
            <a:ext cx="804600" cy="804600"/>
          </a:xfrm>
          <a:prstGeom prst="pie">
            <a:avLst>
              <a:gd fmla="val 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13" name="Google Shape;1013;p30"/>
          <p:cNvSpPr/>
          <p:nvPr/>
        </p:nvSpPr>
        <p:spPr>
          <a:xfrm>
            <a:off x="5009200" y="3496487"/>
            <a:ext cx="804600" cy="804600"/>
          </a:xfrm>
          <a:prstGeom prst="ellipse">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14" name="Google Shape;1014;p30"/>
          <p:cNvSpPr/>
          <p:nvPr/>
        </p:nvSpPr>
        <p:spPr>
          <a:xfrm>
            <a:off x="5009200" y="3496487"/>
            <a:ext cx="804600" cy="804600"/>
          </a:xfrm>
          <a:prstGeom prst="pie">
            <a:avLst>
              <a:gd fmla="val 0" name="adj1"/>
              <a:gd fmla="val 13690492"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latin typeface="Ubuntu"/>
              <a:ea typeface="Ubuntu"/>
              <a:cs typeface="Ubuntu"/>
              <a:sym typeface="Ubuntu"/>
            </a:endParaRPr>
          </a:p>
        </p:txBody>
      </p:sp>
      <p:sp>
        <p:nvSpPr>
          <p:cNvPr id="1015" name="Google Shape;1015;p30"/>
          <p:cNvSpPr/>
          <p:nvPr/>
        </p:nvSpPr>
        <p:spPr>
          <a:xfrm>
            <a:off x="2529674" y="1993250"/>
            <a:ext cx="1798200" cy="501900"/>
          </a:xfrm>
          <a:prstGeom prst="rect">
            <a:avLst/>
          </a:prstGeom>
          <a:noFill/>
          <a:ln>
            <a:noFill/>
          </a:ln>
        </p:spPr>
        <p:txBody>
          <a:bodyPr anchorCtr="0" anchor="ctr" bIns="91425" lIns="270000" spcFirstLastPara="1" rIns="274300" wrap="square" tIns="91425">
            <a:noAutofit/>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It’s </a:t>
            </a:r>
            <a:r>
              <a:rPr lang="es" sz="1200">
                <a:solidFill>
                  <a:schemeClr val="dk2"/>
                </a:solidFill>
                <a:latin typeface="Ubuntu"/>
                <a:ea typeface="Ubuntu"/>
                <a:cs typeface="Ubuntu"/>
                <a:sym typeface="Ubuntu"/>
              </a:rPr>
              <a:t>the closest object to the Sun</a:t>
            </a:r>
            <a:endParaRPr sz="1200">
              <a:solidFill>
                <a:schemeClr val="dk2"/>
              </a:solidFill>
              <a:latin typeface="Ubuntu"/>
              <a:ea typeface="Ubuntu"/>
              <a:cs typeface="Ubuntu"/>
              <a:sym typeface="Ubuntu"/>
            </a:endParaRPr>
          </a:p>
        </p:txBody>
      </p:sp>
      <p:sp>
        <p:nvSpPr>
          <p:cNvPr id="1016" name="Google Shape;1016;p30"/>
          <p:cNvSpPr/>
          <p:nvPr/>
        </p:nvSpPr>
        <p:spPr>
          <a:xfrm>
            <a:off x="2529663" y="3972228"/>
            <a:ext cx="1798200" cy="501900"/>
          </a:xfrm>
          <a:prstGeom prst="rect">
            <a:avLst/>
          </a:prstGeom>
          <a:noFill/>
          <a:ln>
            <a:noFill/>
          </a:ln>
        </p:spPr>
        <p:txBody>
          <a:bodyPr anchorCtr="0" anchor="ctr" bIns="91425" lIns="274300" spcFirstLastPara="1" rIns="274300" wrap="square" tIns="91425">
            <a:noAutofit/>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It’s</a:t>
            </a:r>
            <a:r>
              <a:rPr lang="es" sz="1200">
                <a:solidFill>
                  <a:schemeClr val="dk2"/>
                </a:solidFill>
                <a:latin typeface="Ubuntu"/>
                <a:ea typeface="Ubuntu"/>
                <a:cs typeface="Ubuntu"/>
                <a:sym typeface="Ubuntu"/>
              </a:rPr>
              <a:t> a gas giant and the biggest planet</a:t>
            </a:r>
            <a:endParaRPr sz="1200">
              <a:solidFill>
                <a:schemeClr val="dk2"/>
              </a:solidFill>
              <a:latin typeface="Ubuntu"/>
              <a:ea typeface="Ubuntu"/>
              <a:cs typeface="Ubuntu"/>
              <a:sym typeface="Ubuntu"/>
            </a:endParaRPr>
          </a:p>
        </p:txBody>
      </p:sp>
      <p:sp>
        <p:nvSpPr>
          <p:cNvPr id="1017" name="Google Shape;1017;p30"/>
          <p:cNvSpPr/>
          <p:nvPr/>
        </p:nvSpPr>
        <p:spPr>
          <a:xfrm>
            <a:off x="5925812" y="1993250"/>
            <a:ext cx="1798200" cy="501900"/>
          </a:xfrm>
          <a:prstGeom prst="rect">
            <a:avLst/>
          </a:prstGeom>
          <a:noFill/>
          <a:ln>
            <a:noFill/>
          </a:ln>
        </p:spPr>
        <p:txBody>
          <a:bodyPr anchorCtr="0" anchor="ctr" bIns="91425" lIns="90000" spcFirstLastPara="1" rIns="274300" wrap="square" tIns="91425">
            <a:noAutofit/>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1018" name="Google Shape;1018;p30"/>
          <p:cNvSpPr/>
          <p:nvPr/>
        </p:nvSpPr>
        <p:spPr>
          <a:xfrm>
            <a:off x="5925800" y="3952173"/>
            <a:ext cx="1798200" cy="501900"/>
          </a:xfrm>
          <a:prstGeom prst="rect">
            <a:avLst/>
          </a:prstGeom>
          <a:noFill/>
          <a:ln>
            <a:noFill/>
          </a:ln>
        </p:spPr>
        <p:txBody>
          <a:bodyPr anchorCtr="0" anchor="ctr" bIns="91425" lIns="2743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Planet Mars is a very cold place, not hot</a:t>
            </a:r>
            <a:endParaRPr sz="1200">
              <a:solidFill>
                <a:schemeClr val="dk2"/>
              </a:solidFill>
              <a:latin typeface="Ubuntu"/>
              <a:ea typeface="Ubuntu"/>
              <a:cs typeface="Ubuntu"/>
              <a:sym typeface="Ubuntu"/>
            </a:endParaRPr>
          </a:p>
        </p:txBody>
      </p:sp>
      <p:sp>
        <p:nvSpPr>
          <p:cNvPr id="1019" name="Google Shape;1019;p30"/>
          <p:cNvSpPr txBox="1"/>
          <p:nvPr/>
        </p:nvSpPr>
        <p:spPr>
          <a:xfrm>
            <a:off x="5925787" y="1659115"/>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2"/>
                </a:solidFill>
                <a:latin typeface="Ubuntu"/>
                <a:ea typeface="Ubuntu"/>
                <a:cs typeface="Ubuntu"/>
                <a:sym typeface="Ubuntu"/>
              </a:rPr>
              <a:t>Earth</a:t>
            </a:r>
            <a:endParaRPr b="1" sz="1700">
              <a:solidFill>
                <a:schemeClr val="accent2"/>
              </a:solidFill>
              <a:latin typeface="Ubuntu"/>
              <a:ea typeface="Ubuntu"/>
              <a:cs typeface="Ubuntu"/>
              <a:sym typeface="Ubuntu"/>
            </a:endParaRPr>
          </a:p>
        </p:txBody>
      </p:sp>
      <p:sp>
        <p:nvSpPr>
          <p:cNvPr id="1020" name="Google Shape;1020;p30"/>
          <p:cNvSpPr txBox="1"/>
          <p:nvPr/>
        </p:nvSpPr>
        <p:spPr>
          <a:xfrm>
            <a:off x="2529686" y="1659131"/>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Mercury</a:t>
            </a:r>
            <a:endParaRPr b="1" sz="1700">
              <a:solidFill>
                <a:schemeClr val="accent1"/>
              </a:solidFill>
              <a:latin typeface="Ubuntu"/>
              <a:ea typeface="Ubuntu"/>
              <a:cs typeface="Ubuntu"/>
              <a:sym typeface="Ubuntu"/>
            </a:endParaRPr>
          </a:p>
        </p:txBody>
      </p:sp>
      <p:sp>
        <p:nvSpPr>
          <p:cNvPr id="1021" name="Google Shape;1021;p30"/>
          <p:cNvSpPr txBox="1"/>
          <p:nvPr/>
        </p:nvSpPr>
        <p:spPr>
          <a:xfrm>
            <a:off x="5925800" y="3638078"/>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Mars</a:t>
            </a:r>
            <a:endParaRPr b="1" sz="1700">
              <a:solidFill>
                <a:schemeClr val="accent4"/>
              </a:solidFill>
              <a:latin typeface="Ubuntu"/>
              <a:ea typeface="Ubuntu"/>
              <a:cs typeface="Ubuntu"/>
              <a:sym typeface="Ubuntu"/>
            </a:endParaRPr>
          </a:p>
        </p:txBody>
      </p:sp>
      <p:sp>
        <p:nvSpPr>
          <p:cNvPr id="1022" name="Google Shape;1022;p30"/>
          <p:cNvSpPr txBox="1"/>
          <p:nvPr/>
        </p:nvSpPr>
        <p:spPr>
          <a:xfrm>
            <a:off x="2529663" y="3638099"/>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Jupiter</a:t>
            </a:r>
            <a:endParaRPr b="1" sz="1700">
              <a:solidFill>
                <a:schemeClr val="accent3"/>
              </a:solidFill>
              <a:latin typeface="Ubuntu"/>
              <a:ea typeface="Ubuntu"/>
              <a:cs typeface="Ubuntu"/>
              <a:sym typeface="Ubuntu"/>
            </a:endParaRPr>
          </a:p>
        </p:txBody>
      </p:sp>
      <p:sp>
        <p:nvSpPr>
          <p:cNvPr id="1023" name="Google Shape;1023;p30"/>
          <p:cNvSpPr txBox="1"/>
          <p:nvPr/>
        </p:nvSpPr>
        <p:spPr>
          <a:xfrm>
            <a:off x="5925818" y="3335315"/>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400">
                <a:solidFill>
                  <a:schemeClr val="accent4"/>
                </a:solidFill>
                <a:latin typeface="Ubuntu"/>
                <a:ea typeface="Ubuntu"/>
                <a:cs typeface="Ubuntu"/>
                <a:sym typeface="Ubuntu"/>
              </a:rPr>
              <a:t>65%</a:t>
            </a:r>
            <a:endParaRPr b="1" sz="2400">
              <a:solidFill>
                <a:schemeClr val="accent4"/>
              </a:solidFill>
              <a:latin typeface="Ubuntu"/>
              <a:ea typeface="Ubuntu"/>
              <a:cs typeface="Ubuntu"/>
              <a:sym typeface="Ubuntu"/>
            </a:endParaRPr>
          </a:p>
        </p:txBody>
      </p:sp>
      <p:sp>
        <p:nvSpPr>
          <p:cNvPr id="1024" name="Google Shape;1024;p30"/>
          <p:cNvSpPr txBox="1"/>
          <p:nvPr/>
        </p:nvSpPr>
        <p:spPr>
          <a:xfrm>
            <a:off x="5925793" y="1371475"/>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400">
                <a:solidFill>
                  <a:schemeClr val="accent2"/>
                </a:solidFill>
                <a:latin typeface="Ubuntu"/>
                <a:ea typeface="Ubuntu"/>
                <a:cs typeface="Ubuntu"/>
                <a:sym typeface="Ubuntu"/>
              </a:rPr>
              <a:t>75%</a:t>
            </a:r>
            <a:endParaRPr b="1" sz="2400">
              <a:solidFill>
                <a:schemeClr val="accent2"/>
              </a:solidFill>
              <a:latin typeface="Ubuntu"/>
              <a:ea typeface="Ubuntu"/>
              <a:cs typeface="Ubuntu"/>
              <a:sym typeface="Ubuntu"/>
            </a:endParaRPr>
          </a:p>
        </p:txBody>
      </p:sp>
      <p:sp>
        <p:nvSpPr>
          <p:cNvPr id="1025" name="Google Shape;1025;p30"/>
          <p:cNvSpPr txBox="1"/>
          <p:nvPr/>
        </p:nvSpPr>
        <p:spPr>
          <a:xfrm>
            <a:off x="2529656" y="1371475"/>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400">
                <a:solidFill>
                  <a:schemeClr val="accent1"/>
                </a:solidFill>
                <a:latin typeface="Ubuntu"/>
                <a:ea typeface="Ubuntu"/>
                <a:cs typeface="Ubuntu"/>
                <a:sym typeface="Ubuntu"/>
              </a:rPr>
              <a:t>85%</a:t>
            </a:r>
            <a:endParaRPr b="1" sz="2400">
              <a:solidFill>
                <a:schemeClr val="accent1"/>
              </a:solidFill>
              <a:latin typeface="Ubuntu"/>
              <a:ea typeface="Ubuntu"/>
              <a:cs typeface="Ubuntu"/>
              <a:sym typeface="Ubuntu"/>
            </a:endParaRPr>
          </a:p>
        </p:txBody>
      </p:sp>
      <p:sp>
        <p:nvSpPr>
          <p:cNvPr id="1026" name="Google Shape;1026;p30"/>
          <p:cNvSpPr txBox="1"/>
          <p:nvPr/>
        </p:nvSpPr>
        <p:spPr>
          <a:xfrm>
            <a:off x="2529681" y="3335330"/>
            <a:ext cx="17982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400">
                <a:solidFill>
                  <a:schemeClr val="accent3"/>
                </a:solidFill>
                <a:latin typeface="Ubuntu"/>
                <a:ea typeface="Ubuntu"/>
                <a:cs typeface="Ubuntu"/>
                <a:sym typeface="Ubuntu"/>
              </a:rPr>
              <a:t>45%</a:t>
            </a:r>
            <a:endParaRPr b="1" sz="2400">
              <a:solidFill>
                <a:schemeClr val="accent3"/>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31"/>
          <p:cNvSpPr/>
          <p:nvPr/>
        </p:nvSpPr>
        <p:spPr>
          <a:xfrm>
            <a:off x="453325" y="844625"/>
            <a:ext cx="8237365" cy="3899015"/>
          </a:xfrm>
          <a:custGeom>
            <a:rect b="b" l="l" r="r" t="t"/>
            <a:pathLst>
              <a:path extrusionOk="0" h="145853" w="240507">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rgbClr val="F3F3F3"/>
          </a:solidFill>
          <a:ln>
            <a:noFill/>
          </a:ln>
          <a:effectLst>
            <a:outerShdw blurRad="100013" rotWithShape="0" algn="bl" dir="3000000" dist="28575">
              <a:srgbClr val="000000">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453325" y="844650"/>
            <a:ext cx="1029600" cy="38991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graphicFrame>
        <p:nvGraphicFramePr>
          <p:cNvPr id="1034" name="Google Shape;1034;p31"/>
          <p:cNvGraphicFramePr/>
          <p:nvPr/>
        </p:nvGraphicFramePr>
        <p:xfrm>
          <a:off x="453313" y="1082725"/>
          <a:ext cx="3000000" cy="3000000"/>
        </p:xfrm>
        <a:graphic>
          <a:graphicData uri="http://schemas.openxmlformats.org/drawingml/2006/table">
            <a:tbl>
              <a:tblPr>
                <a:noFill/>
                <a:tableStyleId>{BF3C4749-BF25-492E-A75E-34C98FEAD4E0}</a:tableStyleId>
              </a:tblPr>
              <a:tblGrid>
                <a:gridCol w="1029675"/>
                <a:gridCol w="1029675"/>
                <a:gridCol w="1029675"/>
                <a:gridCol w="1029675"/>
                <a:gridCol w="1012600"/>
                <a:gridCol w="1046725"/>
                <a:gridCol w="1029675"/>
                <a:gridCol w="1029675"/>
              </a:tblGrid>
              <a:tr h="437525">
                <a:tc>
                  <a:txBody>
                    <a:bodyPr/>
                    <a:lstStyle/>
                    <a:p>
                      <a:pPr indent="0" lvl="0" marL="0" rtl="0" algn="ctr">
                        <a:spcBef>
                          <a:spcPts val="0"/>
                        </a:spcBef>
                        <a:spcAft>
                          <a:spcPts val="0"/>
                        </a:spcAft>
                        <a:buNone/>
                      </a:pPr>
                      <a:r>
                        <a:rPr b="1" lang="es" sz="1800">
                          <a:solidFill>
                            <a:schemeClr val="accent2"/>
                          </a:solidFill>
                          <a:latin typeface="Ubuntu"/>
                          <a:ea typeface="Ubuntu"/>
                          <a:cs typeface="Ubuntu"/>
                          <a:sym typeface="Ubuntu"/>
                        </a:rPr>
                        <a:t>TIME</a:t>
                      </a:r>
                      <a:endParaRPr b="1" sz="1800">
                        <a:solidFill>
                          <a:schemeClr val="accent2"/>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SUN</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MON</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TUE</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WED</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THU</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FRI</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chemeClr val="accent1"/>
                          </a:solidFill>
                          <a:latin typeface="Ubuntu"/>
                          <a:ea typeface="Ubuntu"/>
                          <a:cs typeface="Ubuntu"/>
                          <a:sym typeface="Ubuntu"/>
                        </a:rPr>
                        <a:t>SAT</a:t>
                      </a:r>
                      <a:endParaRPr b="1" sz="1800">
                        <a:solidFill>
                          <a:schemeClr val="accent1"/>
                        </a:solidFill>
                        <a:latin typeface="Ubuntu"/>
                        <a:ea typeface="Ubuntu"/>
                        <a:cs typeface="Ubuntu"/>
                        <a:sym typeface="Ubuntu"/>
                      </a:endParaRPr>
                    </a:p>
                  </a:txBody>
                  <a:tcPr marT="91425" marB="91425" marR="91425" marL="91425">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r>
              <a:tr h="493150">
                <a:tc>
                  <a:txBody>
                    <a:bodyPr/>
                    <a:lstStyle/>
                    <a:p>
                      <a:pPr indent="0" lvl="0" marL="0" rtl="0" algn="ctr">
                        <a:spcBef>
                          <a:spcPts val="0"/>
                        </a:spcBef>
                        <a:spcAft>
                          <a:spcPts val="0"/>
                        </a:spcAft>
                        <a:buNone/>
                      </a:pPr>
                      <a:r>
                        <a:rPr b="1" lang="es" sz="1200">
                          <a:solidFill>
                            <a:schemeClr val="accent2"/>
                          </a:solidFill>
                          <a:latin typeface="Ubuntu"/>
                          <a:ea typeface="Ubuntu"/>
                          <a:cs typeface="Ubuntu"/>
                          <a:sym typeface="Ubuntu"/>
                        </a:rPr>
                        <a:t>9:00 </a:t>
                      </a:r>
                      <a:endParaRPr b="1" sz="1200">
                        <a:solidFill>
                          <a:schemeClr val="accent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Class</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Read</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Conference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History</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Review</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r>
              <a:tr h="100000">
                <a:tc>
                  <a:txBody>
                    <a:bodyPr/>
                    <a:lstStyle/>
                    <a:p>
                      <a:pPr indent="0" lvl="0" marL="0" rtl="0" algn="ctr">
                        <a:spcBef>
                          <a:spcPts val="0"/>
                        </a:spcBef>
                        <a:spcAft>
                          <a:spcPts val="0"/>
                        </a:spcAft>
                        <a:buNone/>
                      </a:pPr>
                      <a:r>
                        <a:rPr b="1" lang="es" sz="1200">
                          <a:solidFill>
                            <a:schemeClr val="accent2"/>
                          </a:solidFill>
                          <a:latin typeface="Ubuntu"/>
                          <a:ea typeface="Ubuntu"/>
                          <a:cs typeface="Ubuntu"/>
                          <a:sym typeface="Ubuntu"/>
                        </a:rPr>
                        <a:t>10:00</a:t>
                      </a:r>
                      <a:endParaRPr b="1" sz="1200">
                        <a:solidFill>
                          <a:schemeClr val="accent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Science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Maths</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Conference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Activities</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Science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6">
                          <a:alpha val="0"/>
                        </a:schemeClr>
                      </a:solidFill>
                      <a:prstDash val="solid"/>
                      <a:round/>
                      <a:headEnd len="sm" w="sm" type="none"/>
                      <a:tailEnd len="sm" w="sm" type="none"/>
                    </a:lnL>
                    <a:lnR cap="flat" cmpd="sng" w="19050">
                      <a:solidFill>
                        <a:schemeClr val="accent6">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6">
                          <a:alpha val="0"/>
                        </a:schemeClr>
                      </a:solidFill>
                      <a:prstDash val="solid"/>
                      <a:round/>
                      <a:headEnd len="sm" w="sm" type="none"/>
                      <a:tailEnd len="sm" w="sm" type="none"/>
                    </a:lnB>
                  </a:tcPr>
                </a:tc>
              </a:tr>
              <a:tr h="493150">
                <a:tc>
                  <a:txBody>
                    <a:bodyPr/>
                    <a:lstStyle/>
                    <a:p>
                      <a:pPr indent="0" lvl="0" marL="0" rtl="0" algn="ctr">
                        <a:spcBef>
                          <a:spcPts val="0"/>
                        </a:spcBef>
                        <a:spcAft>
                          <a:spcPts val="0"/>
                        </a:spcAft>
                        <a:buNone/>
                      </a:pPr>
                      <a:r>
                        <a:rPr b="1" lang="es" sz="1200">
                          <a:solidFill>
                            <a:schemeClr val="accent2"/>
                          </a:solidFill>
                          <a:latin typeface="Ubuntu"/>
                          <a:ea typeface="Ubuntu"/>
                          <a:cs typeface="Ubuntu"/>
                          <a:sym typeface="Ubuntu"/>
                        </a:rPr>
                        <a:t>11:00</a:t>
                      </a:r>
                      <a:endParaRPr b="1" sz="1200">
                        <a:solidFill>
                          <a:schemeClr val="accent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Geography</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Maths</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Science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History</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Conference</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Conference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6">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r h="493150">
                <a:tc>
                  <a:txBody>
                    <a:bodyPr/>
                    <a:lstStyle/>
                    <a:p>
                      <a:pPr indent="0" lvl="0" marL="0" rtl="0" algn="ctr">
                        <a:spcBef>
                          <a:spcPts val="0"/>
                        </a:spcBef>
                        <a:spcAft>
                          <a:spcPts val="0"/>
                        </a:spcAft>
                        <a:buNone/>
                      </a:pPr>
                      <a:r>
                        <a:rPr b="1" lang="es" sz="1200">
                          <a:solidFill>
                            <a:schemeClr val="accent2"/>
                          </a:solidFill>
                          <a:latin typeface="Ubuntu"/>
                          <a:ea typeface="Ubuntu"/>
                          <a:cs typeface="Ubuntu"/>
                          <a:sym typeface="Ubuntu"/>
                        </a:rPr>
                        <a:t>12:00</a:t>
                      </a:r>
                      <a:endParaRPr b="1" sz="1200">
                        <a:solidFill>
                          <a:schemeClr val="accent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Geography</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History</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Science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Conference</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Trip</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r h="493150">
                <a:tc>
                  <a:txBody>
                    <a:bodyPr/>
                    <a:lstStyle/>
                    <a:p>
                      <a:pPr indent="0" lvl="0" marL="0" rtl="0" algn="ctr">
                        <a:spcBef>
                          <a:spcPts val="0"/>
                        </a:spcBef>
                        <a:spcAft>
                          <a:spcPts val="0"/>
                        </a:spcAft>
                        <a:buNone/>
                      </a:pPr>
                      <a:r>
                        <a:rPr b="1" lang="es" sz="1200">
                          <a:solidFill>
                            <a:schemeClr val="accent2"/>
                          </a:solidFill>
                          <a:latin typeface="Ubuntu"/>
                          <a:ea typeface="Ubuntu"/>
                          <a:cs typeface="Ubuntu"/>
                          <a:sym typeface="Ubuntu"/>
                        </a:rPr>
                        <a:t>13:00</a:t>
                      </a:r>
                      <a:endParaRPr b="1" sz="1200">
                        <a:solidFill>
                          <a:schemeClr val="accent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Break</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Lunch</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Activities</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Lunch</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Drawing</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Trip</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r h="493150">
                <a:tc>
                  <a:txBody>
                    <a:bodyPr/>
                    <a:lstStyle/>
                    <a:p>
                      <a:pPr indent="0" lvl="0" marL="0" rtl="0" algn="ctr">
                        <a:spcBef>
                          <a:spcPts val="0"/>
                        </a:spcBef>
                        <a:spcAft>
                          <a:spcPts val="0"/>
                        </a:spcAft>
                        <a:buNone/>
                      </a:pPr>
                      <a:r>
                        <a:rPr b="1" lang="es" sz="1200">
                          <a:solidFill>
                            <a:schemeClr val="accent2"/>
                          </a:solidFill>
                          <a:latin typeface="Ubuntu"/>
                          <a:ea typeface="Ubuntu"/>
                          <a:cs typeface="Ubuntu"/>
                          <a:sym typeface="Ubuntu"/>
                        </a:rPr>
                        <a:t>14:00</a:t>
                      </a:r>
                      <a:endParaRPr b="1" sz="1200">
                        <a:solidFill>
                          <a:schemeClr val="accent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Lunch</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Coffee</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Lunch</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Lunch</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Lunch</a:t>
                      </a:r>
                      <a:endParaRPr sz="1200">
                        <a:solidFill>
                          <a:schemeClr val="dk2"/>
                        </a:solidFill>
                        <a:latin typeface="Ubuntu"/>
                        <a:ea typeface="Ubuntu"/>
                        <a:cs typeface="Ubuntu"/>
                        <a:sym typeface="Ubuntu"/>
                      </a:endParaRPr>
                    </a:p>
                  </a:txBody>
                  <a:tcPr marT="91425" marB="91425" marR="91425" marL="91425" anchor="ctr">
                    <a:lnL cap="flat" cmpd="sng" w="19050">
                      <a:solidFill>
                        <a:schemeClr val="accent4">
                          <a:alpha val="0"/>
                        </a:schemeClr>
                      </a:solidFill>
                      <a:prstDash val="solid"/>
                      <a:round/>
                      <a:headEnd len="sm" w="sm" type="none"/>
                      <a:tailEnd len="sm" w="sm" type="none"/>
                    </a:lnL>
                    <a:lnR cap="flat" cmpd="sng" w="19050">
                      <a:solidFill>
                        <a:schemeClr val="accent4">
                          <a:alpha val="0"/>
                        </a:schemeClr>
                      </a:solidFill>
                      <a:prstDash val="solid"/>
                      <a:round/>
                      <a:headEnd len="sm" w="sm" type="none"/>
                      <a:tailEnd len="sm" w="sm" type="none"/>
                    </a:lnR>
                    <a:lnT cap="flat" cmpd="sng" w="19050">
                      <a:solidFill>
                        <a:schemeClr val="accent4">
                          <a:alpha val="0"/>
                        </a:schemeClr>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bl>
          </a:graphicData>
        </a:graphic>
      </p:graphicFrame>
      <p:grpSp>
        <p:nvGrpSpPr>
          <p:cNvPr id="1035" name="Google Shape;1035;p31"/>
          <p:cNvGrpSpPr/>
          <p:nvPr/>
        </p:nvGrpSpPr>
        <p:grpSpPr>
          <a:xfrm>
            <a:off x="632796" y="962546"/>
            <a:ext cx="272369" cy="63900"/>
            <a:chOff x="632796" y="1083821"/>
            <a:chExt cx="272369" cy="63900"/>
          </a:xfrm>
        </p:grpSpPr>
        <p:sp>
          <p:nvSpPr>
            <p:cNvPr id="1036" name="Google Shape;1036;p31"/>
            <p:cNvSpPr/>
            <p:nvPr/>
          </p:nvSpPr>
          <p:spPr>
            <a:xfrm>
              <a:off x="632796" y="1083821"/>
              <a:ext cx="63900" cy="639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737031" y="1083821"/>
              <a:ext cx="63900" cy="639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841265" y="1083821"/>
              <a:ext cx="63900" cy="639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31"/>
          <p:cNvGrpSpPr/>
          <p:nvPr/>
        </p:nvGrpSpPr>
        <p:grpSpPr>
          <a:xfrm>
            <a:off x="453325" y="4500700"/>
            <a:ext cx="8237411" cy="59400"/>
            <a:chOff x="453325" y="4762125"/>
            <a:chExt cx="8237411" cy="59400"/>
          </a:xfrm>
        </p:grpSpPr>
        <p:sp>
          <p:nvSpPr>
            <p:cNvPr id="1040" name="Google Shape;1040;p31"/>
            <p:cNvSpPr/>
            <p:nvPr/>
          </p:nvSpPr>
          <p:spPr>
            <a:xfrm>
              <a:off x="453325" y="4762125"/>
              <a:ext cx="8237400" cy="594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2422536" y="4762125"/>
              <a:ext cx="6268200" cy="594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2416637" y="4762125"/>
              <a:ext cx="2145900" cy="594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6493775" y="4762125"/>
              <a:ext cx="2196900" cy="59400"/>
            </a:xfrm>
            <a:prstGeom prst="rect">
              <a:avLst/>
            </a:pr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32"/>
          <p:cNvSpPr/>
          <p:nvPr/>
        </p:nvSpPr>
        <p:spPr>
          <a:xfrm>
            <a:off x="6319900" y="1527700"/>
            <a:ext cx="2294100" cy="1297500"/>
          </a:xfrm>
          <a:prstGeom prst="roundRect">
            <a:avLst>
              <a:gd fmla="val 8487"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49" name="Google Shape;1049;p32"/>
          <p:cNvSpPr/>
          <p:nvPr/>
        </p:nvSpPr>
        <p:spPr>
          <a:xfrm>
            <a:off x="3934750" y="2899300"/>
            <a:ext cx="2294100" cy="1297500"/>
          </a:xfrm>
          <a:prstGeom prst="roundRect">
            <a:avLst>
              <a:gd fmla="val 8487"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50" name="Google Shape;1050;p32"/>
          <p:cNvSpPr/>
          <p:nvPr/>
        </p:nvSpPr>
        <p:spPr>
          <a:xfrm>
            <a:off x="6319900" y="2899300"/>
            <a:ext cx="2294100" cy="1297500"/>
          </a:xfrm>
          <a:prstGeom prst="roundRect">
            <a:avLst>
              <a:gd fmla="val 8487"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51" name="Google Shape;1051;p32"/>
          <p:cNvSpPr/>
          <p:nvPr/>
        </p:nvSpPr>
        <p:spPr>
          <a:xfrm>
            <a:off x="3934750" y="1527700"/>
            <a:ext cx="2294100" cy="12975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052" name="Google Shape;1052;p32"/>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sp>
        <p:nvSpPr>
          <p:cNvPr id="1053" name="Google Shape;1053;p32"/>
          <p:cNvSpPr/>
          <p:nvPr/>
        </p:nvSpPr>
        <p:spPr>
          <a:xfrm>
            <a:off x="642085" y="1340093"/>
            <a:ext cx="3045000" cy="3044400"/>
          </a:xfrm>
          <a:prstGeom prst="ellipse">
            <a:avLst/>
          </a:prstGeom>
          <a:solidFill>
            <a:schemeClr val="accen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918055" y="1615946"/>
            <a:ext cx="2493000" cy="2492700"/>
          </a:xfrm>
          <a:prstGeom prst="ellipse">
            <a:avLst/>
          </a:prstGeom>
          <a:solidFill>
            <a:schemeClr val="accent2"/>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2"/>
          <p:cNvSpPr/>
          <p:nvPr/>
        </p:nvSpPr>
        <p:spPr>
          <a:xfrm>
            <a:off x="1258808" y="1956468"/>
            <a:ext cx="1811700" cy="1811700"/>
          </a:xfrm>
          <a:prstGeom prst="ellipse">
            <a:avLst/>
          </a:prstGeom>
          <a:solidFill>
            <a:schemeClr val="accent3"/>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2"/>
          <p:cNvSpPr/>
          <p:nvPr/>
        </p:nvSpPr>
        <p:spPr>
          <a:xfrm>
            <a:off x="1593060" y="2290604"/>
            <a:ext cx="1143000" cy="1143300"/>
          </a:xfrm>
          <a:prstGeom prst="ellipse">
            <a:avLst/>
          </a:prstGeom>
          <a:solidFill>
            <a:schemeClr val="accent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2"/>
          <p:cNvSpPr/>
          <p:nvPr/>
        </p:nvSpPr>
        <p:spPr>
          <a:xfrm>
            <a:off x="4022989" y="2158076"/>
            <a:ext cx="2117700" cy="650700"/>
          </a:xfrm>
          <a:prstGeom prst="rect">
            <a:avLst/>
          </a:prstGeom>
          <a:noFill/>
          <a:ln>
            <a:noFill/>
          </a:ln>
        </p:spPr>
        <p:txBody>
          <a:bodyPr anchorCtr="0" anchor="ctr" bIns="91425" lIns="274300" spcFirstLastPara="1" rIns="274300" wrap="square" tIns="91425">
            <a:noAutofit/>
          </a:bodyPr>
          <a:lstStyle/>
          <a:p>
            <a:pPr indent="0" lvl="0" marL="0" marR="0"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A gas giant</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and the biggest planet</a:t>
            </a:r>
            <a:endParaRPr sz="1200">
              <a:solidFill>
                <a:schemeClr val="dk2"/>
              </a:solidFill>
              <a:latin typeface="Ubuntu"/>
              <a:ea typeface="Ubuntu"/>
              <a:cs typeface="Ubuntu"/>
              <a:sym typeface="Ubuntu"/>
            </a:endParaRPr>
          </a:p>
        </p:txBody>
      </p:sp>
      <p:sp>
        <p:nvSpPr>
          <p:cNvPr id="1058" name="Google Shape;1058;p32"/>
          <p:cNvSpPr/>
          <p:nvPr/>
        </p:nvSpPr>
        <p:spPr>
          <a:xfrm>
            <a:off x="6408099" y="3529651"/>
            <a:ext cx="2117700" cy="650700"/>
          </a:xfrm>
          <a:prstGeom prst="rect">
            <a:avLst/>
          </a:prstGeom>
          <a:noFill/>
          <a:ln>
            <a:noFill/>
          </a:ln>
        </p:spPr>
        <p:txBody>
          <a:bodyPr anchorCtr="0" anchor="ctr" bIns="91425" lIns="274300" spcFirstLastPara="1" rIns="274300" wrap="square" tIns="91425">
            <a:noAutofit/>
          </a:bodyPr>
          <a:lstStyle/>
          <a:p>
            <a:pPr indent="0" lvl="0" marL="0"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It’s</a:t>
            </a:r>
            <a:r>
              <a:rPr lang="es" sz="1200">
                <a:solidFill>
                  <a:schemeClr val="dk2"/>
                </a:solidFill>
                <a:latin typeface="Ubuntu"/>
                <a:ea typeface="Ubuntu"/>
                <a:cs typeface="Ubuntu"/>
                <a:sym typeface="Ubuntu"/>
              </a:rPr>
              <a:t> the farthest planet from the Sun </a:t>
            </a:r>
            <a:endParaRPr sz="1200">
              <a:solidFill>
                <a:schemeClr val="dk2"/>
              </a:solidFill>
              <a:latin typeface="Ubuntu"/>
              <a:ea typeface="Ubuntu"/>
              <a:cs typeface="Ubuntu"/>
              <a:sym typeface="Ubuntu"/>
            </a:endParaRPr>
          </a:p>
        </p:txBody>
      </p:sp>
      <p:sp>
        <p:nvSpPr>
          <p:cNvPr id="1059" name="Google Shape;1059;p32"/>
          <p:cNvSpPr/>
          <p:nvPr/>
        </p:nvSpPr>
        <p:spPr>
          <a:xfrm>
            <a:off x="4022987" y="3529675"/>
            <a:ext cx="2117700" cy="650700"/>
          </a:xfrm>
          <a:prstGeom prst="rect">
            <a:avLst/>
          </a:prstGeom>
          <a:noFill/>
          <a:ln>
            <a:noFill/>
          </a:ln>
        </p:spPr>
        <p:txBody>
          <a:bodyPr anchorCtr="0" anchor="ctr" bIns="91425" lIns="274300" spcFirstLastPara="1" rIns="58750" wrap="square" tIns="91425">
            <a:noAutofit/>
          </a:bodyPr>
          <a:lstStyle/>
          <a:p>
            <a:pPr indent="0" lvl="0" marL="89999" marR="253912"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It’s the closest object to the Sun</a:t>
            </a:r>
            <a:endParaRPr sz="1200">
              <a:solidFill>
                <a:schemeClr val="dk2"/>
              </a:solidFill>
              <a:latin typeface="Ubuntu"/>
              <a:ea typeface="Ubuntu"/>
              <a:cs typeface="Ubuntu"/>
              <a:sym typeface="Ubuntu"/>
            </a:endParaRPr>
          </a:p>
        </p:txBody>
      </p:sp>
      <p:sp>
        <p:nvSpPr>
          <p:cNvPr id="1060" name="Google Shape;1060;p32"/>
          <p:cNvSpPr/>
          <p:nvPr/>
        </p:nvSpPr>
        <p:spPr>
          <a:xfrm>
            <a:off x="6408099" y="2158063"/>
            <a:ext cx="2117700" cy="650700"/>
          </a:xfrm>
          <a:prstGeom prst="rect">
            <a:avLst/>
          </a:prstGeom>
          <a:noFill/>
          <a:ln>
            <a:noFill/>
          </a:ln>
        </p:spPr>
        <p:txBody>
          <a:bodyPr anchorCtr="0" anchor="ctr" bIns="91425" lIns="630000" spcFirstLastPara="1" rIns="274300" wrap="square" tIns="91425">
            <a:noAutofit/>
          </a:bodyPr>
          <a:lstStyle/>
          <a:p>
            <a:pPr indent="0" lvl="0" marL="0" marR="0"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Mercury is the closest object to the Sun</a:t>
            </a:r>
            <a:endParaRPr sz="1200">
              <a:solidFill>
                <a:schemeClr val="dk2"/>
              </a:solidFill>
              <a:latin typeface="Ubuntu"/>
              <a:ea typeface="Ubuntu"/>
              <a:cs typeface="Ubuntu"/>
              <a:sym typeface="Ubuntu"/>
            </a:endParaRPr>
          </a:p>
        </p:txBody>
      </p:sp>
      <p:sp>
        <p:nvSpPr>
          <p:cNvPr id="1061" name="Google Shape;1061;p32"/>
          <p:cNvSpPr txBox="1"/>
          <p:nvPr/>
        </p:nvSpPr>
        <p:spPr>
          <a:xfrm>
            <a:off x="4023026" y="1922975"/>
            <a:ext cx="2117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Jupiter</a:t>
            </a:r>
            <a:endParaRPr b="1" sz="1700">
              <a:solidFill>
                <a:schemeClr val="accent1"/>
              </a:solidFill>
              <a:latin typeface="Ubuntu"/>
              <a:ea typeface="Ubuntu"/>
              <a:cs typeface="Ubuntu"/>
              <a:sym typeface="Ubuntu"/>
            </a:endParaRPr>
          </a:p>
        </p:txBody>
      </p:sp>
      <p:sp>
        <p:nvSpPr>
          <p:cNvPr id="1062" name="Google Shape;1062;p32"/>
          <p:cNvSpPr txBox="1"/>
          <p:nvPr/>
        </p:nvSpPr>
        <p:spPr>
          <a:xfrm>
            <a:off x="6408101" y="1922975"/>
            <a:ext cx="2117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Mercury</a:t>
            </a:r>
            <a:endParaRPr b="1" sz="1700">
              <a:solidFill>
                <a:schemeClr val="accent2"/>
              </a:solidFill>
              <a:latin typeface="Ubuntu"/>
              <a:ea typeface="Ubuntu"/>
              <a:cs typeface="Ubuntu"/>
              <a:sym typeface="Ubuntu"/>
            </a:endParaRPr>
          </a:p>
        </p:txBody>
      </p:sp>
      <p:sp>
        <p:nvSpPr>
          <p:cNvPr id="1063" name="Google Shape;1063;p32"/>
          <p:cNvSpPr txBox="1"/>
          <p:nvPr/>
        </p:nvSpPr>
        <p:spPr>
          <a:xfrm>
            <a:off x="4023026" y="3294575"/>
            <a:ext cx="2117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Saturn</a:t>
            </a:r>
            <a:endParaRPr b="1" sz="1700">
              <a:solidFill>
                <a:schemeClr val="accent3"/>
              </a:solidFill>
              <a:latin typeface="Ubuntu"/>
              <a:ea typeface="Ubuntu"/>
              <a:cs typeface="Ubuntu"/>
              <a:sym typeface="Ubuntu"/>
            </a:endParaRPr>
          </a:p>
        </p:txBody>
      </p:sp>
      <p:sp>
        <p:nvSpPr>
          <p:cNvPr id="1064" name="Google Shape;1064;p32"/>
          <p:cNvSpPr txBox="1"/>
          <p:nvPr/>
        </p:nvSpPr>
        <p:spPr>
          <a:xfrm>
            <a:off x="6408101" y="3294575"/>
            <a:ext cx="2117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Neptune</a:t>
            </a:r>
            <a:endParaRPr b="1" sz="1700">
              <a:solidFill>
                <a:schemeClr val="accent4"/>
              </a:solidFill>
              <a:latin typeface="Ubuntu"/>
              <a:ea typeface="Ubuntu"/>
              <a:cs typeface="Ubuntu"/>
              <a:sym typeface="Ubuntu"/>
            </a:endParaRPr>
          </a:p>
        </p:txBody>
      </p:sp>
      <p:sp>
        <p:nvSpPr>
          <p:cNvPr id="1065" name="Google Shape;1065;p32"/>
          <p:cNvSpPr txBox="1"/>
          <p:nvPr/>
        </p:nvSpPr>
        <p:spPr>
          <a:xfrm>
            <a:off x="4760575" y="1615950"/>
            <a:ext cx="6426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42K</a:t>
            </a:r>
            <a:endParaRPr b="1" sz="1700">
              <a:solidFill>
                <a:schemeClr val="accent1"/>
              </a:solidFill>
              <a:latin typeface="Ubuntu"/>
              <a:ea typeface="Ubuntu"/>
              <a:cs typeface="Ubuntu"/>
              <a:sym typeface="Ubuntu"/>
            </a:endParaRPr>
          </a:p>
        </p:txBody>
      </p:sp>
      <p:sp>
        <p:nvSpPr>
          <p:cNvPr id="1066" name="Google Shape;1066;p32"/>
          <p:cNvSpPr txBox="1"/>
          <p:nvPr/>
        </p:nvSpPr>
        <p:spPr>
          <a:xfrm>
            <a:off x="7145650" y="1615938"/>
            <a:ext cx="6426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54K</a:t>
            </a:r>
            <a:endParaRPr b="1" sz="1700">
              <a:solidFill>
                <a:schemeClr val="accent2"/>
              </a:solidFill>
              <a:latin typeface="Ubuntu"/>
              <a:ea typeface="Ubuntu"/>
              <a:cs typeface="Ubuntu"/>
              <a:sym typeface="Ubuntu"/>
            </a:endParaRPr>
          </a:p>
        </p:txBody>
      </p:sp>
      <p:sp>
        <p:nvSpPr>
          <p:cNvPr id="1067" name="Google Shape;1067;p32"/>
          <p:cNvSpPr txBox="1"/>
          <p:nvPr/>
        </p:nvSpPr>
        <p:spPr>
          <a:xfrm>
            <a:off x="4760575" y="2987550"/>
            <a:ext cx="6426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64K</a:t>
            </a:r>
            <a:endParaRPr b="1" sz="1700">
              <a:solidFill>
                <a:schemeClr val="accent3"/>
              </a:solidFill>
              <a:latin typeface="Ubuntu"/>
              <a:ea typeface="Ubuntu"/>
              <a:cs typeface="Ubuntu"/>
              <a:sym typeface="Ubuntu"/>
            </a:endParaRPr>
          </a:p>
        </p:txBody>
      </p:sp>
      <p:sp>
        <p:nvSpPr>
          <p:cNvPr id="1068" name="Google Shape;1068;p32"/>
          <p:cNvSpPr txBox="1"/>
          <p:nvPr/>
        </p:nvSpPr>
        <p:spPr>
          <a:xfrm>
            <a:off x="7145650" y="2987538"/>
            <a:ext cx="6426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76K</a:t>
            </a:r>
            <a:endParaRPr b="1" sz="1700">
              <a:solidFill>
                <a:schemeClr val="accent4"/>
              </a:solidFill>
              <a:latin typeface="Ubuntu"/>
              <a:ea typeface="Ubuntu"/>
              <a:cs typeface="Ubuntu"/>
              <a:sym typeface="Ubuntu"/>
            </a:endParaRPr>
          </a:p>
        </p:txBody>
      </p:sp>
      <p:grpSp>
        <p:nvGrpSpPr>
          <p:cNvPr id="1069" name="Google Shape;1069;p32"/>
          <p:cNvGrpSpPr/>
          <p:nvPr/>
        </p:nvGrpSpPr>
        <p:grpSpPr>
          <a:xfrm>
            <a:off x="1758057" y="2571759"/>
            <a:ext cx="813183" cy="703109"/>
            <a:chOff x="-1348075" y="1168183"/>
            <a:chExt cx="363369" cy="314168"/>
          </a:xfrm>
        </p:grpSpPr>
        <p:sp>
          <p:nvSpPr>
            <p:cNvPr id="1070" name="Google Shape;1070;p32"/>
            <p:cNvSpPr/>
            <p:nvPr/>
          </p:nvSpPr>
          <p:spPr>
            <a:xfrm flipH="1">
              <a:off x="-1348075" y="1168183"/>
              <a:ext cx="363369" cy="240283"/>
            </a:xfrm>
            <a:custGeom>
              <a:rect b="b" l="l" r="r" t="t"/>
              <a:pathLst>
                <a:path extrusionOk="0" h="3223" w="4874">
                  <a:moveTo>
                    <a:pt x="383" y="1"/>
                  </a:moveTo>
                  <a:cubicBezTo>
                    <a:pt x="172" y="1"/>
                    <a:pt x="0" y="172"/>
                    <a:pt x="0" y="384"/>
                  </a:cubicBezTo>
                  <a:lnTo>
                    <a:pt x="0" y="2853"/>
                  </a:lnTo>
                  <a:cubicBezTo>
                    <a:pt x="0" y="3051"/>
                    <a:pt x="172" y="3223"/>
                    <a:pt x="383" y="3223"/>
                  </a:cubicBezTo>
                  <a:lnTo>
                    <a:pt x="4490" y="3223"/>
                  </a:lnTo>
                  <a:cubicBezTo>
                    <a:pt x="4702" y="3223"/>
                    <a:pt x="4873" y="3065"/>
                    <a:pt x="4873" y="2853"/>
                  </a:cubicBezTo>
                  <a:lnTo>
                    <a:pt x="4873" y="384"/>
                  </a:lnTo>
                  <a:cubicBezTo>
                    <a:pt x="4873" y="172"/>
                    <a:pt x="4702" y="1"/>
                    <a:pt x="45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2"/>
            <p:cNvSpPr/>
            <p:nvPr/>
          </p:nvSpPr>
          <p:spPr>
            <a:xfrm flipH="1">
              <a:off x="-1306701" y="1372983"/>
              <a:ext cx="79771" cy="109369"/>
            </a:xfrm>
            <a:custGeom>
              <a:rect b="b" l="l" r="r" t="t"/>
              <a:pathLst>
                <a:path extrusionOk="0" h="1467" w="1070">
                  <a:moveTo>
                    <a:pt x="1070" y="1"/>
                  </a:moveTo>
                  <a:lnTo>
                    <a:pt x="0" y="80"/>
                  </a:lnTo>
                  <a:lnTo>
                    <a:pt x="687" y="1466"/>
                  </a:lnTo>
                  <a:lnTo>
                    <a:pt x="1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2"/>
            <p:cNvSpPr/>
            <p:nvPr/>
          </p:nvSpPr>
          <p:spPr>
            <a:xfrm flipH="1">
              <a:off x="-1251531" y="1227379"/>
              <a:ext cx="168489" cy="135835"/>
            </a:xfrm>
            <a:custGeom>
              <a:rect b="b" l="l" r="r" t="t"/>
              <a:pathLst>
                <a:path extrusionOk="0" h="1822" w="2260">
                  <a:moveTo>
                    <a:pt x="566" y="0"/>
                  </a:moveTo>
                  <a:cubicBezTo>
                    <a:pt x="259" y="0"/>
                    <a:pt x="1" y="211"/>
                    <a:pt x="42" y="580"/>
                  </a:cubicBezTo>
                  <a:cubicBezTo>
                    <a:pt x="94" y="1135"/>
                    <a:pt x="1085" y="1821"/>
                    <a:pt x="1085" y="1821"/>
                  </a:cubicBezTo>
                  <a:cubicBezTo>
                    <a:pt x="1085" y="1821"/>
                    <a:pt x="2115" y="1135"/>
                    <a:pt x="2194" y="580"/>
                  </a:cubicBezTo>
                  <a:cubicBezTo>
                    <a:pt x="2260" y="211"/>
                    <a:pt x="2015" y="0"/>
                    <a:pt x="1707" y="0"/>
                  </a:cubicBezTo>
                  <a:cubicBezTo>
                    <a:pt x="1518" y="0"/>
                    <a:pt x="1305" y="79"/>
                    <a:pt x="1124" y="250"/>
                  </a:cubicBezTo>
                  <a:cubicBezTo>
                    <a:pt x="959" y="79"/>
                    <a:pt x="754" y="0"/>
                    <a:pt x="5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33"/>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pic>
        <p:nvPicPr>
          <p:cNvPr id="1078" name="Google Shape;1078;p33" title="Gráfico">
            <a:hlinkClick r:id="rId3"/>
          </p:cNvPr>
          <p:cNvPicPr preferRelativeResize="0"/>
          <p:nvPr/>
        </p:nvPicPr>
        <p:blipFill>
          <a:blip r:embed="rId4">
            <a:alphaModFix/>
          </a:blip>
          <a:stretch>
            <a:fillRect/>
          </a:stretch>
        </p:blipFill>
        <p:spPr>
          <a:xfrm>
            <a:off x="360625" y="1516825"/>
            <a:ext cx="4710549" cy="2912701"/>
          </a:xfrm>
          <a:prstGeom prst="rect">
            <a:avLst/>
          </a:prstGeom>
          <a:noFill/>
          <a:ln>
            <a:noFill/>
          </a:ln>
        </p:spPr>
      </p:pic>
      <p:sp>
        <p:nvSpPr>
          <p:cNvPr id="1079" name="Google Shape;1079;p33"/>
          <p:cNvSpPr txBox="1"/>
          <p:nvPr/>
        </p:nvSpPr>
        <p:spPr>
          <a:xfrm>
            <a:off x="457175" y="4297800"/>
            <a:ext cx="4614000" cy="4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chemeClr val="dk2"/>
                </a:solidFill>
                <a:latin typeface="Ubuntu"/>
                <a:ea typeface="Ubuntu"/>
                <a:cs typeface="Ubuntu"/>
                <a:sym typeface="Ubuntu"/>
              </a:rPr>
              <a:t>If you want to modify this graph, click on it, follow the link, change the data and replace it</a:t>
            </a:r>
            <a:endParaRPr sz="1000">
              <a:solidFill>
                <a:schemeClr val="dk2"/>
              </a:solidFill>
              <a:latin typeface="Ubuntu"/>
              <a:ea typeface="Ubuntu"/>
              <a:cs typeface="Ubuntu"/>
              <a:sym typeface="Ubuntu"/>
            </a:endParaRPr>
          </a:p>
        </p:txBody>
      </p:sp>
      <p:sp>
        <p:nvSpPr>
          <p:cNvPr id="1080" name="Google Shape;1080;p33"/>
          <p:cNvSpPr/>
          <p:nvPr/>
        </p:nvSpPr>
        <p:spPr>
          <a:xfrm>
            <a:off x="5442971" y="1898128"/>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081" name="Google Shape;1081;p33"/>
          <p:cNvSpPr txBox="1"/>
          <p:nvPr/>
        </p:nvSpPr>
        <p:spPr>
          <a:xfrm>
            <a:off x="6136779" y="3517033"/>
            <a:ext cx="19524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Planet Mercury is the closest object to the Sun</a:t>
            </a:r>
            <a:endParaRPr sz="1200">
              <a:solidFill>
                <a:schemeClr val="dk2"/>
              </a:solidFill>
              <a:latin typeface="Ubuntu"/>
              <a:ea typeface="Ubuntu"/>
              <a:cs typeface="Ubuntu"/>
              <a:sym typeface="Ubuntu"/>
            </a:endParaRPr>
          </a:p>
        </p:txBody>
      </p:sp>
      <p:sp>
        <p:nvSpPr>
          <p:cNvPr id="1082" name="Google Shape;1082;p33"/>
          <p:cNvSpPr txBox="1"/>
          <p:nvPr/>
        </p:nvSpPr>
        <p:spPr>
          <a:xfrm>
            <a:off x="6136779" y="2627153"/>
            <a:ext cx="19524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sp>
        <p:nvSpPr>
          <p:cNvPr id="1083" name="Google Shape;1083;p33"/>
          <p:cNvSpPr txBox="1"/>
          <p:nvPr/>
        </p:nvSpPr>
        <p:spPr>
          <a:xfrm>
            <a:off x="6136779" y="4373701"/>
            <a:ext cx="19524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Jupiter is a gas giant and the biggest planet</a:t>
            </a:r>
            <a:endParaRPr sz="1200">
              <a:solidFill>
                <a:schemeClr val="dk2"/>
              </a:solidFill>
              <a:latin typeface="Ubuntu"/>
              <a:ea typeface="Ubuntu"/>
              <a:cs typeface="Ubuntu"/>
              <a:sym typeface="Ubuntu"/>
            </a:endParaRPr>
          </a:p>
        </p:txBody>
      </p:sp>
      <p:sp>
        <p:nvSpPr>
          <p:cNvPr id="1084" name="Google Shape;1084;p33"/>
          <p:cNvSpPr txBox="1"/>
          <p:nvPr/>
        </p:nvSpPr>
        <p:spPr>
          <a:xfrm>
            <a:off x="6136779" y="1798200"/>
            <a:ext cx="19524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1085" name="Google Shape;1085;p33"/>
          <p:cNvSpPr txBox="1"/>
          <p:nvPr/>
        </p:nvSpPr>
        <p:spPr>
          <a:xfrm>
            <a:off x="6136784" y="1420625"/>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1"/>
                </a:solidFill>
                <a:latin typeface="Ubuntu"/>
                <a:ea typeface="Ubuntu"/>
                <a:cs typeface="Ubuntu"/>
                <a:sym typeface="Ubuntu"/>
              </a:rPr>
              <a:t>Saturn</a:t>
            </a:r>
            <a:endParaRPr b="1" sz="1700">
              <a:solidFill>
                <a:schemeClr val="accent1"/>
              </a:solidFill>
              <a:latin typeface="Ubuntu"/>
              <a:ea typeface="Ubuntu"/>
              <a:cs typeface="Ubuntu"/>
              <a:sym typeface="Ubuntu"/>
            </a:endParaRPr>
          </a:p>
        </p:txBody>
      </p:sp>
      <p:sp>
        <p:nvSpPr>
          <p:cNvPr id="1086" name="Google Shape;1086;p33"/>
          <p:cNvSpPr txBox="1"/>
          <p:nvPr/>
        </p:nvSpPr>
        <p:spPr>
          <a:xfrm>
            <a:off x="6136784" y="2246913"/>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2"/>
                </a:solidFill>
                <a:latin typeface="Ubuntu"/>
                <a:ea typeface="Ubuntu"/>
                <a:cs typeface="Ubuntu"/>
                <a:sym typeface="Ubuntu"/>
              </a:rPr>
              <a:t>Mars</a:t>
            </a:r>
            <a:endParaRPr b="1" sz="1700">
              <a:solidFill>
                <a:schemeClr val="accent2"/>
              </a:solidFill>
              <a:latin typeface="Ubuntu"/>
              <a:ea typeface="Ubuntu"/>
              <a:cs typeface="Ubuntu"/>
              <a:sym typeface="Ubuntu"/>
            </a:endParaRPr>
          </a:p>
        </p:txBody>
      </p:sp>
      <p:sp>
        <p:nvSpPr>
          <p:cNvPr id="1087" name="Google Shape;1087;p33"/>
          <p:cNvSpPr txBox="1"/>
          <p:nvPr/>
        </p:nvSpPr>
        <p:spPr>
          <a:xfrm>
            <a:off x="6136784" y="3132875"/>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3"/>
                </a:solidFill>
                <a:latin typeface="Ubuntu"/>
                <a:ea typeface="Ubuntu"/>
                <a:cs typeface="Ubuntu"/>
                <a:sym typeface="Ubuntu"/>
              </a:rPr>
              <a:t>Mercury</a:t>
            </a:r>
            <a:endParaRPr b="1" sz="1700">
              <a:solidFill>
                <a:schemeClr val="accent3"/>
              </a:solidFill>
              <a:latin typeface="Ubuntu"/>
              <a:ea typeface="Ubuntu"/>
              <a:cs typeface="Ubuntu"/>
              <a:sym typeface="Ubuntu"/>
            </a:endParaRPr>
          </a:p>
        </p:txBody>
      </p:sp>
      <p:sp>
        <p:nvSpPr>
          <p:cNvPr id="1088" name="Google Shape;1088;p33"/>
          <p:cNvSpPr txBox="1"/>
          <p:nvPr/>
        </p:nvSpPr>
        <p:spPr>
          <a:xfrm>
            <a:off x="6136784" y="3983150"/>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4"/>
                </a:solidFill>
                <a:latin typeface="Ubuntu"/>
                <a:ea typeface="Ubuntu"/>
                <a:cs typeface="Ubuntu"/>
                <a:sym typeface="Ubuntu"/>
              </a:rPr>
              <a:t>Jupiter</a:t>
            </a:r>
            <a:endParaRPr b="1" sz="1700">
              <a:solidFill>
                <a:schemeClr val="accent4"/>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34"/>
          <p:cNvSpPr/>
          <p:nvPr/>
        </p:nvSpPr>
        <p:spPr>
          <a:xfrm>
            <a:off x="3488000" y="1244550"/>
            <a:ext cx="2228100" cy="3499200"/>
          </a:xfrm>
          <a:prstGeom prst="roundRect">
            <a:avLst>
              <a:gd fmla="val 930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4"/>
          <p:cNvSpPr/>
          <p:nvPr/>
        </p:nvSpPr>
        <p:spPr>
          <a:xfrm>
            <a:off x="3653900" y="143516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4"/>
          <p:cNvSpPr/>
          <p:nvPr/>
        </p:nvSpPr>
        <p:spPr>
          <a:xfrm>
            <a:off x="3776925" y="143516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4"/>
          <p:cNvSpPr/>
          <p:nvPr/>
        </p:nvSpPr>
        <p:spPr>
          <a:xfrm>
            <a:off x="3899950" y="143516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4"/>
          <p:cNvSpPr/>
          <p:nvPr/>
        </p:nvSpPr>
        <p:spPr>
          <a:xfrm>
            <a:off x="6098975" y="1244550"/>
            <a:ext cx="2228100" cy="3499200"/>
          </a:xfrm>
          <a:prstGeom prst="roundRect">
            <a:avLst>
              <a:gd fmla="val 9304"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1099" name="Google Shape;1099;p34"/>
          <p:cNvGrpSpPr/>
          <p:nvPr/>
        </p:nvGrpSpPr>
        <p:grpSpPr>
          <a:xfrm>
            <a:off x="637844" y="2017108"/>
            <a:ext cx="2228225" cy="1710338"/>
            <a:chOff x="3969194" y="26783"/>
            <a:chExt cx="2228225" cy="1710338"/>
          </a:xfrm>
        </p:grpSpPr>
        <p:sp>
          <p:nvSpPr>
            <p:cNvPr id="1100" name="Google Shape;1100;p34"/>
            <p:cNvSpPr/>
            <p:nvPr/>
          </p:nvSpPr>
          <p:spPr>
            <a:xfrm>
              <a:off x="4877030" y="800430"/>
              <a:ext cx="733597" cy="756186"/>
            </a:xfrm>
            <a:custGeom>
              <a:rect b="b" l="l" r="r" t="t"/>
              <a:pathLst>
                <a:path extrusionOk="0" h="10143" w="9840">
                  <a:moveTo>
                    <a:pt x="1671" y="1"/>
                  </a:moveTo>
                  <a:cubicBezTo>
                    <a:pt x="1515" y="1"/>
                    <a:pt x="1357" y="26"/>
                    <a:pt x="1202" y="80"/>
                  </a:cubicBezTo>
                  <a:cubicBezTo>
                    <a:pt x="423" y="331"/>
                    <a:pt x="0" y="1176"/>
                    <a:pt x="264" y="1955"/>
                  </a:cubicBezTo>
                  <a:lnTo>
                    <a:pt x="2562" y="8849"/>
                  </a:lnTo>
                  <a:lnTo>
                    <a:pt x="2589" y="8928"/>
                  </a:lnTo>
                  <a:cubicBezTo>
                    <a:pt x="2694" y="9232"/>
                    <a:pt x="2919" y="9496"/>
                    <a:pt x="3249" y="9641"/>
                  </a:cubicBezTo>
                  <a:cubicBezTo>
                    <a:pt x="3751" y="9852"/>
                    <a:pt x="4279" y="9985"/>
                    <a:pt x="4768" y="10064"/>
                  </a:cubicBezTo>
                  <a:cubicBezTo>
                    <a:pt x="5270" y="10130"/>
                    <a:pt x="5758" y="10143"/>
                    <a:pt x="6221" y="10143"/>
                  </a:cubicBezTo>
                  <a:cubicBezTo>
                    <a:pt x="6696" y="10130"/>
                    <a:pt x="7145" y="10090"/>
                    <a:pt x="7581" y="10037"/>
                  </a:cubicBezTo>
                  <a:cubicBezTo>
                    <a:pt x="8017" y="9985"/>
                    <a:pt x="8452" y="9918"/>
                    <a:pt x="8875" y="9852"/>
                  </a:cubicBezTo>
                  <a:cubicBezTo>
                    <a:pt x="9430" y="9760"/>
                    <a:pt x="9839" y="9258"/>
                    <a:pt x="9786" y="8677"/>
                  </a:cubicBezTo>
                  <a:cubicBezTo>
                    <a:pt x="9749" y="8115"/>
                    <a:pt x="9262" y="7682"/>
                    <a:pt x="8706" y="7682"/>
                  </a:cubicBezTo>
                  <a:cubicBezTo>
                    <a:pt x="8675" y="7682"/>
                    <a:pt x="8643" y="7684"/>
                    <a:pt x="8611" y="7687"/>
                  </a:cubicBezTo>
                  <a:cubicBezTo>
                    <a:pt x="8202" y="7713"/>
                    <a:pt x="7792" y="7753"/>
                    <a:pt x="7396" y="7766"/>
                  </a:cubicBezTo>
                  <a:cubicBezTo>
                    <a:pt x="7198" y="7772"/>
                    <a:pt x="7003" y="7776"/>
                    <a:pt x="6812" y="7776"/>
                  </a:cubicBezTo>
                  <a:cubicBezTo>
                    <a:pt x="6620" y="7776"/>
                    <a:pt x="6432" y="7772"/>
                    <a:pt x="6247" y="7766"/>
                  </a:cubicBezTo>
                  <a:cubicBezTo>
                    <a:pt x="5877" y="7739"/>
                    <a:pt x="5521" y="7700"/>
                    <a:pt x="5204" y="7634"/>
                  </a:cubicBezTo>
                  <a:cubicBezTo>
                    <a:pt x="5080" y="7604"/>
                    <a:pt x="4961" y="7570"/>
                    <a:pt x="4848" y="7533"/>
                  </a:cubicBezTo>
                  <a:lnTo>
                    <a:pt x="4848" y="7533"/>
                  </a:lnTo>
                  <a:lnTo>
                    <a:pt x="3091" y="1097"/>
                  </a:lnTo>
                  <a:cubicBezTo>
                    <a:pt x="3091" y="1070"/>
                    <a:pt x="3077" y="1044"/>
                    <a:pt x="3064" y="1017"/>
                  </a:cubicBezTo>
                  <a:cubicBezTo>
                    <a:pt x="2864" y="396"/>
                    <a:pt x="2285" y="1"/>
                    <a:pt x="1671" y="1"/>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4"/>
            <p:cNvSpPr/>
            <p:nvPr/>
          </p:nvSpPr>
          <p:spPr>
            <a:xfrm>
              <a:off x="4451703" y="26783"/>
              <a:ext cx="396843" cy="725470"/>
            </a:xfrm>
            <a:custGeom>
              <a:rect b="b" l="l" r="r" t="t"/>
              <a:pathLst>
                <a:path extrusionOk="0" h="9731" w="5323">
                  <a:moveTo>
                    <a:pt x="3071" y="1"/>
                  </a:moveTo>
                  <a:cubicBezTo>
                    <a:pt x="2940" y="1"/>
                    <a:pt x="2801" y="12"/>
                    <a:pt x="2655" y="37"/>
                  </a:cubicBezTo>
                  <a:cubicBezTo>
                    <a:pt x="1466" y="248"/>
                    <a:pt x="951" y="1727"/>
                    <a:pt x="1030" y="4025"/>
                  </a:cubicBezTo>
                  <a:cubicBezTo>
                    <a:pt x="1123" y="7366"/>
                    <a:pt x="0" y="9387"/>
                    <a:pt x="0" y="9387"/>
                  </a:cubicBezTo>
                  <a:lnTo>
                    <a:pt x="1492" y="9730"/>
                  </a:lnTo>
                  <a:cubicBezTo>
                    <a:pt x="1506" y="9730"/>
                    <a:pt x="5322" y="3999"/>
                    <a:pt x="5019" y="1305"/>
                  </a:cubicBezTo>
                  <a:cubicBezTo>
                    <a:pt x="5019" y="1305"/>
                    <a:pt x="4477" y="1"/>
                    <a:pt x="3071"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4"/>
            <p:cNvSpPr/>
            <p:nvPr/>
          </p:nvSpPr>
          <p:spPr>
            <a:xfrm>
              <a:off x="4387662" y="1424223"/>
              <a:ext cx="633174" cy="122564"/>
            </a:xfrm>
            <a:custGeom>
              <a:rect b="b" l="l" r="r" t="t"/>
              <a:pathLst>
                <a:path extrusionOk="0" h="1644" w="8493">
                  <a:moveTo>
                    <a:pt x="4491" y="1"/>
                  </a:moveTo>
                  <a:cubicBezTo>
                    <a:pt x="3272" y="1"/>
                    <a:pt x="1792" y="185"/>
                    <a:pt x="80" y="733"/>
                  </a:cubicBezTo>
                  <a:cubicBezTo>
                    <a:pt x="80" y="733"/>
                    <a:pt x="1" y="1261"/>
                    <a:pt x="701" y="1406"/>
                  </a:cubicBezTo>
                  <a:lnTo>
                    <a:pt x="8004" y="1644"/>
                  </a:lnTo>
                  <a:cubicBezTo>
                    <a:pt x="8004" y="1644"/>
                    <a:pt x="8492" y="1406"/>
                    <a:pt x="8400" y="786"/>
                  </a:cubicBezTo>
                  <a:cubicBezTo>
                    <a:pt x="8400" y="786"/>
                    <a:pt x="7004" y="1"/>
                    <a:pt x="4491" y="1"/>
                  </a:cubicBezTo>
                  <a:close/>
                </a:path>
              </a:pathLst>
            </a:custGeom>
            <a:solidFill>
              <a:srgbClr val="004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4"/>
            <p:cNvSpPr/>
            <p:nvPr/>
          </p:nvSpPr>
          <p:spPr>
            <a:xfrm>
              <a:off x="4400485" y="1435332"/>
              <a:ext cx="590829" cy="301789"/>
            </a:xfrm>
            <a:custGeom>
              <a:rect b="b" l="l" r="r" t="t"/>
              <a:pathLst>
                <a:path extrusionOk="0" h="4048" w="7925">
                  <a:moveTo>
                    <a:pt x="4549" y="0"/>
                  </a:moveTo>
                  <a:cubicBezTo>
                    <a:pt x="3075" y="0"/>
                    <a:pt x="1548" y="72"/>
                    <a:pt x="687" y="121"/>
                  </a:cubicBezTo>
                  <a:cubicBezTo>
                    <a:pt x="661" y="425"/>
                    <a:pt x="581" y="1006"/>
                    <a:pt x="463" y="1667"/>
                  </a:cubicBezTo>
                  <a:cubicBezTo>
                    <a:pt x="344" y="2235"/>
                    <a:pt x="198" y="2855"/>
                    <a:pt x="0" y="3410"/>
                  </a:cubicBezTo>
                  <a:cubicBezTo>
                    <a:pt x="0" y="3410"/>
                    <a:pt x="1571" y="4047"/>
                    <a:pt x="3665" y="4047"/>
                  </a:cubicBezTo>
                  <a:cubicBezTo>
                    <a:pt x="4967" y="4047"/>
                    <a:pt x="6471" y="3801"/>
                    <a:pt x="7924" y="3000"/>
                  </a:cubicBezTo>
                  <a:lnTo>
                    <a:pt x="7819" y="848"/>
                  </a:lnTo>
                  <a:lnTo>
                    <a:pt x="7805" y="227"/>
                  </a:lnTo>
                  <a:cubicBezTo>
                    <a:pt x="7079" y="55"/>
                    <a:pt x="5835" y="0"/>
                    <a:pt x="4549" y="0"/>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4"/>
            <p:cNvSpPr/>
            <p:nvPr/>
          </p:nvSpPr>
          <p:spPr>
            <a:xfrm>
              <a:off x="4434928" y="1435332"/>
              <a:ext cx="548483" cy="124279"/>
            </a:xfrm>
            <a:custGeom>
              <a:rect b="b" l="l" r="r" t="t"/>
              <a:pathLst>
                <a:path extrusionOk="0" h="1667" w="7357">
                  <a:moveTo>
                    <a:pt x="4087" y="0"/>
                  </a:moveTo>
                  <a:cubicBezTo>
                    <a:pt x="2613" y="0"/>
                    <a:pt x="1086" y="72"/>
                    <a:pt x="225" y="121"/>
                  </a:cubicBezTo>
                  <a:cubicBezTo>
                    <a:pt x="199" y="425"/>
                    <a:pt x="119" y="1006"/>
                    <a:pt x="1" y="1667"/>
                  </a:cubicBezTo>
                  <a:cubicBezTo>
                    <a:pt x="1890" y="966"/>
                    <a:pt x="4109" y="803"/>
                    <a:pt x="5796" y="803"/>
                  </a:cubicBezTo>
                  <a:cubicBezTo>
                    <a:pt x="6397" y="803"/>
                    <a:pt x="6930" y="824"/>
                    <a:pt x="7357" y="848"/>
                  </a:cubicBezTo>
                  <a:lnTo>
                    <a:pt x="7343" y="227"/>
                  </a:lnTo>
                  <a:cubicBezTo>
                    <a:pt x="6617" y="55"/>
                    <a:pt x="5373" y="0"/>
                    <a:pt x="4087" y="0"/>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4"/>
            <p:cNvSpPr/>
            <p:nvPr/>
          </p:nvSpPr>
          <p:spPr>
            <a:xfrm>
              <a:off x="4355156" y="659597"/>
              <a:ext cx="775942" cy="823209"/>
            </a:xfrm>
            <a:custGeom>
              <a:rect b="b" l="l" r="r" t="t"/>
              <a:pathLst>
                <a:path extrusionOk="0" h="11042" w="10408">
                  <a:moveTo>
                    <a:pt x="4016" y="1"/>
                  </a:moveTo>
                  <a:cubicBezTo>
                    <a:pt x="4016" y="1"/>
                    <a:pt x="3989" y="1"/>
                    <a:pt x="3963" y="14"/>
                  </a:cubicBezTo>
                  <a:cubicBezTo>
                    <a:pt x="3778" y="14"/>
                    <a:pt x="3118" y="40"/>
                    <a:pt x="2312" y="133"/>
                  </a:cubicBezTo>
                  <a:cubicBezTo>
                    <a:pt x="2193" y="146"/>
                    <a:pt x="2074" y="159"/>
                    <a:pt x="1955" y="173"/>
                  </a:cubicBezTo>
                  <a:cubicBezTo>
                    <a:pt x="252" y="384"/>
                    <a:pt x="1" y="2140"/>
                    <a:pt x="357" y="3831"/>
                  </a:cubicBezTo>
                  <a:cubicBezTo>
                    <a:pt x="437" y="4214"/>
                    <a:pt x="503" y="4610"/>
                    <a:pt x="569" y="5006"/>
                  </a:cubicBezTo>
                  <a:cubicBezTo>
                    <a:pt x="569" y="5059"/>
                    <a:pt x="582" y="5112"/>
                    <a:pt x="582" y="5165"/>
                  </a:cubicBezTo>
                  <a:cubicBezTo>
                    <a:pt x="595" y="5244"/>
                    <a:pt x="608" y="5323"/>
                    <a:pt x="621" y="5416"/>
                  </a:cubicBezTo>
                  <a:cubicBezTo>
                    <a:pt x="793" y="6670"/>
                    <a:pt x="872" y="7898"/>
                    <a:pt x="820" y="8704"/>
                  </a:cubicBezTo>
                  <a:cubicBezTo>
                    <a:pt x="793" y="9259"/>
                    <a:pt x="727" y="9866"/>
                    <a:pt x="595" y="10540"/>
                  </a:cubicBezTo>
                  <a:cubicBezTo>
                    <a:pt x="569" y="10685"/>
                    <a:pt x="542" y="10843"/>
                    <a:pt x="516" y="10989"/>
                  </a:cubicBezTo>
                  <a:cubicBezTo>
                    <a:pt x="1573" y="10815"/>
                    <a:pt x="3573" y="10528"/>
                    <a:pt x="5468" y="10528"/>
                  </a:cubicBezTo>
                  <a:cubicBezTo>
                    <a:pt x="6745" y="10528"/>
                    <a:pt x="7975" y="10659"/>
                    <a:pt x="8836" y="11042"/>
                  </a:cubicBezTo>
                  <a:cubicBezTo>
                    <a:pt x="8836" y="10923"/>
                    <a:pt x="8849" y="10804"/>
                    <a:pt x="8849" y="10685"/>
                  </a:cubicBezTo>
                  <a:cubicBezTo>
                    <a:pt x="8849" y="10540"/>
                    <a:pt x="8849" y="10394"/>
                    <a:pt x="8862" y="10262"/>
                  </a:cubicBezTo>
                  <a:cubicBezTo>
                    <a:pt x="8862" y="10104"/>
                    <a:pt x="8876" y="9959"/>
                    <a:pt x="8876" y="9840"/>
                  </a:cubicBezTo>
                  <a:cubicBezTo>
                    <a:pt x="8876" y="9813"/>
                    <a:pt x="8889" y="9774"/>
                    <a:pt x="8889" y="9747"/>
                  </a:cubicBezTo>
                  <a:cubicBezTo>
                    <a:pt x="8889" y="9747"/>
                    <a:pt x="8889" y="9747"/>
                    <a:pt x="8889" y="9734"/>
                  </a:cubicBezTo>
                  <a:cubicBezTo>
                    <a:pt x="8889" y="9734"/>
                    <a:pt x="8915" y="9721"/>
                    <a:pt x="8968" y="9681"/>
                  </a:cubicBezTo>
                  <a:cubicBezTo>
                    <a:pt x="9034" y="9642"/>
                    <a:pt x="9113" y="9576"/>
                    <a:pt x="9206" y="9496"/>
                  </a:cubicBezTo>
                  <a:cubicBezTo>
                    <a:pt x="9259" y="9457"/>
                    <a:pt x="9311" y="9417"/>
                    <a:pt x="9364" y="9364"/>
                  </a:cubicBezTo>
                  <a:cubicBezTo>
                    <a:pt x="9628" y="9140"/>
                    <a:pt x="9945" y="8810"/>
                    <a:pt x="10143" y="8440"/>
                  </a:cubicBezTo>
                  <a:cubicBezTo>
                    <a:pt x="10157" y="8427"/>
                    <a:pt x="10157" y="8400"/>
                    <a:pt x="10170" y="8387"/>
                  </a:cubicBezTo>
                  <a:cubicBezTo>
                    <a:pt x="10196" y="8347"/>
                    <a:pt x="10209" y="8308"/>
                    <a:pt x="10223" y="8255"/>
                  </a:cubicBezTo>
                  <a:cubicBezTo>
                    <a:pt x="10408" y="7727"/>
                    <a:pt x="10236" y="6842"/>
                    <a:pt x="10104" y="5838"/>
                  </a:cubicBezTo>
                  <a:cubicBezTo>
                    <a:pt x="10091" y="5772"/>
                    <a:pt x="10091" y="5693"/>
                    <a:pt x="10077" y="5614"/>
                  </a:cubicBezTo>
                  <a:cubicBezTo>
                    <a:pt x="10064" y="5521"/>
                    <a:pt x="10051" y="5442"/>
                    <a:pt x="10051" y="5363"/>
                  </a:cubicBezTo>
                  <a:cubicBezTo>
                    <a:pt x="10025" y="5151"/>
                    <a:pt x="9998" y="4927"/>
                    <a:pt x="9998" y="4716"/>
                  </a:cubicBezTo>
                  <a:cubicBezTo>
                    <a:pt x="9985" y="4570"/>
                    <a:pt x="9985" y="4425"/>
                    <a:pt x="9972" y="4280"/>
                  </a:cubicBezTo>
                  <a:lnTo>
                    <a:pt x="9972" y="4135"/>
                  </a:lnTo>
                  <a:lnTo>
                    <a:pt x="9972" y="4108"/>
                  </a:lnTo>
                  <a:lnTo>
                    <a:pt x="9972" y="4068"/>
                  </a:lnTo>
                  <a:lnTo>
                    <a:pt x="9972" y="4055"/>
                  </a:lnTo>
                  <a:cubicBezTo>
                    <a:pt x="9998" y="2906"/>
                    <a:pt x="10104" y="2325"/>
                    <a:pt x="9391" y="1823"/>
                  </a:cubicBezTo>
                  <a:cubicBezTo>
                    <a:pt x="9219" y="1705"/>
                    <a:pt x="9008" y="1586"/>
                    <a:pt x="8744" y="1467"/>
                  </a:cubicBezTo>
                  <a:cubicBezTo>
                    <a:pt x="8611" y="1414"/>
                    <a:pt x="8466" y="1348"/>
                    <a:pt x="8308" y="1295"/>
                  </a:cubicBezTo>
                  <a:cubicBezTo>
                    <a:pt x="8255" y="1269"/>
                    <a:pt x="8189" y="1242"/>
                    <a:pt x="8123" y="1229"/>
                  </a:cubicBezTo>
                  <a:cubicBezTo>
                    <a:pt x="7964" y="1163"/>
                    <a:pt x="7806" y="1110"/>
                    <a:pt x="7621" y="1057"/>
                  </a:cubicBezTo>
                  <a:lnTo>
                    <a:pt x="7304" y="965"/>
                  </a:lnTo>
                  <a:lnTo>
                    <a:pt x="4016"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4"/>
            <p:cNvSpPr/>
            <p:nvPr/>
          </p:nvSpPr>
          <p:spPr>
            <a:xfrm>
              <a:off x="5050292" y="794540"/>
              <a:ext cx="58151" cy="216650"/>
            </a:xfrm>
            <a:custGeom>
              <a:rect b="b" l="l" r="r" t="t"/>
              <a:pathLst>
                <a:path extrusionOk="0" h="2906" w="780">
                  <a:moveTo>
                    <a:pt x="67" y="0"/>
                  </a:moveTo>
                  <a:lnTo>
                    <a:pt x="67" y="0"/>
                  </a:lnTo>
                  <a:cubicBezTo>
                    <a:pt x="1" y="766"/>
                    <a:pt x="185" y="2008"/>
                    <a:pt x="674" y="2906"/>
                  </a:cubicBezTo>
                  <a:cubicBezTo>
                    <a:pt x="661" y="2707"/>
                    <a:pt x="648" y="2523"/>
                    <a:pt x="648" y="2325"/>
                  </a:cubicBezTo>
                  <a:lnTo>
                    <a:pt x="648" y="2298"/>
                  </a:lnTo>
                  <a:cubicBezTo>
                    <a:pt x="648" y="2285"/>
                    <a:pt x="648" y="2258"/>
                    <a:pt x="661" y="2245"/>
                  </a:cubicBezTo>
                  <a:cubicBezTo>
                    <a:pt x="674" y="1096"/>
                    <a:pt x="780" y="515"/>
                    <a:pt x="67" y="0"/>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4"/>
            <p:cNvSpPr/>
            <p:nvPr/>
          </p:nvSpPr>
          <p:spPr>
            <a:xfrm>
              <a:off x="4355156" y="669438"/>
              <a:ext cx="280690" cy="398781"/>
            </a:xfrm>
            <a:custGeom>
              <a:rect b="b" l="l" r="r" t="t"/>
              <a:pathLst>
                <a:path extrusionOk="0" h="5349" w="3765">
                  <a:moveTo>
                    <a:pt x="2312" y="1"/>
                  </a:moveTo>
                  <a:cubicBezTo>
                    <a:pt x="2193" y="14"/>
                    <a:pt x="2074" y="27"/>
                    <a:pt x="1955" y="41"/>
                  </a:cubicBezTo>
                  <a:cubicBezTo>
                    <a:pt x="252" y="252"/>
                    <a:pt x="1" y="2008"/>
                    <a:pt x="357" y="3699"/>
                  </a:cubicBezTo>
                  <a:cubicBezTo>
                    <a:pt x="437" y="4082"/>
                    <a:pt x="503" y="4478"/>
                    <a:pt x="569" y="4874"/>
                  </a:cubicBezTo>
                  <a:cubicBezTo>
                    <a:pt x="569" y="4927"/>
                    <a:pt x="582" y="4980"/>
                    <a:pt x="582" y="5033"/>
                  </a:cubicBezTo>
                  <a:cubicBezTo>
                    <a:pt x="595" y="5112"/>
                    <a:pt x="608" y="5191"/>
                    <a:pt x="621" y="5284"/>
                  </a:cubicBezTo>
                  <a:cubicBezTo>
                    <a:pt x="739" y="5328"/>
                    <a:pt x="863" y="5348"/>
                    <a:pt x="990" y="5348"/>
                  </a:cubicBezTo>
                  <a:cubicBezTo>
                    <a:pt x="1896" y="5348"/>
                    <a:pt x="2993" y="4297"/>
                    <a:pt x="3329" y="3012"/>
                  </a:cubicBezTo>
                  <a:cubicBezTo>
                    <a:pt x="3765" y="1335"/>
                    <a:pt x="3170" y="357"/>
                    <a:pt x="2312" y="1"/>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4"/>
            <p:cNvSpPr/>
            <p:nvPr/>
          </p:nvSpPr>
          <p:spPr>
            <a:xfrm>
              <a:off x="4351205" y="717377"/>
              <a:ext cx="846842" cy="872786"/>
            </a:xfrm>
            <a:custGeom>
              <a:rect b="b" l="l" r="r" t="t"/>
              <a:pathLst>
                <a:path extrusionOk="0" h="11707" w="11359">
                  <a:moveTo>
                    <a:pt x="1912" y="0"/>
                  </a:moveTo>
                  <a:cubicBezTo>
                    <a:pt x="1738" y="0"/>
                    <a:pt x="1561" y="27"/>
                    <a:pt x="1388" y="84"/>
                  </a:cubicBezTo>
                  <a:cubicBezTo>
                    <a:pt x="490" y="388"/>
                    <a:pt x="1" y="1352"/>
                    <a:pt x="305" y="2250"/>
                  </a:cubicBezTo>
                  <a:lnTo>
                    <a:pt x="2959" y="10214"/>
                  </a:lnTo>
                  <a:lnTo>
                    <a:pt x="2986" y="10293"/>
                  </a:lnTo>
                  <a:cubicBezTo>
                    <a:pt x="3104" y="10650"/>
                    <a:pt x="3369" y="10966"/>
                    <a:pt x="3752" y="11125"/>
                  </a:cubicBezTo>
                  <a:cubicBezTo>
                    <a:pt x="4333" y="11376"/>
                    <a:pt x="4927" y="11521"/>
                    <a:pt x="5508" y="11614"/>
                  </a:cubicBezTo>
                  <a:cubicBezTo>
                    <a:pt x="6089" y="11693"/>
                    <a:pt x="6644" y="11706"/>
                    <a:pt x="7185" y="11706"/>
                  </a:cubicBezTo>
                  <a:cubicBezTo>
                    <a:pt x="7727" y="11693"/>
                    <a:pt x="8242" y="11640"/>
                    <a:pt x="8757" y="11587"/>
                  </a:cubicBezTo>
                  <a:cubicBezTo>
                    <a:pt x="9259" y="11534"/>
                    <a:pt x="9761" y="11455"/>
                    <a:pt x="10236" y="11376"/>
                  </a:cubicBezTo>
                  <a:cubicBezTo>
                    <a:pt x="10896" y="11270"/>
                    <a:pt x="11359" y="10676"/>
                    <a:pt x="11306" y="10016"/>
                  </a:cubicBezTo>
                  <a:cubicBezTo>
                    <a:pt x="11243" y="9368"/>
                    <a:pt x="10699" y="8861"/>
                    <a:pt x="10050" y="8861"/>
                  </a:cubicBezTo>
                  <a:cubicBezTo>
                    <a:pt x="10011" y="8861"/>
                    <a:pt x="9972" y="8863"/>
                    <a:pt x="9932" y="8867"/>
                  </a:cubicBezTo>
                  <a:cubicBezTo>
                    <a:pt x="9457" y="8906"/>
                    <a:pt x="8995" y="8933"/>
                    <a:pt x="8546" y="8959"/>
                  </a:cubicBezTo>
                  <a:cubicBezTo>
                    <a:pt x="8279" y="8967"/>
                    <a:pt x="8021" y="8974"/>
                    <a:pt x="7766" y="8974"/>
                  </a:cubicBezTo>
                  <a:cubicBezTo>
                    <a:pt x="7580" y="8974"/>
                    <a:pt x="7396" y="8970"/>
                    <a:pt x="7212" y="8959"/>
                  </a:cubicBezTo>
                  <a:cubicBezTo>
                    <a:pt x="6789" y="8933"/>
                    <a:pt x="6380" y="8893"/>
                    <a:pt x="6010" y="8801"/>
                  </a:cubicBezTo>
                  <a:cubicBezTo>
                    <a:pt x="5870" y="8772"/>
                    <a:pt x="5735" y="8737"/>
                    <a:pt x="5606" y="8698"/>
                  </a:cubicBezTo>
                  <a:lnTo>
                    <a:pt x="5606" y="8698"/>
                  </a:lnTo>
                  <a:lnTo>
                    <a:pt x="3580" y="1260"/>
                  </a:lnTo>
                  <a:cubicBezTo>
                    <a:pt x="3567" y="1233"/>
                    <a:pt x="3554" y="1194"/>
                    <a:pt x="3540" y="1167"/>
                  </a:cubicBezTo>
                  <a:cubicBezTo>
                    <a:pt x="3307" y="456"/>
                    <a:pt x="2629" y="0"/>
                    <a:pt x="1912" y="0"/>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4"/>
            <p:cNvSpPr/>
            <p:nvPr/>
          </p:nvSpPr>
          <p:spPr>
            <a:xfrm>
              <a:off x="4602301" y="117590"/>
              <a:ext cx="494358" cy="484368"/>
            </a:xfrm>
            <a:custGeom>
              <a:rect b="b" l="l" r="r" t="t"/>
              <a:pathLst>
                <a:path extrusionOk="0" h="6497" w="6631">
                  <a:moveTo>
                    <a:pt x="3010" y="0"/>
                  </a:moveTo>
                  <a:cubicBezTo>
                    <a:pt x="1859" y="0"/>
                    <a:pt x="1050" y="687"/>
                    <a:pt x="767" y="1209"/>
                  </a:cubicBezTo>
                  <a:cubicBezTo>
                    <a:pt x="318" y="2028"/>
                    <a:pt x="1" y="2807"/>
                    <a:pt x="423" y="4326"/>
                  </a:cubicBezTo>
                  <a:cubicBezTo>
                    <a:pt x="859" y="5911"/>
                    <a:pt x="2431" y="6201"/>
                    <a:pt x="2431" y="6201"/>
                  </a:cubicBezTo>
                  <a:cubicBezTo>
                    <a:pt x="2834" y="6405"/>
                    <a:pt x="3221" y="6496"/>
                    <a:pt x="3585" y="6496"/>
                  </a:cubicBezTo>
                  <a:cubicBezTo>
                    <a:pt x="5393" y="6496"/>
                    <a:pt x="6630" y="4247"/>
                    <a:pt x="6366" y="2345"/>
                  </a:cubicBezTo>
                  <a:cubicBezTo>
                    <a:pt x="6208" y="1130"/>
                    <a:pt x="5098" y="364"/>
                    <a:pt x="3606" y="60"/>
                  </a:cubicBezTo>
                  <a:cubicBezTo>
                    <a:pt x="3399" y="19"/>
                    <a:pt x="3200" y="0"/>
                    <a:pt x="3010"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4"/>
            <p:cNvSpPr/>
            <p:nvPr/>
          </p:nvSpPr>
          <p:spPr>
            <a:xfrm>
              <a:off x="4582619" y="111178"/>
              <a:ext cx="237375" cy="346669"/>
            </a:xfrm>
            <a:custGeom>
              <a:rect b="b" l="l" r="r" t="t"/>
              <a:pathLst>
                <a:path extrusionOk="0" h="4650" w="3184">
                  <a:moveTo>
                    <a:pt x="3080" y="1"/>
                  </a:moveTo>
                  <a:cubicBezTo>
                    <a:pt x="2974" y="1"/>
                    <a:pt x="2555" y="11"/>
                    <a:pt x="2074" y="199"/>
                  </a:cubicBezTo>
                  <a:cubicBezTo>
                    <a:pt x="1572" y="384"/>
                    <a:pt x="885" y="833"/>
                    <a:pt x="542" y="1810"/>
                  </a:cubicBezTo>
                  <a:cubicBezTo>
                    <a:pt x="0" y="3368"/>
                    <a:pt x="661" y="4557"/>
                    <a:pt x="687" y="4610"/>
                  </a:cubicBezTo>
                  <a:cubicBezTo>
                    <a:pt x="700" y="4636"/>
                    <a:pt x="727" y="4650"/>
                    <a:pt x="753" y="4650"/>
                  </a:cubicBezTo>
                  <a:cubicBezTo>
                    <a:pt x="766" y="4650"/>
                    <a:pt x="793" y="4650"/>
                    <a:pt x="793" y="4636"/>
                  </a:cubicBezTo>
                  <a:cubicBezTo>
                    <a:pt x="833" y="4610"/>
                    <a:pt x="859" y="4570"/>
                    <a:pt x="833" y="4531"/>
                  </a:cubicBezTo>
                  <a:cubicBezTo>
                    <a:pt x="819" y="4517"/>
                    <a:pt x="172" y="3355"/>
                    <a:pt x="700" y="1863"/>
                  </a:cubicBezTo>
                  <a:cubicBezTo>
                    <a:pt x="965" y="1123"/>
                    <a:pt x="1440" y="608"/>
                    <a:pt x="2127" y="344"/>
                  </a:cubicBezTo>
                  <a:cubicBezTo>
                    <a:pt x="2533" y="188"/>
                    <a:pt x="2899" y="171"/>
                    <a:pt x="3035" y="171"/>
                  </a:cubicBezTo>
                  <a:cubicBezTo>
                    <a:pt x="3071" y="171"/>
                    <a:pt x="3091" y="173"/>
                    <a:pt x="3091" y="173"/>
                  </a:cubicBezTo>
                  <a:cubicBezTo>
                    <a:pt x="3144" y="173"/>
                    <a:pt x="3170" y="133"/>
                    <a:pt x="3183" y="93"/>
                  </a:cubicBezTo>
                  <a:cubicBezTo>
                    <a:pt x="3183" y="40"/>
                    <a:pt x="3144" y="1"/>
                    <a:pt x="3104" y="1"/>
                  </a:cubicBezTo>
                  <a:cubicBezTo>
                    <a:pt x="3101" y="1"/>
                    <a:pt x="3093" y="1"/>
                    <a:pt x="3080"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4"/>
            <p:cNvSpPr/>
            <p:nvPr/>
          </p:nvSpPr>
          <p:spPr>
            <a:xfrm>
              <a:off x="4997135" y="449131"/>
              <a:ext cx="70676" cy="114140"/>
            </a:xfrm>
            <a:custGeom>
              <a:rect b="b" l="l" r="r" t="t"/>
              <a:pathLst>
                <a:path extrusionOk="0" h="1531" w="948">
                  <a:moveTo>
                    <a:pt x="548" y="0"/>
                  </a:moveTo>
                  <a:cubicBezTo>
                    <a:pt x="371" y="0"/>
                    <a:pt x="185" y="143"/>
                    <a:pt x="185" y="143"/>
                  </a:cubicBezTo>
                  <a:lnTo>
                    <a:pt x="0" y="1477"/>
                  </a:lnTo>
                  <a:cubicBezTo>
                    <a:pt x="76" y="1514"/>
                    <a:pt x="149" y="1531"/>
                    <a:pt x="217" y="1531"/>
                  </a:cubicBezTo>
                  <a:cubicBezTo>
                    <a:pt x="681" y="1531"/>
                    <a:pt x="948" y="747"/>
                    <a:pt x="832" y="275"/>
                  </a:cubicBezTo>
                  <a:cubicBezTo>
                    <a:pt x="780" y="64"/>
                    <a:pt x="666" y="0"/>
                    <a:pt x="548" y="0"/>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4"/>
            <p:cNvSpPr/>
            <p:nvPr/>
          </p:nvSpPr>
          <p:spPr>
            <a:xfrm>
              <a:off x="4668280" y="538522"/>
              <a:ext cx="227534" cy="213518"/>
            </a:xfrm>
            <a:custGeom>
              <a:rect b="b" l="l" r="r" t="t"/>
              <a:pathLst>
                <a:path extrusionOk="0" h="2864" w="3052">
                  <a:moveTo>
                    <a:pt x="621" y="0"/>
                  </a:moveTo>
                  <a:cubicBezTo>
                    <a:pt x="687" y="555"/>
                    <a:pt x="489" y="1400"/>
                    <a:pt x="0" y="1770"/>
                  </a:cubicBezTo>
                  <a:cubicBezTo>
                    <a:pt x="865" y="2635"/>
                    <a:pt x="1546" y="2864"/>
                    <a:pt x="2023" y="2864"/>
                  </a:cubicBezTo>
                  <a:cubicBezTo>
                    <a:pt x="2559" y="2864"/>
                    <a:pt x="2840" y="2576"/>
                    <a:pt x="2840" y="2576"/>
                  </a:cubicBezTo>
                  <a:lnTo>
                    <a:pt x="3051" y="1242"/>
                  </a:lnTo>
                  <a:cubicBezTo>
                    <a:pt x="2364" y="1149"/>
                    <a:pt x="1625" y="727"/>
                    <a:pt x="1149" y="397"/>
                  </a:cubicBezTo>
                  <a:cubicBezTo>
                    <a:pt x="1083" y="357"/>
                    <a:pt x="1031" y="331"/>
                    <a:pt x="991" y="291"/>
                  </a:cubicBezTo>
                  <a:cubicBezTo>
                    <a:pt x="766" y="93"/>
                    <a:pt x="621" y="0"/>
                    <a:pt x="621" y="0"/>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4"/>
            <p:cNvSpPr/>
            <p:nvPr/>
          </p:nvSpPr>
          <p:spPr>
            <a:xfrm>
              <a:off x="4714578" y="210260"/>
              <a:ext cx="351515" cy="424427"/>
            </a:xfrm>
            <a:custGeom>
              <a:rect b="b" l="l" r="r" t="t"/>
              <a:pathLst>
                <a:path extrusionOk="0" h="5693" w="4715">
                  <a:moveTo>
                    <a:pt x="2256" y="1"/>
                  </a:moveTo>
                  <a:cubicBezTo>
                    <a:pt x="2171" y="1"/>
                    <a:pt x="2084" y="6"/>
                    <a:pt x="1994" y="19"/>
                  </a:cubicBezTo>
                  <a:cubicBezTo>
                    <a:pt x="1176" y="151"/>
                    <a:pt x="542" y="798"/>
                    <a:pt x="410" y="1617"/>
                  </a:cubicBezTo>
                  <a:cubicBezTo>
                    <a:pt x="172" y="2370"/>
                    <a:pt x="13" y="3175"/>
                    <a:pt x="0" y="4086"/>
                  </a:cubicBezTo>
                  <a:cubicBezTo>
                    <a:pt x="0" y="4192"/>
                    <a:pt x="0" y="4298"/>
                    <a:pt x="0" y="4403"/>
                  </a:cubicBezTo>
                  <a:cubicBezTo>
                    <a:pt x="64" y="4456"/>
                    <a:pt x="1507" y="5693"/>
                    <a:pt x="2784" y="5693"/>
                  </a:cubicBezTo>
                  <a:cubicBezTo>
                    <a:pt x="3097" y="5693"/>
                    <a:pt x="3401" y="5618"/>
                    <a:pt x="3672" y="5434"/>
                  </a:cubicBezTo>
                  <a:cubicBezTo>
                    <a:pt x="3936" y="5249"/>
                    <a:pt x="4107" y="4747"/>
                    <a:pt x="4306" y="3822"/>
                  </a:cubicBezTo>
                  <a:cubicBezTo>
                    <a:pt x="4332" y="3704"/>
                    <a:pt x="4358" y="3571"/>
                    <a:pt x="4398" y="3426"/>
                  </a:cubicBezTo>
                  <a:cubicBezTo>
                    <a:pt x="4424" y="3307"/>
                    <a:pt x="4451" y="3162"/>
                    <a:pt x="4477" y="3030"/>
                  </a:cubicBezTo>
                  <a:cubicBezTo>
                    <a:pt x="4715" y="1841"/>
                    <a:pt x="4477" y="930"/>
                    <a:pt x="3870" y="600"/>
                  </a:cubicBezTo>
                  <a:cubicBezTo>
                    <a:pt x="3515" y="411"/>
                    <a:pt x="2971" y="1"/>
                    <a:pt x="2256" y="1"/>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4"/>
            <p:cNvSpPr/>
            <p:nvPr/>
          </p:nvSpPr>
          <p:spPr>
            <a:xfrm>
              <a:off x="4736198" y="162546"/>
              <a:ext cx="379621" cy="168340"/>
            </a:xfrm>
            <a:custGeom>
              <a:rect b="b" l="l" r="r" t="t"/>
              <a:pathLst>
                <a:path extrusionOk="0" h="2258" w="5092">
                  <a:moveTo>
                    <a:pt x="2383" y="0"/>
                  </a:moveTo>
                  <a:cubicBezTo>
                    <a:pt x="915" y="0"/>
                    <a:pt x="172" y="1425"/>
                    <a:pt x="172" y="1425"/>
                  </a:cubicBezTo>
                  <a:cubicBezTo>
                    <a:pt x="172" y="1425"/>
                    <a:pt x="1" y="1795"/>
                    <a:pt x="608" y="1966"/>
                  </a:cubicBezTo>
                  <a:cubicBezTo>
                    <a:pt x="737" y="2003"/>
                    <a:pt x="867" y="2018"/>
                    <a:pt x="996" y="2018"/>
                  </a:cubicBezTo>
                  <a:cubicBezTo>
                    <a:pt x="1946" y="2018"/>
                    <a:pt x="2827" y="1148"/>
                    <a:pt x="2827" y="1148"/>
                  </a:cubicBezTo>
                  <a:cubicBezTo>
                    <a:pt x="2827" y="1148"/>
                    <a:pt x="3302" y="1874"/>
                    <a:pt x="3725" y="2204"/>
                  </a:cubicBezTo>
                  <a:cubicBezTo>
                    <a:pt x="3770" y="2242"/>
                    <a:pt x="3809" y="2258"/>
                    <a:pt x="3844" y="2258"/>
                  </a:cubicBezTo>
                  <a:cubicBezTo>
                    <a:pt x="4065" y="2258"/>
                    <a:pt x="4095" y="1597"/>
                    <a:pt x="4095" y="1597"/>
                  </a:cubicBezTo>
                  <a:cubicBezTo>
                    <a:pt x="4095" y="1597"/>
                    <a:pt x="4716" y="2072"/>
                    <a:pt x="4975" y="2072"/>
                  </a:cubicBezTo>
                  <a:cubicBezTo>
                    <a:pt x="5047" y="2072"/>
                    <a:pt x="5091" y="2035"/>
                    <a:pt x="5085" y="1940"/>
                  </a:cubicBezTo>
                  <a:cubicBezTo>
                    <a:pt x="5046" y="1491"/>
                    <a:pt x="4953" y="606"/>
                    <a:pt x="3038" y="91"/>
                  </a:cubicBezTo>
                  <a:cubicBezTo>
                    <a:pt x="2806" y="28"/>
                    <a:pt x="2587" y="0"/>
                    <a:pt x="2383"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4"/>
            <p:cNvSpPr/>
            <p:nvPr/>
          </p:nvSpPr>
          <p:spPr>
            <a:xfrm>
              <a:off x="4889778" y="548885"/>
              <a:ext cx="51292" cy="21247"/>
            </a:xfrm>
            <a:custGeom>
              <a:rect b="b" l="l" r="r" t="t"/>
              <a:pathLst>
                <a:path extrusionOk="0" h="285" w="688">
                  <a:moveTo>
                    <a:pt x="80" y="0"/>
                  </a:moveTo>
                  <a:cubicBezTo>
                    <a:pt x="60" y="0"/>
                    <a:pt x="41" y="7"/>
                    <a:pt x="27" y="20"/>
                  </a:cubicBezTo>
                  <a:cubicBezTo>
                    <a:pt x="1" y="33"/>
                    <a:pt x="1" y="86"/>
                    <a:pt x="27" y="112"/>
                  </a:cubicBezTo>
                  <a:cubicBezTo>
                    <a:pt x="41" y="112"/>
                    <a:pt x="212" y="284"/>
                    <a:pt x="463" y="284"/>
                  </a:cubicBezTo>
                  <a:cubicBezTo>
                    <a:pt x="516" y="284"/>
                    <a:pt x="582" y="284"/>
                    <a:pt x="635" y="258"/>
                  </a:cubicBezTo>
                  <a:cubicBezTo>
                    <a:pt x="674" y="244"/>
                    <a:pt x="688" y="205"/>
                    <a:pt x="674" y="178"/>
                  </a:cubicBezTo>
                  <a:cubicBezTo>
                    <a:pt x="674" y="146"/>
                    <a:pt x="648" y="122"/>
                    <a:pt x="616" y="122"/>
                  </a:cubicBezTo>
                  <a:cubicBezTo>
                    <a:pt x="609" y="122"/>
                    <a:pt x="602" y="123"/>
                    <a:pt x="595" y="126"/>
                  </a:cubicBezTo>
                  <a:cubicBezTo>
                    <a:pt x="545" y="143"/>
                    <a:pt x="498" y="150"/>
                    <a:pt x="453" y="150"/>
                  </a:cubicBezTo>
                  <a:cubicBezTo>
                    <a:pt x="263" y="150"/>
                    <a:pt x="133" y="20"/>
                    <a:pt x="133" y="20"/>
                  </a:cubicBezTo>
                  <a:cubicBezTo>
                    <a:pt x="120" y="7"/>
                    <a:pt x="100" y="0"/>
                    <a:pt x="80" y="0"/>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4"/>
            <p:cNvSpPr/>
            <p:nvPr/>
          </p:nvSpPr>
          <p:spPr>
            <a:xfrm>
              <a:off x="4877030" y="487303"/>
              <a:ext cx="108325" cy="57033"/>
            </a:xfrm>
            <a:custGeom>
              <a:rect b="b" l="l" r="r" t="t"/>
              <a:pathLst>
                <a:path extrusionOk="0" h="765" w="1453">
                  <a:moveTo>
                    <a:pt x="53" y="1"/>
                  </a:moveTo>
                  <a:cubicBezTo>
                    <a:pt x="53" y="1"/>
                    <a:pt x="0" y="529"/>
                    <a:pt x="542" y="714"/>
                  </a:cubicBezTo>
                  <a:cubicBezTo>
                    <a:pt x="643" y="750"/>
                    <a:pt x="734" y="765"/>
                    <a:pt x="816" y="765"/>
                  </a:cubicBezTo>
                  <a:cubicBezTo>
                    <a:pt x="1281" y="765"/>
                    <a:pt x="1453" y="278"/>
                    <a:pt x="1453" y="278"/>
                  </a:cubicBezTo>
                  <a:cubicBezTo>
                    <a:pt x="978" y="278"/>
                    <a:pt x="53" y="1"/>
                    <a:pt x="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4"/>
            <p:cNvSpPr/>
            <p:nvPr/>
          </p:nvSpPr>
          <p:spPr>
            <a:xfrm>
              <a:off x="4991767" y="344457"/>
              <a:ext cx="81262" cy="57256"/>
            </a:xfrm>
            <a:custGeom>
              <a:rect b="b" l="l" r="r" t="t"/>
              <a:pathLst>
                <a:path extrusionOk="0" h="768" w="1090">
                  <a:moveTo>
                    <a:pt x="210" y="1"/>
                  </a:moveTo>
                  <a:cubicBezTo>
                    <a:pt x="154" y="1"/>
                    <a:pt x="0" y="19"/>
                    <a:pt x="33" y="213"/>
                  </a:cubicBezTo>
                  <a:cubicBezTo>
                    <a:pt x="72" y="438"/>
                    <a:pt x="588" y="306"/>
                    <a:pt x="838" y="768"/>
                  </a:cubicBezTo>
                  <a:cubicBezTo>
                    <a:pt x="838" y="768"/>
                    <a:pt x="1089" y="279"/>
                    <a:pt x="231" y="2"/>
                  </a:cubicBezTo>
                  <a:cubicBezTo>
                    <a:pt x="231" y="2"/>
                    <a:pt x="223" y="1"/>
                    <a:pt x="210"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4"/>
            <p:cNvSpPr/>
            <p:nvPr/>
          </p:nvSpPr>
          <p:spPr>
            <a:xfrm>
              <a:off x="4862716" y="328056"/>
              <a:ext cx="84244" cy="35263"/>
            </a:xfrm>
            <a:custGeom>
              <a:rect b="b" l="l" r="r" t="t"/>
              <a:pathLst>
                <a:path extrusionOk="0" h="473" w="1130">
                  <a:moveTo>
                    <a:pt x="701" y="0"/>
                  </a:moveTo>
                  <a:cubicBezTo>
                    <a:pt x="0" y="0"/>
                    <a:pt x="34" y="473"/>
                    <a:pt x="34" y="473"/>
                  </a:cubicBezTo>
                  <a:cubicBezTo>
                    <a:pt x="194" y="347"/>
                    <a:pt x="355" y="317"/>
                    <a:pt x="499" y="317"/>
                  </a:cubicBezTo>
                  <a:cubicBezTo>
                    <a:pt x="632" y="317"/>
                    <a:pt x="751" y="343"/>
                    <a:pt x="842" y="343"/>
                  </a:cubicBezTo>
                  <a:cubicBezTo>
                    <a:pt x="912" y="343"/>
                    <a:pt x="966" y="328"/>
                    <a:pt x="998" y="275"/>
                  </a:cubicBezTo>
                  <a:cubicBezTo>
                    <a:pt x="1130" y="76"/>
                    <a:pt x="892" y="10"/>
                    <a:pt x="892" y="10"/>
                  </a:cubicBezTo>
                  <a:cubicBezTo>
                    <a:pt x="823" y="3"/>
                    <a:pt x="760" y="0"/>
                    <a:pt x="701"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4"/>
            <p:cNvSpPr/>
            <p:nvPr/>
          </p:nvSpPr>
          <p:spPr>
            <a:xfrm>
              <a:off x="4939216" y="421660"/>
              <a:ext cx="36456" cy="62102"/>
            </a:xfrm>
            <a:custGeom>
              <a:rect b="b" l="l" r="r" t="t"/>
              <a:pathLst>
                <a:path extrusionOk="0" h="833" w="489">
                  <a:moveTo>
                    <a:pt x="330" y="1"/>
                  </a:moveTo>
                  <a:cubicBezTo>
                    <a:pt x="291" y="14"/>
                    <a:pt x="264" y="41"/>
                    <a:pt x="278" y="80"/>
                  </a:cubicBezTo>
                  <a:lnTo>
                    <a:pt x="357" y="701"/>
                  </a:lnTo>
                  <a:cubicBezTo>
                    <a:pt x="291" y="688"/>
                    <a:pt x="198" y="661"/>
                    <a:pt x="119" y="595"/>
                  </a:cubicBezTo>
                  <a:cubicBezTo>
                    <a:pt x="108" y="590"/>
                    <a:pt x="95" y="587"/>
                    <a:pt x="81" y="587"/>
                  </a:cubicBezTo>
                  <a:cubicBezTo>
                    <a:pt x="62" y="587"/>
                    <a:pt x="42" y="593"/>
                    <a:pt x="27" y="608"/>
                  </a:cubicBezTo>
                  <a:cubicBezTo>
                    <a:pt x="0" y="635"/>
                    <a:pt x="0" y="674"/>
                    <a:pt x="27" y="701"/>
                  </a:cubicBezTo>
                  <a:cubicBezTo>
                    <a:pt x="132" y="767"/>
                    <a:pt x="225" y="807"/>
                    <a:pt x="304" y="820"/>
                  </a:cubicBezTo>
                  <a:cubicBezTo>
                    <a:pt x="383" y="833"/>
                    <a:pt x="436" y="833"/>
                    <a:pt x="436" y="833"/>
                  </a:cubicBezTo>
                  <a:cubicBezTo>
                    <a:pt x="449" y="833"/>
                    <a:pt x="463" y="820"/>
                    <a:pt x="476" y="807"/>
                  </a:cubicBezTo>
                  <a:cubicBezTo>
                    <a:pt x="489" y="793"/>
                    <a:pt x="489" y="780"/>
                    <a:pt x="489" y="767"/>
                  </a:cubicBezTo>
                  <a:lnTo>
                    <a:pt x="396" y="67"/>
                  </a:lnTo>
                  <a:cubicBezTo>
                    <a:pt x="396" y="27"/>
                    <a:pt x="357" y="1"/>
                    <a:pt x="330" y="1"/>
                  </a:cubicBezTo>
                  <a:close/>
                </a:path>
              </a:pathLst>
            </a:custGeom>
            <a:solidFill>
              <a:srgbClr val="363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4"/>
            <p:cNvSpPr/>
            <p:nvPr/>
          </p:nvSpPr>
          <p:spPr>
            <a:xfrm>
              <a:off x="4648971" y="377261"/>
              <a:ext cx="106983" cy="137997"/>
            </a:xfrm>
            <a:custGeom>
              <a:rect b="b" l="l" r="r" t="t"/>
              <a:pathLst>
                <a:path extrusionOk="0" h="1851" w="1435">
                  <a:moveTo>
                    <a:pt x="790" y="1"/>
                  </a:moveTo>
                  <a:cubicBezTo>
                    <a:pt x="679" y="1"/>
                    <a:pt x="558" y="48"/>
                    <a:pt x="431" y="169"/>
                  </a:cubicBezTo>
                  <a:cubicBezTo>
                    <a:pt x="0" y="576"/>
                    <a:pt x="296" y="1850"/>
                    <a:pt x="964" y="1850"/>
                  </a:cubicBezTo>
                  <a:cubicBezTo>
                    <a:pt x="1034" y="1850"/>
                    <a:pt x="1107" y="1837"/>
                    <a:pt x="1184" y="1807"/>
                  </a:cubicBezTo>
                  <a:lnTo>
                    <a:pt x="1435" y="565"/>
                  </a:lnTo>
                  <a:cubicBezTo>
                    <a:pt x="1435" y="565"/>
                    <a:pt x="1172" y="1"/>
                    <a:pt x="790" y="1"/>
                  </a:cubicBez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4"/>
            <p:cNvSpPr/>
            <p:nvPr/>
          </p:nvSpPr>
          <p:spPr>
            <a:xfrm>
              <a:off x="4695865" y="407456"/>
              <a:ext cx="49279" cy="85139"/>
            </a:xfrm>
            <a:custGeom>
              <a:rect b="b" l="l" r="r" t="t"/>
              <a:pathLst>
                <a:path extrusionOk="0" h="1142" w="661">
                  <a:moveTo>
                    <a:pt x="71" y="1"/>
                  </a:moveTo>
                  <a:cubicBezTo>
                    <a:pt x="51" y="1"/>
                    <a:pt x="30" y="12"/>
                    <a:pt x="13" y="28"/>
                  </a:cubicBezTo>
                  <a:cubicBezTo>
                    <a:pt x="0" y="55"/>
                    <a:pt x="0" y="94"/>
                    <a:pt x="40" y="121"/>
                  </a:cubicBezTo>
                  <a:cubicBezTo>
                    <a:pt x="53" y="134"/>
                    <a:pt x="529" y="451"/>
                    <a:pt x="462" y="1072"/>
                  </a:cubicBezTo>
                  <a:cubicBezTo>
                    <a:pt x="462" y="1098"/>
                    <a:pt x="489" y="1138"/>
                    <a:pt x="515" y="1138"/>
                  </a:cubicBezTo>
                  <a:lnTo>
                    <a:pt x="529" y="1138"/>
                  </a:lnTo>
                  <a:cubicBezTo>
                    <a:pt x="533" y="1140"/>
                    <a:pt x="538" y="1141"/>
                    <a:pt x="543" y="1141"/>
                  </a:cubicBezTo>
                  <a:cubicBezTo>
                    <a:pt x="568" y="1141"/>
                    <a:pt x="595" y="1118"/>
                    <a:pt x="595" y="1085"/>
                  </a:cubicBezTo>
                  <a:cubicBezTo>
                    <a:pt x="661" y="385"/>
                    <a:pt x="132" y="28"/>
                    <a:pt x="106" y="15"/>
                  </a:cubicBezTo>
                  <a:cubicBezTo>
                    <a:pt x="96" y="5"/>
                    <a:pt x="84" y="1"/>
                    <a:pt x="71" y="1"/>
                  </a:cubicBezTo>
                  <a:close/>
                </a:path>
              </a:pathLst>
            </a:custGeom>
            <a:solidFill>
              <a:srgbClr val="363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4"/>
            <p:cNvSpPr/>
            <p:nvPr/>
          </p:nvSpPr>
          <p:spPr>
            <a:xfrm>
              <a:off x="4692883" y="440185"/>
              <a:ext cx="40482" cy="15731"/>
            </a:xfrm>
            <a:custGeom>
              <a:rect b="b" l="l" r="r" t="t"/>
              <a:pathLst>
                <a:path extrusionOk="0" h="211" w="543">
                  <a:moveTo>
                    <a:pt x="374" y="0"/>
                  </a:moveTo>
                  <a:cubicBezTo>
                    <a:pt x="223" y="0"/>
                    <a:pt x="61" y="81"/>
                    <a:pt x="40" y="91"/>
                  </a:cubicBezTo>
                  <a:cubicBezTo>
                    <a:pt x="14" y="104"/>
                    <a:pt x="1" y="144"/>
                    <a:pt x="14" y="170"/>
                  </a:cubicBezTo>
                  <a:cubicBezTo>
                    <a:pt x="27" y="197"/>
                    <a:pt x="40" y="210"/>
                    <a:pt x="53" y="210"/>
                  </a:cubicBezTo>
                  <a:cubicBezTo>
                    <a:pt x="67" y="210"/>
                    <a:pt x="80" y="210"/>
                    <a:pt x="93" y="197"/>
                  </a:cubicBezTo>
                  <a:cubicBezTo>
                    <a:pt x="143" y="177"/>
                    <a:pt x="262" y="126"/>
                    <a:pt x="362" y="126"/>
                  </a:cubicBezTo>
                  <a:cubicBezTo>
                    <a:pt x="394" y="126"/>
                    <a:pt x="424" y="131"/>
                    <a:pt x="450" y="144"/>
                  </a:cubicBezTo>
                  <a:cubicBezTo>
                    <a:pt x="457" y="148"/>
                    <a:pt x="465" y="149"/>
                    <a:pt x="473" y="149"/>
                  </a:cubicBezTo>
                  <a:cubicBezTo>
                    <a:pt x="495" y="149"/>
                    <a:pt x="519" y="137"/>
                    <a:pt x="529" y="118"/>
                  </a:cubicBezTo>
                  <a:cubicBezTo>
                    <a:pt x="542" y="78"/>
                    <a:pt x="529" y="52"/>
                    <a:pt x="502" y="25"/>
                  </a:cubicBezTo>
                  <a:cubicBezTo>
                    <a:pt x="463" y="7"/>
                    <a:pt x="419" y="0"/>
                    <a:pt x="374" y="0"/>
                  </a:cubicBezTo>
                  <a:close/>
                </a:path>
              </a:pathLst>
            </a:custGeom>
            <a:solidFill>
              <a:srgbClr val="363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4"/>
            <p:cNvSpPr/>
            <p:nvPr/>
          </p:nvSpPr>
          <p:spPr>
            <a:xfrm>
              <a:off x="4710030" y="269754"/>
              <a:ext cx="88270" cy="181013"/>
            </a:xfrm>
            <a:custGeom>
              <a:rect b="b" l="l" r="r" t="t"/>
              <a:pathLst>
                <a:path extrusionOk="0" h="2428" w="1184">
                  <a:moveTo>
                    <a:pt x="523" y="0"/>
                  </a:moveTo>
                  <a:lnTo>
                    <a:pt x="523" y="0"/>
                  </a:lnTo>
                  <a:cubicBezTo>
                    <a:pt x="1" y="1127"/>
                    <a:pt x="387" y="2428"/>
                    <a:pt x="524" y="2428"/>
                  </a:cubicBezTo>
                  <a:cubicBezTo>
                    <a:pt x="543" y="2428"/>
                    <a:pt x="557" y="2403"/>
                    <a:pt x="563" y="2351"/>
                  </a:cubicBezTo>
                  <a:cubicBezTo>
                    <a:pt x="589" y="2021"/>
                    <a:pt x="1184" y="423"/>
                    <a:pt x="1184" y="423"/>
                  </a:cubicBezTo>
                  <a:lnTo>
                    <a:pt x="523" y="0"/>
                  </a:ln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4"/>
            <p:cNvSpPr/>
            <p:nvPr/>
          </p:nvSpPr>
          <p:spPr>
            <a:xfrm>
              <a:off x="3969194" y="1606061"/>
              <a:ext cx="2228225" cy="124130"/>
            </a:xfrm>
            <a:custGeom>
              <a:rect b="b" l="l" r="r" t="t"/>
              <a:pathLst>
                <a:path extrusionOk="0" h="1665" w="29888">
                  <a:moveTo>
                    <a:pt x="423" y="0"/>
                  </a:moveTo>
                  <a:cubicBezTo>
                    <a:pt x="186" y="0"/>
                    <a:pt x="1" y="251"/>
                    <a:pt x="1" y="568"/>
                  </a:cubicBezTo>
                  <a:lnTo>
                    <a:pt x="1" y="1096"/>
                  </a:lnTo>
                  <a:cubicBezTo>
                    <a:pt x="1" y="1413"/>
                    <a:pt x="186" y="1664"/>
                    <a:pt x="423" y="1664"/>
                  </a:cubicBezTo>
                  <a:lnTo>
                    <a:pt x="29465" y="1664"/>
                  </a:lnTo>
                  <a:cubicBezTo>
                    <a:pt x="29702" y="1664"/>
                    <a:pt x="29887" y="1413"/>
                    <a:pt x="29887" y="1096"/>
                  </a:cubicBezTo>
                  <a:lnTo>
                    <a:pt x="29887" y="568"/>
                  </a:lnTo>
                  <a:cubicBezTo>
                    <a:pt x="29887" y="251"/>
                    <a:pt x="29702" y="0"/>
                    <a:pt x="29465" y="0"/>
                  </a:cubicBezTo>
                  <a:close/>
                </a:path>
              </a:pathLst>
            </a:custGeom>
            <a:solidFill>
              <a:srgbClr val="00B2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3969194" y="1656180"/>
              <a:ext cx="2228225" cy="17818"/>
            </a:xfrm>
            <a:custGeom>
              <a:rect b="b" l="l" r="r" t="t"/>
              <a:pathLst>
                <a:path extrusionOk="0" h="239" w="29888">
                  <a:moveTo>
                    <a:pt x="1" y="1"/>
                  </a:moveTo>
                  <a:lnTo>
                    <a:pt x="1" y="238"/>
                  </a:lnTo>
                  <a:lnTo>
                    <a:pt x="29887" y="238"/>
                  </a:lnTo>
                  <a:lnTo>
                    <a:pt x="29887" y="1"/>
                  </a:lnTo>
                  <a:close/>
                </a:path>
              </a:pathLst>
            </a:custGeom>
            <a:solidFill>
              <a:srgbClr val="007A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5095620" y="767924"/>
              <a:ext cx="1093909" cy="669631"/>
            </a:xfrm>
            <a:custGeom>
              <a:rect b="b" l="l" r="r" t="t"/>
              <a:pathLst>
                <a:path extrusionOk="0" h="8982" w="14673">
                  <a:moveTo>
                    <a:pt x="2430" y="1"/>
                  </a:moveTo>
                  <a:cubicBezTo>
                    <a:pt x="2219" y="1"/>
                    <a:pt x="2021" y="146"/>
                    <a:pt x="1968" y="370"/>
                  </a:cubicBezTo>
                  <a:lnTo>
                    <a:pt x="66" y="8400"/>
                  </a:lnTo>
                  <a:cubicBezTo>
                    <a:pt x="0" y="8704"/>
                    <a:pt x="225" y="8981"/>
                    <a:pt x="528" y="8981"/>
                  </a:cubicBezTo>
                  <a:lnTo>
                    <a:pt x="12243" y="8981"/>
                  </a:lnTo>
                  <a:cubicBezTo>
                    <a:pt x="12467" y="8981"/>
                    <a:pt x="12652" y="8836"/>
                    <a:pt x="12705" y="8624"/>
                  </a:cubicBezTo>
                  <a:lnTo>
                    <a:pt x="12824" y="8123"/>
                  </a:lnTo>
                  <a:lnTo>
                    <a:pt x="12863" y="7938"/>
                  </a:lnTo>
                  <a:lnTo>
                    <a:pt x="14607" y="582"/>
                  </a:lnTo>
                  <a:cubicBezTo>
                    <a:pt x="14673" y="291"/>
                    <a:pt x="14448" y="1"/>
                    <a:pt x="14144"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5619357" y="1058387"/>
              <a:ext cx="144856" cy="135909"/>
            </a:xfrm>
            <a:custGeom>
              <a:rect b="b" l="l" r="r" t="t"/>
              <a:pathLst>
                <a:path extrusionOk="0" h="1823" w="1943">
                  <a:moveTo>
                    <a:pt x="1071" y="1"/>
                  </a:moveTo>
                  <a:cubicBezTo>
                    <a:pt x="569" y="1"/>
                    <a:pt x="120" y="410"/>
                    <a:pt x="54" y="912"/>
                  </a:cubicBezTo>
                  <a:cubicBezTo>
                    <a:pt x="1" y="1414"/>
                    <a:pt x="371" y="1823"/>
                    <a:pt x="873" y="1823"/>
                  </a:cubicBezTo>
                  <a:cubicBezTo>
                    <a:pt x="1374" y="1823"/>
                    <a:pt x="1837" y="1414"/>
                    <a:pt x="1890" y="912"/>
                  </a:cubicBezTo>
                  <a:cubicBezTo>
                    <a:pt x="1942" y="410"/>
                    <a:pt x="1586" y="1"/>
                    <a:pt x="1071"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5095620" y="767924"/>
              <a:ext cx="216650" cy="670600"/>
            </a:xfrm>
            <a:custGeom>
              <a:rect b="b" l="l" r="r" t="t"/>
              <a:pathLst>
                <a:path extrusionOk="0" h="8995" w="2906">
                  <a:moveTo>
                    <a:pt x="2443" y="1"/>
                  </a:moveTo>
                  <a:cubicBezTo>
                    <a:pt x="2219" y="1"/>
                    <a:pt x="2021" y="146"/>
                    <a:pt x="1981" y="370"/>
                  </a:cubicBezTo>
                  <a:lnTo>
                    <a:pt x="79" y="8400"/>
                  </a:lnTo>
                  <a:cubicBezTo>
                    <a:pt x="0" y="8704"/>
                    <a:pt x="225" y="8994"/>
                    <a:pt x="542" y="8994"/>
                  </a:cubicBezTo>
                  <a:lnTo>
                    <a:pt x="872" y="8994"/>
                  </a:lnTo>
                  <a:lnTo>
                    <a:pt x="2906"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5538691" y="1437494"/>
              <a:ext cx="113245" cy="149701"/>
            </a:xfrm>
            <a:custGeom>
              <a:rect b="b" l="l" r="r" t="t"/>
              <a:pathLst>
                <a:path extrusionOk="0" h="2008" w="1519">
                  <a:moveTo>
                    <a:pt x="343" y="0"/>
                  </a:moveTo>
                  <a:lnTo>
                    <a:pt x="0" y="2007"/>
                  </a:lnTo>
                  <a:lnTo>
                    <a:pt x="1162" y="2007"/>
                  </a:lnTo>
                  <a:lnTo>
                    <a:pt x="1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4907522" y="1525095"/>
              <a:ext cx="733597" cy="62102"/>
            </a:xfrm>
            <a:custGeom>
              <a:rect b="b" l="l" r="r" t="t"/>
              <a:pathLst>
                <a:path extrusionOk="0" h="833" w="9840">
                  <a:moveTo>
                    <a:pt x="516" y="0"/>
                  </a:moveTo>
                  <a:cubicBezTo>
                    <a:pt x="357" y="0"/>
                    <a:pt x="212" y="106"/>
                    <a:pt x="159" y="265"/>
                  </a:cubicBezTo>
                  <a:lnTo>
                    <a:pt x="1" y="832"/>
                  </a:lnTo>
                  <a:lnTo>
                    <a:pt x="9668" y="832"/>
                  </a:lnTo>
                  <a:lnTo>
                    <a:pt x="9773" y="463"/>
                  </a:lnTo>
                  <a:cubicBezTo>
                    <a:pt x="9840" y="238"/>
                    <a:pt x="9668" y="0"/>
                    <a:pt x="94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5511106" y="348483"/>
              <a:ext cx="363369" cy="240283"/>
            </a:xfrm>
            <a:custGeom>
              <a:rect b="b" l="l" r="r" t="t"/>
              <a:pathLst>
                <a:path extrusionOk="0" h="3223" w="4874">
                  <a:moveTo>
                    <a:pt x="383" y="1"/>
                  </a:moveTo>
                  <a:cubicBezTo>
                    <a:pt x="172" y="1"/>
                    <a:pt x="0" y="172"/>
                    <a:pt x="0" y="384"/>
                  </a:cubicBezTo>
                  <a:lnTo>
                    <a:pt x="0" y="2853"/>
                  </a:lnTo>
                  <a:cubicBezTo>
                    <a:pt x="0" y="3051"/>
                    <a:pt x="172" y="3223"/>
                    <a:pt x="383" y="3223"/>
                  </a:cubicBezTo>
                  <a:lnTo>
                    <a:pt x="4490" y="3223"/>
                  </a:lnTo>
                  <a:cubicBezTo>
                    <a:pt x="4702" y="3223"/>
                    <a:pt x="4873" y="3065"/>
                    <a:pt x="4873" y="2853"/>
                  </a:cubicBezTo>
                  <a:lnTo>
                    <a:pt x="4873" y="384"/>
                  </a:lnTo>
                  <a:cubicBezTo>
                    <a:pt x="4873" y="172"/>
                    <a:pt x="4702" y="1"/>
                    <a:pt x="4504"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4"/>
            <p:cNvSpPr/>
            <p:nvPr/>
          </p:nvSpPr>
          <p:spPr>
            <a:xfrm>
              <a:off x="5753330" y="553283"/>
              <a:ext cx="79771" cy="109369"/>
            </a:xfrm>
            <a:custGeom>
              <a:rect b="b" l="l" r="r" t="t"/>
              <a:pathLst>
                <a:path extrusionOk="0" h="1467" w="1070">
                  <a:moveTo>
                    <a:pt x="1070" y="1"/>
                  </a:moveTo>
                  <a:lnTo>
                    <a:pt x="0" y="80"/>
                  </a:lnTo>
                  <a:lnTo>
                    <a:pt x="687" y="1466"/>
                  </a:lnTo>
                  <a:lnTo>
                    <a:pt x="1070"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4"/>
            <p:cNvSpPr/>
            <p:nvPr/>
          </p:nvSpPr>
          <p:spPr>
            <a:xfrm>
              <a:off x="5609442" y="407679"/>
              <a:ext cx="168489" cy="135835"/>
            </a:xfrm>
            <a:custGeom>
              <a:rect b="b" l="l" r="r" t="t"/>
              <a:pathLst>
                <a:path extrusionOk="0" h="1822" w="2260">
                  <a:moveTo>
                    <a:pt x="566" y="0"/>
                  </a:moveTo>
                  <a:cubicBezTo>
                    <a:pt x="259" y="0"/>
                    <a:pt x="1" y="211"/>
                    <a:pt x="42" y="580"/>
                  </a:cubicBezTo>
                  <a:cubicBezTo>
                    <a:pt x="94" y="1135"/>
                    <a:pt x="1085" y="1821"/>
                    <a:pt x="1085" y="1821"/>
                  </a:cubicBezTo>
                  <a:cubicBezTo>
                    <a:pt x="1085" y="1821"/>
                    <a:pt x="2115" y="1135"/>
                    <a:pt x="2194" y="580"/>
                  </a:cubicBezTo>
                  <a:cubicBezTo>
                    <a:pt x="2260" y="211"/>
                    <a:pt x="2015" y="0"/>
                    <a:pt x="1707" y="0"/>
                  </a:cubicBezTo>
                  <a:cubicBezTo>
                    <a:pt x="1518" y="0"/>
                    <a:pt x="1305" y="79"/>
                    <a:pt x="1124" y="250"/>
                  </a:cubicBezTo>
                  <a:cubicBezTo>
                    <a:pt x="959" y="79"/>
                    <a:pt x="754" y="0"/>
                    <a:pt x="5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4" name="Google Shape;1134;p34"/>
            <p:cNvGrpSpPr/>
            <p:nvPr/>
          </p:nvGrpSpPr>
          <p:grpSpPr>
            <a:xfrm rot="212995">
              <a:off x="4857283" y="373919"/>
              <a:ext cx="92308" cy="69806"/>
              <a:chOff x="-2298955" y="310381"/>
              <a:chExt cx="213266" cy="151132"/>
            </a:xfrm>
          </p:grpSpPr>
          <p:sp>
            <p:nvSpPr>
              <p:cNvPr id="1135" name="Google Shape;1135;p34"/>
              <p:cNvSpPr/>
              <p:nvPr/>
            </p:nvSpPr>
            <p:spPr>
              <a:xfrm flipH="1" rot="-399435">
                <a:off x="-2291806" y="327462"/>
                <a:ext cx="198969" cy="118737"/>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4"/>
              <p:cNvSpPr/>
              <p:nvPr/>
            </p:nvSpPr>
            <p:spPr>
              <a:xfrm flipH="1" rot="-399435">
                <a:off x="-2255255" y="317650"/>
                <a:ext cx="135659" cy="136595"/>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34"/>
            <p:cNvGrpSpPr/>
            <p:nvPr/>
          </p:nvGrpSpPr>
          <p:grpSpPr>
            <a:xfrm rot="207611">
              <a:off x="4973847" y="404733"/>
              <a:ext cx="78665" cy="62965"/>
              <a:chOff x="-2607229" y="20825"/>
              <a:chExt cx="214834" cy="149651"/>
            </a:xfrm>
          </p:grpSpPr>
          <p:sp>
            <p:nvSpPr>
              <p:cNvPr id="1138" name="Google Shape;1138;p34"/>
              <p:cNvSpPr/>
              <p:nvPr/>
            </p:nvSpPr>
            <p:spPr>
              <a:xfrm flipH="1" rot="-362119">
                <a:off x="-2599176" y="37005"/>
                <a:ext cx="198729" cy="11895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4"/>
              <p:cNvSpPr/>
              <p:nvPr/>
            </p:nvSpPr>
            <p:spPr>
              <a:xfrm flipH="1" rot="-362119">
                <a:off x="-2562667" y="27229"/>
                <a:ext cx="135496" cy="136844"/>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0" name="Google Shape;1140;p34"/>
          <p:cNvSpPr/>
          <p:nvPr/>
        </p:nvSpPr>
        <p:spPr>
          <a:xfrm>
            <a:off x="6866239" y="1961162"/>
            <a:ext cx="669000" cy="669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6546678" y="1641600"/>
            <a:ext cx="1308000" cy="1308300"/>
          </a:xfrm>
          <a:prstGeom prst="pie">
            <a:avLst>
              <a:gd fmla="val 0" name="adj1"/>
              <a:gd fmla="val 8227063"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4271662" y="1961162"/>
            <a:ext cx="669000" cy="669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4"/>
          <p:cNvSpPr/>
          <p:nvPr/>
        </p:nvSpPr>
        <p:spPr>
          <a:xfrm>
            <a:off x="3698900" y="3415150"/>
            <a:ext cx="1814400" cy="312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4"/>
          <p:cNvSpPr/>
          <p:nvPr/>
        </p:nvSpPr>
        <p:spPr>
          <a:xfrm>
            <a:off x="6293475" y="3415150"/>
            <a:ext cx="1814400" cy="3123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txBox="1"/>
          <p:nvPr/>
        </p:nvSpPr>
        <p:spPr>
          <a:xfrm>
            <a:off x="3743450" y="3356502"/>
            <a:ext cx="1725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Mars</a:t>
            </a:r>
            <a:endParaRPr b="1" sz="1700">
              <a:solidFill>
                <a:schemeClr val="lt1"/>
              </a:solidFill>
              <a:latin typeface="Ubuntu"/>
              <a:ea typeface="Ubuntu"/>
              <a:cs typeface="Ubuntu"/>
              <a:sym typeface="Ubuntu"/>
            </a:endParaRPr>
          </a:p>
        </p:txBody>
      </p:sp>
      <p:sp>
        <p:nvSpPr>
          <p:cNvPr id="1146" name="Google Shape;1146;p34"/>
          <p:cNvSpPr txBox="1"/>
          <p:nvPr/>
        </p:nvSpPr>
        <p:spPr>
          <a:xfrm>
            <a:off x="6338025" y="3356500"/>
            <a:ext cx="1725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Mercury</a:t>
            </a:r>
            <a:endParaRPr b="1" sz="1700">
              <a:solidFill>
                <a:schemeClr val="lt1"/>
              </a:solidFill>
              <a:latin typeface="Ubuntu"/>
              <a:ea typeface="Ubuntu"/>
              <a:cs typeface="Ubuntu"/>
              <a:sym typeface="Ubuntu"/>
            </a:endParaRPr>
          </a:p>
        </p:txBody>
      </p:sp>
      <p:sp>
        <p:nvSpPr>
          <p:cNvPr id="1147" name="Google Shape;1147;p34"/>
          <p:cNvSpPr/>
          <p:nvPr/>
        </p:nvSpPr>
        <p:spPr>
          <a:xfrm>
            <a:off x="3734150" y="3761300"/>
            <a:ext cx="1743900" cy="658500"/>
          </a:xfrm>
          <a:prstGeom prst="rect">
            <a:avLst/>
          </a:prstGeom>
          <a:noFill/>
          <a:ln>
            <a:noFill/>
          </a:ln>
        </p:spPr>
        <p:txBody>
          <a:bodyPr anchorCtr="0" anchor="ctr" bIns="91425" lIns="90000" spcFirstLastPara="1" rIns="160450" wrap="square" tIns="91425">
            <a:noAutofit/>
          </a:bodyPr>
          <a:lstStyle/>
          <a:p>
            <a:pPr indent="0" lvl="0" marL="0" marR="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D</a:t>
            </a:r>
            <a:r>
              <a:rPr lang="es" sz="1200">
                <a:solidFill>
                  <a:schemeClr val="dk2"/>
                </a:solidFill>
                <a:latin typeface="Ubuntu"/>
                <a:ea typeface="Ubuntu"/>
                <a:cs typeface="Ubuntu"/>
                <a:sym typeface="Ubuntu"/>
              </a:rPr>
              <a:t>espite being red, planet Mars is a very cold place </a:t>
            </a:r>
            <a:endParaRPr sz="1200">
              <a:solidFill>
                <a:schemeClr val="dk2"/>
              </a:solidFill>
              <a:latin typeface="Ubuntu"/>
              <a:ea typeface="Ubuntu"/>
              <a:cs typeface="Ubuntu"/>
              <a:sym typeface="Ubuntu"/>
            </a:endParaRPr>
          </a:p>
        </p:txBody>
      </p:sp>
      <p:sp>
        <p:nvSpPr>
          <p:cNvPr id="1148" name="Google Shape;1148;p34"/>
          <p:cNvSpPr/>
          <p:nvPr/>
        </p:nvSpPr>
        <p:spPr>
          <a:xfrm>
            <a:off x="6328725" y="3761320"/>
            <a:ext cx="1743900" cy="658500"/>
          </a:xfrm>
          <a:prstGeom prst="rect">
            <a:avLst/>
          </a:prstGeom>
          <a:noFill/>
          <a:ln>
            <a:noFill/>
          </a:ln>
        </p:spPr>
        <p:txBody>
          <a:bodyPr anchorCtr="0" anchor="ctr" bIns="91425" lIns="270000" spcFirstLastPara="1" rIns="274300" wrap="square" tIns="91425">
            <a:noAutofit/>
          </a:bodyPr>
          <a:lstStyle/>
          <a:p>
            <a:pPr indent="0" lvl="0" marL="0" marR="0"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Mercury is the closest planet to the Sun and the smallest one</a:t>
            </a:r>
            <a:endParaRPr sz="1200">
              <a:solidFill>
                <a:schemeClr val="dk2"/>
              </a:solidFill>
              <a:latin typeface="Ubuntu"/>
              <a:ea typeface="Ubuntu"/>
              <a:cs typeface="Ubuntu"/>
              <a:sym typeface="Ubuntu"/>
            </a:endParaRPr>
          </a:p>
        </p:txBody>
      </p:sp>
      <p:sp>
        <p:nvSpPr>
          <p:cNvPr id="1149" name="Google Shape;1149;p34"/>
          <p:cNvSpPr txBox="1"/>
          <p:nvPr/>
        </p:nvSpPr>
        <p:spPr>
          <a:xfrm>
            <a:off x="3743450" y="2959840"/>
            <a:ext cx="1725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60%</a:t>
            </a:r>
            <a:endParaRPr b="1" sz="1700">
              <a:solidFill>
                <a:schemeClr val="accent1"/>
              </a:solidFill>
              <a:latin typeface="Ubuntu"/>
              <a:ea typeface="Ubuntu"/>
              <a:cs typeface="Ubuntu"/>
              <a:sym typeface="Ubuntu"/>
            </a:endParaRPr>
          </a:p>
        </p:txBody>
      </p:sp>
      <p:sp>
        <p:nvSpPr>
          <p:cNvPr id="1150" name="Google Shape;1150;p34"/>
          <p:cNvSpPr txBox="1"/>
          <p:nvPr/>
        </p:nvSpPr>
        <p:spPr>
          <a:xfrm>
            <a:off x="6338025" y="2959838"/>
            <a:ext cx="1725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30%</a:t>
            </a:r>
            <a:endParaRPr b="1" sz="1700">
              <a:solidFill>
                <a:schemeClr val="accent3"/>
              </a:solidFill>
              <a:latin typeface="Ubuntu"/>
              <a:ea typeface="Ubuntu"/>
              <a:cs typeface="Ubuntu"/>
              <a:sym typeface="Ubuntu"/>
            </a:endParaRPr>
          </a:p>
        </p:txBody>
      </p:sp>
      <p:sp>
        <p:nvSpPr>
          <p:cNvPr id="1151" name="Google Shape;1151;p34"/>
          <p:cNvSpPr/>
          <p:nvPr/>
        </p:nvSpPr>
        <p:spPr>
          <a:xfrm>
            <a:off x="6264875" y="143516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4"/>
          <p:cNvSpPr/>
          <p:nvPr/>
        </p:nvSpPr>
        <p:spPr>
          <a:xfrm>
            <a:off x="6387900" y="143516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a:off x="6510925" y="143516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a:off x="3952100" y="1641600"/>
            <a:ext cx="1308000" cy="1308300"/>
          </a:xfrm>
          <a:prstGeom prst="pie">
            <a:avLst>
              <a:gd fmla="val 0" name="adj1"/>
              <a:gd fmla="val 13426343"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3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1160" name="Google Shape;1160;p35"/>
          <p:cNvSpPr txBox="1"/>
          <p:nvPr/>
        </p:nvSpPr>
        <p:spPr>
          <a:xfrm>
            <a:off x="6107087" y="2371046"/>
            <a:ext cx="17415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It’s composed of hydrogen and helium</a:t>
            </a:r>
            <a:endParaRPr sz="1200">
              <a:solidFill>
                <a:schemeClr val="dk2"/>
              </a:solidFill>
              <a:latin typeface="Ubuntu"/>
              <a:ea typeface="Ubuntu"/>
              <a:cs typeface="Ubuntu"/>
              <a:sym typeface="Ubuntu"/>
            </a:endParaRPr>
          </a:p>
        </p:txBody>
      </p:sp>
      <p:sp>
        <p:nvSpPr>
          <p:cNvPr id="1161" name="Google Shape;1161;p35"/>
          <p:cNvSpPr txBox="1"/>
          <p:nvPr/>
        </p:nvSpPr>
        <p:spPr>
          <a:xfrm>
            <a:off x="6107087" y="4225845"/>
            <a:ext cx="17415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It’s </a:t>
            </a:r>
            <a:r>
              <a:rPr lang="es" sz="1200">
                <a:solidFill>
                  <a:schemeClr val="dk2"/>
                </a:solidFill>
                <a:latin typeface="Ubuntu"/>
                <a:ea typeface="Ubuntu"/>
                <a:cs typeface="Ubuntu"/>
                <a:sym typeface="Ubuntu"/>
              </a:rPr>
              <a:t>the farthest planet from the Sun </a:t>
            </a:r>
            <a:endParaRPr sz="1200">
              <a:solidFill>
                <a:schemeClr val="dk2"/>
              </a:solidFill>
              <a:latin typeface="Ubuntu"/>
              <a:ea typeface="Ubuntu"/>
              <a:cs typeface="Ubuntu"/>
              <a:sym typeface="Ubuntu"/>
            </a:endParaRPr>
          </a:p>
        </p:txBody>
      </p:sp>
      <p:sp>
        <p:nvSpPr>
          <p:cNvPr id="1162" name="Google Shape;1162;p35"/>
          <p:cNvSpPr txBox="1"/>
          <p:nvPr/>
        </p:nvSpPr>
        <p:spPr>
          <a:xfrm>
            <a:off x="6107095" y="1434348"/>
            <a:ext cx="17415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Mercury is the closest object to the Sun</a:t>
            </a:r>
            <a:endParaRPr sz="1200">
              <a:solidFill>
                <a:schemeClr val="dk2"/>
              </a:solidFill>
              <a:latin typeface="Ubuntu"/>
              <a:ea typeface="Ubuntu"/>
              <a:cs typeface="Ubuntu"/>
              <a:sym typeface="Ubuntu"/>
            </a:endParaRPr>
          </a:p>
        </p:txBody>
      </p:sp>
      <p:sp>
        <p:nvSpPr>
          <p:cNvPr id="1163" name="Google Shape;1163;p35"/>
          <p:cNvSpPr txBox="1"/>
          <p:nvPr/>
        </p:nvSpPr>
        <p:spPr>
          <a:xfrm>
            <a:off x="6107090" y="3298445"/>
            <a:ext cx="17415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sp>
        <p:nvSpPr>
          <p:cNvPr id="1164" name="Google Shape;1164;p35"/>
          <p:cNvSpPr txBox="1"/>
          <p:nvPr/>
        </p:nvSpPr>
        <p:spPr>
          <a:xfrm>
            <a:off x="6107091" y="2150375"/>
            <a:ext cx="1741500" cy="28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2"/>
                </a:solidFill>
                <a:latin typeface="Ubuntu"/>
                <a:ea typeface="Ubuntu"/>
                <a:cs typeface="Ubuntu"/>
                <a:sym typeface="Ubuntu"/>
              </a:rPr>
              <a:t>Saturn</a:t>
            </a:r>
            <a:endParaRPr b="1" sz="1700">
              <a:solidFill>
                <a:schemeClr val="accent2"/>
              </a:solidFill>
              <a:latin typeface="Ubuntu"/>
              <a:ea typeface="Ubuntu"/>
              <a:cs typeface="Ubuntu"/>
              <a:sym typeface="Ubuntu"/>
            </a:endParaRPr>
          </a:p>
        </p:txBody>
      </p:sp>
      <p:sp>
        <p:nvSpPr>
          <p:cNvPr id="1165" name="Google Shape;1165;p35"/>
          <p:cNvSpPr txBox="1"/>
          <p:nvPr/>
        </p:nvSpPr>
        <p:spPr>
          <a:xfrm>
            <a:off x="6107097" y="4005175"/>
            <a:ext cx="1741500" cy="28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Neptune</a:t>
            </a:r>
            <a:endParaRPr b="1" sz="1700">
              <a:solidFill>
                <a:schemeClr val="accent4"/>
              </a:solidFill>
              <a:latin typeface="Ubuntu"/>
              <a:ea typeface="Ubuntu"/>
              <a:cs typeface="Ubuntu"/>
              <a:sym typeface="Ubuntu"/>
            </a:endParaRPr>
          </a:p>
        </p:txBody>
      </p:sp>
      <p:sp>
        <p:nvSpPr>
          <p:cNvPr id="1166" name="Google Shape;1166;p35"/>
          <p:cNvSpPr txBox="1"/>
          <p:nvPr/>
        </p:nvSpPr>
        <p:spPr>
          <a:xfrm>
            <a:off x="6107087" y="1213675"/>
            <a:ext cx="1741500" cy="28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Mercury</a:t>
            </a:r>
            <a:endParaRPr b="1" sz="1700">
              <a:solidFill>
                <a:schemeClr val="accent1"/>
              </a:solidFill>
              <a:latin typeface="Ubuntu"/>
              <a:ea typeface="Ubuntu"/>
              <a:cs typeface="Ubuntu"/>
              <a:sym typeface="Ubuntu"/>
            </a:endParaRPr>
          </a:p>
        </p:txBody>
      </p:sp>
      <p:sp>
        <p:nvSpPr>
          <p:cNvPr id="1167" name="Google Shape;1167;p35"/>
          <p:cNvSpPr txBox="1"/>
          <p:nvPr/>
        </p:nvSpPr>
        <p:spPr>
          <a:xfrm>
            <a:off x="6107088" y="3077775"/>
            <a:ext cx="1741500" cy="28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Mars</a:t>
            </a:r>
            <a:endParaRPr b="1" sz="1700">
              <a:solidFill>
                <a:schemeClr val="accent3"/>
              </a:solidFill>
              <a:latin typeface="Ubuntu"/>
              <a:ea typeface="Ubuntu"/>
              <a:cs typeface="Ubuntu"/>
              <a:sym typeface="Ubuntu"/>
            </a:endParaRPr>
          </a:p>
        </p:txBody>
      </p:sp>
      <p:grpSp>
        <p:nvGrpSpPr>
          <p:cNvPr id="1168" name="Google Shape;1168;p35"/>
          <p:cNvGrpSpPr/>
          <p:nvPr/>
        </p:nvGrpSpPr>
        <p:grpSpPr>
          <a:xfrm>
            <a:off x="5377830" y="1268209"/>
            <a:ext cx="579900" cy="3400775"/>
            <a:chOff x="5377830" y="1268209"/>
            <a:chExt cx="579900" cy="3400775"/>
          </a:xfrm>
        </p:grpSpPr>
        <p:cxnSp>
          <p:nvCxnSpPr>
            <p:cNvPr id="1169" name="Google Shape;1169;p35"/>
            <p:cNvCxnSpPr/>
            <p:nvPr/>
          </p:nvCxnSpPr>
          <p:spPr>
            <a:xfrm rot="10800000">
              <a:off x="5662975" y="1619200"/>
              <a:ext cx="4800" cy="2574000"/>
            </a:xfrm>
            <a:prstGeom prst="straightConnector1">
              <a:avLst/>
            </a:prstGeom>
            <a:noFill/>
            <a:ln cap="flat" cmpd="sng" w="9525">
              <a:solidFill>
                <a:schemeClr val="dk2"/>
              </a:solidFill>
              <a:prstDash val="solid"/>
              <a:round/>
              <a:headEnd len="med" w="med" type="none"/>
              <a:tailEnd len="med" w="med" type="none"/>
            </a:ln>
          </p:spPr>
        </p:cxnSp>
        <p:sp>
          <p:nvSpPr>
            <p:cNvPr id="1170" name="Google Shape;1170;p35">
              <a:hlinkClick/>
            </p:cNvPr>
            <p:cNvSpPr/>
            <p:nvPr/>
          </p:nvSpPr>
          <p:spPr>
            <a:xfrm>
              <a:off x="5377830" y="1268209"/>
              <a:ext cx="579900" cy="579900"/>
            </a:xfrm>
            <a:prstGeom prst="ellipse">
              <a:avLst/>
            </a:prstGeom>
            <a:solidFill>
              <a:srgbClr val="F3F3F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5"/>
            <p:cNvSpPr/>
            <p:nvPr/>
          </p:nvSpPr>
          <p:spPr>
            <a:xfrm>
              <a:off x="5489287" y="1398186"/>
              <a:ext cx="322912" cy="334291"/>
            </a:xfrm>
            <a:custGeom>
              <a:rect b="b" l="l" r="r" t="t"/>
              <a:pathLst>
                <a:path extrusionOk="0" h="22327" w="21567">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5"/>
            <p:cNvSpPr/>
            <p:nvPr/>
          </p:nvSpPr>
          <p:spPr>
            <a:xfrm>
              <a:off x="5744823" y="1398261"/>
              <a:ext cx="67346" cy="293087"/>
            </a:xfrm>
            <a:custGeom>
              <a:rect b="b" l="l" r="r" t="t"/>
              <a:pathLst>
                <a:path extrusionOk="0" h="19575" w="4498">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5">
              <a:hlinkClick/>
            </p:cNvPr>
            <p:cNvSpPr/>
            <p:nvPr/>
          </p:nvSpPr>
          <p:spPr>
            <a:xfrm>
              <a:off x="5377830" y="4089084"/>
              <a:ext cx="579900" cy="579900"/>
            </a:xfrm>
            <a:prstGeom prst="ellipse">
              <a:avLst/>
            </a:prstGeom>
            <a:solidFill>
              <a:srgbClr val="F3F3F3"/>
            </a:solidFill>
            <a:ln cap="flat" cmpd="sng" w="9525">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5"/>
            <p:cNvSpPr/>
            <p:nvPr/>
          </p:nvSpPr>
          <p:spPr>
            <a:xfrm>
              <a:off x="5682858" y="4348478"/>
              <a:ext cx="32430" cy="32445"/>
            </a:xfrm>
            <a:custGeom>
              <a:rect b="b" l="l" r="r" t="t"/>
              <a:pathLst>
                <a:path extrusionOk="0" h="2167" w="2166">
                  <a:moveTo>
                    <a:pt x="0" y="1"/>
                  </a:moveTo>
                  <a:lnTo>
                    <a:pt x="0" y="2166"/>
                  </a:lnTo>
                  <a:lnTo>
                    <a:pt x="2166" y="2166"/>
                  </a:lnTo>
                  <a:lnTo>
                    <a:pt x="134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5"/>
            <p:cNvSpPr/>
            <p:nvPr/>
          </p:nvSpPr>
          <p:spPr>
            <a:xfrm>
              <a:off x="5702996" y="4348478"/>
              <a:ext cx="20168" cy="55114"/>
            </a:xfrm>
            <a:custGeom>
              <a:rect b="b" l="l" r="r" t="t"/>
              <a:pathLst>
                <a:path extrusionOk="0" h="3681" w="1347">
                  <a:moveTo>
                    <a:pt x="1" y="1"/>
                  </a:moveTo>
                  <a:lnTo>
                    <a:pt x="1" y="3680"/>
                  </a:lnTo>
                  <a:lnTo>
                    <a:pt x="1347" y="3680"/>
                  </a:lnTo>
                  <a:lnTo>
                    <a:pt x="1347"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5"/>
            <p:cNvSpPr/>
            <p:nvPr/>
          </p:nvSpPr>
          <p:spPr>
            <a:xfrm>
              <a:off x="5702996" y="4348478"/>
              <a:ext cx="20168" cy="17338"/>
            </a:xfrm>
            <a:custGeom>
              <a:rect b="b" l="l" r="r" t="t"/>
              <a:pathLst>
                <a:path extrusionOk="0" h="1158" w="1347">
                  <a:moveTo>
                    <a:pt x="1" y="1"/>
                  </a:moveTo>
                  <a:lnTo>
                    <a:pt x="1" y="1157"/>
                  </a:lnTo>
                  <a:lnTo>
                    <a:pt x="1347" y="1157"/>
                  </a:lnTo>
                  <a:lnTo>
                    <a:pt x="1347" y="1"/>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5"/>
            <p:cNvSpPr/>
            <p:nvPr/>
          </p:nvSpPr>
          <p:spPr>
            <a:xfrm>
              <a:off x="5702996" y="4348478"/>
              <a:ext cx="7576" cy="55114"/>
            </a:xfrm>
            <a:custGeom>
              <a:rect b="b" l="l" r="r" t="t"/>
              <a:pathLst>
                <a:path extrusionOk="0" h="3681" w="506">
                  <a:moveTo>
                    <a:pt x="1" y="1"/>
                  </a:moveTo>
                  <a:lnTo>
                    <a:pt x="1" y="3680"/>
                  </a:lnTo>
                  <a:lnTo>
                    <a:pt x="506" y="3680"/>
                  </a:lnTo>
                  <a:lnTo>
                    <a:pt x="506" y="1"/>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5"/>
            <p:cNvSpPr/>
            <p:nvPr/>
          </p:nvSpPr>
          <p:spPr>
            <a:xfrm>
              <a:off x="5682858" y="4353523"/>
              <a:ext cx="20153" cy="8819"/>
            </a:xfrm>
            <a:custGeom>
              <a:rect b="b" l="l" r="r" t="t"/>
              <a:pathLst>
                <a:path extrusionOk="0" h="589" w="1346">
                  <a:moveTo>
                    <a:pt x="0" y="0"/>
                  </a:moveTo>
                  <a:lnTo>
                    <a:pt x="0" y="589"/>
                  </a:lnTo>
                  <a:lnTo>
                    <a:pt x="1346" y="589"/>
                  </a:lnTo>
                  <a:lnTo>
                    <a:pt x="1346" y="0"/>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5"/>
            <p:cNvSpPr/>
            <p:nvPr/>
          </p:nvSpPr>
          <p:spPr>
            <a:xfrm>
              <a:off x="5682858" y="4353523"/>
              <a:ext cx="7576" cy="27400"/>
            </a:xfrm>
            <a:custGeom>
              <a:rect b="b" l="l" r="r" t="t"/>
              <a:pathLst>
                <a:path extrusionOk="0" h="1830" w="506">
                  <a:moveTo>
                    <a:pt x="0" y="0"/>
                  </a:moveTo>
                  <a:lnTo>
                    <a:pt x="0" y="1829"/>
                  </a:lnTo>
                  <a:lnTo>
                    <a:pt x="505" y="1829"/>
                  </a:lnTo>
                  <a:lnTo>
                    <a:pt x="505" y="0"/>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5"/>
            <p:cNvSpPr/>
            <p:nvPr/>
          </p:nvSpPr>
          <p:spPr>
            <a:xfrm>
              <a:off x="5685059" y="4191401"/>
              <a:ext cx="35904" cy="33389"/>
            </a:xfrm>
            <a:custGeom>
              <a:rect b="b" l="l" r="r" t="t"/>
              <a:pathLst>
                <a:path extrusionOk="0" h="2230" w="2398">
                  <a:moveTo>
                    <a:pt x="1" y="1"/>
                  </a:moveTo>
                  <a:lnTo>
                    <a:pt x="1" y="2229"/>
                  </a:lnTo>
                  <a:lnTo>
                    <a:pt x="2397" y="2229"/>
                  </a:lnTo>
                  <a:lnTo>
                    <a:pt x="239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5"/>
            <p:cNvSpPr/>
            <p:nvPr/>
          </p:nvSpPr>
          <p:spPr>
            <a:xfrm>
              <a:off x="5685059" y="4191401"/>
              <a:ext cx="13550" cy="33389"/>
            </a:xfrm>
            <a:custGeom>
              <a:rect b="b" l="l" r="r" t="t"/>
              <a:pathLst>
                <a:path extrusionOk="0" h="2230" w="905">
                  <a:moveTo>
                    <a:pt x="1" y="1"/>
                  </a:moveTo>
                  <a:lnTo>
                    <a:pt x="1" y="2229"/>
                  </a:lnTo>
                  <a:lnTo>
                    <a:pt x="905" y="2229"/>
                  </a:lnTo>
                  <a:lnTo>
                    <a:pt x="905"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5"/>
            <p:cNvSpPr/>
            <p:nvPr/>
          </p:nvSpPr>
          <p:spPr>
            <a:xfrm>
              <a:off x="5518221" y="4234192"/>
              <a:ext cx="180074" cy="268577"/>
            </a:xfrm>
            <a:custGeom>
              <a:rect b="b" l="l" r="r" t="t"/>
              <a:pathLst>
                <a:path extrusionOk="0" h="17938" w="12027">
                  <a:moveTo>
                    <a:pt x="8951" y="1"/>
                  </a:moveTo>
                  <a:cubicBezTo>
                    <a:pt x="4017" y="1"/>
                    <a:pt x="1" y="4006"/>
                    <a:pt x="1" y="8958"/>
                  </a:cubicBezTo>
                  <a:cubicBezTo>
                    <a:pt x="1" y="13932"/>
                    <a:pt x="4017" y="17937"/>
                    <a:pt x="8951" y="17937"/>
                  </a:cubicBezTo>
                  <a:cubicBezTo>
                    <a:pt x="9002" y="17937"/>
                    <a:pt x="9053" y="17937"/>
                    <a:pt x="9104" y="17936"/>
                  </a:cubicBezTo>
                  <a:lnTo>
                    <a:pt x="10597" y="16023"/>
                  </a:lnTo>
                  <a:lnTo>
                    <a:pt x="9104" y="13584"/>
                  </a:lnTo>
                  <a:cubicBezTo>
                    <a:pt x="6560" y="13584"/>
                    <a:pt x="4479" y="11523"/>
                    <a:pt x="4479" y="8958"/>
                  </a:cubicBezTo>
                  <a:cubicBezTo>
                    <a:pt x="4479" y="6414"/>
                    <a:pt x="6560" y="4333"/>
                    <a:pt x="9104" y="4333"/>
                  </a:cubicBezTo>
                  <a:lnTo>
                    <a:pt x="10366" y="4333"/>
                  </a:lnTo>
                  <a:lnTo>
                    <a:pt x="12027" y="2273"/>
                  </a:lnTo>
                  <a:lnTo>
                    <a:pt x="10366" y="2"/>
                  </a:lnTo>
                  <a:lnTo>
                    <a:pt x="9104" y="2"/>
                  </a:lnTo>
                  <a:cubicBezTo>
                    <a:pt x="9053" y="1"/>
                    <a:pt x="9002" y="1"/>
                    <a:pt x="8951"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5"/>
            <p:cNvSpPr/>
            <p:nvPr/>
          </p:nvSpPr>
          <p:spPr>
            <a:xfrm>
              <a:off x="5654530" y="4491390"/>
              <a:ext cx="52269" cy="42207"/>
            </a:xfrm>
            <a:custGeom>
              <a:rect b="b" l="l" r="r" t="t"/>
              <a:pathLst>
                <a:path extrusionOk="0" h="2819" w="3491">
                  <a:moveTo>
                    <a:pt x="0" y="1"/>
                  </a:moveTo>
                  <a:lnTo>
                    <a:pt x="0" y="2818"/>
                  </a:lnTo>
                  <a:lnTo>
                    <a:pt x="3490" y="2818"/>
                  </a:lnTo>
                  <a:lnTo>
                    <a:pt x="3490"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5"/>
            <p:cNvSpPr/>
            <p:nvPr/>
          </p:nvSpPr>
          <p:spPr>
            <a:xfrm>
              <a:off x="5673410" y="4214069"/>
              <a:ext cx="59201" cy="141355"/>
            </a:xfrm>
            <a:custGeom>
              <a:rect b="b" l="l" r="r" t="t"/>
              <a:pathLst>
                <a:path extrusionOk="0" h="9441" w="3954">
                  <a:moveTo>
                    <a:pt x="1" y="0"/>
                  </a:moveTo>
                  <a:lnTo>
                    <a:pt x="1" y="9440"/>
                  </a:lnTo>
                  <a:lnTo>
                    <a:pt x="3953" y="9440"/>
                  </a:lnTo>
                  <a:lnTo>
                    <a:pt x="3953"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5"/>
            <p:cNvSpPr/>
            <p:nvPr/>
          </p:nvSpPr>
          <p:spPr>
            <a:xfrm>
              <a:off x="5673410" y="4214069"/>
              <a:ext cx="21111" cy="141355"/>
            </a:xfrm>
            <a:custGeom>
              <a:rect b="b" l="l" r="r" t="t"/>
              <a:pathLst>
                <a:path extrusionOk="0" h="9441" w="1410">
                  <a:moveTo>
                    <a:pt x="1" y="0"/>
                  </a:moveTo>
                  <a:lnTo>
                    <a:pt x="1" y="9440"/>
                  </a:lnTo>
                  <a:lnTo>
                    <a:pt x="1409" y="9440"/>
                  </a:lnTo>
                  <a:lnTo>
                    <a:pt x="1409"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5"/>
            <p:cNvSpPr/>
            <p:nvPr/>
          </p:nvSpPr>
          <p:spPr>
            <a:xfrm>
              <a:off x="5654538" y="4437569"/>
              <a:ext cx="105573" cy="41248"/>
            </a:xfrm>
            <a:custGeom>
              <a:rect b="b" l="l" r="r" t="t"/>
              <a:pathLst>
                <a:path extrusionOk="0" h="2440" w="6644">
                  <a:moveTo>
                    <a:pt x="0" y="1"/>
                  </a:moveTo>
                  <a:lnTo>
                    <a:pt x="0" y="2440"/>
                  </a:lnTo>
                  <a:lnTo>
                    <a:pt x="5425" y="2440"/>
                  </a:lnTo>
                  <a:cubicBezTo>
                    <a:pt x="6097" y="2440"/>
                    <a:pt x="6644" y="1893"/>
                    <a:pt x="6644" y="1220"/>
                  </a:cubicBezTo>
                  <a:lnTo>
                    <a:pt x="6623" y="1220"/>
                  </a:lnTo>
                  <a:cubicBezTo>
                    <a:pt x="6623" y="547"/>
                    <a:pt x="6076" y="1"/>
                    <a:pt x="5425"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5"/>
            <p:cNvSpPr/>
            <p:nvPr/>
          </p:nvSpPr>
          <p:spPr>
            <a:xfrm>
              <a:off x="5654530" y="4474082"/>
              <a:ext cx="73979" cy="28657"/>
            </a:xfrm>
            <a:custGeom>
              <a:rect b="b" l="l" r="r" t="t"/>
              <a:pathLst>
                <a:path extrusionOk="0" h="1914" w="4941">
                  <a:moveTo>
                    <a:pt x="0" y="1"/>
                  </a:moveTo>
                  <a:lnTo>
                    <a:pt x="0" y="1914"/>
                  </a:lnTo>
                  <a:lnTo>
                    <a:pt x="3343" y="1914"/>
                  </a:lnTo>
                  <a:cubicBezTo>
                    <a:pt x="4226" y="1914"/>
                    <a:pt x="4941" y="1178"/>
                    <a:pt x="4941" y="295"/>
                  </a:cubicBezTo>
                  <a:lnTo>
                    <a:pt x="4941"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5"/>
            <p:cNvSpPr/>
            <p:nvPr/>
          </p:nvSpPr>
          <p:spPr>
            <a:xfrm>
              <a:off x="5666808" y="4189514"/>
              <a:ext cx="71149" cy="11035"/>
            </a:xfrm>
            <a:custGeom>
              <a:rect b="b" l="l" r="r" t="t"/>
              <a:pathLst>
                <a:path extrusionOk="0" h="737" w="4752">
                  <a:moveTo>
                    <a:pt x="442" y="1"/>
                  </a:moveTo>
                  <a:cubicBezTo>
                    <a:pt x="0" y="43"/>
                    <a:pt x="0" y="694"/>
                    <a:pt x="442" y="736"/>
                  </a:cubicBezTo>
                  <a:lnTo>
                    <a:pt x="4394" y="736"/>
                  </a:lnTo>
                  <a:cubicBezTo>
                    <a:pt x="4605" y="736"/>
                    <a:pt x="4752" y="568"/>
                    <a:pt x="4752" y="358"/>
                  </a:cubicBezTo>
                  <a:cubicBezTo>
                    <a:pt x="4752" y="169"/>
                    <a:pt x="4605" y="1"/>
                    <a:pt x="4394"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5"/>
            <p:cNvSpPr/>
            <p:nvPr/>
          </p:nvSpPr>
          <p:spPr>
            <a:xfrm>
              <a:off x="5682738" y="4189485"/>
              <a:ext cx="55219" cy="11080"/>
            </a:xfrm>
            <a:custGeom>
              <a:rect b="b" l="l" r="r" t="t"/>
              <a:pathLst>
                <a:path extrusionOk="0" h="740" w="3688">
                  <a:moveTo>
                    <a:pt x="475" y="1"/>
                  </a:moveTo>
                  <a:cubicBezTo>
                    <a:pt x="0" y="1"/>
                    <a:pt x="0" y="740"/>
                    <a:pt x="475" y="740"/>
                  </a:cubicBezTo>
                  <a:cubicBezTo>
                    <a:pt x="487" y="740"/>
                    <a:pt x="500" y="739"/>
                    <a:pt x="513" y="738"/>
                  </a:cubicBezTo>
                  <a:lnTo>
                    <a:pt x="3330" y="738"/>
                  </a:lnTo>
                  <a:cubicBezTo>
                    <a:pt x="3541" y="738"/>
                    <a:pt x="3688" y="570"/>
                    <a:pt x="3688" y="360"/>
                  </a:cubicBezTo>
                  <a:cubicBezTo>
                    <a:pt x="3688" y="171"/>
                    <a:pt x="3541" y="3"/>
                    <a:pt x="3330" y="3"/>
                  </a:cubicBezTo>
                  <a:lnTo>
                    <a:pt x="513" y="3"/>
                  </a:lnTo>
                  <a:cubicBezTo>
                    <a:pt x="500" y="2"/>
                    <a:pt x="487" y="1"/>
                    <a:pt x="475"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5"/>
            <p:cNvSpPr/>
            <p:nvPr/>
          </p:nvSpPr>
          <p:spPr>
            <a:xfrm>
              <a:off x="5564815" y="4522563"/>
              <a:ext cx="224138" cy="22683"/>
            </a:xfrm>
            <a:custGeom>
              <a:rect b="b" l="l" r="r" t="t"/>
              <a:pathLst>
                <a:path extrusionOk="0" h="1515" w="14970">
                  <a:moveTo>
                    <a:pt x="1009" y="0"/>
                  </a:moveTo>
                  <a:cubicBezTo>
                    <a:pt x="0" y="0"/>
                    <a:pt x="0" y="1514"/>
                    <a:pt x="1009" y="1514"/>
                  </a:cubicBezTo>
                  <a:lnTo>
                    <a:pt x="14213" y="1514"/>
                  </a:lnTo>
                  <a:cubicBezTo>
                    <a:pt x="14633" y="1514"/>
                    <a:pt x="14970" y="1178"/>
                    <a:pt x="14970" y="757"/>
                  </a:cubicBezTo>
                  <a:cubicBezTo>
                    <a:pt x="14970" y="337"/>
                    <a:pt x="14633" y="0"/>
                    <a:pt x="14213"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5"/>
            <p:cNvSpPr/>
            <p:nvPr/>
          </p:nvSpPr>
          <p:spPr>
            <a:xfrm>
              <a:off x="5605106" y="4522563"/>
              <a:ext cx="183847" cy="22683"/>
            </a:xfrm>
            <a:custGeom>
              <a:rect b="b" l="l" r="r" t="t"/>
              <a:pathLst>
                <a:path extrusionOk="0" h="1515" w="12279">
                  <a:moveTo>
                    <a:pt x="1031" y="0"/>
                  </a:moveTo>
                  <a:cubicBezTo>
                    <a:pt x="0" y="0"/>
                    <a:pt x="0" y="1514"/>
                    <a:pt x="1031" y="1514"/>
                  </a:cubicBezTo>
                  <a:lnTo>
                    <a:pt x="11522" y="1514"/>
                  </a:lnTo>
                  <a:cubicBezTo>
                    <a:pt x="11942" y="1514"/>
                    <a:pt x="12279" y="1178"/>
                    <a:pt x="12279" y="757"/>
                  </a:cubicBezTo>
                  <a:cubicBezTo>
                    <a:pt x="12279" y="337"/>
                    <a:pt x="11942" y="0"/>
                    <a:pt x="11522"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5"/>
            <p:cNvSpPr/>
            <p:nvPr/>
          </p:nvSpPr>
          <p:spPr>
            <a:xfrm>
              <a:off x="5626202" y="4256247"/>
              <a:ext cx="30544" cy="25917"/>
            </a:xfrm>
            <a:custGeom>
              <a:rect b="b" l="l" r="r" t="t"/>
              <a:pathLst>
                <a:path extrusionOk="0" h="1731" w="2040">
                  <a:moveTo>
                    <a:pt x="1177" y="1"/>
                  </a:moveTo>
                  <a:cubicBezTo>
                    <a:pt x="400" y="1"/>
                    <a:pt x="0" y="926"/>
                    <a:pt x="547" y="1472"/>
                  </a:cubicBezTo>
                  <a:cubicBezTo>
                    <a:pt x="732" y="1650"/>
                    <a:pt x="954" y="1730"/>
                    <a:pt x="1171" y="1730"/>
                  </a:cubicBezTo>
                  <a:cubicBezTo>
                    <a:pt x="1619" y="1730"/>
                    <a:pt x="2039" y="1387"/>
                    <a:pt x="2039" y="863"/>
                  </a:cubicBezTo>
                  <a:cubicBezTo>
                    <a:pt x="2039" y="379"/>
                    <a:pt x="1661" y="1"/>
                    <a:pt x="1177"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5"/>
            <p:cNvSpPr/>
            <p:nvPr/>
          </p:nvSpPr>
          <p:spPr>
            <a:xfrm>
              <a:off x="5608250" y="4452986"/>
              <a:ext cx="30559" cy="25917"/>
            </a:xfrm>
            <a:custGeom>
              <a:rect b="b" l="l" r="r" t="t"/>
              <a:pathLst>
                <a:path extrusionOk="0" h="1731" w="2041">
                  <a:moveTo>
                    <a:pt x="1178" y="1"/>
                  </a:moveTo>
                  <a:cubicBezTo>
                    <a:pt x="400" y="1"/>
                    <a:pt x="1" y="926"/>
                    <a:pt x="547" y="1473"/>
                  </a:cubicBezTo>
                  <a:cubicBezTo>
                    <a:pt x="732" y="1651"/>
                    <a:pt x="955" y="1731"/>
                    <a:pt x="1171" y="1731"/>
                  </a:cubicBezTo>
                  <a:cubicBezTo>
                    <a:pt x="1619" y="1731"/>
                    <a:pt x="2040" y="1388"/>
                    <a:pt x="2040" y="863"/>
                  </a:cubicBezTo>
                  <a:cubicBezTo>
                    <a:pt x="2040" y="379"/>
                    <a:pt x="1662" y="1"/>
                    <a:pt x="1178"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5">
              <a:hlinkClick/>
            </p:cNvPr>
            <p:cNvSpPr/>
            <p:nvPr/>
          </p:nvSpPr>
          <p:spPr>
            <a:xfrm>
              <a:off x="5377830" y="3148793"/>
              <a:ext cx="579900" cy="579900"/>
            </a:xfrm>
            <a:prstGeom prst="ellipse">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5"/>
            <p:cNvSpPr/>
            <p:nvPr/>
          </p:nvSpPr>
          <p:spPr>
            <a:xfrm>
              <a:off x="5543121" y="3581599"/>
              <a:ext cx="22054" cy="28418"/>
            </a:xfrm>
            <a:custGeom>
              <a:rect b="b" l="l" r="r" t="t"/>
              <a:pathLst>
                <a:path extrusionOk="0" h="1898" w="1473">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5"/>
            <p:cNvSpPr/>
            <p:nvPr/>
          </p:nvSpPr>
          <p:spPr>
            <a:xfrm>
              <a:off x="5768188" y="3583486"/>
              <a:ext cx="22054" cy="26456"/>
            </a:xfrm>
            <a:custGeom>
              <a:rect b="b" l="l" r="r" t="t"/>
              <a:pathLst>
                <a:path extrusionOk="0" h="1767" w="1473">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5"/>
            <p:cNvSpPr/>
            <p:nvPr/>
          </p:nvSpPr>
          <p:spPr>
            <a:xfrm>
              <a:off x="5512278" y="3470159"/>
              <a:ext cx="308823" cy="16709"/>
            </a:xfrm>
            <a:custGeom>
              <a:rect b="b" l="l" r="r" t="t"/>
              <a:pathLst>
                <a:path extrusionOk="0" h="1116" w="20626">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5"/>
            <p:cNvSpPr/>
            <p:nvPr/>
          </p:nvSpPr>
          <p:spPr>
            <a:xfrm>
              <a:off x="5532730" y="3329133"/>
              <a:ext cx="140412" cy="263052"/>
            </a:xfrm>
            <a:custGeom>
              <a:rect b="b" l="l" r="r" t="t"/>
              <a:pathLst>
                <a:path extrusionOk="0" h="17569" w="9378">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5"/>
            <p:cNvSpPr/>
            <p:nvPr/>
          </p:nvSpPr>
          <p:spPr>
            <a:xfrm>
              <a:off x="5554455" y="3329133"/>
              <a:ext cx="118687" cy="262917"/>
            </a:xfrm>
            <a:custGeom>
              <a:rect b="b" l="l" r="r" t="t"/>
              <a:pathLst>
                <a:path extrusionOk="0" h="17560" w="7927">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5"/>
            <p:cNvSpPr/>
            <p:nvPr/>
          </p:nvSpPr>
          <p:spPr>
            <a:xfrm>
              <a:off x="5660221" y="3329133"/>
              <a:ext cx="140098" cy="263052"/>
            </a:xfrm>
            <a:custGeom>
              <a:rect b="b" l="l" r="r" t="t"/>
              <a:pathLst>
                <a:path extrusionOk="0" h="17569" w="9357">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5"/>
            <p:cNvSpPr/>
            <p:nvPr/>
          </p:nvSpPr>
          <p:spPr>
            <a:xfrm>
              <a:off x="5660221" y="3329133"/>
              <a:ext cx="140412" cy="257512"/>
            </a:xfrm>
            <a:custGeom>
              <a:rect b="b" l="l" r="r" t="t"/>
              <a:pathLst>
                <a:path extrusionOk="0" h="17199" w="9378">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5"/>
            <p:cNvSpPr/>
            <p:nvPr/>
          </p:nvSpPr>
          <p:spPr>
            <a:xfrm>
              <a:off x="5654399" y="3267446"/>
              <a:ext cx="35275" cy="32116"/>
            </a:xfrm>
            <a:custGeom>
              <a:rect b="b" l="l" r="r" t="t"/>
              <a:pathLst>
                <a:path extrusionOk="0" h="2145" w="2356">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5"/>
            <p:cNvSpPr/>
            <p:nvPr/>
          </p:nvSpPr>
          <p:spPr>
            <a:xfrm>
              <a:off x="5617881" y="3293573"/>
              <a:ext cx="94776" cy="80911"/>
            </a:xfrm>
            <a:custGeom>
              <a:rect b="b" l="l" r="r" t="t"/>
              <a:pathLst>
                <a:path extrusionOk="0" h="5404" w="633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5"/>
            <p:cNvSpPr/>
            <p:nvPr/>
          </p:nvSpPr>
          <p:spPr>
            <a:xfrm>
              <a:off x="5662275" y="3293573"/>
              <a:ext cx="53212" cy="80911"/>
            </a:xfrm>
            <a:custGeom>
              <a:rect b="b" l="l" r="r" t="t"/>
              <a:pathLst>
                <a:path extrusionOk="0" h="5404" w="3554">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5"/>
            <p:cNvSpPr/>
            <p:nvPr/>
          </p:nvSpPr>
          <p:spPr>
            <a:xfrm>
              <a:off x="5650941" y="3318128"/>
              <a:ext cx="36847" cy="31637"/>
            </a:xfrm>
            <a:custGeom>
              <a:rect b="b" l="l" r="r" t="t"/>
              <a:pathLst>
                <a:path extrusionOk="0" h="2113" w="2461">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5"/>
            <p:cNvSpPr/>
            <p:nvPr/>
          </p:nvSpPr>
          <p:spPr>
            <a:xfrm>
              <a:off x="5649201" y="3450650"/>
              <a:ext cx="34961" cy="56042"/>
            </a:xfrm>
            <a:custGeom>
              <a:rect b="b" l="l" r="r" t="t"/>
              <a:pathLst>
                <a:path extrusionOk="0" h="3743" w="2335">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5"/>
            <p:cNvSpPr/>
            <p:nvPr/>
          </p:nvSpPr>
          <p:spPr>
            <a:xfrm>
              <a:off x="5660221" y="3450650"/>
              <a:ext cx="23941" cy="56042"/>
            </a:xfrm>
            <a:custGeom>
              <a:rect b="b" l="l" r="r" t="t"/>
              <a:pathLst>
                <a:path extrusionOk="0" h="3743" w="1599">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5">
              <a:hlinkClick/>
            </p:cNvPr>
            <p:cNvSpPr/>
            <p:nvPr/>
          </p:nvSpPr>
          <p:spPr>
            <a:xfrm>
              <a:off x="5377830" y="2208501"/>
              <a:ext cx="579900" cy="579900"/>
            </a:xfrm>
            <a:prstGeom prst="ellipse">
              <a:avLst/>
            </a:prstGeom>
            <a:solidFill>
              <a:srgbClr val="F3F3F3"/>
            </a:solidFill>
            <a:ln cap="flat" cmpd="sng" w="952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5"/>
            <p:cNvSpPr/>
            <p:nvPr/>
          </p:nvSpPr>
          <p:spPr>
            <a:xfrm>
              <a:off x="5523885" y="2473263"/>
              <a:ext cx="286975" cy="168704"/>
            </a:xfrm>
            <a:custGeom>
              <a:rect b="b" l="l" r="r" t="t"/>
              <a:pathLst>
                <a:path extrusionOk="0" h="11330" w="19273">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210" name="Google Shape;1210;p35"/>
            <p:cNvSpPr/>
            <p:nvPr/>
          </p:nvSpPr>
          <p:spPr>
            <a:xfrm>
              <a:off x="5523885" y="2354992"/>
              <a:ext cx="286975" cy="101475"/>
            </a:xfrm>
            <a:custGeom>
              <a:rect b="b" l="l" r="r" t="t"/>
              <a:pathLst>
                <a:path extrusionOk="0" h="6815" w="19273">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211" name="Google Shape;1211;p35"/>
          <p:cNvGrpSpPr/>
          <p:nvPr/>
        </p:nvGrpSpPr>
        <p:grpSpPr>
          <a:xfrm>
            <a:off x="1295413" y="1234738"/>
            <a:ext cx="3181800" cy="3467710"/>
            <a:chOff x="1247950" y="1048975"/>
            <a:chExt cx="3181800" cy="3467710"/>
          </a:xfrm>
        </p:grpSpPr>
        <p:sp>
          <p:nvSpPr>
            <p:cNvPr id="1212" name="Google Shape;1212;p35"/>
            <p:cNvSpPr/>
            <p:nvPr/>
          </p:nvSpPr>
          <p:spPr>
            <a:xfrm>
              <a:off x="1247950" y="1048975"/>
              <a:ext cx="3181800" cy="34677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3" name="Google Shape;1213;p35"/>
            <p:cNvGrpSpPr/>
            <p:nvPr/>
          </p:nvGrpSpPr>
          <p:grpSpPr>
            <a:xfrm>
              <a:off x="1425717" y="1433518"/>
              <a:ext cx="2635948" cy="3083167"/>
              <a:chOff x="810658" y="2439219"/>
              <a:chExt cx="2036582" cy="2382112"/>
            </a:xfrm>
          </p:grpSpPr>
          <p:sp>
            <p:nvSpPr>
              <p:cNvPr id="1214" name="Google Shape;1214;p35"/>
              <p:cNvSpPr/>
              <p:nvPr/>
            </p:nvSpPr>
            <p:spPr>
              <a:xfrm flipH="1">
                <a:off x="989954" y="4195317"/>
                <a:ext cx="35109" cy="31682"/>
              </a:xfrm>
              <a:custGeom>
                <a:rect b="b" l="l" r="r" t="t"/>
                <a:pathLst>
                  <a:path extrusionOk="0" h="490" w="543">
                    <a:moveTo>
                      <a:pt x="1" y="1"/>
                    </a:moveTo>
                    <a:lnTo>
                      <a:pt x="1" y="384"/>
                    </a:lnTo>
                    <a:cubicBezTo>
                      <a:pt x="1" y="450"/>
                      <a:pt x="40" y="490"/>
                      <a:pt x="107" y="490"/>
                    </a:cubicBezTo>
                    <a:lnTo>
                      <a:pt x="542" y="490"/>
                    </a:lnTo>
                    <a:lnTo>
                      <a:pt x="542" y="265"/>
                    </a:lnTo>
                    <a:lnTo>
                      <a:pt x="225" y="265"/>
                    </a:lnTo>
                    <a:lnTo>
                      <a:pt x="2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5"/>
              <p:cNvSpPr/>
              <p:nvPr/>
            </p:nvSpPr>
            <p:spPr>
              <a:xfrm flipH="1">
                <a:off x="2588481" y="3156659"/>
                <a:ext cx="258759" cy="266195"/>
              </a:xfrm>
              <a:custGeom>
                <a:rect b="b" l="l" r="r" t="t"/>
                <a:pathLst>
                  <a:path extrusionOk="0" h="4117" w="4002">
                    <a:moveTo>
                      <a:pt x="1304" y="0"/>
                    </a:moveTo>
                    <a:cubicBezTo>
                      <a:pt x="1259" y="0"/>
                      <a:pt x="1216" y="6"/>
                      <a:pt x="1175" y="19"/>
                    </a:cubicBezTo>
                    <a:cubicBezTo>
                      <a:pt x="806" y="151"/>
                      <a:pt x="1479" y="851"/>
                      <a:pt x="1519" y="891"/>
                    </a:cubicBezTo>
                    <a:cubicBezTo>
                      <a:pt x="1491" y="872"/>
                      <a:pt x="1216" y="625"/>
                      <a:pt x="962" y="625"/>
                    </a:cubicBezTo>
                    <a:cubicBezTo>
                      <a:pt x="850" y="625"/>
                      <a:pt x="741" y="674"/>
                      <a:pt x="660" y="811"/>
                    </a:cubicBezTo>
                    <a:cubicBezTo>
                      <a:pt x="489" y="1115"/>
                      <a:pt x="1017" y="1459"/>
                      <a:pt x="1017" y="1459"/>
                    </a:cubicBezTo>
                    <a:cubicBezTo>
                      <a:pt x="1017" y="1459"/>
                      <a:pt x="528" y="1498"/>
                      <a:pt x="436" y="1736"/>
                    </a:cubicBezTo>
                    <a:cubicBezTo>
                      <a:pt x="343" y="1974"/>
                      <a:pt x="713" y="2291"/>
                      <a:pt x="713" y="2291"/>
                    </a:cubicBezTo>
                    <a:cubicBezTo>
                      <a:pt x="713" y="2291"/>
                      <a:pt x="0" y="2528"/>
                      <a:pt x="198" y="2872"/>
                    </a:cubicBezTo>
                    <a:cubicBezTo>
                      <a:pt x="330" y="3123"/>
                      <a:pt x="687" y="3162"/>
                      <a:pt x="872" y="3162"/>
                    </a:cubicBezTo>
                    <a:cubicBezTo>
                      <a:pt x="964" y="3162"/>
                      <a:pt x="1017" y="3149"/>
                      <a:pt x="1017" y="3149"/>
                    </a:cubicBezTo>
                    <a:cubicBezTo>
                      <a:pt x="1017" y="3149"/>
                      <a:pt x="1043" y="3202"/>
                      <a:pt x="1109" y="3268"/>
                    </a:cubicBezTo>
                    <a:cubicBezTo>
                      <a:pt x="1321" y="3515"/>
                      <a:pt x="1908" y="4116"/>
                      <a:pt x="2565" y="4116"/>
                    </a:cubicBezTo>
                    <a:cubicBezTo>
                      <a:pt x="2647" y="4116"/>
                      <a:pt x="2730" y="4107"/>
                      <a:pt x="2813" y="4087"/>
                    </a:cubicBezTo>
                    <a:cubicBezTo>
                      <a:pt x="3751" y="3862"/>
                      <a:pt x="3962" y="2594"/>
                      <a:pt x="3962" y="2594"/>
                    </a:cubicBezTo>
                    <a:cubicBezTo>
                      <a:pt x="3962" y="2594"/>
                      <a:pt x="4002" y="891"/>
                      <a:pt x="3592" y="534"/>
                    </a:cubicBezTo>
                    <a:cubicBezTo>
                      <a:pt x="3493" y="454"/>
                      <a:pt x="3376" y="423"/>
                      <a:pt x="3257" y="423"/>
                    </a:cubicBezTo>
                    <a:cubicBezTo>
                      <a:pt x="2965" y="423"/>
                      <a:pt x="2658" y="604"/>
                      <a:pt x="2536" y="679"/>
                    </a:cubicBezTo>
                    <a:cubicBezTo>
                      <a:pt x="2496" y="706"/>
                      <a:pt x="2470" y="732"/>
                      <a:pt x="2470" y="732"/>
                    </a:cubicBezTo>
                    <a:cubicBezTo>
                      <a:pt x="2470" y="732"/>
                      <a:pt x="2443" y="693"/>
                      <a:pt x="2390" y="640"/>
                    </a:cubicBezTo>
                    <a:cubicBezTo>
                      <a:pt x="2077" y="315"/>
                      <a:pt x="1631" y="0"/>
                      <a:pt x="1304"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5"/>
              <p:cNvSpPr/>
              <p:nvPr/>
            </p:nvSpPr>
            <p:spPr>
              <a:xfrm flipH="1">
                <a:off x="2639690" y="3271103"/>
                <a:ext cx="65821" cy="104357"/>
              </a:xfrm>
              <a:custGeom>
                <a:rect b="b" l="l" r="r" t="t"/>
                <a:pathLst>
                  <a:path extrusionOk="0" h="1614" w="1018">
                    <a:moveTo>
                      <a:pt x="86" y="0"/>
                    </a:moveTo>
                    <a:cubicBezTo>
                      <a:pt x="54" y="0"/>
                      <a:pt x="23" y="13"/>
                      <a:pt x="14" y="32"/>
                    </a:cubicBezTo>
                    <a:cubicBezTo>
                      <a:pt x="0" y="72"/>
                      <a:pt x="14" y="111"/>
                      <a:pt x="53" y="138"/>
                    </a:cubicBezTo>
                    <a:cubicBezTo>
                      <a:pt x="53" y="138"/>
                      <a:pt x="687" y="468"/>
                      <a:pt x="806" y="943"/>
                    </a:cubicBezTo>
                    <a:cubicBezTo>
                      <a:pt x="859" y="1128"/>
                      <a:pt x="819" y="1313"/>
                      <a:pt x="700" y="1498"/>
                    </a:cubicBezTo>
                    <a:cubicBezTo>
                      <a:pt x="674" y="1524"/>
                      <a:pt x="687" y="1577"/>
                      <a:pt x="714" y="1604"/>
                    </a:cubicBezTo>
                    <a:cubicBezTo>
                      <a:pt x="727" y="1610"/>
                      <a:pt x="740" y="1613"/>
                      <a:pt x="753" y="1613"/>
                    </a:cubicBezTo>
                    <a:cubicBezTo>
                      <a:pt x="766" y="1613"/>
                      <a:pt x="780" y="1610"/>
                      <a:pt x="793" y="1604"/>
                    </a:cubicBezTo>
                    <a:cubicBezTo>
                      <a:pt x="806" y="1604"/>
                      <a:pt x="819" y="1590"/>
                      <a:pt x="819" y="1577"/>
                    </a:cubicBezTo>
                    <a:cubicBezTo>
                      <a:pt x="964" y="1366"/>
                      <a:pt x="1017" y="1128"/>
                      <a:pt x="951" y="904"/>
                    </a:cubicBezTo>
                    <a:cubicBezTo>
                      <a:pt x="819" y="362"/>
                      <a:pt x="146" y="19"/>
                      <a:pt x="119" y="6"/>
                    </a:cubicBezTo>
                    <a:cubicBezTo>
                      <a:pt x="109" y="2"/>
                      <a:pt x="97" y="0"/>
                      <a:pt x="86" y="0"/>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5"/>
              <p:cNvSpPr/>
              <p:nvPr/>
            </p:nvSpPr>
            <p:spPr>
              <a:xfrm flipH="1">
                <a:off x="2692644" y="2803176"/>
                <a:ext cx="102159" cy="394023"/>
              </a:xfrm>
              <a:custGeom>
                <a:rect b="b" l="l" r="r" t="t"/>
                <a:pathLst>
                  <a:path extrusionOk="0" h="6094" w="1580">
                    <a:moveTo>
                      <a:pt x="80" y="1"/>
                    </a:moveTo>
                    <a:cubicBezTo>
                      <a:pt x="40" y="1"/>
                      <a:pt x="0" y="32"/>
                      <a:pt x="8" y="85"/>
                    </a:cubicBezTo>
                    <a:lnTo>
                      <a:pt x="985" y="5631"/>
                    </a:lnTo>
                    <a:cubicBezTo>
                      <a:pt x="1117" y="5711"/>
                      <a:pt x="1223" y="5777"/>
                      <a:pt x="1329" y="5882"/>
                    </a:cubicBezTo>
                    <a:cubicBezTo>
                      <a:pt x="1434" y="5988"/>
                      <a:pt x="1500" y="6028"/>
                      <a:pt x="1579" y="6094"/>
                    </a:cubicBezTo>
                    <a:lnTo>
                      <a:pt x="153" y="58"/>
                    </a:lnTo>
                    <a:cubicBezTo>
                      <a:pt x="142" y="18"/>
                      <a:pt x="111" y="1"/>
                      <a:pt x="80"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5"/>
              <p:cNvSpPr/>
              <p:nvPr/>
            </p:nvSpPr>
            <p:spPr>
              <a:xfrm flipH="1">
                <a:off x="2650811" y="3262051"/>
                <a:ext cx="61554" cy="132807"/>
              </a:xfrm>
              <a:custGeom>
                <a:rect b="b" l="l" r="r" t="t"/>
                <a:pathLst>
                  <a:path extrusionOk="0" h="2054" w="952">
                    <a:moveTo>
                      <a:pt x="238" y="0"/>
                    </a:moveTo>
                    <a:cubicBezTo>
                      <a:pt x="225" y="53"/>
                      <a:pt x="186" y="93"/>
                      <a:pt x="146" y="119"/>
                    </a:cubicBezTo>
                    <a:cubicBezTo>
                      <a:pt x="133" y="132"/>
                      <a:pt x="120" y="132"/>
                      <a:pt x="93" y="146"/>
                    </a:cubicBezTo>
                    <a:cubicBezTo>
                      <a:pt x="67" y="159"/>
                      <a:pt x="27" y="159"/>
                      <a:pt x="1" y="172"/>
                    </a:cubicBezTo>
                    <a:lnTo>
                      <a:pt x="1" y="198"/>
                    </a:lnTo>
                    <a:cubicBezTo>
                      <a:pt x="27" y="212"/>
                      <a:pt x="40" y="238"/>
                      <a:pt x="54" y="251"/>
                    </a:cubicBezTo>
                    <a:cubicBezTo>
                      <a:pt x="80" y="278"/>
                      <a:pt x="106" y="304"/>
                      <a:pt x="120" y="344"/>
                    </a:cubicBezTo>
                    <a:cubicBezTo>
                      <a:pt x="133" y="383"/>
                      <a:pt x="133" y="449"/>
                      <a:pt x="80" y="529"/>
                    </a:cubicBezTo>
                    <a:cubicBezTo>
                      <a:pt x="80" y="529"/>
                      <a:pt x="67" y="542"/>
                      <a:pt x="67" y="555"/>
                    </a:cubicBezTo>
                    <a:lnTo>
                      <a:pt x="318" y="1968"/>
                    </a:lnTo>
                    <a:cubicBezTo>
                      <a:pt x="318" y="1968"/>
                      <a:pt x="365" y="2054"/>
                      <a:pt x="512" y="2054"/>
                    </a:cubicBezTo>
                    <a:cubicBezTo>
                      <a:pt x="609" y="2054"/>
                      <a:pt x="751" y="2016"/>
                      <a:pt x="952" y="1889"/>
                    </a:cubicBezTo>
                    <a:lnTo>
                      <a:pt x="529" y="93"/>
                    </a:lnTo>
                    <a:cubicBezTo>
                      <a:pt x="516" y="99"/>
                      <a:pt x="503" y="103"/>
                      <a:pt x="489" y="103"/>
                    </a:cubicBezTo>
                    <a:cubicBezTo>
                      <a:pt x="476" y="103"/>
                      <a:pt x="463" y="99"/>
                      <a:pt x="450" y="93"/>
                    </a:cubicBezTo>
                    <a:cubicBezTo>
                      <a:pt x="371" y="93"/>
                      <a:pt x="291" y="53"/>
                      <a:pt x="238"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5"/>
              <p:cNvSpPr/>
              <p:nvPr/>
            </p:nvSpPr>
            <p:spPr>
              <a:xfrm flipH="1">
                <a:off x="1926711" y="3145926"/>
                <a:ext cx="789921" cy="621682"/>
              </a:xfrm>
              <a:custGeom>
                <a:rect b="b" l="l" r="r" t="t"/>
                <a:pathLst>
                  <a:path extrusionOk="0" h="9615" w="12217">
                    <a:moveTo>
                      <a:pt x="6287" y="6154"/>
                    </a:moveTo>
                    <a:cubicBezTo>
                      <a:pt x="6291" y="6158"/>
                      <a:pt x="6290" y="6160"/>
                      <a:pt x="6287" y="6160"/>
                    </a:cubicBezTo>
                    <a:cubicBezTo>
                      <a:pt x="6283" y="6160"/>
                      <a:pt x="6276" y="6158"/>
                      <a:pt x="6265" y="6154"/>
                    </a:cubicBezTo>
                    <a:close/>
                    <a:moveTo>
                      <a:pt x="9060" y="0"/>
                    </a:moveTo>
                    <a:lnTo>
                      <a:pt x="9060" y="27"/>
                    </a:lnTo>
                    <a:lnTo>
                      <a:pt x="9047" y="66"/>
                    </a:lnTo>
                    <a:lnTo>
                      <a:pt x="9034" y="159"/>
                    </a:lnTo>
                    <a:cubicBezTo>
                      <a:pt x="9021" y="198"/>
                      <a:pt x="9021" y="225"/>
                      <a:pt x="9008" y="264"/>
                    </a:cubicBezTo>
                    <a:cubicBezTo>
                      <a:pt x="9008" y="291"/>
                      <a:pt x="8994" y="330"/>
                      <a:pt x="8981" y="370"/>
                    </a:cubicBezTo>
                    <a:cubicBezTo>
                      <a:pt x="8955" y="502"/>
                      <a:pt x="8915" y="647"/>
                      <a:pt x="8876" y="779"/>
                    </a:cubicBezTo>
                    <a:cubicBezTo>
                      <a:pt x="8809" y="1070"/>
                      <a:pt x="8717" y="1347"/>
                      <a:pt x="8625" y="1625"/>
                    </a:cubicBezTo>
                    <a:cubicBezTo>
                      <a:pt x="8532" y="1902"/>
                      <a:pt x="8440" y="2179"/>
                      <a:pt x="8321" y="2443"/>
                    </a:cubicBezTo>
                    <a:cubicBezTo>
                      <a:pt x="8268" y="2575"/>
                      <a:pt x="8202" y="2721"/>
                      <a:pt x="8149" y="2853"/>
                    </a:cubicBezTo>
                    <a:cubicBezTo>
                      <a:pt x="8083" y="2985"/>
                      <a:pt x="8030" y="3117"/>
                      <a:pt x="7964" y="3249"/>
                    </a:cubicBezTo>
                    <a:cubicBezTo>
                      <a:pt x="7832" y="3500"/>
                      <a:pt x="7700" y="3751"/>
                      <a:pt x="7555" y="4002"/>
                    </a:cubicBezTo>
                    <a:cubicBezTo>
                      <a:pt x="7515" y="4068"/>
                      <a:pt x="7476" y="4121"/>
                      <a:pt x="7436" y="4187"/>
                    </a:cubicBezTo>
                    <a:cubicBezTo>
                      <a:pt x="7396" y="4239"/>
                      <a:pt x="7370" y="4305"/>
                      <a:pt x="7330" y="4372"/>
                    </a:cubicBezTo>
                    <a:cubicBezTo>
                      <a:pt x="7251" y="4477"/>
                      <a:pt x="7172" y="4609"/>
                      <a:pt x="7093" y="4715"/>
                    </a:cubicBezTo>
                    <a:cubicBezTo>
                      <a:pt x="6921" y="4953"/>
                      <a:pt x="6749" y="5164"/>
                      <a:pt x="6578" y="5388"/>
                    </a:cubicBezTo>
                    <a:cubicBezTo>
                      <a:pt x="6393" y="5600"/>
                      <a:pt x="6208" y="5798"/>
                      <a:pt x="6010" y="5996"/>
                    </a:cubicBezTo>
                    <a:cubicBezTo>
                      <a:pt x="6002" y="6003"/>
                      <a:pt x="5995" y="6010"/>
                      <a:pt x="5988" y="6017"/>
                    </a:cubicBezTo>
                    <a:lnTo>
                      <a:pt x="5988" y="6017"/>
                    </a:lnTo>
                    <a:cubicBezTo>
                      <a:pt x="5978" y="6010"/>
                      <a:pt x="5967" y="6003"/>
                      <a:pt x="5957" y="5996"/>
                    </a:cubicBezTo>
                    <a:cubicBezTo>
                      <a:pt x="5864" y="5943"/>
                      <a:pt x="5759" y="5877"/>
                      <a:pt x="5653" y="5798"/>
                    </a:cubicBezTo>
                    <a:cubicBezTo>
                      <a:pt x="5442" y="5653"/>
                      <a:pt x="5217" y="5468"/>
                      <a:pt x="4993" y="5283"/>
                    </a:cubicBezTo>
                    <a:cubicBezTo>
                      <a:pt x="4781" y="5085"/>
                      <a:pt x="4557" y="4887"/>
                      <a:pt x="4332" y="4675"/>
                    </a:cubicBezTo>
                    <a:cubicBezTo>
                      <a:pt x="4108" y="4464"/>
                      <a:pt x="3883" y="4239"/>
                      <a:pt x="3672" y="4015"/>
                    </a:cubicBezTo>
                    <a:cubicBezTo>
                      <a:pt x="3448" y="3790"/>
                      <a:pt x="3236" y="3566"/>
                      <a:pt x="3012" y="3328"/>
                    </a:cubicBezTo>
                    <a:cubicBezTo>
                      <a:pt x="2906" y="3223"/>
                      <a:pt x="2800" y="3104"/>
                      <a:pt x="2695" y="2985"/>
                    </a:cubicBezTo>
                    <a:lnTo>
                      <a:pt x="2391" y="2641"/>
                    </a:lnTo>
                    <a:lnTo>
                      <a:pt x="1" y="4438"/>
                    </a:lnTo>
                    <a:lnTo>
                      <a:pt x="80" y="4556"/>
                    </a:lnTo>
                    <a:lnTo>
                      <a:pt x="146" y="4675"/>
                    </a:lnTo>
                    <a:lnTo>
                      <a:pt x="304" y="4887"/>
                    </a:lnTo>
                    <a:cubicBezTo>
                      <a:pt x="410" y="5032"/>
                      <a:pt x="503" y="5177"/>
                      <a:pt x="608" y="5322"/>
                    </a:cubicBezTo>
                    <a:cubicBezTo>
                      <a:pt x="820" y="5600"/>
                      <a:pt x="1031" y="5877"/>
                      <a:pt x="1255" y="6154"/>
                    </a:cubicBezTo>
                    <a:cubicBezTo>
                      <a:pt x="1480" y="6432"/>
                      <a:pt x="1718" y="6709"/>
                      <a:pt x="1955" y="6973"/>
                    </a:cubicBezTo>
                    <a:cubicBezTo>
                      <a:pt x="2074" y="7105"/>
                      <a:pt x="2206" y="7237"/>
                      <a:pt x="2325" y="7369"/>
                    </a:cubicBezTo>
                    <a:cubicBezTo>
                      <a:pt x="2457" y="7501"/>
                      <a:pt x="2589" y="7634"/>
                      <a:pt x="2721" y="7766"/>
                    </a:cubicBezTo>
                    <a:cubicBezTo>
                      <a:pt x="2985" y="8030"/>
                      <a:pt x="3276" y="8281"/>
                      <a:pt x="3606" y="8532"/>
                    </a:cubicBezTo>
                    <a:cubicBezTo>
                      <a:pt x="3765" y="8650"/>
                      <a:pt x="3936" y="8783"/>
                      <a:pt x="4121" y="8901"/>
                    </a:cubicBezTo>
                    <a:cubicBezTo>
                      <a:pt x="4306" y="9020"/>
                      <a:pt x="4517" y="9139"/>
                      <a:pt x="4755" y="9258"/>
                    </a:cubicBezTo>
                    <a:cubicBezTo>
                      <a:pt x="4993" y="9364"/>
                      <a:pt x="5257" y="9482"/>
                      <a:pt x="5613" y="9548"/>
                    </a:cubicBezTo>
                    <a:lnTo>
                      <a:pt x="5680" y="9562"/>
                    </a:lnTo>
                    <a:cubicBezTo>
                      <a:pt x="5693" y="9562"/>
                      <a:pt x="5719" y="9575"/>
                      <a:pt x="5746" y="9575"/>
                    </a:cubicBezTo>
                    <a:cubicBezTo>
                      <a:pt x="5798" y="9588"/>
                      <a:pt x="5838" y="9588"/>
                      <a:pt x="5891" y="9601"/>
                    </a:cubicBezTo>
                    <a:lnTo>
                      <a:pt x="6036" y="9601"/>
                    </a:lnTo>
                    <a:lnTo>
                      <a:pt x="6115" y="9615"/>
                    </a:lnTo>
                    <a:lnTo>
                      <a:pt x="6195" y="9615"/>
                    </a:lnTo>
                    <a:cubicBezTo>
                      <a:pt x="6261" y="9615"/>
                      <a:pt x="6313" y="9615"/>
                      <a:pt x="6366" y="9601"/>
                    </a:cubicBezTo>
                    <a:cubicBezTo>
                      <a:pt x="6432" y="9601"/>
                      <a:pt x="6485" y="9601"/>
                      <a:pt x="6551" y="9588"/>
                    </a:cubicBezTo>
                    <a:cubicBezTo>
                      <a:pt x="6578" y="9588"/>
                      <a:pt x="6604" y="9575"/>
                      <a:pt x="6644" y="9575"/>
                    </a:cubicBezTo>
                    <a:cubicBezTo>
                      <a:pt x="6670" y="9575"/>
                      <a:pt x="6696" y="9562"/>
                      <a:pt x="6736" y="9548"/>
                    </a:cubicBezTo>
                    <a:cubicBezTo>
                      <a:pt x="6789" y="9535"/>
                      <a:pt x="6855" y="9522"/>
                      <a:pt x="6921" y="9509"/>
                    </a:cubicBezTo>
                    <a:cubicBezTo>
                      <a:pt x="7172" y="9443"/>
                      <a:pt x="7423" y="9324"/>
                      <a:pt x="7647" y="9165"/>
                    </a:cubicBezTo>
                    <a:cubicBezTo>
                      <a:pt x="7700" y="9139"/>
                      <a:pt x="7753" y="9099"/>
                      <a:pt x="7806" y="9060"/>
                    </a:cubicBezTo>
                    <a:lnTo>
                      <a:pt x="7845" y="9020"/>
                    </a:lnTo>
                    <a:lnTo>
                      <a:pt x="7872" y="8994"/>
                    </a:lnTo>
                    <a:lnTo>
                      <a:pt x="7911" y="8967"/>
                    </a:lnTo>
                    <a:lnTo>
                      <a:pt x="8017" y="8875"/>
                    </a:lnTo>
                    <a:lnTo>
                      <a:pt x="8228" y="8677"/>
                    </a:lnTo>
                    <a:cubicBezTo>
                      <a:pt x="8308" y="8611"/>
                      <a:pt x="8374" y="8545"/>
                      <a:pt x="8440" y="8479"/>
                    </a:cubicBezTo>
                    <a:cubicBezTo>
                      <a:pt x="8730" y="8201"/>
                      <a:pt x="8981" y="7911"/>
                      <a:pt x="9245" y="7620"/>
                    </a:cubicBezTo>
                    <a:cubicBezTo>
                      <a:pt x="9483" y="7317"/>
                      <a:pt x="9721" y="7013"/>
                      <a:pt x="9945" y="6696"/>
                    </a:cubicBezTo>
                    <a:cubicBezTo>
                      <a:pt x="10157" y="6379"/>
                      <a:pt x="10355" y="6049"/>
                      <a:pt x="10553" y="5719"/>
                    </a:cubicBezTo>
                    <a:lnTo>
                      <a:pt x="10685" y="5468"/>
                    </a:lnTo>
                    <a:cubicBezTo>
                      <a:pt x="10724" y="5375"/>
                      <a:pt x="10764" y="5296"/>
                      <a:pt x="10817" y="5217"/>
                    </a:cubicBezTo>
                    <a:cubicBezTo>
                      <a:pt x="10856" y="5124"/>
                      <a:pt x="10896" y="5045"/>
                      <a:pt x="10936" y="4953"/>
                    </a:cubicBezTo>
                    <a:lnTo>
                      <a:pt x="11055" y="4702"/>
                    </a:lnTo>
                    <a:cubicBezTo>
                      <a:pt x="11372" y="4002"/>
                      <a:pt x="11622" y="3302"/>
                      <a:pt x="11821" y="2575"/>
                    </a:cubicBezTo>
                    <a:cubicBezTo>
                      <a:pt x="11913" y="2219"/>
                      <a:pt x="12005" y="1849"/>
                      <a:pt x="12071" y="1479"/>
                    </a:cubicBezTo>
                    <a:cubicBezTo>
                      <a:pt x="12098" y="1294"/>
                      <a:pt x="12138" y="1110"/>
                      <a:pt x="12151" y="911"/>
                    </a:cubicBezTo>
                    <a:cubicBezTo>
                      <a:pt x="12164" y="872"/>
                      <a:pt x="12164" y="819"/>
                      <a:pt x="12177" y="766"/>
                    </a:cubicBezTo>
                    <a:cubicBezTo>
                      <a:pt x="12177" y="727"/>
                      <a:pt x="12190" y="674"/>
                      <a:pt x="12190" y="621"/>
                    </a:cubicBezTo>
                    <a:cubicBezTo>
                      <a:pt x="12190" y="568"/>
                      <a:pt x="12204" y="528"/>
                      <a:pt x="12204" y="476"/>
                    </a:cubicBezTo>
                    <a:lnTo>
                      <a:pt x="12217" y="291"/>
                    </a:lnTo>
                    <a:lnTo>
                      <a:pt x="9060"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5"/>
              <p:cNvSpPr/>
              <p:nvPr/>
            </p:nvSpPr>
            <p:spPr>
              <a:xfrm flipH="1">
                <a:off x="1906215" y="4226935"/>
                <a:ext cx="371522" cy="594396"/>
              </a:xfrm>
              <a:custGeom>
                <a:rect b="b" l="l" r="r" t="t"/>
                <a:pathLst>
                  <a:path extrusionOk="0" h="9193" w="5746">
                    <a:moveTo>
                      <a:pt x="1295" y="1"/>
                    </a:moveTo>
                    <a:cubicBezTo>
                      <a:pt x="1295" y="1"/>
                      <a:pt x="1229" y="304"/>
                      <a:pt x="1123" y="819"/>
                    </a:cubicBezTo>
                    <a:cubicBezTo>
                      <a:pt x="1110" y="885"/>
                      <a:pt x="1097" y="951"/>
                      <a:pt x="1084" y="1018"/>
                    </a:cubicBezTo>
                    <a:cubicBezTo>
                      <a:pt x="767" y="2682"/>
                      <a:pt x="159" y="6115"/>
                      <a:pt x="1" y="9192"/>
                    </a:cubicBezTo>
                    <a:lnTo>
                      <a:pt x="4451" y="9192"/>
                    </a:lnTo>
                    <a:lnTo>
                      <a:pt x="5640" y="2153"/>
                    </a:lnTo>
                    <a:lnTo>
                      <a:pt x="5746" y="1572"/>
                    </a:lnTo>
                    <a:lnTo>
                      <a:pt x="2312" y="357"/>
                    </a:lnTo>
                    <a:lnTo>
                      <a:pt x="2114" y="291"/>
                    </a:lnTo>
                    <a:lnTo>
                      <a:pt x="1295"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5"/>
              <p:cNvSpPr/>
              <p:nvPr/>
            </p:nvSpPr>
            <p:spPr>
              <a:xfrm flipH="1">
                <a:off x="1523637" y="3958800"/>
                <a:ext cx="707094" cy="417817"/>
              </a:xfrm>
              <a:custGeom>
                <a:rect b="b" l="l" r="r" t="t"/>
                <a:pathLst>
                  <a:path extrusionOk="0" h="6462" w="10936">
                    <a:moveTo>
                      <a:pt x="1611" y="1"/>
                    </a:moveTo>
                    <a:cubicBezTo>
                      <a:pt x="1611" y="1"/>
                      <a:pt x="0" y="4649"/>
                      <a:pt x="753" y="5151"/>
                    </a:cubicBezTo>
                    <a:cubicBezTo>
                      <a:pt x="1881" y="5906"/>
                      <a:pt x="5045" y="6462"/>
                      <a:pt x="7445" y="6462"/>
                    </a:cubicBezTo>
                    <a:cubicBezTo>
                      <a:pt x="8950" y="6462"/>
                      <a:pt x="10154" y="6243"/>
                      <a:pt x="10367" y="5719"/>
                    </a:cubicBezTo>
                    <a:cubicBezTo>
                      <a:pt x="10935" y="4359"/>
                      <a:pt x="10671" y="1903"/>
                      <a:pt x="10671" y="1903"/>
                    </a:cubicBezTo>
                    <a:lnTo>
                      <a:pt x="1611"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5"/>
              <p:cNvSpPr/>
              <p:nvPr/>
            </p:nvSpPr>
            <p:spPr>
              <a:xfrm flipH="1">
                <a:off x="1537344" y="4183549"/>
                <a:ext cx="350120" cy="637782"/>
              </a:xfrm>
              <a:custGeom>
                <a:rect b="b" l="l" r="r" t="t"/>
                <a:pathLst>
                  <a:path extrusionOk="0" h="9864" w="5415">
                    <a:moveTo>
                      <a:pt x="4862" y="1"/>
                    </a:moveTo>
                    <a:cubicBezTo>
                      <a:pt x="4431" y="1"/>
                      <a:pt x="3885" y="109"/>
                      <a:pt x="3315" y="275"/>
                    </a:cubicBezTo>
                    <a:cubicBezTo>
                      <a:pt x="3249" y="289"/>
                      <a:pt x="3196" y="302"/>
                      <a:pt x="3130" y="328"/>
                    </a:cubicBezTo>
                    <a:cubicBezTo>
                      <a:pt x="1611" y="777"/>
                      <a:pt x="0" y="1543"/>
                      <a:pt x="0" y="1543"/>
                    </a:cubicBezTo>
                    <a:lnTo>
                      <a:pt x="0" y="9863"/>
                    </a:lnTo>
                    <a:lnTo>
                      <a:pt x="4464" y="9863"/>
                    </a:lnTo>
                    <a:cubicBezTo>
                      <a:pt x="4755" y="7248"/>
                      <a:pt x="5085" y="3749"/>
                      <a:pt x="5270" y="1728"/>
                    </a:cubicBezTo>
                    <a:cubicBezTo>
                      <a:pt x="5270" y="1662"/>
                      <a:pt x="5283" y="1596"/>
                      <a:pt x="5283" y="1543"/>
                    </a:cubicBezTo>
                    <a:cubicBezTo>
                      <a:pt x="5362" y="645"/>
                      <a:pt x="5415" y="91"/>
                      <a:pt x="5415" y="91"/>
                    </a:cubicBezTo>
                    <a:cubicBezTo>
                      <a:pt x="5268" y="28"/>
                      <a:pt x="5080" y="1"/>
                      <a:pt x="4862"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5"/>
              <p:cNvSpPr/>
              <p:nvPr/>
            </p:nvSpPr>
            <p:spPr>
              <a:xfrm flipH="1">
                <a:off x="1457039" y="2980273"/>
                <a:ext cx="741234" cy="1222027"/>
              </a:xfrm>
              <a:custGeom>
                <a:rect b="b" l="l" r="r" t="t"/>
                <a:pathLst>
                  <a:path extrusionOk="0" h="18900" w="11464">
                    <a:moveTo>
                      <a:pt x="4305" y="0"/>
                    </a:moveTo>
                    <a:cubicBezTo>
                      <a:pt x="4081" y="343"/>
                      <a:pt x="3777" y="555"/>
                      <a:pt x="3460" y="713"/>
                    </a:cubicBezTo>
                    <a:cubicBezTo>
                      <a:pt x="3421" y="726"/>
                      <a:pt x="3394" y="753"/>
                      <a:pt x="3355" y="766"/>
                    </a:cubicBezTo>
                    <a:cubicBezTo>
                      <a:pt x="2377" y="1175"/>
                      <a:pt x="1255" y="1096"/>
                      <a:pt x="1017" y="2272"/>
                    </a:cubicBezTo>
                    <a:cubicBezTo>
                      <a:pt x="872" y="2998"/>
                      <a:pt x="1440" y="4517"/>
                      <a:pt x="1374" y="7581"/>
                    </a:cubicBezTo>
                    <a:cubicBezTo>
                      <a:pt x="1374" y="7805"/>
                      <a:pt x="1360" y="8030"/>
                      <a:pt x="1347" y="8281"/>
                    </a:cubicBezTo>
                    <a:cubicBezTo>
                      <a:pt x="1334" y="8505"/>
                      <a:pt x="1321" y="8730"/>
                      <a:pt x="1308" y="8981"/>
                    </a:cubicBezTo>
                    <a:cubicBezTo>
                      <a:pt x="1294" y="9205"/>
                      <a:pt x="1268" y="9430"/>
                      <a:pt x="1241" y="9667"/>
                    </a:cubicBezTo>
                    <a:cubicBezTo>
                      <a:pt x="1228" y="9879"/>
                      <a:pt x="1202" y="10090"/>
                      <a:pt x="1175" y="10314"/>
                    </a:cubicBezTo>
                    <a:cubicBezTo>
                      <a:pt x="1149" y="10539"/>
                      <a:pt x="1123" y="10777"/>
                      <a:pt x="1083" y="11014"/>
                    </a:cubicBezTo>
                    <a:cubicBezTo>
                      <a:pt x="898" y="12282"/>
                      <a:pt x="423" y="15240"/>
                      <a:pt x="0" y="16878"/>
                    </a:cubicBezTo>
                    <a:cubicBezTo>
                      <a:pt x="1264" y="18067"/>
                      <a:pt x="3627" y="18900"/>
                      <a:pt x="6116" y="18900"/>
                    </a:cubicBezTo>
                    <a:cubicBezTo>
                      <a:pt x="7553" y="18900"/>
                      <a:pt x="9033" y="18622"/>
                      <a:pt x="10367" y="17974"/>
                    </a:cubicBezTo>
                    <a:cubicBezTo>
                      <a:pt x="10763" y="16878"/>
                      <a:pt x="11212" y="12982"/>
                      <a:pt x="11331" y="11807"/>
                    </a:cubicBezTo>
                    <a:cubicBezTo>
                      <a:pt x="11345" y="11582"/>
                      <a:pt x="11371" y="11345"/>
                      <a:pt x="11384" y="11120"/>
                    </a:cubicBezTo>
                    <a:cubicBezTo>
                      <a:pt x="11463" y="9997"/>
                      <a:pt x="11437" y="8875"/>
                      <a:pt x="11384" y="7699"/>
                    </a:cubicBezTo>
                    <a:lnTo>
                      <a:pt x="11371" y="7501"/>
                    </a:lnTo>
                    <a:cubicBezTo>
                      <a:pt x="11331" y="6537"/>
                      <a:pt x="11252" y="5520"/>
                      <a:pt x="11186" y="4464"/>
                    </a:cubicBezTo>
                    <a:cubicBezTo>
                      <a:pt x="11054" y="2351"/>
                      <a:pt x="10354" y="1043"/>
                      <a:pt x="9126" y="845"/>
                    </a:cubicBezTo>
                    <a:cubicBezTo>
                      <a:pt x="8558" y="753"/>
                      <a:pt x="8109" y="594"/>
                      <a:pt x="7779" y="449"/>
                    </a:cubicBezTo>
                    <a:cubicBezTo>
                      <a:pt x="7739" y="423"/>
                      <a:pt x="7700" y="409"/>
                      <a:pt x="7660" y="383"/>
                    </a:cubicBezTo>
                    <a:cubicBezTo>
                      <a:pt x="7264" y="185"/>
                      <a:pt x="7039" y="0"/>
                      <a:pt x="7039"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5"/>
              <p:cNvSpPr/>
              <p:nvPr/>
            </p:nvSpPr>
            <p:spPr>
              <a:xfrm flipH="1">
                <a:off x="1675646" y="2439219"/>
                <a:ext cx="399648" cy="325938"/>
              </a:xfrm>
              <a:custGeom>
                <a:rect b="b" l="l" r="r" t="t"/>
                <a:pathLst>
                  <a:path extrusionOk="0" h="5041" w="6181">
                    <a:moveTo>
                      <a:pt x="924" y="1"/>
                    </a:moveTo>
                    <a:cubicBezTo>
                      <a:pt x="849" y="1"/>
                      <a:pt x="774" y="15"/>
                      <a:pt x="700" y="48"/>
                    </a:cubicBezTo>
                    <a:cubicBezTo>
                      <a:pt x="105" y="312"/>
                      <a:pt x="858" y="1171"/>
                      <a:pt x="858" y="1171"/>
                    </a:cubicBezTo>
                    <a:cubicBezTo>
                      <a:pt x="858" y="1171"/>
                      <a:pt x="781" y="1157"/>
                      <a:pt x="674" y="1157"/>
                    </a:cubicBezTo>
                    <a:cubicBezTo>
                      <a:pt x="420" y="1157"/>
                      <a:pt x="1" y="1235"/>
                      <a:pt x="66" y="1765"/>
                    </a:cubicBezTo>
                    <a:cubicBezTo>
                      <a:pt x="172" y="2531"/>
                      <a:pt x="1030" y="2861"/>
                      <a:pt x="1030" y="2861"/>
                    </a:cubicBezTo>
                    <a:cubicBezTo>
                      <a:pt x="1030" y="2861"/>
                      <a:pt x="766" y="3284"/>
                      <a:pt x="898" y="3984"/>
                    </a:cubicBezTo>
                    <a:cubicBezTo>
                      <a:pt x="1030" y="4670"/>
                      <a:pt x="1320" y="4710"/>
                      <a:pt x="1320" y="4710"/>
                    </a:cubicBezTo>
                    <a:lnTo>
                      <a:pt x="5018" y="5040"/>
                    </a:lnTo>
                    <a:cubicBezTo>
                      <a:pt x="5018" y="5040"/>
                      <a:pt x="5784" y="5040"/>
                      <a:pt x="5982" y="4076"/>
                    </a:cubicBezTo>
                    <a:cubicBezTo>
                      <a:pt x="6180" y="3125"/>
                      <a:pt x="5520" y="2729"/>
                      <a:pt x="5520" y="2729"/>
                    </a:cubicBezTo>
                    <a:cubicBezTo>
                      <a:pt x="5520" y="2729"/>
                      <a:pt x="5943" y="2003"/>
                      <a:pt x="5388" y="1633"/>
                    </a:cubicBezTo>
                    <a:cubicBezTo>
                      <a:pt x="4873" y="1303"/>
                      <a:pt x="3275" y="1144"/>
                      <a:pt x="3275" y="1144"/>
                    </a:cubicBezTo>
                    <a:cubicBezTo>
                      <a:pt x="3275" y="1144"/>
                      <a:pt x="3011" y="444"/>
                      <a:pt x="2707" y="246"/>
                    </a:cubicBezTo>
                    <a:cubicBezTo>
                      <a:pt x="2574" y="157"/>
                      <a:pt x="2464" y="122"/>
                      <a:pt x="2373" y="122"/>
                    </a:cubicBezTo>
                    <a:cubicBezTo>
                      <a:pt x="2005" y="122"/>
                      <a:pt x="1954" y="708"/>
                      <a:pt x="1954" y="708"/>
                    </a:cubicBezTo>
                    <a:cubicBezTo>
                      <a:pt x="1954" y="708"/>
                      <a:pt x="1449" y="1"/>
                      <a:pt x="924"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5"/>
              <p:cNvSpPr/>
              <p:nvPr/>
            </p:nvSpPr>
            <p:spPr>
              <a:xfrm flipH="1">
                <a:off x="1743989" y="2839385"/>
                <a:ext cx="178519" cy="185761"/>
              </a:xfrm>
              <a:custGeom>
                <a:rect b="b" l="l" r="r" t="t"/>
                <a:pathLst>
                  <a:path extrusionOk="0" h="2873" w="2761">
                    <a:moveTo>
                      <a:pt x="2761" y="0"/>
                    </a:moveTo>
                    <a:lnTo>
                      <a:pt x="331" y="1519"/>
                    </a:lnTo>
                    <a:lnTo>
                      <a:pt x="1" y="1717"/>
                    </a:lnTo>
                    <a:lnTo>
                      <a:pt x="1" y="2417"/>
                    </a:lnTo>
                    <a:cubicBezTo>
                      <a:pt x="80" y="2483"/>
                      <a:pt x="172" y="2536"/>
                      <a:pt x="252" y="2588"/>
                    </a:cubicBezTo>
                    <a:cubicBezTo>
                      <a:pt x="598" y="2798"/>
                      <a:pt x="953" y="2872"/>
                      <a:pt x="1282" y="2872"/>
                    </a:cubicBezTo>
                    <a:cubicBezTo>
                      <a:pt x="2098" y="2872"/>
                      <a:pt x="2761" y="2417"/>
                      <a:pt x="2761" y="2417"/>
                    </a:cubicBezTo>
                    <a:lnTo>
                      <a:pt x="2761"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5"/>
              <p:cNvSpPr/>
              <p:nvPr/>
            </p:nvSpPr>
            <p:spPr>
              <a:xfrm flipH="1">
                <a:off x="1678233" y="2949496"/>
                <a:ext cx="169144" cy="182787"/>
              </a:xfrm>
              <a:custGeom>
                <a:rect b="b" l="l" r="r" t="t"/>
                <a:pathLst>
                  <a:path extrusionOk="0" h="2827" w="2616">
                    <a:moveTo>
                      <a:pt x="1586" y="1"/>
                    </a:moveTo>
                    <a:cubicBezTo>
                      <a:pt x="1005" y="912"/>
                      <a:pt x="1" y="1163"/>
                      <a:pt x="1" y="1163"/>
                    </a:cubicBezTo>
                    <a:lnTo>
                      <a:pt x="1" y="2827"/>
                    </a:lnTo>
                    <a:cubicBezTo>
                      <a:pt x="1137" y="2616"/>
                      <a:pt x="1823" y="1889"/>
                      <a:pt x="2616" y="1070"/>
                    </a:cubicBezTo>
                    <a:cubicBezTo>
                      <a:pt x="2405" y="146"/>
                      <a:pt x="1586" y="1"/>
                      <a:pt x="1586"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5"/>
              <p:cNvSpPr/>
              <p:nvPr/>
            </p:nvSpPr>
            <p:spPr>
              <a:xfrm flipH="1">
                <a:off x="1847312" y="2964885"/>
                <a:ext cx="141794" cy="167398"/>
              </a:xfrm>
              <a:custGeom>
                <a:rect b="b" l="l" r="r" t="t"/>
                <a:pathLst>
                  <a:path extrusionOk="0" h="2589" w="2193">
                    <a:moveTo>
                      <a:pt x="1004" y="0"/>
                    </a:moveTo>
                    <a:cubicBezTo>
                      <a:pt x="1004" y="0"/>
                      <a:pt x="278" y="159"/>
                      <a:pt x="1" y="1083"/>
                    </a:cubicBezTo>
                    <a:cubicBezTo>
                      <a:pt x="727" y="1981"/>
                      <a:pt x="1123" y="2312"/>
                      <a:pt x="2193" y="2589"/>
                    </a:cubicBezTo>
                    <a:lnTo>
                      <a:pt x="2193" y="925"/>
                    </a:lnTo>
                    <a:cubicBezTo>
                      <a:pt x="2193" y="925"/>
                      <a:pt x="1599" y="912"/>
                      <a:pt x="100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5"/>
              <p:cNvSpPr/>
              <p:nvPr/>
            </p:nvSpPr>
            <p:spPr>
              <a:xfrm flipH="1">
                <a:off x="1763581" y="3161250"/>
                <a:ext cx="187119" cy="838608"/>
              </a:xfrm>
              <a:custGeom>
                <a:rect b="b" l="l" r="r" t="t"/>
                <a:pathLst>
                  <a:path extrusionOk="0" h="12970" w="2894">
                    <a:moveTo>
                      <a:pt x="1308" y="1"/>
                    </a:moveTo>
                    <a:lnTo>
                      <a:pt x="1295" y="133"/>
                    </a:lnTo>
                    <a:lnTo>
                      <a:pt x="1256" y="397"/>
                    </a:lnTo>
                    <a:lnTo>
                      <a:pt x="1176" y="991"/>
                    </a:lnTo>
                    <a:lnTo>
                      <a:pt x="1150" y="1255"/>
                    </a:lnTo>
                    <a:lnTo>
                      <a:pt x="1071" y="1850"/>
                    </a:lnTo>
                    <a:lnTo>
                      <a:pt x="1031" y="2114"/>
                    </a:lnTo>
                    <a:lnTo>
                      <a:pt x="952" y="2708"/>
                    </a:lnTo>
                    <a:lnTo>
                      <a:pt x="912" y="2972"/>
                    </a:lnTo>
                    <a:lnTo>
                      <a:pt x="833" y="3580"/>
                    </a:lnTo>
                    <a:lnTo>
                      <a:pt x="807" y="3844"/>
                    </a:lnTo>
                    <a:lnTo>
                      <a:pt x="727" y="4438"/>
                    </a:lnTo>
                    <a:lnTo>
                      <a:pt x="688" y="4702"/>
                    </a:lnTo>
                    <a:lnTo>
                      <a:pt x="608" y="5297"/>
                    </a:lnTo>
                    <a:lnTo>
                      <a:pt x="582" y="5561"/>
                    </a:lnTo>
                    <a:lnTo>
                      <a:pt x="503" y="6155"/>
                    </a:lnTo>
                    <a:lnTo>
                      <a:pt x="463" y="6419"/>
                    </a:lnTo>
                    <a:lnTo>
                      <a:pt x="384" y="7027"/>
                    </a:lnTo>
                    <a:lnTo>
                      <a:pt x="344" y="7291"/>
                    </a:lnTo>
                    <a:lnTo>
                      <a:pt x="265" y="7885"/>
                    </a:lnTo>
                    <a:lnTo>
                      <a:pt x="239" y="8149"/>
                    </a:lnTo>
                    <a:lnTo>
                      <a:pt x="159" y="8744"/>
                    </a:lnTo>
                    <a:lnTo>
                      <a:pt x="120" y="9008"/>
                    </a:lnTo>
                    <a:lnTo>
                      <a:pt x="41" y="9602"/>
                    </a:lnTo>
                    <a:lnTo>
                      <a:pt x="14" y="9866"/>
                    </a:lnTo>
                    <a:lnTo>
                      <a:pt x="1" y="9879"/>
                    </a:lnTo>
                    <a:lnTo>
                      <a:pt x="476" y="11015"/>
                    </a:lnTo>
                    <a:lnTo>
                      <a:pt x="688" y="11530"/>
                    </a:lnTo>
                    <a:lnTo>
                      <a:pt x="1282" y="12970"/>
                    </a:lnTo>
                    <a:lnTo>
                      <a:pt x="1573" y="12402"/>
                    </a:lnTo>
                    <a:lnTo>
                      <a:pt x="1678" y="12217"/>
                    </a:lnTo>
                    <a:lnTo>
                      <a:pt x="1903" y="11768"/>
                    </a:lnTo>
                    <a:lnTo>
                      <a:pt x="2008" y="11570"/>
                    </a:lnTo>
                    <a:lnTo>
                      <a:pt x="2233" y="11121"/>
                    </a:lnTo>
                    <a:lnTo>
                      <a:pt x="2339" y="10923"/>
                    </a:lnTo>
                    <a:lnTo>
                      <a:pt x="2563" y="10487"/>
                    </a:lnTo>
                    <a:lnTo>
                      <a:pt x="2563" y="10474"/>
                    </a:lnTo>
                    <a:lnTo>
                      <a:pt x="2669" y="10289"/>
                    </a:lnTo>
                    <a:lnTo>
                      <a:pt x="2893" y="9866"/>
                    </a:lnTo>
                    <a:lnTo>
                      <a:pt x="2880" y="9813"/>
                    </a:lnTo>
                    <a:lnTo>
                      <a:pt x="2854" y="9483"/>
                    </a:lnTo>
                    <a:lnTo>
                      <a:pt x="2774" y="8730"/>
                    </a:lnTo>
                    <a:lnTo>
                      <a:pt x="2735" y="8400"/>
                    </a:lnTo>
                    <a:lnTo>
                      <a:pt x="2669" y="7647"/>
                    </a:lnTo>
                    <a:lnTo>
                      <a:pt x="2629" y="7317"/>
                    </a:lnTo>
                    <a:lnTo>
                      <a:pt x="2550" y="6565"/>
                    </a:lnTo>
                    <a:lnTo>
                      <a:pt x="2523" y="6234"/>
                    </a:lnTo>
                    <a:lnTo>
                      <a:pt x="2444" y="5482"/>
                    </a:lnTo>
                    <a:lnTo>
                      <a:pt x="2405" y="5138"/>
                    </a:lnTo>
                    <a:lnTo>
                      <a:pt x="2325" y="4385"/>
                    </a:lnTo>
                    <a:lnTo>
                      <a:pt x="2299" y="4055"/>
                    </a:lnTo>
                    <a:lnTo>
                      <a:pt x="2220" y="3303"/>
                    </a:lnTo>
                    <a:lnTo>
                      <a:pt x="2180" y="2972"/>
                    </a:lnTo>
                    <a:lnTo>
                      <a:pt x="2114" y="2220"/>
                    </a:lnTo>
                    <a:lnTo>
                      <a:pt x="2074" y="1889"/>
                    </a:lnTo>
                    <a:lnTo>
                      <a:pt x="1995" y="1137"/>
                    </a:lnTo>
                    <a:lnTo>
                      <a:pt x="1969" y="793"/>
                    </a:lnTo>
                    <a:lnTo>
                      <a:pt x="1890" y="14"/>
                    </a:lnTo>
                    <a:lnTo>
                      <a:pt x="1308"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5"/>
              <p:cNvSpPr/>
              <p:nvPr/>
            </p:nvSpPr>
            <p:spPr>
              <a:xfrm flipH="1">
                <a:off x="1797784" y="3054565"/>
                <a:ext cx="97374" cy="135781"/>
              </a:xfrm>
              <a:custGeom>
                <a:rect b="b" l="l" r="r" t="t"/>
                <a:pathLst>
                  <a:path extrusionOk="0" h="2100" w="1506">
                    <a:moveTo>
                      <a:pt x="740" y="0"/>
                    </a:moveTo>
                    <a:lnTo>
                      <a:pt x="0" y="951"/>
                    </a:lnTo>
                    <a:lnTo>
                      <a:pt x="740" y="2100"/>
                    </a:lnTo>
                    <a:lnTo>
                      <a:pt x="1506" y="951"/>
                    </a:lnTo>
                    <a:lnTo>
                      <a:pt x="740"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5"/>
              <p:cNvSpPr/>
              <p:nvPr/>
            </p:nvSpPr>
            <p:spPr>
              <a:xfrm flipH="1">
                <a:off x="1671379" y="3012861"/>
                <a:ext cx="324516" cy="153820"/>
              </a:xfrm>
              <a:custGeom>
                <a:rect b="b" l="l" r="r" t="t"/>
                <a:pathLst>
                  <a:path extrusionOk="0" h="2379" w="5019">
                    <a:moveTo>
                      <a:pt x="4917" y="1"/>
                    </a:moveTo>
                    <a:cubicBezTo>
                      <a:pt x="4885" y="1"/>
                      <a:pt x="4853" y="22"/>
                      <a:pt x="4834" y="51"/>
                    </a:cubicBezTo>
                    <a:cubicBezTo>
                      <a:pt x="4834" y="64"/>
                      <a:pt x="4226" y="1543"/>
                      <a:pt x="3526" y="2164"/>
                    </a:cubicBezTo>
                    <a:lnTo>
                      <a:pt x="2364" y="592"/>
                    </a:lnTo>
                    <a:cubicBezTo>
                      <a:pt x="2351" y="566"/>
                      <a:pt x="2324" y="553"/>
                      <a:pt x="2298" y="553"/>
                    </a:cubicBezTo>
                    <a:cubicBezTo>
                      <a:pt x="2272" y="553"/>
                      <a:pt x="2245" y="579"/>
                      <a:pt x="2232" y="592"/>
                    </a:cubicBezTo>
                    <a:lnTo>
                      <a:pt x="1149" y="2124"/>
                    </a:lnTo>
                    <a:cubicBezTo>
                      <a:pt x="977" y="1834"/>
                      <a:pt x="542" y="1041"/>
                      <a:pt x="185" y="302"/>
                    </a:cubicBezTo>
                    <a:cubicBezTo>
                      <a:pt x="165" y="272"/>
                      <a:pt x="130" y="257"/>
                      <a:pt x="98" y="257"/>
                    </a:cubicBezTo>
                    <a:cubicBezTo>
                      <a:pt x="87" y="257"/>
                      <a:pt x="76" y="259"/>
                      <a:pt x="66" y="262"/>
                    </a:cubicBezTo>
                    <a:cubicBezTo>
                      <a:pt x="26" y="288"/>
                      <a:pt x="0" y="341"/>
                      <a:pt x="26" y="381"/>
                    </a:cubicBezTo>
                    <a:cubicBezTo>
                      <a:pt x="489" y="1305"/>
                      <a:pt x="1057" y="2322"/>
                      <a:pt x="1057" y="2335"/>
                    </a:cubicBezTo>
                    <a:cubicBezTo>
                      <a:pt x="1070" y="2362"/>
                      <a:pt x="1096" y="2375"/>
                      <a:pt x="1136" y="2375"/>
                    </a:cubicBezTo>
                    <a:cubicBezTo>
                      <a:pt x="1141" y="2378"/>
                      <a:pt x="1146" y="2379"/>
                      <a:pt x="1151" y="2379"/>
                    </a:cubicBezTo>
                    <a:cubicBezTo>
                      <a:pt x="1172" y="2379"/>
                      <a:pt x="1191" y="2359"/>
                      <a:pt x="1202" y="2349"/>
                    </a:cubicBezTo>
                    <a:lnTo>
                      <a:pt x="2298" y="790"/>
                    </a:lnTo>
                    <a:lnTo>
                      <a:pt x="3434" y="2349"/>
                    </a:lnTo>
                    <a:cubicBezTo>
                      <a:pt x="3447" y="2362"/>
                      <a:pt x="3473" y="2375"/>
                      <a:pt x="3500" y="2375"/>
                    </a:cubicBezTo>
                    <a:lnTo>
                      <a:pt x="3513" y="2375"/>
                    </a:lnTo>
                    <a:cubicBezTo>
                      <a:pt x="3526" y="2375"/>
                      <a:pt x="3553" y="2375"/>
                      <a:pt x="3566" y="2362"/>
                    </a:cubicBezTo>
                    <a:cubicBezTo>
                      <a:pt x="4332" y="1754"/>
                      <a:pt x="4979" y="183"/>
                      <a:pt x="5005" y="117"/>
                    </a:cubicBezTo>
                    <a:cubicBezTo>
                      <a:pt x="5019" y="77"/>
                      <a:pt x="4992" y="24"/>
                      <a:pt x="4952" y="11"/>
                    </a:cubicBezTo>
                    <a:cubicBezTo>
                      <a:pt x="4941" y="4"/>
                      <a:pt x="4929" y="1"/>
                      <a:pt x="4917" y="1"/>
                    </a:cubicBezTo>
                    <a:close/>
                  </a:path>
                </a:pathLst>
              </a:custGeom>
              <a:solidFill>
                <a:srgbClr val="D083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5"/>
              <p:cNvSpPr/>
              <p:nvPr/>
            </p:nvSpPr>
            <p:spPr>
              <a:xfrm flipH="1">
                <a:off x="1841299" y="3023788"/>
                <a:ext cx="11186" cy="36790"/>
              </a:xfrm>
              <a:custGeom>
                <a:rect b="b" l="l" r="r" t="t"/>
                <a:pathLst>
                  <a:path extrusionOk="0" h="569" w="173">
                    <a:moveTo>
                      <a:pt x="80" y="1"/>
                    </a:moveTo>
                    <a:cubicBezTo>
                      <a:pt x="40" y="1"/>
                      <a:pt x="1" y="40"/>
                      <a:pt x="1" y="80"/>
                    </a:cubicBezTo>
                    <a:lnTo>
                      <a:pt x="1" y="476"/>
                    </a:lnTo>
                    <a:cubicBezTo>
                      <a:pt x="1" y="529"/>
                      <a:pt x="40" y="569"/>
                      <a:pt x="80" y="569"/>
                    </a:cubicBezTo>
                    <a:cubicBezTo>
                      <a:pt x="133" y="569"/>
                      <a:pt x="172" y="529"/>
                      <a:pt x="172" y="476"/>
                    </a:cubicBezTo>
                    <a:lnTo>
                      <a:pt x="172" y="80"/>
                    </a:lnTo>
                    <a:cubicBezTo>
                      <a:pt x="172" y="40"/>
                      <a:pt x="133" y="1"/>
                      <a:pt x="80" y="1"/>
                    </a:cubicBezTo>
                    <a:close/>
                  </a:path>
                </a:pathLst>
              </a:custGeom>
              <a:solidFill>
                <a:srgbClr val="D083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5"/>
              <p:cNvSpPr/>
              <p:nvPr/>
            </p:nvSpPr>
            <p:spPr>
              <a:xfrm flipH="1">
                <a:off x="1977920" y="2738131"/>
                <a:ext cx="53601" cy="95564"/>
              </a:xfrm>
              <a:custGeom>
                <a:rect b="b" l="l" r="r" t="t"/>
                <a:pathLst>
                  <a:path extrusionOk="0" h="1478" w="829">
                    <a:moveTo>
                      <a:pt x="468" y="0"/>
                    </a:moveTo>
                    <a:cubicBezTo>
                      <a:pt x="376" y="0"/>
                      <a:pt x="283" y="52"/>
                      <a:pt x="208" y="206"/>
                    </a:cubicBezTo>
                    <a:cubicBezTo>
                      <a:pt x="0" y="633"/>
                      <a:pt x="131" y="1478"/>
                      <a:pt x="622" y="1478"/>
                    </a:cubicBezTo>
                    <a:cubicBezTo>
                      <a:pt x="662" y="1478"/>
                      <a:pt x="704" y="1472"/>
                      <a:pt x="749" y="1460"/>
                    </a:cubicBezTo>
                    <a:lnTo>
                      <a:pt x="828" y="206"/>
                    </a:lnTo>
                    <a:cubicBezTo>
                      <a:pt x="828" y="206"/>
                      <a:pt x="652" y="0"/>
                      <a:pt x="468" y="0"/>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5"/>
              <p:cNvSpPr/>
              <p:nvPr/>
            </p:nvSpPr>
            <p:spPr>
              <a:xfrm flipH="1">
                <a:off x="1722588" y="2575453"/>
                <a:ext cx="282747" cy="374108"/>
              </a:xfrm>
              <a:custGeom>
                <a:rect b="b" l="l" r="r" t="t"/>
                <a:pathLst>
                  <a:path extrusionOk="0" h="5786" w="4373">
                    <a:moveTo>
                      <a:pt x="2116" y="1"/>
                    </a:moveTo>
                    <a:cubicBezTo>
                      <a:pt x="1400" y="1"/>
                      <a:pt x="778" y="199"/>
                      <a:pt x="410" y="595"/>
                    </a:cubicBezTo>
                    <a:cubicBezTo>
                      <a:pt x="397" y="622"/>
                      <a:pt x="384" y="635"/>
                      <a:pt x="371" y="648"/>
                    </a:cubicBezTo>
                    <a:cubicBezTo>
                      <a:pt x="212" y="846"/>
                      <a:pt x="120" y="1084"/>
                      <a:pt x="93" y="1348"/>
                    </a:cubicBezTo>
                    <a:lnTo>
                      <a:pt x="40" y="2854"/>
                    </a:lnTo>
                    <a:lnTo>
                      <a:pt x="27" y="3224"/>
                    </a:lnTo>
                    <a:lnTo>
                      <a:pt x="1" y="4359"/>
                    </a:lnTo>
                    <a:cubicBezTo>
                      <a:pt x="1" y="4359"/>
                      <a:pt x="1" y="5786"/>
                      <a:pt x="1480" y="5786"/>
                    </a:cubicBezTo>
                    <a:cubicBezTo>
                      <a:pt x="2972" y="5786"/>
                      <a:pt x="3976" y="4623"/>
                      <a:pt x="4029" y="4571"/>
                    </a:cubicBezTo>
                    <a:lnTo>
                      <a:pt x="4055" y="4267"/>
                    </a:lnTo>
                    <a:lnTo>
                      <a:pt x="4134" y="2695"/>
                    </a:lnTo>
                    <a:lnTo>
                      <a:pt x="4174" y="1863"/>
                    </a:lnTo>
                    <a:cubicBezTo>
                      <a:pt x="4174" y="1863"/>
                      <a:pt x="4372" y="358"/>
                      <a:pt x="2933" y="80"/>
                    </a:cubicBezTo>
                    <a:cubicBezTo>
                      <a:pt x="2653" y="27"/>
                      <a:pt x="2378" y="1"/>
                      <a:pt x="2116"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5"/>
              <p:cNvSpPr/>
              <p:nvPr/>
            </p:nvSpPr>
            <p:spPr>
              <a:xfrm flipH="1">
                <a:off x="1807224" y="2662482"/>
                <a:ext cx="99896" cy="45260"/>
              </a:xfrm>
              <a:custGeom>
                <a:rect b="b" l="l" r="r" t="t"/>
                <a:pathLst>
                  <a:path extrusionOk="0" h="700" w="1545">
                    <a:moveTo>
                      <a:pt x="445" y="1"/>
                    </a:moveTo>
                    <a:cubicBezTo>
                      <a:pt x="433" y="1"/>
                      <a:pt x="421" y="1"/>
                      <a:pt x="410" y="2"/>
                    </a:cubicBezTo>
                    <a:cubicBezTo>
                      <a:pt x="119" y="29"/>
                      <a:pt x="1" y="332"/>
                      <a:pt x="199" y="438"/>
                    </a:cubicBezTo>
                    <a:cubicBezTo>
                      <a:pt x="199" y="438"/>
                      <a:pt x="550" y="700"/>
                      <a:pt x="882" y="700"/>
                    </a:cubicBezTo>
                    <a:cubicBezTo>
                      <a:pt x="991" y="700"/>
                      <a:pt x="1098" y="672"/>
                      <a:pt x="1189" y="597"/>
                    </a:cubicBezTo>
                    <a:cubicBezTo>
                      <a:pt x="1545" y="317"/>
                      <a:pt x="764" y="1"/>
                      <a:pt x="445"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5"/>
              <p:cNvSpPr/>
              <p:nvPr/>
            </p:nvSpPr>
            <p:spPr>
              <a:xfrm flipH="1">
                <a:off x="1926711" y="2662482"/>
                <a:ext cx="99896" cy="45260"/>
              </a:xfrm>
              <a:custGeom>
                <a:rect b="b" l="l" r="r" t="t"/>
                <a:pathLst>
                  <a:path extrusionOk="0" h="700" w="1545">
                    <a:moveTo>
                      <a:pt x="1101" y="1"/>
                    </a:moveTo>
                    <a:cubicBezTo>
                      <a:pt x="794" y="1"/>
                      <a:pt x="0" y="317"/>
                      <a:pt x="356" y="597"/>
                    </a:cubicBezTo>
                    <a:cubicBezTo>
                      <a:pt x="451" y="672"/>
                      <a:pt x="560" y="700"/>
                      <a:pt x="671" y="700"/>
                    </a:cubicBezTo>
                    <a:cubicBezTo>
                      <a:pt x="1008" y="700"/>
                      <a:pt x="1360" y="438"/>
                      <a:pt x="1360" y="438"/>
                    </a:cubicBezTo>
                    <a:cubicBezTo>
                      <a:pt x="1545" y="332"/>
                      <a:pt x="1426" y="29"/>
                      <a:pt x="1135" y="2"/>
                    </a:cubicBezTo>
                    <a:cubicBezTo>
                      <a:pt x="1125" y="1"/>
                      <a:pt x="1114" y="1"/>
                      <a:pt x="1101"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5"/>
              <p:cNvSpPr/>
              <p:nvPr/>
            </p:nvSpPr>
            <p:spPr>
              <a:xfrm flipH="1">
                <a:off x="1877184" y="2852704"/>
                <a:ext cx="43579" cy="16811"/>
              </a:xfrm>
              <a:custGeom>
                <a:rect b="b" l="l" r="r" t="t"/>
                <a:pathLst>
                  <a:path extrusionOk="0" h="260" w="674">
                    <a:moveTo>
                      <a:pt x="596" y="0"/>
                    </a:moveTo>
                    <a:cubicBezTo>
                      <a:pt x="581" y="0"/>
                      <a:pt x="567" y="7"/>
                      <a:pt x="555" y="19"/>
                    </a:cubicBezTo>
                    <a:cubicBezTo>
                      <a:pt x="545" y="28"/>
                      <a:pt x="432" y="126"/>
                      <a:pt x="272" y="126"/>
                    </a:cubicBezTo>
                    <a:cubicBezTo>
                      <a:pt x="217" y="126"/>
                      <a:pt x="157" y="115"/>
                      <a:pt x="93" y="85"/>
                    </a:cubicBezTo>
                    <a:cubicBezTo>
                      <a:pt x="86" y="81"/>
                      <a:pt x="79" y="80"/>
                      <a:pt x="71" y="80"/>
                    </a:cubicBezTo>
                    <a:cubicBezTo>
                      <a:pt x="48" y="80"/>
                      <a:pt x="23" y="94"/>
                      <a:pt x="13" y="124"/>
                    </a:cubicBezTo>
                    <a:cubicBezTo>
                      <a:pt x="0" y="151"/>
                      <a:pt x="13" y="190"/>
                      <a:pt x="40" y="217"/>
                    </a:cubicBezTo>
                    <a:cubicBezTo>
                      <a:pt x="106" y="243"/>
                      <a:pt x="159" y="256"/>
                      <a:pt x="212" y="256"/>
                    </a:cubicBezTo>
                    <a:cubicBezTo>
                      <a:pt x="230" y="258"/>
                      <a:pt x="248" y="259"/>
                      <a:pt x="265" y="259"/>
                    </a:cubicBezTo>
                    <a:cubicBezTo>
                      <a:pt x="477" y="259"/>
                      <a:pt x="635" y="124"/>
                      <a:pt x="647" y="124"/>
                    </a:cubicBezTo>
                    <a:cubicBezTo>
                      <a:pt x="674" y="98"/>
                      <a:pt x="674" y="58"/>
                      <a:pt x="647" y="32"/>
                    </a:cubicBezTo>
                    <a:cubicBezTo>
                      <a:pt x="633" y="10"/>
                      <a:pt x="614" y="0"/>
                      <a:pt x="596" y="0"/>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5"/>
              <p:cNvSpPr/>
              <p:nvPr/>
            </p:nvSpPr>
            <p:spPr>
              <a:xfrm flipH="1">
                <a:off x="1864382" y="2802659"/>
                <a:ext cx="89680" cy="44549"/>
              </a:xfrm>
              <a:custGeom>
                <a:rect b="b" l="l" r="r" t="t"/>
                <a:pathLst>
                  <a:path extrusionOk="0" h="689" w="1387">
                    <a:moveTo>
                      <a:pt x="1374" y="0"/>
                    </a:moveTo>
                    <a:cubicBezTo>
                      <a:pt x="1374" y="0"/>
                      <a:pt x="630" y="151"/>
                      <a:pt x="146" y="151"/>
                    </a:cubicBezTo>
                    <a:cubicBezTo>
                      <a:pt x="94" y="151"/>
                      <a:pt x="45" y="149"/>
                      <a:pt x="0" y="145"/>
                    </a:cubicBezTo>
                    <a:lnTo>
                      <a:pt x="0" y="145"/>
                    </a:lnTo>
                    <a:cubicBezTo>
                      <a:pt x="0" y="145"/>
                      <a:pt x="136" y="688"/>
                      <a:pt x="648" y="688"/>
                    </a:cubicBezTo>
                    <a:cubicBezTo>
                      <a:pt x="712" y="688"/>
                      <a:pt x="782" y="680"/>
                      <a:pt x="859" y="660"/>
                    </a:cubicBezTo>
                    <a:cubicBezTo>
                      <a:pt x="1387" y="515"/>
                      <a:pt x="1374" y="0"/>
                      <a:pt x="13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5"/>
              <p:cNvSpPr/>
              <p:nvPr/>
            </p:nvSpPr>
            <p:spPr>
              <a:xfrm flipH="1">
                <a:off x="1721296" y="2570587"/>
                <a:ext cx="258824" cy="196882"/>
              </a:xfrm>
              <a:custGeom>
                <a:rect b="b" l="l" r="r" t="t"/>
                <a:pathLst>
                  <a:path extrusionOk="0" h="3045" w="4003">
                    <a:moveTo>
                      <a:pt x="1746" y="1"/>
                    </a:moveTo>
                    <a:cubicBezTo>
                      <a:pt x="1030" y="1"/>
                      <a:pt x="408" y="199"/>
                      <a:pt x="40" y="595"/>
                    </a:cubicBezTo>
                    <a:cubicBezTo>
                      <a:pt x="27" y="622"/>
                      <a:pt x="14" y="635"/>
                      <a:pt x="1" y="648"/>
                    </a:cubicBezTo>
                    <a:cubicBezTo>
                      <a:pt x="64" y="627"/>
                      <a:pt x="123" y="617"/>
                      <a:pt x="182" y="617"/>
                    </a:cubicBezTo>
                    <a:cubicBezTo>
                      <a:pt x="344" y="617"/>
                      <a:pt x="505" y="691"/>
                      <a:pt x="767" y="807"/>
                    </a:cubicBezTo>
                    <a:cubicBezTo>
                      <a:pt x="928" y="880"/>
                      <a:pt x="1096" y="910"/>
                      <a:pt x="1266" y="910"/>
                    </a:cubicBezTo>
                    <a:cubicBezTo>
                      <a:pt x="1651" y="910"/>
                      <a:pt x="2047" y="752"/>
                      <a:pt x="2404" y="569"/>
                    </a:cubicBezTo>
                    <a:cubicBezTo>
                      <a:pt x="2533" y="505"/>
                      <a:pt x="2649" y="478"/>
                      <a:pt x="2748" y="478"/>
                    </a:cubicBezTo>
                    <a:cubicBezTo>
                      <a:pt x="3052" y="478"/>
                      <a:pt x="3194" y="733"/>
                      <a:pt x="3064" y="912"/>
                    </a:cubicBezTo>
                    <a:cubicBezTo>
                      <a:pt x="2893" y="1150"/>
                      <a:pt x="2906" y="1348"/>
                      <a:pt x="3104" y="1665"/>
                    </a:cubicBezTo>
                    <a:cubicBezTo>
                      <a:pt x="3302" y="1969"/>
                      <a:pt x="2734" y="2114"/>
                      <a:pt x="3051" y="2365"/>
                    </a:cubicBezTo>
                    <a:cubicBezTo>
                      <a:pt x="3183" y="2471"/>
                      <a:pt x="3170" y="2616"/>
                      <a:pt x="3117" y="2761"/>
                    </a:cubicBezTo>
                    <a:cubicBezTo>
                      <a:pt x="3070" y="2903"/>
                      <a:pt x="3171" y="3045"/>
                      <a:pt x="3306" y="3045"/>
                    </a:cubicBezTo>
                    <a:cubicBezTo>
                      <a:pt x="3322" y="3045"/>
                      <a:pt x="3338" y="3043"/>
                      <a:pt x="3355" y="3039"/>
                    </a:cubicBezTo>
                    <a:cubicBezTo>
                      <a:pt x="3527" y="2999"/>
                      <a:pt x="3764" y="2695"/>
                      <a:pt x="3764" y="2695"/>
                    </a:cubicBezTo>
                    <a:lnTo>
                      <a:pt x="3817" y="1863"/>
                    </a:lnTo>
                    <a:cubicBezTo>
                      <a:pt x="3817" y="1863"/>
                      <a:pt x="4002" y="358"/>
                      <a:pt x="2563" y="80"/>
                    </a:cubicBezTo>
                    <a:cubicBezTo>
                      <a:pt x="2283" y="27"/>
                      <a:pt x="2008" y="1"/>
                      <a:pt x="1746"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5"/>
              <p:cNvSpPr/>
              <p:nvPr/>
            </p:nvSpPr>
            <p:spPr>
              <a:xfrm flipH="1">
                <a:off x="1673836" y="2743110"/>
                <a:ext cx="83861" cy="108237"/>
              </a:xfrm>
              <a:custGeom>
                <a:rect b="b" l="l" r="r" t="t"/>
                <a:pathLst>
                  <a:path extrusionOk="0" h="1674" w="1297">
                    <a:moveTo>
                      <a:pt x="618" y="0"/>
                    </a:moveTo>
                    <a:cubicBezTo>
                      <a:pt x="299" y="0"/>
                      <a:pt x="1" y="393"/>
                      <a:pt x="1" y="393"/>
                    </a:cubicBezTo>
                    <a:lnTo>
                      <a:pt x="1" y="1581"/>
                    </a:lnTo>
                    <a:cubicBezTo>
                      <a:pt x="99" y="1646"/>
                      <a:pt x="196" y="1674"/>
                      <a:pt x="290" y="1674"/>
                    </a:cubicBezTo>
                    <a:cubicBezTo>
                      <a:pt x="855" y="1674"/>
                      <a:pt x="1297" y="653"/>
                      <a:pt x="991" y="234"/>
                    </a:cubicBezTo>
                    <a:cubicBezTo>
                      <a:pt x="875" y="62"/>
                      <a:pt x="745" y="0"/>
                      <a:pt x="618"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5"/>
              <p:cNvSpPr/>
              <p:nvPr/>
            </p:nvSpPr>
            <p:spPr>
              <a:xfrm flipH="1">
                <a:off x="1708945" y="2768132"/>
                <a:ext cx="47911" cy="62718"/>
              </a:xfrm>
              <a:custGeom>
                <a:rect b="b" l="l" r="r" t="t"/>
                <a:pathLst>
                  <a:path extrusionOk="0" h="970" w="741">
                    <a:moveTo>
                      <a:pt x="682" y="1"/>
                    </a:moveTo>
                    <a:cubicBezTo>
                      <a:pt x="675" y="1"/>
                      <a:pt x="668" y="2"/>
                      <a:pt x="661" y="6"/>
                    </a:cubicBezTo>
                    <a:cubicBezTo>
                      <a:pt x="635" y="19"/>
                      <a:pt x="80" y="244"/>
                      <a:pt x="14" y="891"/>
                    </a:cubicBezTo>
                    <a:cubicBezTo>
                      <a:pt x="1" y="930"/>
                      <a:pt x="27" y="957"/>
                      <a:pt x="67" y="957"/>
                    </a:cubicBezTo>
                    <a:cubicBezTo>
                      <a:pt x="67" y="970"/>
                      <a:pt x="67" y="970"/>
                      <a:pt x="67" y="970"/>
                    </a:cubicBezTo>
                    <a:cubicBezTo>
                      <a:pt x="93" y="970"/>
                      <a:pt x="120" y="944"/>
                      <a:pt x="120" y="917"/>
                    </a:cubicBezTo>
                    <a:cubicBezTo>
                      <a:pt x="186" y="323"/>
                      <a:pt x="674" y="125"/>
                      <a:pt x="701" y="112"/>
                    </a:cubicBezTo>
                    <a:cubicBezTo>
                      <a:pt x="727" y="98"/>
                      <a:pt x="740" y="72"/>
                      <a:pt x="727" y="32"/>
                    </a:cubicBezTo>
                    <a:cubicBezTo>
                      <a:pt x="718" y="13"/>
                      <a:pt x="701" y="1"/>
                      <a:pt x="682" y="1"/>
                    </a:cubicBezTo>
                    <a:close/>
                  </a:path>
                </a:pathLst>
              </a:custGeom>
              <a:solidFill>
                <a:srgbClr val="363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5"/>
              <p:cNvSpPr/>
              <p:nvPr/>
            </p:nvSpPr>
            <p:spPr>
              <a:xfrm flipH="1">
                <a:off x="1712372" y="2791150"/>
                <a:ext cx="32523" cy="16682"/>
              </a:xfrm>
              <a:custGeom>
                <a:rect b="b" l="l" r="r" t="t"/>
                <a:pathLst>
                  <a:path extrusionOk="0" h="258" w="503">
                    <a:moveTo>
                      <a:pt x="115" y="0"/>
                    </a:moveTo>
                    <a:cubicBezTo>
                      <a:pt x="95" y="0"/>
                      <a:pt x="74" y="2"/>
                      <a:pt x="54" y="6"/>
                    </a:cubicBezTo>
                    <a:cubicBezTo>
                      <a:pt x="27" y="20"/>
                      <a:pt x="1" y="46"/>
                      <a:pt x="14" y="86"/>
                    </a:cubicBezTo>
                    <a:cubicBezTo>
                      <a:pt x="27" y="112"/>
                      <a:pt x="54" y="125"/>
                      <a:pt x="93" y="125"/>
                    </a:cubicBezTo>
                    <a:cubicBezTo>
                      <a:pt x="103" y="122"/>
                      <a:pt x="114" y="121"/>
                      <a:pt x="126" y="121"/>
                    </a:cubicBezTo>
                    <a:cubicBezTo>
                      <a:pt x="219" y="121"/>
                      <a:pt x="350" y="209"/>
                      <a:pt x="397" y="244"/>
                    </a:cubicBezTo>
                    <a:cubicBezTo>
                      <a:pt x="410" y="244"/>
                      <a:pt x="423" y="257"/>
                      <a:pt x="437" y="257"/>
                    </a:cubicBezTo>
                    <a:cubicBezTo>
                      <a:pt x="450" y="257"/>
                      <a:pt x="463" y="244"/>
                      <a:pt x="476" y="231"/>
                    </a:cubicBezTo>
                    <a:cubicBezTo>
                      <a:pt x="503" y="205"/>
                      <a:pt x="489" y="165"/>
                      <a:pt x="463" y="152"/>
                    </a:cubicBezTo>
                    <a:cubicBezTo>
                      <a:pt x="451" y="128"/>
                      <a:pt x="283" y="0"/>
                      <a:pt x="115" y="0"/>
                    </a:cubicBezTo>
                    <a:close/>
                  </a:path>
                </a:pathLst>
              </a:custGeom>
              <a:solidFill>
                <a:srgbClr val="363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5"/>
              <p:cNvSpPr/>
              <p:nvPr/>
            </p:nvSpPr>
            <p:spPr>
              <a:xfrm flipH="1">
                <a:off x="1907123" y="2711614"/>
                <a:ext cx="40217" cy="87158"/>
              </a:xfrm>
              <a:custGeom>
                <a:rect b="b" l="l" r="r" t="t"/>
                <a:pathLst>
                  <a:path extrusionOk="0" h="1348" w="622">
                    <a:moveTo>
                      <a:pt x="541" y="0"/>
                    </a:moveTo>
                    <a:cubicBezTo>
                      <a:pt x="524" y="0"/>
                      <a:pt x="506" y="15"/>
                      <a:pt x="489" y="41"/>
                    </a:cubicBezTo>
                    <a:cubicBezTo>
                      <a:pt x="489" y="41"/>
                      <a:pt x="252" y="556"/>
                      <a:pt x="14" y="1044"/>
                    </a:cubicBezTo>
                    <a:cubicBezTo>
                      <a:pt x="1" y="1057"/>
                      <a:pt x="1" y="1084"/>
                      <a:pt x="14" y="1097"/>
                    </a:cubicBezTo>
                    <a:cubicBezTo>
                      <a:pt x="14" y="1110"/>
                      <a:pt x="133" y="1348"/>
                      <a:pt x="489" y="1348"/>
                    </a:cubicBezTo>
                    <a:cubicBezTo>
                      <a:pt x="516" y="1348"/>
                      <a:pt x="542" y="1322"/>
                      <a:pt x="542" y="1295"/>
                    </a:cubicBezTo>
                    <a:cubicBezTo>
                      <a:pt x="542" y="1256"/>
                      <a:pt x="516" y="1229"/>
                      <a:pt x="489" y="1229"/>
                    </a:cubicBezTo>
                    <a:cubicBezTo>
                      <a:pt x="265" y="1229"/>
                      <a:pt x="159" y="1123"/>
                      <a:pt x="133" y="1071"/>
                    </a:cubicBezTo>
                    <a:cubicBezTo>
                      <a:pt x="371" y="582"/>
                      <a:pt x="595" y="93"/>
                      <a:pt x="608" y="93"/>
                    </a:cubicBezTo>
                    <a:cubicBezTo>
                      <a:pt x="621" y="54"/>
                      <a:pt x="608" y="27"/>
                      <a:pt x="569" y="14"/>
                    </a:cubicBezTo>
                    <a:cubicBezTo>
                      <a:pt x="559" y="5"/>
                      <a:pt x="550" y="0"/>
                      <a:pt x="541" y="0"/>
                    </a:cubicBezTo>
                    <a:close/>
                  </a:path>
                </a:pathLst>
              </a:custGeom>
              <a:solidFill>
                <a:srgbClr val="F08F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5"/>
              <p:cNvSpPr/>
              <p:nvPr/>
            </p:nvSpPr>
            <p:spPr>
              <a:xfrm flipH="1">
                <a:off x="810658" y="2844299"/>
                <a:ext cx="244276" cy="318050"/>
              </a:xfrm>
              <a:custGeom>
                <a:rect b="b" l="l" r="r" t="t"/>
                <a:pathLst>
                  <a:path extrusionOk="0" h="4919" w="3778">
                    <a:moveTo>
                      <a:pt x="1675" y="0"/>
                    </a:moveTo>
                    <a:cubicBezTo>
                      <a:pt x="1667" y="0"/>
                      <a:pt x="1660" y="1"/>
                      <a:pt x="1651" y="3"/>
                    </a:cubicBezTo>
                    <a:cubicBezTo>
                      <a:pt x="1374" y="96"/>
                      <a:pt x="1097" y="1707"/>
                      <a:pt x="1031" y="2143"/>
                    </a:cubicBezTo>
                    <a:cubicBezTo>
                      <a:pt x="1018" y="2209"/>
                      <a:pt x="1018" y="2248"/>
                      <a:pt x="1018" y="2248"/>
                    </a:cubicBezTo>
                    <a:lnTo>
                      <a:pt x="952" y="2248"/>
                    </a:lnTo>
                    <a:cubicBezTo>
                      <a:pt x="767" y="2262"/>
                      <a:pt x="225" y="2301"/>
                      <a:pt x="120" y="2684"/>
                    </a:cubicBezTo>
                    <a:cubicBezTo>
                      <a:pt x="1" y="3146"/>
                      <a:pt x="912" y="4348"/>
                      <a:pt x="912" y="4348"/>
                    </a:cubicBezTo>
                    <a:cubicBezTo>
                      <a:pt x="912" y="4348"/>
                      <a:pt x="1473" y="4919"/>
                      <a:pt x="2115" y="4919"/>
                    </a:cubicBezTo>
                    <a:cubicBezTo>
                      <a:pt x="2236" y="4919"/>
                      <a:pt x="2360" y="4898"/>
                      <a:pt x="2483" y="4850"/>
                    </a:cubicBezTo>
                    <a:cubicBezTo>
                      <a:pt x="3117" y="4586"/>
                      <a:pt x="3263" y="3714"/>
                      <a:pt x="3289" y="3384"/>
                    </a:cubicBezTo>
                    <a:cubicBezTo>
                      <a:pt x="3302" y="3305"/>
                      <a:pt x="3302" y="3252"/>
                      <a:pt x="3302" y="3252"/>
                    </a:cubicBezTo>
                    <a:cubicBezTo>
                      <a:pt x="3302" y="3252"/>
                      <a:pt x="3342" y="3226"/>
                      <a:pt x="3408" y="3186"/>
                    </a:cubicBezTo>
                    <a:cubicBezTo>
                      <a:pt x="3540" y="3080"/>
                      <a:pt x="3778" y="2882"/>
                      <a:pt x="3751" y="2631"/>
                    </a:cubicBezTo>
                    <a:cubicBezTo>
                      <a:pt x="3733" y="2472"/>
                      <a:pt x="3586" y="2429"/>
                      <a:pt x="3435" y="2429"/>
                    </a:cubicBezTo>
                    <a:cubicBezTo>
                      <a:pt x="3260" y="2429"/>
                      <a:pt x="3078" y="2486"/>
                      <a:pt x="3078" y="2486"/>
                    </a:cubicBezTo>
                    <a:cubicBezTo>
                      <a:pt x="3078" y="2486"/>
                      <a:pt x="3183" y="2063"/>
                      <a:pt x="2999" y="1945"/>
                    </a:cubicBezTo>
                    <a:cubicBezTo>
                      <a:pt x="2958" y="1919"/>
                      <a:pt x="2908" y="1908"/>
                      <a:pt x="2854" y="1908"/>
                    </a:cubicBezTo>
                    <a:cubicBezTo>
                      <a:pt x="2664" y="1908"/>
                      <a:pt x="2431" y="2037"/>
                      <a:pt x="2431" y="2037"/>
                    </a:cubicBezTo>
                    <a:cubicBezTo>
                      <a:pt x="2431" y="2037"/>
                      <a:pt x="2642" y="1522"/>
                      <a:pt x="2365" y="1403"/>
                    </a:cubicBezTo>
                    <a:cubicBezTo>
                      <a:pt x="2308" y="1376"/>
                      <a:pt x="2256" y="1365"/>
                      <a:pt x="2209" y="1365"/>
                    </a:cubicBezTo>
                    <a:cubicBezTo>
                      <a:pt x="1908" y="1365"/>
                      <a:pt x="1806" y="1844"/>
                      <a:pt x="1784" y="1879"/>
                    </a:cubicBezTo>
                    <a:cubicBezTo>
                      <a:pt x="1784" y="1840"/>
                      <a:pt x="1985" y="0"/>
                      <a:pt x="1675"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5"/>
              <p:cNvSpPr/>
              <p:nvPr/>
            </p:nvSpPr>
            <p:spPr>
              <a:xfrm flipH="1">
                <a:off x="951547" y="2982795"/>
                <a:ext cx="68343" cy="67244"/>
              </a:xfrm>
              <a:custGeom>
                <a:rect b="b" l="l" r="r" t="t"/>
                <a:pathLst>
                  <a:path extrusionOk="0" h="1040" w="1057">
                    <a:moveTo>
                      <a:pt x="489" y="1"/>
                    </a:moveTo>
                    <a:cubicBezTo>
                      <a:pt x="476" y="67"/>
                      <a:pt x="476" y="106"/>
                      <a:pt x="476" y="106"/>
                    </a:cubicBezTo>
                    <a:lnTo>
                      <a:pt x="410" y="106"/>
                    </a:lnTo>
                    <a:cubicBezTo>
                      <a:pt x="594" y="172"/>
                      <a:pt x="925" y="344"/>
                      <a:pt x="925" y="621"/>
                    </a:cubicBezTo>
                    <a:cubicBezTo>
                      <a:pt x="925" y="674"/>
                      <a:pt x="898" y="727"/>
                      <a:pt x="845" y="767"/>
                    </a:cubicBezTo>
                    <a:cubicBezTo>
                      <a:pt x="721" y="881"/>
                      <a:pt x="452" y="906"/>
                      <a:pt x="258" y="906"/>
                    </a:cubicBezTo>
                    <a:cubicBezTo>
                      <a:pt x="183" y="906"/>
                      <a:pt x="120" y="902"/>
                      <a:pt x="79" y="899"/>
                    </a:cubicBezTo>
                    <a:cubicBezTo>
                      <a:pt x="40" y="899"/>
                      <a:pt x="0" y="912"/>
                      <a:pt x="0" y="952"/>
                    </a:cubicBezTo>
                    <a:cubicBezTo>
                      <a:pt x="0" y="991"/>
                      <a:pt x="27" y="1018"/>
                      <a:pt x="66" y="1031"/>
                    </a:cubicBezTo>
                    <a:cubicBezTo>
                      <a:pt x="74" y="1031"/>
                      <a:pt x="159" y="1039"/>
                      <a:pt x="277" y="1039"/>
                    </a:cubicBezTo>
                    <a:cubicBezTo>
                      <a:pt x="366" y="1039"/>
                      <a:pt x="474" y="1035"/>
                      <a:pt x="581" y="1018"/>
                    </a:cubicBezTo>
                    <a:cubicBezTo>
                      <a:pt x="713" y="991"/>
                      <a:pt x="845" y="952"/>
                      <a:pt x="938" y="872"/>
                    </a:cubicBezTo>
                    <a:cubicBezTo>
                      <a:pt x="1004" y="806"/>
                      <a:pt x="1043" y="727"/>
                      <a:pt x="1057" y="621"/>
                    </a:cubicBezTo>
                    <a:cubicBezTo>
                      <a:pt x="1057" y="278"/>
                      <a:pt x="700" y="80"/>
                      <a:pt x="489" y="1"/>
                    </a:cubicBezTo>
                    <a:close/>
                  </a:path>
                </a:pathLst>
              </a:custGeom>
              <a:solidFill>
                <a:srgbClr val="E475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5"/>
              <p:cNvSpPr/>
              <p:nvPr/>
            </p:nvSpPr>
            <p:spPr>
              <a:xfrm flipH="1">
                <a:off x="882363" y="3064781"/>
                <a:ext cx="812163" cy="470577"/>
              </a:xfrm>
              <a:custGeom>
                <a:rect b="b" l="l" r="r" t="t"/>
                <a:pathLst>
                  <a:path extrusionOk="0" h="7278" w="12561">
                    <a:moveTo>
                      <a:pt x="2220" y="1"/>
                    </a:moveTo>
                    <a:lnTo>
                      <a:pt x="1" y="2365"/>
                    </a:lnTo>
                    <a:cubicBezTo>
                      <a:pt x="67" y="2431"/>
                      <a:pt x="120" y="2470"/>
                      <a:pt x="173" y="2536"/>
                    </a:cubicBezTo>
                    <a:lnTo>
                      <a:pt x="344" y="2695"/>
                    </a:lnTo>
                    <a:lnTo>
                      <a:pt x="674" y="3012"/>
                    </a:lnTo>
                    <a:cubicBezTo>
                      <a:pt x="912" y="3210"/>
                      <a:pt x="1137" y="3421"/>
                      <a:pt x="1361" y="3632"/>
                    </a:cubicBezTo>
                    <a:cubicBezTo>
                      <a:pt x="1599" y="3830"/>
                      <a:pt x="1823" y="4029"/>
                      <a:pt x="2061" y="4240"/>
                    </a:cubicBezTo>
                    <a:cubicBezTo>
                      <a:pt x="2299" y="4438"/>
                      <a:pt x="2537" y="4636"/>
                      <a:pt x="2774" y="4834"/>
                    </a:cubicBezTo>
                    <a:cubicBezTo>
                      <a:pt x="3012" y="5032"/>
                      <a:pt x="3263" y="5230"/>
                      <a:pt x="3514" y="5428"/>
                    </a:cubicBezTo>
                    <a:cubicBezTo>
                      <a:pt x="3765" y="5613"/>
                      <a:pt x="4016" y="5811"/>
                      <a:pt x="4267" y="6010"/>
                    </a:cubicBezTo>
                    <a:cubicBezTo>
                      <a:pt x="4544" y="6194"/>
                      <a:pt x="4808" y="6379"/>
                      <a:pt x="5112" y="6577"/>
                    </a:cubicBezTo>
                    <a:cubicBezTo>
                      <a:pt x="5257" y="6670"/>
                      <a:pt x="5416" y="6762"/>
                      <a:pt x="5601" y="6868"/>
                    </a:cubicBezTo>
                    <a:cubicBezTo>
                      <a:pt x="5614" y="6881"/>
                      <a:pt x="5640" y="6894"/>
                      <a:pt x="5667" y="6908"/>
                    </a:cubicBezTo>
                    <a:cubicBezTo>
                      <a:pt x="5693" y="6921"/>
                      <a:pt x="5719" y="6921"/>
                      <a:pt x="5746" y="6934"/>
                    </a:cubicBezTo>
                    <a:lnTo>
                      <a:pt x="5825" y="6974"/>
                    </a:lnTo>
                    <a:lnTo>
                      <a:pt x="5917" y="7026"/>
                    </a:lnTo>
                    <a:cubicBezTo>
                      <a:pt x="6050" y="7079"/>
                      <a:pt x="6182" y="7119"/>
                      <a:pt x="6327" y="7158"/>
                    </a:cubicBezTo>
                    <a:cubicBezTo>
                      <a:pt x="6604" y="7238"/>
                      <a:pt x="6908" y="7277"/>
                      <a:pt x="7199" y="7277"/>
                    </a:cubicBezTo>
                    <a:cubicBezTo>
                      <a:pt x="7502" y="7277"/>
                      <a:pt x="7780" y="7225"/>
                      <a:pt x="8031" y="7145"/>
                    </a:cubicBezTo>
                    <a:cubicBezTo>
                      <a:pt x="8295" y="7066"/>
                      <a:pt x="8519" y="6974"/>
                      <a:pt x="8717" y="6855"/>
                    </a:cubicBezTo>
                    <a:cubicBezTo>
                      <a:pt x="8929" y="6749"/>
                      <a:pt x="9113" y="6630"/>
                      <a:pt x="9272" y="6498"/>
                    </a:cubicBezTo>
                    <a:cubicBezTo>
                      <a:pt x="9615" y="6247"/>
                      <a:pt x="9879" y="5970"/>
                      <a:pt x="10130" y="5706"/>
                    </a:cubicBezTo>
                    <a:cubicBezTo>
                      <a:pt x="10368" y="5428"/>
                      <a:pt x="10593" y="5151"/>
                      <a:pt x="10777" y="4874"/>
                    </a:cubicBezTo>
                    <a:cubicBezTo>
                      <a:pt x="11174" y="4306"/>
                      <a:pt x="11504" y="3738"/>
                      <a:pt x="11794" y="3157"/>
                    </a:cubicBezTo>
                    <a:cubicBezTo>
                      <a:pt x="12085" y="2576"/>
                      <a:pt x="12336" y="1995"/>
                      <a:pt x="12560" y="1387"/>
                    </a:cubicBezTo>
                    <a:lnTo>
                      <a:pt x="12560" y="1387"/>
                    </a:lnTo>
                    <a:cubicBezTo>
                      <a:pt x="12460" y="1399"/>
                      <a:pt x="12361" y="1405"/>
                      <a:pt x="12263" y="1405"/>
                    </a:cubicBezTo>
                    <a:cubicBezTo>
                      <a:pt x="11591" y="1405"/>
                      <a:pt x="10995" y="1130"/>
                      <a:pt x="10579" y="634"/>
                    </a:cubicBezTo>
                    <a:cubicBezTo>
                      <a:pt x="10289" y="1123"/>
                      <a:pt x="10064" y="1493"/>
                      <a:pt x="9734" y="1955"/>
                    </a:cubicBezTo>
                    <a:cubicBezTo>
                      <a:pt x="9417" y="2417"/>
                      <a:pt x="9074" y="2866"/>
                      <a:pt x="8717" y="3263"/>
                    </a:cubicBezTo>
                    <a:cubicBezTo>
                      <a:pt x="8546" y="3461"/>
                      <a:pt x="8361" y="3632"/>
                      <a:pt x="8189" y="3791"/>
                    </a:cubicBezTo>
                    <a:cubicBezTo>
                      <a:pt x="8004" y="3962"/>
                      <a:pt x="7832" y="4095"/>
                      <a:pt x="7661" y="4187"/>
                    </a:cubicBezTo>
                    <a:cubicBezTo>
                      <a:pt x="7502" y="4279"/>
                      <a:pt x="7357" y="4332"/>
                      <a:pt x="7278" y="4332"/>
                    </a:cubicBezTo>
                    <a:cubicBezTo>
                      <a:pt x="7265" y="4337"/>
                      <a:pt x="7254" y="4338"/>
                      <a:pt x="7246" y="4338"/>
                    </a:cubicBezTo>
                    <a:cubicBezTo>
                      <a:pt x="7229" y="4338"/>
                      <a:pt x="7221" y="4332"/>
                      <a:pt x="7212" y="4332"/>
                    </a:cubicBezTo>
                    <a:cubicBezTo>
                      <a:pt x="7212" y="4319"/>
                      <a:pt x="7212" y="4319"/>
                      <a:pt x="7199" y="4306"/>
                    </a:cubicBezTo>
                    <a:cubicBezTo>
                      <a:pt x="7199" y="4293"/>
                      <a:pt x="7185" y="4293"/>
                      <a:pt x="7185" y="4279"/>
                    </a:cubicBezTo>
                    <a:lnTo>
                      <a:pt x="7172" y="4279"/>
                    </a:lnTo>
                    <a:lnTo>
                      <a:pt x="7146" y="4266"/>
                    </a:lnTo>
                    <a:lnTo>
                      <a:pt x="7093" y="4227"/>
                    </a:lnTo>
                    <a:cubicBezTo>
                      <a:pt x="7027" y="4174"/>
                      <a:pt x="6921" y="4108"/>
                      <a:pt x="6829" y="4042"/>
                    </a:cubicBezTo>
                    <a:cubicBezTo>
                      <a:pt x="6617" y="3883"/>
                      <a:pt x="6406" y="3712"/>
                      <a:pt x="6195" y="3527"/>
                    </a:cubicBezTo>
                    <a:cubicBezTo>
                      <a:pt x="5970" y="3355"/>
                      <a:pt x="5759" y="3170"/>
                      <a:pt x="5534" y="2972"/>
                    </a:cubicBezTo>
                    <a:cubicBezTo>
                      <a:pt x="5323" y="2787"/>
                      <a:pt x="5099" y="2589"/>
                      <a:pt x="4887" y="2391"/>
                    </a:cubicBezTo>
                    <a:cubicBezTo>
                      <a:pt x="4663" y="2193"/>
                      <a:pt x="4452" y="1995"/>
                      <a:pt x="4227" y="1797"/>
                    </a:cubicBezTo>
                    <a:cubicBezTo>
                      <a:pt x="4016" y="1585"/>
                      <a:pt x="3791" y="1387"/>
                      <a:pt x="3580" y="1189"/>
                    </a:cubicBezTo>
                    <a:lnTo>
                      <a:pt x="2220"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6" name="Google Shape;1246;p35"/>
              <p:cNvGrpSpPr/>
              <p:nvPr/>
            </p:nvGrpSpPr>
            <p:grpSpPr>
              <a:xfrm rot="1042693">
                <a:off x="1941483" y="2716974"/>
                <a:ext cx="70341" cy="52814"/>
                <a:chOff x="2659716" y="2883799"/>
                <a:chExt cx="199141" cy="136442"/>
              </a:xfrm>
            </p:grpSpPr>
            <p:sp>
              <p:nvSpPr>
                <p:cNvPr id="1247" name="Google Shape;1247;p35"/>
                <p:cNvSpPr/>
                <p:nvPr/>
              </p:nvSpPr>
              <p:spPr>
                <a:xfrm>
                  <a:off x="2659716" y="2893028"/>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5"/>
                <p:cNvSpPr/>
                <p:nvPr/>
              </p:nvSpPr>
              <p:spPr>
                <a:xfrm>
                  <a:off x="2686425" y="2883799"/>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35"/>
              <p:cNvGrpSpPr/>
              <p:nvPr/>
            </p:nvGrpSpPr>
            <p:grpSpPr>
              <a:xfrm rot="1042693">
                <a:off x="1832208" y="2720849"/>
                <a:ext cx="70341" cy="52814"/>
                <a:chOff x="2659716" y="2883799"/>
                <a:chExt cx="199141" cy="136442"/>
              </a:xfrm>
            </p:grpSpPr>
            <p:sp>
              <p:nvSpPr>
                <p:cNvPr id="1250" name="Google Shape;1250;p35"/>
                <p:cNvSpPr/>
                <p:nvPr/>
              </p:nvSpPr>
              <p:spPr>
                <a:xfrm>
                  <a:off x="2659716" y="2893028"/>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5"/>
                <p:cNvSpPr/>
                <p:nvPr/>
              </p:nvSpPr>
              <p:spPr>
                <a:xfrm>
                  <a:off x="2686425" y="2883799"/>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3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1257" name="Google Shape;1257;p36"/>
          <p:cNvGrpSpPr/>
          <p:nvPr/>
        </p:nvGrpSpPr>
        <p:grpSpPr>
          <a:xfrm>
            <a:off x="2831100" y="1148425"/>
            <a:ext cx="3481777" cy="3480701"/>
            <a:chOff x="2831100" y="1148425"/>
            <a:chExt cx="3481777" cy="3480701"/>
          </a:xfrm>
        </p:grpSpPr>
        <p:sp>
          <p:nvSpPr>
            <p:cNvPr id="1258" name="Google Shape;1258;p36"/>
            <p:cNvSpPr/>
            <p:nvPr/>
          </p:nvSpPr>
          <p:spPr>
            <a:xfrm>
              <a:off x="2831100" y="1148425"/>
              <a:ext cx="2115623" cy="1709743"/>
            </a:xfrm>
            <a:custGeom>
              <a:rect b="b" l="l" r="r" t="t"/>
              <a:pathLst>
                <a:path extrusionOk="0" h="7932" w="9815">
                  <a:moveTo>
                    <a:pt x="8063" y="1"/>
                  </a:moveTo>
                  <a:cubicBezTo>
                    <a:pt x="7316" y="1"/>
                    <a:pt x="6617" y="85"/>
                    <a:pt x="5917" y="285"/>
                  </a:cubicBezTo>
                  <a:cubicBezTo>
                    <a:pt x="2541" y="1205"/>
                    <a:pt x="64" y="4271"/>
                    <a:pt x="1" y="7932"/>
                  </a:cubicBezTo>
                  <a:lnTo>
                    <a:pt x="963" y="7932"/>
                  </a:lnTo>
                  <a:cubicBezTo>
                    <a:pt x="963" y="7275"/>
                    <a:pt x="1489" y="6770"/>
                    <a:pt x="2125" y="6770"/>
                  </a:cubicBezTo>
                  <a:cubicBezTo>
                    <a:pt x="2762" y="6770"/>
                    <a:pt x="3288" y="7275"/>
                    <a:pt x="3288" y="7932"/>
                  </a:cubicBezTo>
                  <a:lnTo>
                    <a:pt x="4187" y="7932"/>
                  </a:lnTo>
                  <a:cubicBezTo>
                    <a:pt x="4229" y="6617"/>
                    <a:pt x="4908" y="5476"/>
                    <a:pt x="5917" y="4818"/>
                  </a:cubicBezTo>
                  <a:cubicBezTo>
                    <a:pt x="6554" y="4403"/>
                    <a:pt x="7274" y="4161"/>
                    <a:pt x="8063" y="4161"/>
                  </a:cubicBezTo>
                  <a:cubicBezTo>
                    <a:pt x="8263" y="4161"/>
                    <a:pt x="8458" y="4182"/>
                    <a:pt x="8658" y="4208"/>
                  </a:cubicBezTo>
                  <a:lnTo>
                    <a:pt x="8658" y="3351"/>
                  </a:lnTo>
                  <a:cubicBezTo>
                    <a:pt x="9289" y="3351"/>
                    <a:pt x="9815" y="2825"/>
                    <a:pt x="9815" y="2189"/>
                  </a:cubicBezTo>
                  <a:cubicBezTo>
                    <a:pt x="9815" y="1552"/>
                    <a:pt x="9289" y="1026"/>
                    <a:pt x="8658" y="1026"/>
                  </a:cubicBezTo>
                  <a:lnTo>
                    <a:pt x="8658" y="22"/>
                  </a:lnTo>
                  <a:cubicBezTo>
                    <a:pt x="8458" y="1"/>
                    <a:pt x="8263" y="1"/>
                    <a:pt x="806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4351372" y="2952147"/>
              <a:ext cx="1961505" cy="1676979"/>
            </a:xfrm>
            <a:custGeom>
              <a:rect b="b" l="l" r="r" t="t"/>
              <a:pathLst>
                <a:path extrusionOk="0" h="7780" w="9100">
                  <a:moveTo>
                    <a:pt x="4913" y="0"/>
                  </a:moveTo>
                  <a:cubicBezTo>
                    <a:pt x="4823" y="900"/>
                    <a:pt x="4450" y="1710"/>
                    <a:pt x="3882" y="2346"/>
                  </a:cubicBezTo>
                  <a:cubicBezTo>
                    <a:pt x="3203" y="3093"/>
                    <a:pt x="2236" y="3551"/>
                    <a:pt x="1142" y="3598"/>
                  </a:cubicBezTo>
                  <a:lnTo>
                    <a:pt x="1142" y="4581"/>
                  </a:lnTo>
                  <a:cubicBezTo>
                    <a:pt x="505" y="4581"/>
                    <a:pt x="1" y="5107"/>
                    <a:pt x="1" y="5744"/>
                  </a:cubicBezTo>
                  <a:cubicBezTo>
                    <a:pt x="1" y="6380"/>
                    <a:pt x="505" y="6885"/>
                    <a:pt x="1142" y="6885"/>
                  </a:cubicBezTo>
                  <a:lnTo>
                    <a:pt x="1142" y="7779"/>
                  </a:lnTo>
                  <a:cubicBezTo>
                    <a:pt x="2104" y="7758"/>
                    <a:pt x="3025" y="7585"/>
                    <a:pt x="3882" y="7253"/>
                  </a:cubicBezTo>
                  <a:cubicBezTo>
                    <a:pt x="6838" y="6138"/>
                    <a:pt x="8968" y="3335"/>
                    <a:pt x="9099" y="0"/>
                  </a:cubicBezTo>
                  <a:lnTo>
                    <a:pt x="8132" y="0"/>
                  </a:lnTo>
                  <a:cubicBezTo>
                    <a:pt x="8132" y="637"/>
                    <a:pt x="7627" y="1163"/>
                    <a:pt x="6996" y="1163"/>
                  </a:cubicBezTo>
                  <a:cubicBezTo>
                    <a:pt x="6359" y="1163"/>
                    <a:pt x="5833" y="637"/>
                    <a:pt x="583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4697114" y="1152952"/>
              <a:ext cx="1615763" cy="2049881"/>
            </a:xfrm>
            <a:custGeom>
              <a:rect b="b" l="l" r="r" t="t"/>
              <a:pathLst>
                <a:path extrusionOk="0" h="9510" w="7496">
                  <a:moveTo>
                    <a:pt x="1" y="1"/>
                  </a:moveTo>
                  <a:lnTo>
                    <a:pt x="1" y="1005"/>
                  </a:lnTo>
                  <a:cubicBezTo>
                    <a:pt x="632" y="1005"/>
                    <a:pt x="1158" y="1531"/>
                    <a:pt x="1158" y="2168"/>
                  </a:cubicBezTo>
                  <a:cubicBezTo>
                    <a:pt x="1158" y="2804"/>
                    <a:pt x="632" y="3330"/>
                    <a:pt x="1" y="3330"/>
                  </a:cubicBezTo>
                  <a:lnTo>
                    <a:pt x="1" y="4187"/>
                  </a:lnTo>
                  <a:cubicBezTo>
                    <a:pt x="984" y="4340"/>
                    <a:pt x="1862" y="4866"/>
                    <a:pt x="2473" y="5634"/>
                  </a:cubicBezTo>
                  <a:cubicBezTo>
                    <a:pt x="2999" y="6291"/>
                    <a:pt x="3309" y="7122"/>
                    <a:pt x="3309" y="8042"/>
                  </a:cubicBezTo>
                  <a:lnTo>
                    <a:pt x="3309" y="8347"/>
                  </a:lnTo>
                  <a:lnTo>
                    <a:pt x="4229" y="8347"/>
                  </a:lnTo>
                  <a:cubicBezTo>
                    <a:pt x="4229" y="8984"/>
                    <a:pt x="4755" y="9510"/>
                    <a:pt x="5392" y="9510"/>
                  </a:cubicBezTo>
                  <a:cubicBezTo>
                    <a:pt x="6023" y="9510"/>
                    <a:pt x="6528" y="8984"/>
                    <a:pt x="6528" y="8347"/>
                  </a:cubicBezTo>
                  <a:lnTo>
                    <a:pt x="7495" y="8347"/>
                  </a:lnTo>
                  <a:lnTo>
                    <a:pt x="7495" y="8042"/>
                  </a:lnTo>
                  <a:cubicBezTo>
                    <a:pt x="7495" y="7211"/>
                    <a:pt x="7364" y="6375"/>
                    <a:pt x="7122" y="5634"/>
                  </a:cubicBezTo>
                  <a:cubicBezTo>
                    <a:pt x="6133" y="2520"/>
                    <a:pt x="3351" y="243"/>
                    <a:pt x="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2831100" y="2607482"/>
              <a:ext cx="1766432" cy="2021643"/>
            </a:xfrm>
            <a:custGeom>
              <a:rect b="b" l="l" r="r" t="t"/>
              <a:pathLst>
                <a:path extrusionOk="0" h="9379" w="8195">
                  <a:moveTo>
                    <a:pt x="2125" y="1"/>
                  </a:moveTo>
                  <a:cubicBezTo>
                    <a:pt x="1489" y="1"/>
                    <a:pt x="963" y="506"/>
                    <a:pt x="963" y="1163"/>
                  </a:cubicBezTo>
                  <a:lnTo>
                    <a:pt x="1" y="1163"/>
                  </a:lnTo>
                  <a:lnTo>
                    <a:pt x="1" y="1294"/>
                  </a:lnTo>
                  <a:cubicBezTo>
                    <a:pt x="1" y="2194"/>
                    <a:pt x="153" y="3067"/>
                    <a:pt x="416" y="3882"/>
                  </a:cubicBezTo>
                  <a:cubicBezTo>
                    <a:pt x="1489" y="7080"/>
                    <a:pt x="4513" y="9378"/>
                    <a:pt x="8063" y="9378"/>
                  </a:cubicBezTo>
                  <a:lnTo>
                    <a:pt x="8195" y="9378"/>
                  </a:lnTo>
                  <a:lnTo>
                    <a:pt x="8195" y="8484"/>
                  </a:lnTo>
                  <a:cubicBezTo>
                    <a:pt x="7558" y="8484"/>
                    <a:pt x="7054" y="7979"/>
                    <a:pt x="7054" y="7343"/>
                  </a:cubicBezTo>
                  <a:cubicBezTo>
                    <a:pt x="7054" y="6706"/>
                    <a:pt x="7558" y="6180"/>
                    <a:pt x="8195" y="6180"/>
                  </a:cubicBezTo>
                  <a:lnTo>
                    <a:pt x="8195" y="5197"/>
                  </a:lnTo>
                  <a:lnTo>
                    <a:pt x="8063" y="5197"/>
                  </a:lnTo>
                  <a:cubicBezTo>
                    <a:pt x="6901" y="5197"/>
                    <a:pt x="5870" y="4692"/>
                    <a:pt x="5150" y="3882"/>
                  </a:cubicBezTo>
                  <a:cubicBezTo>
                    <a:pt x="4534" y="3198"/>
                    <a:pt x="4161" y="2278"/>
                    <a:pt x="4161" y="1294"/>
                  </a:cubicBezTo>
                  <a:cubicBezTo>
                    <a:pt x="4161" y="1252"/>
                    <a:pt x="4161" y="1205"/>
                    <a:pt x="4187" y="1163"/>
                  </a:cubicBezTo>
                  <a:lnTo>
                    <a:pt x="3288" y="1163"/>
                  </a:lnTo>
                  <a:cubicBezTo>
                    <a:pt x="3288" y="506"/>
                    <a:pt x="2762" y="1"/>
                    <a:pt x="2125"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36"/>
          <p:cNvGrpSpPr/>
          <p:nvPr/>
        </p:nvGrpSpPr>
        <p:grpSpPr>
          <a:xfrm>
            <a:off x="4101675" y="2345747"/>
            <a:ext cx="945363" cy="1086066"/>
            <a:chOff x="4101675" y="2345747"/>
            <a:chExt cx="945363" cy="1086066"/>
          </a:xfrm>
        </p:grpSpPr>
        <p:sp>
          <p:nvSpPr>
            <p:cNvPr id="1263" name="Google Shape;1263;p36"/>
            <p:cNvSpPr/>
            <p:nvPr/>
          </p:nvSpPr>
          <p:spPr>
            <a:xfrm flipH="1">
              <a:off x="4101675" y="2345747"/>
              <a:ext cx="668741" cy="889642"/>
            </a:xfrm>
            <a:custGeom>
              <a:rect b="b" l="l" r="r" t="t"/>
              <a:pathLst>
                <a:path extrusionOk="0" h="18570" w="13959">
                  <a:moveTo>
                    <a:pt x="3784" y="0"/>
                  </a:moveTo>
                  <a:cubicBezTo>
                    <a:pt x="3740" y="0"/>
                    <a:pt x="3695" y="11"/>
                    <a:pt x="3649" y="37"/>
                  </a:cubicBezTo>
                  <a:lnTo>
                    <a:pt x="213" y="2061"/>
                  </a:lnTo>
                  <a:cubicBezTo>
                    <a:pt x="0" y="2161"/>
                    <a:pt x="0" y="2424"/>
                    <a:pt x="213" y="2536"/>
                  </a:cubicBezTo>
                  <a:lnTo>
                    <a:pt x="3649" y="4511"/>
                  </a:lnTo>
                  <a:cubicBezTo>
                    <a:pt x="3705" y="4553"/>
                    <a:pt x="3763" y="4571"/>
                    <a:pt x="3816" y="4571"/>
                  </a:cubicBezTo>
                  <a:cubicBezTo>
                    <a:pt x="3952" y="4571"/>
                    <a:pt x="4062" y="4451"/>
                    <a:pt x="4062" y="4298"/>
                  </a:cubicBezTo>
                  <a:lnTo>
                    <a:pt x="4062" y="3099"/>
                  </a:lnTo>
                  <a:cubicBezTo>
                    <a:pt x="6298" y="3099"/>
                    <a:pt x="8335" y="3936"/>
                    <a:pt x="9898" y="5498"/>
                  </a:cubicBezTo>
                  <a:cubicBezTo>
                    <a:pt x="11460" y="7060"/>
                    <a:pt x="12347" y="9147"/>
                    <a:pt x="12347" y="11334"/>
                  </a:cubicBezTo>
                  <a:cubicBezTo>
                    <a:pt x="12347" y="13571"/>
                    <a:pt x="11460" y="15595"/>
                    <a:pt x="9898" y="17157"/>
                  </a:cubicBezTo>
                  <a:cubicBezTo>
                    <a:pt x="9585" y="17470"/>
                    <a:pt x="9585" y="17995"/>
                    <a:pt x="9898" y="18307"/>
                  </a:cubicBezTo>
                  <a:cubicBezTo>
                    <a:pt x="10047" y="18470"/>
                    <a:pt x="10260" y="18570"/>
                    <a:pt x="10472" y="18570"/>
                  </a:cubicBezTo>
                  <a:cubicBezTo>
                    <a:pt x="10672" y="18570"/>
                    <a:pt x="10885" y="18470"/>
                    <a:pt x="11035" y="18307"/>
                  </a:cubicBezTo>
                  <a:cubicBezTo>
                    <a:pt x="12909" y="16433"/>
                    <a:pt x="13959" y="13983"/>
                    <a:pt x="13959" y="11334"/>
                  </a:cubicBezTo>
                  <a:cubicBezTo>
                    <a:pt x="13959" y="8722"/>
                    <a:pt x="12909" y="6223"/>
                    <a:pt x="11035" y="4348"/>
                  </a:cubicBezTo>
                  <a:cubicBezTo>
                    <a:pt x="9160" y="2536"/>
                    <a:pt x="6723" y="1487"/>
                    <a:pt x="4062" y="1487"/>
                  </a:cubicBezTo>
                  <a:lnTo>
                    <a:pt x="4062" y="287"/>
                  </a:lnTo>
                  <a:cubicBezTo>
                    <a:pt x="4062" y="132"/>
                    <a:pt x="3935" y="0"/>
                    <a:pt x="3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flipH="1">
              <a:off x="4378873" y="2542841"/>
              <a:ext cx="668166" cy="888972"/>
            </a:xfrm>
            <a:custGeom>
              <a:rect b="b" l="l" r="r" t="t"/>
              <a:pathLst>
                <a:path extrusionOk="0" h="18556" w="13947">
                  <a:moveTo>
                    <a:pt x="3437" y="0"/>
                  </a:moveTo>
                  <a:cubicBezTo>
                    <a:pt x="3237" y="0"/>
                    <a:pt x="3044" y="78"/>
                    <a:pt x="2912" y="234"/>
                  </a:cubicBezTo>
                  <a:cubicBezTo>
                    <a:pt x="1038" y="2109"/>
                    <a:pt x="1" y="4608"/>
                    <a:pt x="1" y="7220"/>
                  </a:cubicBezTo>
                  <a:cubicBezTo>
                    <a:pt x="1" y="9869"/>
                    <a:pt x="1038" y="12319"/>
                    <a:pt x="2912" y="14193"/>
                  </a:cubicBezTo>
                  <a:cubicBezTo>
                    <a:pt x="4737" y="16068"/>
                    <a:pt x="7236" y="17105"/>
                    <a:pt x="9836" y="17105"/>
                  </a:cubicBezTo>
                  <a:lnTo>
                    <a:pt x="9836" y="18255"/>
                  </a:lnTo>
                  <a:cubicBezTo>
                    <a:pt x="9836" y="18450"/>
                    <a:pt x="9981" y="18555"/>
                    <a:pt x="10143" y="18555"/>
                  </a:cubicBezTo>
                  <a:cubicBezTo>
                    <a:pt x="10198" y="18555"/>
                    <a:pt x="10256" y="18543"/>
                    <a:pt x="10310" y="18517"/>
                  </a:cubicBezTo>
                  <a:lnTo>
                    <a:pt x="13747" y="16542"/>
                  </a:lnTo>
                  <a:cubicBezTo>
                    <a:pt x="13947" y="16430"/>
                    <a:pt x="13947" y="16168"/>
                    <a:pt x="13747" y="16018"/>
                  </a:cubicBezTo>
                  <a:lnTo>
                    <a:pt x="10310" y="14043"/>
                  </a:lnTo>
                  <a:cubicBezTo>
                    <a:pt x="10262" y="14018"/>
                    <a:pt x="10212" y="14006"/>
                    <a:pt x="10162" y="14006"/>
                  </a:cubicBezTo>
                  <a:cubicBezTo>
                    <a:pt x="9992" y="14006"/>
                    <a:pt x="9836" y="14138"/>
                    <a:pt x="9836" y="14293"/>
                  </a:cubicBezTo>
                  <a:lnTo>
                    <a:pt x="9836" y="15493"/>
                  </a:lnTo>
                  <a:cubicBezTo>
                    <a:pt x="7649" y="15493"/>
                    <a:pt x="5562" y="14605"/>
                    <a:pt x="4000" y="13043"/>
                  </a:cubicBezTo>
                  <a:cubicBezTo>
                    <a:pt x="2437" y="11481"/>
                    <a:pt x="1613" y="9457"/>
                    <a:pt x="1613" y="7220"/>
                  </a:cubicBezTo>
                  <a:cubicBezTo>
                    <a:pt x="1613" y="5033"/>
                    <a:pt x="2437" y="2946"/>
                    <a:pt x="4000" y="1384"/>
                  </a:cubicBezTo>
                  <a:cubicBezTo>
                    <a:pt x="4312" y="1072"/>
                    <a:pt x="4312" y="547"/>
                    <a:pt x="4000" y="234"/>
                  </a:cubicBezTo>
                  <a:cubicBezTo>
                    <a:pt x="3843" y="78"/>
                    <a:pt x="3637" y="0"/>
                    <a:pt x="34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5" name="Google Shape;1265;p36"/>
          <p:cNvSpPr/>
          <p:nvPr/>
        </p:nvSpPr>
        <p:spPr>
          <a:xfrm>
            <a:off x="609825" y="2157351"/>
            <a:ext cx="1920900" cy="501900"/>
          </a:xfrm>
          <a:prstGeom prst="rect">
            <a:avLst/>
          </a:prstGeom>
          <a:noFill/>
          <a:ln>
            <a:noFill/>
          </a:ln>
        </p:spPr>
        <p:txBody>
          <a:bodyPr anchorCtr="0" anchor="ctr" bIns="91425" lIns="2700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latin typeface="Ubuntu"/>
                <a:ea typeface="Ubuntu"/>
                <a:cs typeface="Ubuntu"/>
                <a:sym typeface="Ubuntu"/>
              </a:rPr>
              <a:t>It’s</a:t>
            </a:r>
            <a:r>
              <a:rPr lang="es" sz="1200">
                <a:latin typeface="Ubuntu"/>
                <a:ea typeface="Ubuntu"/>
                <a:cs typeface="Ubuntu"/>
                <a:sym typeface="Ubuntu"/>
              </a:rPr>
              <a:t> the closest planet to the Sun and the smallest</a:t>
            </a:r>
            <a:endParaRPr sz="1200">
              <a:latin typeface="Ubuntu"/>
              <a:ea typeface="Ubuntu"/>
              <a:cs typeface="Ubuntu"/>
              <a:sym typeface="Ubuntu"/>
            </a:endParaRPr>
          </a:p>
        </p:txBody>
      </p:sp>
      <p:sp>
        <p:nvSpPr>
          <p:cNvPr id="1266" name="Google Shape;1266;p36"/>
          <p:cNvSpPr/>
          <p:nvPr/>
        </p:nvSpPr>
        <p:spPr>
          <a:xfrm>
            <a:off x="609825" y="3869162"/>
            <a:ext cx="1920900" cy="501900"/>
          </a:xfrm>
          <a:prstGeom prst="rect">
            <a:avLst/>
          </a:prstGeom>
          <a:noFill/>
          <a:ln>
            <a:noFill/>
          </a:ln>
        </p:spPr>
        <p:txBody>
          <a:bodyPr anchorCtr="0" anchor="ctr" bIns="91425" lIns="2743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solidFill>
                  <a:schemeClr val="dk1"/>
                </a:solidFill>
                <a:latin typeface="Ubuntu"/>
                <a:ea typeface="Ubuntu"/>
                <a:cs typeface="Ubuntu"/>
                <a:sym typeface="Ubuntu"/>
              </a:rPr>
              <a:t>It’s</a:t>
            </a:r>
            <a:r>
              <a:rPr lang="es" sz="1200">
                <a:latin typeface="Ubuntu"/>
                <a:ea typeface="Ubuntu"/>
                <a:cs typeface="Ubuntu"/>
                <a:sym typeface="Ubuntu"/>
              </a:rPr>
              <a:t> a gas giant in the Solar System</a:t>
            </a:r>
            <a:endParaRPr sz="1200">
              <a:latin typeface="Ubuntu"/>
              <a:ea typeface="Ubuntu"/>
              <a:cs typeface="Ubuntu"/>
              <a:sym typeface="Ubuntu"/>
            </a:endParaRPr>
          </a:p>
        </p:txBody>
      </p:sp>
      <p:sp>
        <p:nvSpPr>
          <p:cNvPr id="1267" name="Google Shape;1267;p36"/>
          <p:cNvSpPr/>
          <p:nvPr/>
        </p:nvSpPr>
        <p:spPr>
          <a:xfrm>
            <a:off x="6618000" y="2157349"/>
            <a:ext cx="1920900" cy="501900"/>
          </a:xfrm>
          <a:prstGeom prst="rect">
            <a:avLst/>
          </a:prstGeom>
          <a:noFill/>
          <a:ln>
            <a:noFill/>
          </a:ln>
        </p:spPr>
        <p:txBody>
          <a:bodyPr anchorCtr="0" anchor="ctr" bIns="91425" lIns="90000" spcFirstLastPara="1" rIns="274300" wrap="square" tIns="91425">
            <a:noAutofit/>
          </a:bodyPr>
          <a:lstStyle/>
          <a:p>
            <a:pPr indent="0" lvl="0" marL="0" marR="0" rtl="0" algn="r">
              <a:spcBef>
                <a:spcPts val="0"/>
              </a:spcBef>
              <a:spcAft>
                <a:spcPts val="0"/>
              </a:spcAft>
              <a:buClr>
                <a:srgbClr val="000000"/>
              </a:buClr>
              <a:buSzPts val="1100"/>
              <a:buFont typeface="Arial"/>
              <a:buNone/>
            </a:pPr>
            <a:r>
              <a:rPr lang="es" sz="1200">
                <a:latin typeface="Ubuntu"/>
                <a:ea typeface="Ubuntu"/>
                <a:cs typeface="Ubuntu"/>
                <a:sym typeface="Ubuntu"/>
              </a:rPr>
              <a:t>It is composed of hydrogen and helium</a:t>
            </a:r>
            <a:endParaRPr sz="1200">
              <a:latin typeface="Ubuntu"/>
              <a:ea typeface="Ubuntu"/>
              <a:cs typeface="Ubuntu"/>
              <a:sym typeface="Ubuntu"/>
            </a:endParaRPr>
          </a:p>
        </p:txBody>
      </p:sp>
      <p:sp>
        <p:nvSpPr>
          <p:cNvPr id="1268" name="Google Shape;1268;p36"/>
          <p:cNvSpPr/>
          <p:nvPr/>
        </p:nvSpPr>
        <p:spPr>
          <a:xfrm>
            <a:off x="6618000" y="3869163"/>
            <a:ext cx="1920900" cy="501900"/>
          </a:xfrm>
          <a:prstGeom prst="rect">
            <a:avLst/>
          </a:prstGeom>
          <a:noFill/>
          <a:ln>
            <a:noFill/>
          </a:ln>
        </p:spPr>
        <p:txBody>
          <a:bodyPr anchorCtr="0" anchor="ctr" bIns="91425" lIns="274300" spcFirstLastPara="1" rIns="274300" wrap="square" tIns="91425">
            <a:noAutofit/>
          </a:bodyPr>
          <a:lstStyle/>
          <a:p>
            <a:pPr indent="0" lvl="0" marL="0" marR="0" rtl="0" algn="r">
              <a:spcBef>
                <a:spcPts val="0"/>
              </a:spcBef>
              <a:spcAft>
                <a:spcPts val="0"/>
              </a:spcAft>
              <a:buClr>
                <a:srgbClr val="000000"/>
              </a:buClr>
              <a:buSzPts val="1100"/>
              <a:buFont typeface="Arial"/>
              <a:buNone/>
            </a:pPr>
            <a:r>
              <a:rPr lang="es" sz="1200">
                <a:latin typeface="Ubuntu"/>
                <a:ea typeface="Ubuntu"/>
                <a:cs typeface="Ubuntu"/>
                <a:sym typeface="Ubuntu"/>
              </a:rPr>
              <a:t>Planet Mars is a very cold place </a:t>
            </a:r>
            <a:endParaRPr sz="1200">
              <a:latin typeface="Ubuntu"/>
              <a:ea typeface="Ubuntu"/>
              <a:cs typeface="Ubuntu"/>
              <a:sym typeface="Ubuntu"/>
            </a:endParaRPr>
          </a:p>
        </p:txBody>
      </p:sp>
      <p:sp>
        <p:nvSpPr>
          <p:cNvPr id="1269" name="Google Shape;1269;p36"/>
          <p:cNvSpPr txBox="1"/>
          <p:nvPr/>
        </p:nvSpPr>
        <p:spPr>
          <a:xfrm>
            <a:off x="6618000" y="1843738"/>
            <a:ext cx="19209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2"/>
                </a:solidFill>
                <a:latin typeface="Ubuntu"/>
                <a:ea typeface="Ubuntu"/>
                <a:cs typeface="Ubuntu"/>
                <a:sym typeface="Ubuntu"/>
              </a:rPr>
              <a:t>Saturn</a:t>
            </a:r>
            <a:endParaRPr b="1" sz="1700">
              <a:solidFill>
                <a:schemeClr val="accent2"/>
              </a:solidFill>
              <a:latin typeface="Ubuntu"/>
              <a:ea typeface="Ubuntu"/>
              <a:cs typeface="Ubuntu"/>
              <a:sym typeface="Ubuntu"/>
            </a:endParaRPr>
          </a:p>
        </p:txBody>
      </p:sp>
      <p:sp>
        <p:nvSpPr>
          <p:cNvPr id="1270" name="Google Shape;1270;p36"/>
          <p:cNvSpPr txBox="1"/>
          <p:nvPr/>
        </p:nvSpPr>
        <p:spPr>
          <a:xfrm>
            <a:off x="609825" y="1843738"/>
            <a:ext cx="19209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Mercury</a:t>
            </a:r>
            <a:endParaRPr b="1" sz="1700">
              <a:solidFill>
                <a:schemeClr val="accent1"/>
              </a:solidFill>
              <a:latin typeface="Ubuntu"/>
              <a:ea typeface="Ubuntu"/>
              <a:cs typeface="Ubuntu"/>
              <a:sym typeface="Ubuntu"/>
            </a:endParaRPr>
          </a:p>
        </p:txBody>
      </p:sp>
      <p:sp>
        <p:nvSpPr>
          <p:cNvPr id="1271" name="Google Shape;1271;p36"/>
          <p:cNvSpPr txBox="1"/>
          <p:nvPr/>
        </p:nvSpPr>
        <p:spPr>
          <a:xfrm>
            <a:off x="6618000" y="3555535"/>
            <a:ext cx="19209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3"/>
                </a:solidFill>
                <a:latin typeface="Ubuntu"/>
                <a:ea typeface="Ubuntu"/>
                <a:cs typeface="Ubuntu"/>
                <a:sym typeface="Ubuntu"/>
              </a:rPr>
              <a:t>Mars</a:t>
            </a:r>
            <a:endParaRPr b="1" sz="1700">
              <a:solidFill>
                <a:schemeClr val="accent3"/>
              </a:solidFill>
              <a:latin typeface="Ubuntu"/>
              <a:ea typeface="Ubuntu"/>
              <a:cs typeface="Ubuntu"/>
              <a:sym typeface="Ubuntu"/>
            </a:endParaRPr>
          </a:p>
        </p:txBody>
      </p:sp>
      <p:sp>
        <p:nvSpPr>
          <p:cNvPr id="1272" name="Google Shape;1272;p36"/>
          <p:cNvSpPr txBox="1"/>
          <p:nvPr/>
        </p:nvSpPr>
        <p:spPr>
          <a:xfrm>
            <a:off x="609825" y="3555538"/>
            <a:ext cx="19209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Jupiter</a:t>
            </a:r>
            <a:endParaRPr b="1" sz="1700">
              <a:solidFill>
                <a:schemeClr val="accent4"/>
              </a:solidFill>
              <a:latin typeface="Ubuntu"/>
              <a:ea typeface="Ubuntu"/>
              <a:cs typeface="Ubuntu"/>
              <a:sym typeface="Ubuntu"/>
            </a:endParaRPr>
          </a:p>
        </p:txBody>
      </p:sp>
      <p:sp>
        <p:nvSpPr>
          <p:cNvPr id="1273" name="Google Shape;1273;p36"/>
          <p:cNvSpPr/>
          <p:nvPr/>
        </p:nvSpPr>
        <p:spPr>
          <a:xfrm>
            <a:off x="8043638" y="1445850"/>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03</a:t>
            </a:r>
            <a:endParaRPr b="1">
              <a:solidFill>
                <a:srgbClr val="FFFFFF"/>
              </a:solidFill>
              <a:latin typeface="Ubuntu"/>
              <a:ea typeface="Ubuntu"/>
              <a:cs typeface="Ubuntu"/>
              <a:sym typeface="Ubuntu"/>
            </a:endParaRPr>
          </a:p>
        </p:txBody>
      </p:sp>
      <p:sp>
        <p:nvSpPr>
          <p:cNvPr id="1274" name="Google Shape;1274;p36"/>
          <p:cNvSpPr/>
          <p:nvPr/>
        </p:nvSpPr>
        <p:spPr>
          <a:xfrm>
            <a:off x="697488" y="1445838"/>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lt1"/>
                </a:solidFill>
                <a:latin typeface="Ubuntu"/>
                <a:ea typeface="Ubuntu"/>
                <a:cs typeface="Ubuntu"/>
                <a:sym typeface="Ubuntu"/>
              </a:rPr>
              <a:t>01</a:t>
            </a:r>
            <a:endParaRPr b="1">
              <a:solidFill>
                <a:schemeClr val="lt1"/>
              </a:solidFill>
              <a:latin typeface="Ubuntu"/>
              <a:ea typeface="Ubuntu"/>
              <a:cs typeface="Ubuntu"/>
              <a:sym typeface="Ubuntu"/>
            </a:endParaRPr>
          </a:p>
        </p:txBody>
      </p:sp>
      <p:sp>
        <p:nvSpPr>
          <p:cNvPr id="1275" name="Google Shape;1275;p36"/>
          <p:cNvSpPr/>
          <p:nvPr/>
        </p:nvSpPr>
        <p:spPr>
          <a:xfrm>
            <a:off x="697488" y="3147200"/>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02</a:t>
            </a:r>
            <a:endParaRPr b="1">
              <a:solidFill>
                <a:srgbClr val="FFFFFF"/>
              </a:solidFill>
              <a:latin typeface="Ubuntu"/>
              <a:ea typeface="Ubuntu"/>
              <a:cs typeface="Ubuntu"/>
              <a:sym typeface="Ubuntu"/>
            </a:endParaRPr>
          </a:p>
        </p:txBody>
      </p:sp>
      <p:sp>
        <p:nvSpPr>
          <p:cNvPr id="1276" name="Google Shape;1276;p36"/>
          <p:cNvSpPr/>
          <p:nvPr/>
        </p:nvSpPr>
        <p:spPr>
          <a:xfrm>
            <a:off x="8043638" y="3147188"/>
            <a:ext cx="408300" cy="408300"/>
          </a:xfrm>
          <a:prstGeom prst="ellipse">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04</a:t>
            </a:r>
            <a:endParaRPr b="1">
              <a:solidFill>
                <a:srgbClr val="FFFFFF"/>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37"/>
          <p:cNvSpPr/>
          <p:nvPr/>
        </p:nvSpPr>
        <p:spPr>
          <a:xfrm>
            <a:off x="1631850" y="1610125"/>
            <a:ext cx="6936600" cy="39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7"/>
          <p:cNvSpPr/>
          <p:nvPr/>
        </p:nvSpPr>
        <p:spPr>
          <a:xfrm>
            <a:off x="1631850" y="2069300"/>
            <a:ext cx="6936600" cy="2169300"/>
          </a:xfrm>
          <a:prstGeom prst="roundRect">
            <a:avLst>
              <a:gd fmla="val 4340" name="adj"/>
            </a:avLst>
          </a:prstGeom>
          <a:solidFill>
            <a:srgbClr val="F1F1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7"/>
          <p:cNvSpPr/>
          <p:nvPr/>
        </p:nvSpPr>
        <p:spPr>
          <a:xfrm>
            <a:off x="575600" y="2069300"/>
            <a:ext cx="1000200" cy="391500"/>
          </a:xfrm>
          <a:prstGeom prst="roundRect">
            <a:avLst>
              <a:gd fmla="val 16667" name="adj"/>
            </a:avLst>
          </a:prstGeom>
          <a:solidFill>
            <a:srgbClr val="EA4335"/>
          </a:solidFill>
          <a:ln>
            <a:noFill/>
          </a:ln>
          <a:effectLst>
            <a:outerShdw blurRad="57150" rotWithShape="0" algn="bl" dir="5400000" dist="19050">
              <a:srgbClr val="D9D9D9">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7"/>
          <p:cNvSpPr/>
          <p:nvPr/>
        </p:nvSpPr>
        <p:spPr>
          <a:xfrm>
            <a:off x="648575" y="2129784"/>
            <a:ext cx="854400" cy="265500"/>
          </a:xfrm>
          <a:prstGeom prst="roundRect">
            <a:avLst>
              <a:gd fmla="val 16667" name="adj"/>
            </a:avLst>
          </a:prstGeom>
          <a:solidFill>
            <a:srgbClr val="F1F1F1"/>
          </a:solidFill>
          <a:ln>
            <a:noFill/>
          </a:ln>
          <a:effectLst>
            <a:outerShdw blurRad="57150" rotWithShape="0" algn="bl" dir="5400000" dist="19050">
              <a:srgbClr val="434343">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7"/>
          <p:cNvSpPr/>
          <p:nvPr/>
        </p:nvSpPr>
        <p:spPr>
          <a:xfrm>
            <a:off x="575600" y="2513750"/>
            <a:ext cx="1000200" cy="391500"/>
          </a:xfrm>
          <a:prstGeom prst="roundRect">
            <a:avLst>
              <a:gd fmla="val 16667" name="adj"/>
            </a:avLst>
          </a:prstGeom>
          <a:solidFill>
            <a:schemeClr val="accent1"/>
          </a:solidFill>
          <a:ln>
            <a:noFill/>
          </a:ln>
          <a:effectLst>
            <a:outerShdw blurRad="57150" rotWithShape="0" algn="bl" dir="5400000" dist="19050">
              <a:srgbClr val="D9D9D9">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7"/>
          <p:cNvSpPr/>
          <p:nvPr/>
        </p:nvSpPr>
        <p:spPr>
          <a:xfrm>
            <a:off x="648575" y="2574234"/>
            <a:ext cx="854400" cy="265500"/>
          </a:xfrm>
          <a:prstGeom prst="roundRect">
            <a:avLst>
              <a:gd fmla="val 16667" name="adj"/>
            </a:avLst>
          </a:prstGeom>
          <a:solidFill>
            <a:srgbClr val="F1F1F1"/>
          </a:solidFill>
          <a:ln>
            <a:noFill/>
          </a:ln>
          <a:effectLst>
            <a:outerShdw blurRad="57150" rotWithShape="0" algn="bl" dir="5400000" dist="19050">
              <a:srgbClr val="434343">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7"/>
          <p:cNvSpPr/>
          <p:nvPr/>
        </p:nvSpPr>
        <p:spPr>
          <a:xfrm>
            <a:off x="575600" y="2958200"/>
            <a:ext cx="1000200" cy="391500"/>
          </a:xfrm>
          <a:prstGeom prst="roundRect">
            <a:avLst>
              <a:gd fmla="val 16667" name="adj"/>
            </a:avLst>
          </a:prstGeom>
          <a:solidFill>
            <a:schemeClr val="accent2"/>
          </a:solidFill>
          <a:ln>
            <a:noFill/>
          </a:ln>
          <a:effectLst>
            <a:outerShdw blurRad="57150" rotWithShape="0" algn="bl" dir="5400000" dist="19050">
              <a:srgbClr val="D9D9D9">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7"/>
          <p:cNvSpPr/>
          <p:nvPr/>
        </p:nvSpPr>
        <p:spPr>
          <a:xfrm>
            <a:off x="648575" y="3018684"/>
            <a:ext cx="854400" cy="265500"/>
          </a:xfrm>
          <a:prstGeom prst="roundRect">
            <a:avLst>
              <a:gd fmla="val 16667" name="adj"/>
            </a:avLst>
          </a:prstGeom>
          <a:solidFill>
            <a:srgbClr val="F1F1F1"/>
          </a:solidFill>
          <a:ln>
            <a:noFill/>
          </a:ln>
          <a:effectLst>
            <a:outerShdw blurRad="57150" rotWithShape="0" algn="bl" dir="5400000" dist="19050">
              <a:srgbClr val="434343">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7"/>
          <p:cNvSpPr/>
          <p:nvPr/>
        </p:nvSpPr>
        <p:spPr>
          <a:xfrm>
            <a:off x="575600" y="3402650"/>
            <a:ext cx="1000200" cy="391500"/>
          </a:xfrm>
          <a:prstGeom prst="roundRect">
            <a:avLst>
              <a:gd fmla="val 16667" name="adj"/>
            </a:avLst>
          </a:prstGeom>
          <a:solidFill>
            <a:schemeClr val="accent3"/>
          </a:solidFill>
          <a:ln>
            <a:noFill/>
          </a:ln>
          <a:effectLst>
            <a:outerShdw blurRad="57150" rotWithShape="0" algn="bl" dir="5400000" dist="19050">
              <a:srgbClr val="D9D9D9">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7"/>
          <p:cNvSpPr/>
          <p:nvPr/>
        </p:nvSpPr>
        <p:spPr>
          <a:xfrm>
            <a:off x="648575" y="3463134"/>
            <a:ext cx="854400" cy="265500"/>
          </a:xfrm>
          <a:prstGeom prst="roundRect">
            <a:avLst>
              <a:gd fmla="val 16667" name="adj"/>
            </a:avLst>
          </a:prstGeom>
          <a:solidFill>
            <a:srgbClr val="F1F1F1"/>
          </a:solidFill>
          <a:ln>
            <a:noFill/>
          </a:ln>
          <a:effectLst>
            <a:outerShdw blurRad="57150" rotWithShape="0" algn="bl" dir="5400000" dist="19050">
              <a:srgbClr val="434343">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7"/>
          <p:cNvSpPr/>
          <p:nvPr/>
        </p:nvSpPr>
        <p:spPr>
          <a:xfrm>
            <a:off x="575600" y="3847100"/>
            <a:ext cx="1000200" cy="391500"/>
          </a:xfrm>
          <a:prstGeom prst="roundRect">
            <a:avLst>
              <a:gd fmla="val 16667" name="adj"/>
            </a:avLst>
          </a:prstGeom>
          <a:solidFill>
            <a:schemeClr val="dk2"/>
          </a:solidFill>
          <a:ln>
            <a:noFill/>
          </a:ln>
          <a:effectLst>
            <a:outerShdw blurRad="57150" rotWithShape="0" algn="bl" dir="5400000" dist="19050">
              <a:srgbClr val="D9D9D9">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7"/>
          <p:cNvSpPr/>
          <p:nvPr/>
        </p:nvSpPr>
        <p:spPr>
          <a:xfrm>
            <a:off x="648575" y="3907584"/>
            <a:ext cx="854400" cy="265500"/>
          </a:xfrm>
          <a:prstGeom prst="roundRect">
            <a:avLst>
              <a:gd fmla="val 16667" name="adj"/>
            </a:avLst>
          </a:prstGeom>
          <a:solidFill>
            <a:srgbClr val="F1F1F1"/>
          </a:solidFill>
          <a:ln>
            <a:noFill/>
          </a:ln>
          <a:effectLst>
            <a:outerShdw blurRad="57150" rotWithShape="0" algn="bl" dir="5400000" dist="19050">
              <a:srgbClr val="434343">
                <a:alpha val="8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7"/>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aphicFrame>
        <p:nvGraphicFramePr>
          <p:cNvPr id="1294" name="Google Shape;1294;p37"/>
          <p:cNvGraphicFramePr/>
          <p:nvPr/>
        </p:nvGraphicFramePr>
        <p:xfrm>
          <a:off x="575588" y="1578360"/>
          <a:ext cx="3000000" cy="3000000"/>
        </p:xfrm>
        <a:graphic>
          <a:graphicData uri="http://schemas.openxmlformats.org/drawingml/2006/table">
            <a:tbl>
              <a:tblPr>
                <a:noFill/>
                <a:tableStyleId>{BF3C4749-BF25-492E-A75E-34C98FEAD4E0}</a:tableStyleId>
              </a:tblPr>
              <a:tblGrid>
                <a:gridCol w="1056250"/>
                <a:gridCol w="941950"/>
                <a:gridCol w="999100"/>
                <a:gridCol w="999100"/>
                <a:gridCol w="999100"/>
                <a:gridCol w="999100"/>
                <a:gridCol w="999100"/>
                <a:gridCol w="999100"/>
              </a:tblGrid>
              <a:tr h="447950">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SUNDAY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MONDAY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TUESDAY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WEDNESDAY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THURSDAY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FRIDAY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SATURDAY</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r>
              <a:tr h="447950">
                <a:tc>
                  <a:txBody>
                    <a:bodyPr/>
                    <a:lstStyle/>
                    <a:p>
                      <a:pPr indent="0" lvl="0" marL="0" rtl="0" algn="ctr">
                        <a:spcBef>
                          <a:spcPts val="0"/>
                        </a:spcBef>
                        <a:spcAft>
                          <a:spcPts val="0"/>
                        </a:spcAft>
                        <a:buNone/>
                      </a:pPr>
                      <a:r>
                        <a:rPr b="1" lang="es" sz="1000">
                          <a:solidFill>
                            <a:schemeClr val="accent4"/>
                          </a:solidFill>
                          <a:latin typeface="Ubuntu"/>
                          <a:ea typeface="Ubuntu"/>
                          <a:cs typeface="Ubuntu"/>
                          <a:sym typeface="Ubuntu"/>
                        </a:rPr>
                        <a:t>WEEK 1</a:t>
                      </a:r>
                      <a:endParaRPr b="1" sz="1000">
                        <a:solidFill>
                          <a:schemeClr val="accent4"/>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Day off</a:t>
                      </a:r>
                      <a:endParaRPr>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Project</a:t>
                      </a:r>
                      <a:endParaRPr>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Day off</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47950">
                <a:tc>
                  <a:txBody>
                    <a:bodyPr/>
                    <a:lstStyle/>
                    <a:p>
                      <a:pPr indent="0" lvl="0" marL="0" rtl="0" algn="ctr">
                        <a:spcBef>
                          <a:spcPts val="0"/>
                        </a:spcBef>
                        <a:spcAft>
                          <a:spcPts val="0"/>
                        </a:spcAft>
                        <a:buNone/>
                      </a:pPr>
                      <a:r>
                        <a:rPr b="1" lang="es" sz="1000">
                          <a:solidFill>
                            <a:schemeClr val="accent1"/>
                          </a:solidFill>
                          <a:latin typeface="Ubuntu"/>
                          <a:ea typeface="Ubuntu"/>
                          <a:cs typeface="Ubuntu"/>
                          <a:sym typeface="Ubuntu"/>
                        </a:rPr>
                        <a:t>WEEK 2</a:t>
                      </a:r>
                      <a:endParaRPr b="1" sz="1000">
                        <a:solidFill>
                          <a:schemeClr val="accent1"/>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Day off</a:t>
                      </a:r>
                      <a:endParaRPr>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Study</a:t>
                      </a:r>
                      <a:endParaRPr>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Day off</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7950">
                <a:tc>
                  <a:txBody>
                    <a:bodyPr/>
                    <a:lstStyle/>
                    <a:p>
                      <a:pPr indent="0" lvl="0" marL="0" rtl="0" algn="ctr">
                        <a:spcBef>
                          <a:spcPts val="0"/>
                        </a:spcBef>
                        <a:spcAft>
                          <a:spcPts val="0"/>
                        </a:spcAft>
                        <a:buClr>
                          <a:schemeClr val="dk1"/>
                        </a:buClr>
                        <a:buSzPts val="1100"/>
                        <a:buFont typeface="Arial"/>
                        <a:buNone/>
                      </a:pPr>
                      <a:r>
                        <a:rPr b="1" lang="es" sz="1000">
                          <a:solidFill>
                            <a:schemeClr val="accent2"/>
                          </a:solidFill>
                          <a:latin typeface="Ubuntu"/>
                          <a:ea typeface="Ubuntu"/>
                          <a:cs typeface="Ubuntu"/>
                          <a:sym typeface="Ubuntu"/>
                        </a:rPr>
                        <a:t>WEEK 3</a:t>
                      </a:r>
                      <a:endParaRPr b="1" sz="1000">
                        <a:solidFill>
                          <a:schemeClr val="accent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Day off</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7950">
                <a:tc>
                  <a:txBody>
                    <a:bodyPr/>
                    <a:lstStyle/>
                    <a:p>
                      <a:pPr indent="0" lvl="0" marL="0" rtl="0" algn="ctr">
                        <a:spcBef>
                          <a:spcPts val="0"/>
                        </a:spcBef>
                        <a:spcAft>
                          <a:spcPts val="0"/>
                        </a:spcAft>
                        <a:buClr>
                          <a:schemeClr val="dk1"/>
                        </a:buClr>
                        <a:buSzPts val="1100"/>
                        <a:buFont typeface="Arial"/>
                        <a:buNone/>
                      </a:pPr>
                      <a:r>
                        <a:rPr b="1" lang="es" sz="1000">
                          <a:solidFill>
                            <a:schemeClr val="accent3"/>
                          </a:solidFill>
                          <a:latin typeface="Ubuntu"/>
                          <a:ea typeface="Ubuntu"/>
                          <a:cs typeface="Ubuntu"/>
                          <a:sym typeface="Ubuntu"/>
                        </a:rPr>
                        <a:t>WEEK 4</a:t>
                      </a:r>
                      <a:endParaRPr b="1" sz="1000">
                        <a:solidFill>
                          <a:schemeClr val="accent3"/>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Study</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Day off</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7950">
                <a:tc>
                  <a:txBody>
                    <a:bodyPr/>
                    <a:lstStyle/>
                    <a:p>
                      <a:pPr indent="0" lvl="0" marL="0" rtl="0" algn="ctr">
                        <a:spcBef>
                          <a:spcPts val="0"/>
                        </a:spcBef>
                        <a:spcAft>
                          <a:spcPts val="0"/>
                        </a:spcAft>
                        <a:buClr>
                          <a:schemeClr val="dk1"/>
                        </a:buClr>
                        <a:buSzPts val="1100"/>
                        <a:buFont typeface="Arial"/>
                        <a:buNone/>
                      </a:pPr>
                      <a:r>
                        <a:rPr b="1" lang="es" sz="1000">
                          <a:solidFill>
                            <a:schemeClr val="dk2"/>
                          </a:solidFill>
                          <a:latin typeface="Ubuntu"/>
                          <a:ea typeface="Ubuntu"/>
                          <a:cs typeface="Ubuntu"/>
                          <a:sym typeface="Ubuntu"/>
                        </a:rPr>
                        <a:t>WEEK 5</a:t>
                      </a:r>
                      <a:endParaRPr b="1" sz="10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19050">
                      <a:solidFill>
                        <a:srgbClr val="D5E8F0">
                          <a:alpha val="0"/>
                        </a:srgbClr>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Meeting</a:t>
                      </a:r>
                      <a:endParaRPr>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Meeting</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Trip</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s" sz="1200">
                          <a:solidFill>
                            <a:schemeClr val="dk2"/>
                          </a:solidFill>
                          <a:latin typeface="Ubuntu"/>
                          <a:ea typeface="Ubuntu"/>
                          <a:cs typeface="Ubuntu"/>
                          <a:sym typeface="Ubuntu"/>
                        </a:rPr>
                        <a:t>Trip</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Trip</a:t>
                      </a:r>
                      <a:endParaRPr sz="1200">
                        <a:solidFill>
                          <a:schemeClr val="dk2"/>
                        </a:solidFill>
                        <a:latin typeface="Ubuntu"/>
                        <a:ea typeface="Ubuntu"/>
                        <a:cs typeface="Ubuntu"/>
                        <a:sym typeface="Ubuntu"/>
                      </a:endParaRPr>
                    </a:p>
                  </a:txBody>
                  <a:tcPr marT="91425" marB="91425" marR="91425" marL="91425" anchor="ctr">
                    <a:lnL cap="flat" cmpd="sng" w="19050">
                      <a:solidFill>
                        <a:srgbClr val="D5E8F0">
                          <a:alpha val="0"/>
                        </a:srgbClr>
                      </a:solidFill>
                      <a:prstDash val="solid"/>
                      <a:round/>
                      <a:headEnd len="sm" w="sm" type="none"/>
                      <a:tailEnd len="sm" w="sm" type="none"/>
                    </a:lnL>
                    <a:lnR cap="flat" cmpd="sng" w="19050">
                      <a:solidFill>
                        <a:srgbClr val="D5E8F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rgbClr val="D5E8F0">
                          <a:alpha val="0"/>
                        </a:srgbClr>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t>Online </a:t>
            </a:r>
            <a:r>
              <a:rPr lang="es"/>
              <a:t>learning planner infographics</a:t>
            </a:r>
            <a:endParaRPr/>
          </a:p>
          <a:p>
            <a:pPr indent="0" lvl="0" marL="0" rtl="0" algn="ctr">
              <a:spcBef>
                <a:spcPts val="0"/>
              </a:spcBef>
              <a:spcAft>
                <a:spcPts val="0"/>
              </a:spcAft>
              <a:buNone/>
            </a:pPr>
            <a:r>
              <a:t/>
            </a:r>
            <a:endParaRPr/>
          </a:p>
        </p:txBody>
      </p:sp>
      <p:sp>
        <p:nvSpPr>
          <p:cNvPr id="96" name="Google Shape;96;p20"/>
          <p:cNvSpPr txBox="1"/>
          <p:nvPr/>
        </p:nvSpPr>
        <p:spPr>
          <a:xfrm>
            <a:off x="625650" y="1147950"/>
            <a:ext cx="7892700" cy="2333100"/>
          </a:xfrm>
          <a:prstGeom prst="rect">
            <a:avLst/>
          </a:prstGeom>
          <a:noFill/>
          <a:ln>
            <a:noFill/>
          </a:ln>
        </p:spPr>
        <p:txBody>
          <a:bodyPr anchorCtr="0" anchor="t" bIns="91425" lIns="91425" spcFirstLastPara="1" rIns="91425" wrap="square" tIns="91425">
            <a:noAutofit/>
          </a:bodyPr>
          <a:lstStyle/>
          <a:p>
            <a:pPr indent="-307975" lvl="0" marL="457200" rtl="0" algn="l">
              <a:lnSpc>
                <a:spcPct val="115000"/>
              </a:lnSpc>
              <a:spcBef>
                <a:spcPts val="0"/>
              </a:spcBef>
              <a:spcAft>
                <a:spcPts val="0"/>
              </a:spcAft>
              <a:buClr>
                <a:schemeClr val="dk2"/>
              </a:buClr>
              <a:buSzPts val="1250"/>
              <a:buFont typeface="Roboto"/>
              <a:buChar char="●"/>
            </a:pPr>
            <a:r>
              <a:rPr lang="es" sz="1250">
                <a:solidFill>
                  <a:schemeClr val="dk2"/>
                </a:solidFill>
                <a:latin typeface="Ubuntu"/>
                <a:ea typeface="Ubuntu"/>
                <a:cs typeface="Ubuntu"/>
                <a:sym typeface="Ubuntu"/>
              </a:rPr>
              <a:t>This template contains an assortment of complementary infographic resources for the </a:t>
            </a:r>
            <a:r>
              <a:rPr b="1" lang="es" sz="1250">
                <a:solidFill>
                  <a:schemeClr val="accent2"/>
                </a:solidFill>
                <a:uFill>
                  <a:noFill/>
                </a:uFill>
                <a:latin typeface="Ubuntu"/>
                <a:ea typeface="Ubuntu"/>
                <a:cs typeface="Ubuntu"/>
                <a:sym typeface="Ubuntu"/>
                <a:hlinkClick r:id="rId3">
                  <a:extLst>
                    <a:ext uri="{A12FA001-AC4F-418D-AE19-62706E023703}">
                      <ahyp:hlinkClr val="tx"/>
                    </a:ext>
                  </a:extLst>
                </a:hlinkClick>
              </a:rPr>
              <a:t>Online learning planner infographics</a:t>
            </a:r>
            <a:r>
              <a:rPr lang="es" sz="1250">
                <a:solidFill>
                  <a:schemeClr val="dk2"/>
                </a:solidFill>
                <a:uFill>
                  <a:noFill/>
                </a:uFill>
                <a:latin typeface="Ubuntu"/>
                <a:ea typeface="Ubuntu"/>
                <a:cs typeface="Ubuntu"/>
                <a:sym typeface="Ubuntu"/>
                <a:hlinkClick r:id="rId4">
                  <a:extLst>
                    <a:ext uri="{A12FA001-AC4F-418D-AE19-62706E023703}">
                      <ahyp:hlinkClr val="tx"/>
                    </a:ext>
                  </a:extLst>
                </a:hlinkClick>
              </a:rPr>
              <a:t> </a:t>
            </a:r>
            <a:r>
              <a:rPr lang="es" sz="1250">
                <a:solidFill>
                  <a:schemeClr val="dk2"/>
                </a:solidFill>
                <a:latin typeface="Ubuntu"/>
                <a:ea typeface="Ubuntu"/>
                <a:cs typeface="Ubuntu"/>
                <a:sym typeface="Ubuntu"/>
              </a:rPr>
              <a:t>presentation.</a:t>
            </a:r>
            <a:endParaRPr sz="1250">
              <a:solidFill>
                <a:schemeClr val="dk2"/>
              </a:solidFill>
              <a:latin typeface="Ubuntu"/>
              <a:ea typeface="Ubuntu"/>
              <a:cs typeface="Ubuntu"/>
              <a:sym typeface="Ubuntu"/>
            </a:endParaRPr>
          </a:p>
          <a:p>
            <a:pPr indent="-307975" lvl="0" marL="457200" rtl="0" algn="l">
              <a:lnSpc>
                <a:spcPct val="115000"/>
              </a:lnSpc>
              <a:spcBef>
                <a:spcPts val="0"/>
              </a:spcBef>
              <a:spcAft>
                <a:spcPts val="0"/>
              </a:spcAft>
              <a:buClr>
                <a:schemeClr val="dk2"/>
              </a:buClr>
              <a:buSzPts val="1250"/>
              <a:buFont typeface="Ubuntu"/>
              <a:buChar char="●"/>
            </a:pPr>
            <a:r>
              <a:rPr lang="es" sz="1250">
                <a:solidFill>
                  <a:schemeClr val="dk2"/>
                </a:solidFill>
                <a:latin typeface="Ubuntu"/>
                <a:ea typeface="Ubuntu"/>
                <a:cs typeface="Ubuntu"/>
                <a:sym typeface="Ubuntu"/>
              </a:rPr>
              <a:t>These infographics are adapted to the style of the aforementioned presentation, so you can insert them easily and have them completely integrated at once. You just need to do the following:</a:t>
            </a:r>
            <a:endParaRPr sz="1250">
              <a:solidFill>
                <a:schemeClr val="dk2"/>
              </a:solidFill>
              <a:latin typeface="Ubuntu"/>
              <a:ea typeface="Ubuntu"/>
              <a:cs typeface="Ubuntu"/>
              <a:sym typeface="Ubuntu"/>
            </a:endParaRPr>
          </a:p>
          <a:p>
            <a:pPr indent="-307975" lvl="1" marL="914400" rtl="0" algn="l">
              <a:lnSpc>
                <a:spcPct val="115000"/>
              </a:lnSpc>
              <a:spcBef>
                <a:spcPts val="0"/>
              </a:spcBef>
              <a:spcAft>
                <a:spcPts val="0"/>
              </a:spcAft>
              <a:buClr>
                <a:schemeClr val="dk2"/>
              </a:buClr>
              <a:buSzPts val="1250"/>
              <a:buFont typeface="Ubuntu"/>
              <a:buChar char="○"/>
            </a:pPr>
            <a:r>
              <a:rPr lang="es" sz="1250">
                <a:solidFill>
                  <a:schemeClr val="dk2"/>
                </a:solidFill>
                <a:latin typeface="Ubuntu"/>
                <a:ea typeface="Ubuntu"/>
                <a:cs typeface="Ubuntu"/>
                <a:sym typeface="Ubuntu"/>
              </a:rPr>
              <a:t>Select the element that you want to copy</a:t>
            </a:r>
            <a:endParaRPr sz="1250">
              <a:solidFill>
                <a:schemeClr val="dk2"/>
              </a:solidFill>
              <a:latin typeface="Ubuntu"/>
              <a:ea typeface="Ubuntu"/>
              <a:cs typeface="Ubuntu"/>
              <a:sym typeface="Ubuntu"/>
            </a:endParaRPr>
          </a:p>
          <a:p>
            <a:pPr indent="-307975" lvl="1" marL="914400" rtl="0" algn="l">
              <a:lnSpc>
                <a:spcPct val="115000"/>
              </a:lnSpc>
              <a:spcBef>
                <a:spcPts val="0"/>
              </a:spcBef>
              <a:spcAft>
                <a:spcPts val="0"/>
              </a:spcAft>
              <a:buClr>
                <a:schemeClr val="dk2"/>
              </a:buClr>
              <a:buSzPts val="1250"/>
              <a:buFont typeface="Ubuntu"/>
              <a:buChar char="○"/>
            </a:pPr>
            <a:r>
              <a:rPr lang="es" sz="1250">
                <a:solidFill>
                  <a:schemeClr val="dk2"/>
                </a:solidFill>
                <a:latin typeface="Ubuntu"/>
                <a:ea typeface="Ubuntu"/>
                <a:cs typeface="Ubuntu"/>
                <a:sym typeface="Ubuntu"/>
              </a:rPr>
              <a:t>Right-click and choose “Copy”</a:t>
            </a:r>
            <a:endParaRPr sz="1250">
              <a:solidFill>
                <a:schemeClr val="dk2"/>
              </a:solidFill>
              <a:latin typeface="Ubuntu"/>
              <a:ea typeface="Ubuntu"/>
              <a:cs typeface="Ubuntu"/>
              <a:sym typeface="Ubuntu"/>
            </a:endParaRPr>
          </a:p>
          <a:p>
            <a:pPr indent="-307975" lvl="1" marL="914400" rtl="0" algn="l">
              <a:lnSpc>
                <a:spcPct val="115000"/>
              </a:lnSpc>
              <a:spcBef>
                <a:spcPts val="0"/>
              </a:spcBef>
              <a:spcAft>
                <a:spcPts val="0"/>
              </a:spcAft>
              <a:buClr>
                <a:schemeClr val="dk2"/>
              </a:buClr>
              <a:buSzPts val="1250"/>
              <a:buFont typeface="Ubuntu"/>
              <a:buChar char="○"/>
            </a:pPr>
            <a:r>
              <a:rPr lang="es" sz="1250">
                <a:solidFill>
                  <a:schemeClr val="dk2"/>
                </a:solidFill>
                <a:latin typeface="Ubuntu"/>
                <a:ea typeface="Ubuntu"/>
                <a:cs typeface="Ubuntu"/>
                <a:sym typeface="Ubuntu"/>
              </a:rPr>
              <a:t>Go to the slide where you want the element to appear</a:t>
            </a:r>
            <a:endParaRPr sz="1250">
              <a:solidFill>
                <a:schemeClr val="dk2"/>
              </a:solidFill>
              <a:latin typeface="Ubuntu"/>
              <a:ea typeface="Ubuntu"/>
              <a:cs typeface="Ubuntu"/>
              <a:sym typeface="Ubuntu"/>
            </a:endParaRPr>
          </a:p>
          <a:p>
            <a:pPr indent="-307975" lvl="1" marL="914400" rtl="0" algn="l">
              <a:lnSpc>
                <a:spcPct val="115000"/>
              </a:lnSpc>
              <a:spcBef>
                <a:spcPts val="0"/>
              </a:spcBef>
              <a:spcAft>
                <a:spcPts val="0"/>
              </a:spcAft>
              <a:buClr>
                <a:schemeClr val="dk2"/>
              </a:buClr>
              <a:buSzPts val="1250"/>
              <a:buFont typeface="Ubuntu"/>
              <a:buChar char="○"/>
            </a:pPr>
            <a:r>
              <a:rPr lang="es" sz="1250">
                <a:solidFill>
                  <a:schemeClr val="dk2"/>
                </a:solidFill>
                <a:latin typeface="Ubuntu"/>
                <a:ea typeface="Ubuntu"/>
                <a:cs typeface="Ubuntu"/>
                <a:sym typeface="Ubuntu"/>
              </a:rPr>
              <a:t>Right-click and choose “Paste”</a:t>
            </a:r>
            <a:endParaRPr sz="1250">
              <a:solidFill>
                <a:schemeClr val="dk2"/>
              </a:solidFill>
              <a:latin typeface="Ubuntu"/>
              <a:ea typeface="Ubuntu"/>
              <a:cs typeface="Ubuntu"/>
              <a:sym typeface="Ubuntu"/>
            </a:endParaRPr>
          </a:p>
          <a:p>
            <a:pPr indent="0" lvl="0" marL="0" rtl="0" algn="l">
              <a:lnSpc>
                <a:spcPct val="115000"/>
              </a:lnSpc>
              <a:spcBef>
                <a:spcPts val="1600"/>
              </a:spcBef>
              <a:spcAft>
                <a:spcPts val="1600"/>
              </a:spcAft>
              <a:buNone/>
            </a:pPr>
            <a:r>
              <a:t/>
            </a:r>
            <a:endParaRPr sz="1250">
              <a:solidFill>
                <a:schemeClr val="dk2"/>
              </a:solidFill>
              <a:latin typeface="Ubuntu"/>
              <a:ea typeface="Ubuntu"/>
              <a:cs typeface="Ubuntu"/>
              <a:sym typeface="Ubuntu"/>
            </a:endParaRPr>
          </a:p>
        </p:txBody>
      </p:sp>
      <p:grpSp>
        <p:nvGrpSpPr>
          <p:cNvPr id="97" name="Google Shape;97;p20"/>
          <p:cNvGrpSpPr/>
          <p:nvPr/>
        </p:nvGrpSpPr>
        <p:grpSpPr>
          <a:xfrm flipH="1">
            <a:off x="4920289" y="2305643"/>
            <a:ext cx="3774311" cy="2437957"/>
            <a:chOff x="779350" y="1714118"/>
            <a:chExt cx="3774311" cy="2437957"/>
          </a:xfrm>
        </p:grpSpPr>
        <p:sp>
          <p:nvSpPr>
            <p:cNvPr id="98" name="Google Shape;98;p20"/>
            <p:cNvSpPr/>
            <p:nvPr/>
          </p:nvSpPr>
          <p:spPr>
            <a:xfrm>
              <a:off x="1351029" y="3296750"/>
              <a:ext cx="764750" cy="839271"/>
            </a:xfrm>
            <a:custGeom>
              <a:rect b="b" l="l" r="r" t="t"/>
              <a:pathLst>
                <a:path extrusionOk="0" h="36336" w="33891">
                  <a:moveTo>
                    <a:pt x="0" y="1"/>
                  </a:moveTo>
                  <a:lnTo>
                    <a:pt x="12098" y="36336"/>
                  </a:lnTo>
                  <a:cubicBezTo>
                    <a:pt x="19369" y="36125"/>
                    <a:pt x="26641" y="35788"/>
                    <a:pt x="33891" y="35767"/>
                  </a:cubicBezTo>
                  <a:lnTo>
                    <a:pt x="21076" y="3120"/>
                  </a:lnTo>
                  <a:lnTo>
                    <a:pt x="0"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a:off x="1062825" y="3296750"/>
              <a:ext cx="590210" cy="842320"/>
            </a:xfrm>
            <a:custGeom>
              <a:rect b="b" l="l" r="r" t="t"/>
              <a:pathLst>
                <a:path extrusionOk="0" h="36468" w="26156">
                  <a:moveTo>
                    <a:pt x="26156" y="1"/>
                  </a:moveTo>
                  <a:lnTo>
                    <a:pt x="9337" y="3120"/>
                  </a:lnTo>
                  <a:lnTo>
                    <a:pt x="6260" y="7377"/>
                  </a:lnTo>
                  <a:cubicBezTo>
                    <a:pt x="2361" y="12773"/>
                    <a:pt x="211" y="16124"/>
                    <a:pt x="106" y="22784"/>
                  </a:cubicBezTo>
                  <a:lnTo>
                    <a:pt x="0" y="35682"/>
                  </a:lnTo>
                  <a:cubicBezTo>
                    <a:pt x="5333" y="36270"/>
                    <a:pt x="10696" y="36468"/>
                    <a:pt x="16075" y="36468"/>
                  </a:cubicBezTo>
                  <a:cubicBezTo>
                    <a:pt x="18603" y="36468"/>
                    <a:pt x="21135" y="36424"/>
                    <a:pt x="23669" y="36357"/>
                  </a:cubicBezTo>
                  <a:lnTo>
                    <a:pt x="26156"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a:off x="1596424" y="3659443"/>
              <a:ext cx="158880" cy="422056"/>
            </a:xfrm>
            <a:custGeom>
              <a:rect b="b" l="l" r="r" t="t"/>
              <a:pathLst>
                <a:path extrusionOk="0" h="18704" w="7041">
                  <a:moveTo>
                    <a:pt x="6879" y="0"/>
                  </a:moveTo>
                  <a:cubicBezTo>
                    <a:pt x="6848" y="0"/>
                    <a:pt x="6816" y="11"/>
                    <a:pt x="6787" y="30"/>
                  </a:cubicBezTo>
                  <a:lnTo>
                    <a:pt x="780" y="5257"/>
                  </a:lnTo>
                  <a:cubicBezTo>
                    <a:pt x="738" y="5278"/>
                    <a:pt x="717" y="5320"/>
                    <a:pt x="717" y="5341"/>
                  </a:cubicBezTo>
                  <a:lnTo>
                    <a:pt x="1" y="18556"/>
                  </a:lnTo>
                  <a:cubicBezTo>
                    <a:pt x="1" y="18619"/>
                    <a:pt x="43" y="18703"/>
                    <a:pt x="127" y="18703"/>
                  </a:cubicBezTo>
                  <a:cubicBezTo>
                    <a:pt x="211" y="18703"/>
                    <a:pt x="275" y="18640"/>
                    <a:pt x="275" y="18577"/>
                  </a:cubicBezTo>
                  <a:lnTo>
                    <a:pt x="991" y="5425"/>
                  </a:lnTo>
                  <a:lnTo>
                    <a:pt x="6956" y="241"/>
                  </a:lnTo>
                  <a:cubicBezTo>
                    <a:pt x="7019" y="198"/>
                    <a:pt x="7040" y="114"/>
                    <a:pt x="6977" y="51"/>
                  </a:cubicBezTo>
                  <a:cubicBezTo>
                    <a:pt x="6954" y="16"/>
                    <a:pt x="6918" y="0"/>
                    <a:pt x="68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a:off x="1694403" y="2480893"/>
              <a:ext cx="783299" cy="669549"/>
            </a:xfrm>
            <a:custGeom>
              <a:rect b="b" l="l" r="r" t="t"/>
              <a:pathLst>
                <a:path extrusionOk="0" h="29672" w="34713">
                  <a:moveTo>
                    <a:pt x="7239" y="0"/>
                  </a:moveTo>
                  <a:cubicBezTo>
                    <a:pt x="5617" y="0"/>
                    <a:pt x="4002" y="617"/>
                    <a:pt x="2761" y="1823"/>
                  </a:cubicBezTo>
                  <a:cubicBezTo>
                    <a:pt x="0" y="4521"/>
                    <a:pt x="232" y="9010"/>
                    <a:pt x="3267" y="11412"/>
                  </a:cubicBezTo>
                  <a:lnTo>
                    <a:pt x="23606" y="28294"/>
                  </a:lnTo>
                  <a:cubicBezTo>
                    <a:pt x="24785" y="29227"/>
                    <a:pt x="26181" y="29671"/>
                    <a:pt x="27562" y="29671"/>
                  </a:cubicBezTo>
                  <a:cubicBezTo>
                    <a:pt x="29710" y="29671"/>
                    <a:pt x="31821" y="28596"/>
                    <a:pt x="33027" y="26608"/>
                  </a:cubicBezTo>
                  <a:cubicBezTo>
                    <a:pt x="34713" y="23826"/>
                    <a:pt x="34080" y="20243"/>
                    <a:pt x="31530" y="18220"/>
                  </a:cubicBezTo>
                  <a:lnTo>
                    <a:pt x="11171" y="1359"/>
                  </a:lnTo>
                  <a:cubicBezTo>
                    <a:pt x="10007" y="448"/>
                    <a:pt x="8620" y="0"/>
                    <a:pt x="7239"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p:nvPr/>
          </p:nvSpPr>
          <p:spPr>
            <a:xfrm>
              <a:off x="2514793" y="2237231"/>
              <a:ext cx="136518" cy="84574"/>
            </a:xfrm>
            <a:custGeom>
              <a:rect b="b" l="l" r="r" t="t"/>
              <a:pathLst>
                <a:path extrusionOk="0" h="3748" w="6050">
                  <a:moveTo>
                    <a:pt x="5018" y="1"/>
                  </a:moveTo>
                  <a:cubicBezTo>
                    <a:pt x="4876" y="1"/>
                    <a:pt x="4731" y="34"/>
                    <a:pt x="4595" y="102"/>
                  </a:cubicBezTo>
                  <a:lnTo>
                    <a:pt x="1" y="2357"/>
                  </a:lnTo>
                  <a:lnTo>
                    <a:pt x="3752" y="3748"/>
                  </a:lnTo>
                  <a:lnTo>
                    <a:pt x="5712" y="1598"/>
                  </a:lnTo>
                  <a:cubicBezTo>
                    <a:pt x="6028" y="1282"/>
                    <a:pt x="6049" y="776"/>
                    <a:pt x="5797" y="418"/>
                  </a:cubicBezTo>
                  <a:cubicBezTo>
                    <a:pt x="5611" y="146"/>
                    <a:pt x="5319" y="1"/>
                    <a:pt x="5018" y="1"/>
                  </a:cubicBezTo>
                  <a:close/>
                </a:path>
              </a:pathLst>
            </a:custGeom>
            <a:solidFill>
              <a:srgbClr val="FF8A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2404945" y="2248446"/>
              <a:ext cx="446584" cy="248847"/>
            </a:xfrm>
            <a:custGeom>
              <a:rect b="b" l="l" r="r" t="t"/>
              <a:pathLst>
                <a:path extrusionOk="0" h="11028" w="19791">
                  <a:moveTo>
                    <a:pt x="19019" y="1"/>
                  </a:moveTo>
                  <a:cubicBezTo>
                    <a:pt x="18954" y="1"/>
                    <a:pt x="18887" y="9"/>
                    <a:pt x="18821" y="26"/>
                  </a:cubicBezTo>
                  <a:cubicBezTo>
                    <a:pt x="13386" y="1398"/>
                    <a:pt x="9662" y="1973"/>
                    <a:pt x="6503" y="1973"/>
                  </a:cubicBezTo>
                  <a:cubicBezTo>
                    <a:pt x="5681" y="1973"/>
                    <a:pt x="4897" y="1934"/>
                    <a:pt x="4131" y="1860"/>
                  </a:cubicBezTo>
                  <a:cubicBezTo>
                    <a:pt x="4041" y="1851"/>
                    <a:pt x="3952" y="1847"/>
                    <a:pt x="3863" y="1847"/>
                  </a:cubicBezTo>
                  <a:cubicBezTo>
                    <a:pt x="2415" y="1847"/>
                    <a:pt x="1163" y="2960"/>
                    <a:pt x="885" y="4410"/>
                  </a:cubicBezTo>
                  <a:lnTo>
                    <a:pt x="0" y="9068"/>
                  </a:lnTo>
                  <a:lnTo>
                    <a:pt x="5712" y="11028"/>
                  </a:lnTo>
                  <a:lnTo>
                    <a:pt x="6934" y="6686"/>
                  </a:lnTo>
                  <a:cubicBezTo>
                    <a:pt x="7161" y="6694"/>
                    <a:pt x="7384" y="6698"/>
                    <a:pt x="7604" y="6698"/>
                  </a:cubicBezTo>
                  <a:cubicBezTo>
                    <a:pt x="13300" y="6698"/>
                    <a:pt x="16832" y="4143"/>
                    <a:pt x="18800" y="2703"/>
                  </a:cubicBezTo>
                  <a:cubicBezTo>
                    <a:pt x="19411" y="2260"/>
                    <a:pt x="19790" y="1544"/>
                    <a:pt x="19790" y="764"/>
                  </a:cubicBezTo>
                  <a:cubicBezTo>
                    <a:pt x="19790" y="327"/>
                    <a:pt x="19429" y="1"/>
                    <a:pt x="19019" y="1"/>
                  </a:cubicBezTo>
                  <a:close/>
                </a:path>
              </a:pathLst>
            </a:custGeom>
            <a:solidFill>
              <a:srgbClr val="FFA2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p:nvPr/>
          </p:nvSpPr>
          <p:spPr>
            <a:xfrm>
              <a:off x="2157627" y="2439734"/>
              <a:ext cx="425192" cy="599733"/>
            </a:xfrm>
            <a:custGeom>
              <a:rect b="b" l="l" r="r" t="t"/>
              <a:pathLst>
                <a:path extrusionOk="0" h="26578" w="18843">
                  <a:moveTo>
                    <a:pt x="8789" y="1"/>
                  </a:moveTo>
                  <a:lnTo>
                    <a:pt x="0" y="22067"/>
                  </a:lnTo>
                  <a:lnTo>
                    <a:pt x="13447" y="26578"/>
                  </a:lnTo>
                  <a:lnTo>
                    <a:pt x="18842" y="1876"/>
                  </a:lnTo>
                  <a:lnTo>
                    <a:pt x="8789"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p:nvPr/>
          </p:nvSpPr>
          <p:spPr>
            <a:xfrm>
              <a:off x="1086105" y="2473514"/>
              <a:ext cx="818026" cy="893619"/>
            </a:xfrm>
            <a:custGeom>
              <a:rect b="b" l="l" r="r" t="t"/>
              <a:pathLst>
                <a:path extrusionOk="0" h="39602" w="36252">
                  <a:moveTo>
                    <a:pt x="28306" y="0"/>
                  </a:moveTo>
                  <a:lnTo>
                    <a:pt x="10792" y="506"/>
                  </a:lnTo>
                  <a:lnTo>
                    <a:pt x="1813" y="1791"/>
                  </a:lnTo>
                  <a:lnTo>
                    <a:pt x="1" y="11339"/>
                  </a:lnTo>
                  <a:lnTo>
                    <a:pt x="8305" y="39602"/>
                  </a:lnTo>
                  <a:lnTo>
                    <a:pt x="32816" y="39602"/>
                  </a:lnTo>
                  <a:lnTo>
                    <a:pt x="36252" y="10306"/>
                  </a:lnTo>
                  <a:lnTo>
                    <a:pt x="34250" y="316"/>
                  </a:lnTo>
                  <a:lnTo>
                    <a:pt x="28306"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a:off x="1859424" y="2735454"/>
              <a:ext cx="48063" cy="284996"/>
            </a:xfrm>
            <a:custGeom>
              <a:rect b="b" l="l" r="r" t="t"/>
              <a:pathLst>
                <a:path extrusionOk="0" h="12630" w="2130">
                  <a:moveTo>
                    <a:pt x="1970" y="1"/>
                  </a:moveTo>
                  <a:cubicBezTo>
                    <a:pt x="1902" y="1"/>
                    <a:pt x="1853" y="56"/>
                    <a:pt x="1834" y="110"/>
                  </a:cubicBezTo>
                  <a:lnTo>
                    <a:pt x="22" y="12461"/>
                  </a:lnTo>
                  <a:cubicBezTo>
                    <a:pt x="1" y="12545"/>
                    <a:pt x="43" y="12608"/>
                    <a:pt x="127" y="12608"/>
                  </a:cubicBezTo>
                  <a:cubicBezTo>
                    <a:pt x="127" y="12629"/>
                    <a:pt x="148" y="12629"/>
                    <a:pt x="148" y="12629"/>
                  </a:cubicBezTo>
                  <a:cubicBezTo>
                    <a:pt x="211" y="12629"/>
                    <a:pt x="275" y="12566"/>
                    <a:pt x="275" y="12503"/>
                  </a:cubicBezTo>
                  <a:lnTo>
                    <a:pt x="2108" y="152"/>
                  </a:lnTo>
                  <a:cubicBezTo>
                    <a:pt x="2129" y="89"/>
                    <a:pt x="2066" y="5"/>
                    <a:pt x="2003" y="5"/>
                  </a:cubicBezTo>
                  <a:cubicBezTo>
                    <a:pt x="1992" y="2"/>
                    <a:pt x="1981" y="1"/>
                    <a:pt x="19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p:nvPr/>
          </p:nvSpPr>
          <p:spPr>
            <a:xfrm>
              <a:off x="1021432" y="2880618"/>
              <a:ext cx="684870" cy="769038"/>
            </a:xfrm>
            <a:custGeom>
              <a:rect b="b" l="l" r="r" t="t"/>
              <a:pathLst>
                <a:path extrusionOk="0" h="34081" w="30351">
                  <a:moveTo>
                    <a:pt x="8895" y="0"/>
                  </a:moveTo>
                  <a:lnTo>
                    <a:pt x="1" y="27020"/>
                  </a:lnTo>
                  <a:lnTo>
                    <a:pt x="21456" y="34080"/>
                  </a:lnTo>
                  <a:lnTo>
                    <a:pt x="30350" y="7082"/>
                  </a:lnTo>
                  <a:lnTo>
                    <a:pt x="88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1383834" y="3209578"/>
              <a:ext cx="302484" cy="272811"/>
            </a:xfrm>
            <a:custGeom>
              <a:rect b="b" l="l" r="r" t="t"/>
              <a:pathLst>
                <a:path extrusionOk="0" h="12090" w="13405">
                  <a:moveTo>
                    <a:pt x="6692" y="0"/>
                  </a:moveTo>
                  <a:cubicBezTo>
                    <a:pt x="5071" y="0"/>
                    <a:pt x="3457" y="645"/>
                    <a:pt x="2277" y="1925"/>
                  </a:cubicBezTo>
                  <a:cubicBezTo>
                    <a:pt x="1" y="4370"/>
                    <a:pt x="148" y="8205"/>
                    <a:pt x="2593" y="10482"/>
                  </a:cubicBezTo>
                  <a:cubicBezTo>
                    <a:pt x="3758" y="11556"/>
                    <a:pt x="5234" y="12090"/>
                    <a:pt x="6706" y="12090"/>
                  </a:cubicBezTo>
                  <a:cubicBezTo>
                    <a:pt x="8324" y="12090"/>
                    <a:pt x="9937" y="11445"/>
                    <a:pt x="11129" y="10165"/>
                  </a:cubicBezTo>
                  <a:cubicBezTo>
                    <a:pt x="13405" y="7721"/>
                    <a:pt x="13257" y="3885"/>
                    <a:pt x="10813" y="1609"/>
                  </a:cubicBezTo>
                  <a:cubicBezTo>
                    <a:pt x="9648" y="534"/>
                    <a:pt x="8167" y="0"/>
                    <a:pt x="6692" y="0"/>
                  </a:cubicBezTo>
                  <a:close/>
                </a:path>
              </a:pathLst>
            </a:custGeom>
            <a:solidFill>
              <a:srgbClr val="FFA2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935345" y="3086054"/>
              <a:ext cx="516987" cy="378596"/>
            </a:xfrm>
            <a:custGeom>
              <a:rect b="b" l="l" r="r" t="t"/>
              <a:pathLst>
                <a:path extrusionOk="0" h="16778" w="22911">
                  <a:moveTo>
                    <a:pt x="591" y="1"/>
                  </a:moveTo>
                  <a:lnTo>
                    <a:pt x="1" y="13827"/>
                  </a:lnTo>
                  <a:lnTo>
                    <a:pt x="22510" y="16778"/>
                  </a:lnTo>
                  <a:lnTo>
                    <a:pt x="22911" y="6366"/>
                  </a:lnTo>
                  <a:lnTo>
                    <a:pt x="591"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779350" y="2513839"/>
              <a:ext cx="531722" cy="884255"/>
            </a:xfrm>
            <a:custGeom>
              <a:rect b="b" l="l" r="r" t="t"/>
              <a:pathLst>
                <a:path extrusionOk="0" h="39187" w="23564">
                  <a:moveTo>
                    <a:pt x="16491" y="1"/>
                  </a:moveTo>
                  <a:cubicBezTo>
                    <a:pt x="13861" y="1"/>
                    <a:pt x="11360" y="1632"/>
                    <a:pt x="10434" y="4304"/>
                  </a:cubicBezTo>
                  <a:lnTo>
                    <a:pt x="1244" y="30670"/>
                  </a:lnTo>
                  <a:cubicBezTo>
                    <a:pt x="1" y="34295"/>
                    <a:pt x="2193" y="38215"/>
                    <a:pt x="5944" y="39037"/>
                  </a:cubicBezTo>
                  <a:cubicBezTo>
                    <a:pt x="6402" y="39138"/>
                    <a:pt x="6861" y="39187"/>
                    <a:pt x="7315" y="39187"/>
                  </a:cubicBezTo>
                  <a:cubicBezTo>
                    <a:pt x="9989" y="39187"/>
                    <a:pt x="12462" y="37496"/>
                    <a:pt x="13363" y="34864"/>
                  </a:cubicBezTo>
                  <a:lnTo>
                    <a:pt x="22510" y="8477"/>
                  </a:lnTo>
                  <a:cubicBezTo>
                    <a:pt x="23564" y="5463"/>
                    <a:pt x="22194" y="2133"/>
                    <a:pt x="19349" y="679"/>
                  </a:cubicBezTo>
                  <a:cubicBezTo>
                    <a:pt x="18426" y="217"/>
                    <a:pt x="17450" y="1"/>
                    <a:pt x="16491"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p:nvPr/>
          </p:nvSpPr>
          <p:spPr>
            <a:xfrm>
              <a:off x="1171245" y="2723969"/>
              <a:ext cx="112261" cy="310269"/>
            </a:xfrm>
            <a:custGeom>
              <a:rect b="b" l="l" r="r" t="t"/>
              <a:pathLst>
                <a:path extrusionOk="0" h="13750" w="4975">
                  <a:moveTo>
                    <a:pt x="4810" y="1"/>
                  </a:moveTo>
                  <a:cubicBezTo>
                    <a:pt x="4749" y="1"/>
                    <a:pt x="4696" y="28"/>
                    <a:pt x="4679" y="92"/>
                  </a:cubicBezTo>
                  <a:lnTo>
                    <a:pt x="22" y="13581"/>
                  </a:lnTo>
                  <a:cubicBezTo>
                    <a:pt x="1" y="13644"/>
                    <a:pt x="43" y="13729"/>
                    <a:pt x="106" y="13750"/>
                  </a:cubicBezTo>
                  <a:lnTo>
                    <a:pt x="148" y="13750"/>
                  </a:lnTo>
                  <a:cubicBezTo>
                    <a:pt x="211" y="13750"/>
                    <a:pt x="275" y="13708"/>
                    <a:pt x="275" y="13665"/>
                  </a:cubicBezTo>
                  <a:lnTo>
                    <a:pt x="4953" y="177"/>
                  </a:lnTo>
                  <a:cubicBezTo>
                    <a:pt x="4975" y="113"/>
                    <a:pt x="4932" y="29"/>
                    <a:pt x="4869" y="8"/>
                  </a:cubicBezTo>
                  <a:cubicBezTo>
                    <a:pt x="4849" y="3"/>
                    <a:pt x="4829" y="1"/>
                    <a:pt x="481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1020485" y="1960624"/>
              <a:ext cx="380491" cy="477047"/>
            </a:xfrm>
            <a:custGeom>
              <a:rect b="b" l="l" r="r" t="t"/>
              <a:pathLst>
                <a:path extrusionOk="0" h="21141" w="16862">
                  <a:moveTo>
                    <a:pt x="16387" y="0"/>
                  </a:moveTo>
                  <a:cubicBezTo>
                    <a:pt x="14329" y="0"/>
                    <a:pt x="6204" y="401"/>
                    <a:pt x="4679" y="6648"/>
                  </a:cubicBezTo>
                  <a:cubicBezTo>
                    <a:pt x="2930" y="13835"/>
                    <a:pt x="3520" y="16743"/>
                    <a:pt x="0" y="19673"/>
                  </a:cubicBezTo>
                  <a:cubicBezTo>
                    <a:pt x="0" y="19673"/>
                    <a:pt x="3517" y="21140"/>
                    <a:pt x="7101" y="21140"/>
                  </a:cubicBezTo>
                  <a:cubicBezTo>
                    <a:pt x="10509" y="21140"/>
                    <a:pt x="13978" y="19813"/>
                    <a:pt x="14543" y="14636"/>
                  </a:cubicBezTo>
                  <a:cubicBezTo>
                    <a:pt x="14648" y="13730"/>
                    <a:pt x="14585" y="12823"/>
                    <a:pt x="14438" y="11917"/>
                  </a:cubicBezTo>
                  <a:cubicBezTo>
                    <a:pt x="14016" y="9641"/>
                    <a:pt x="13321" y="4351"/>
                    <a:pt x="15323" y="3381"/>
                  </a:cubicBezTo>
                  <a:lnTo>
                    <a:pt x="16861" y="9"/>
                  </a:lnTo>
                  <a:cubicBezTo>
                    <a:pt x="16861" y="9"/>
                    <a:pt x="16690" y="0"/>
                    <a:pt x="16387"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1254466" y="1908249"/>
              <a:ext cx="194555" cy="171517"/>
            </a:xfrm>
            <a:custGeom>
              <a:rect b="b" l="l" r="r" t="t"/>
              <a:pathLst>
                <a:path extrusionOk="0" h="7601" w="8622">
                  <a:moveTo>
                    <a:pt x="4317" y="1"/>
                  </a:moveTo>
                  <a:cubicBezTo>
                    <a:pt x="3841" y="1"/>
                    <a:pt x="3357" y="92"/>
                    <a:pt x="2888" y="286"/>
                  </a:cubicBezTo>
                  <a:cubicBezTo>
                    <a:pt x="928" y="1065"/>
                    <a:pt x="1" y="3278"/>
                    <a:pt x="781" y="5217"/>
                  </a:cubicBezTo>
                  <a:cubicBezTo>
                    <a:pt x="1390" y="6708"/>
                    <a:pt x="2815" y="7601"/>
                    <a:pt x="4315" y="7601"/>
                  </a:cubicBezTo>
                  <a:cubicBezTo>
                    <a:pt x="4788" y="7601"/>
                    <a:pt x="5269" y="7512"/>
                    <a:pt x="5734" y="7325"/>
                  </a:cubicBezTo>
                  <a:cubicBezTo>
                    <a:pt x="7673" y="6524"/>
                    <a:pt x="8621" y="4311"/>
                    <a:pt x="7820" y="2372"/>
                  </a:cubicBezTo>
                  <a:cubicBezTo>
                    <a:pt x="7229" y="902"/>
                    <a:pt x="5813" y="1"/>
                    <a:pt x="4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1284907" y="1715404"/>
              <a:ext cx="518408" cy="462763"/>
            </a:xfrm>
            <a:custGeom>
              <a:rect b="b" l="l" r="r" t="t"/>
              <a:pathLst>
                <a:path extrusionOk="0" h="20508" w="22974">
                  <a:moveTo>
                    <a:pt x="11487" y="1"/>
                  </a:moveTo>
                  <a:cubicBezTo>
                    <a:pt x="5143" y="1"/>
                    <a:pt x="1" y="4595"/>
                    <a:pt x="1" y="10265"/>
                  </a:cubicBezTo>
                  <a:cubicBezTo>
                    <a:pt x="1" y="15913"/>
                    <a:pt x="5143" y="20508"/>
                    <a:pt x="11487" y="20508"/>
                  </a:cubicBezTo>
                  <a:cubicBezTo>
                    <a:pt x="17831" y="20508"/>
                    <a:pt x="22974" y="15913"/>
                    <a:pt x="22974" y="10265"/>
                  </a:cubicBezTo>
                  <a:cubicBezTo>
                    <a:pt x="22974" y="4595"/>
                    <a:pt x="17831" y="1"/>
                    <a:pt x="11487"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1690115" y="2011576"/>
              <a:ext cx="157910" cy="150554"/>
            </a:xfrm>
            <a:custGeom>
              <a:rect b="b" l="l" r="r" t="t"/>
              <a:pathLst>
                <a:path extrusionOk="0" h="6672" w="6998">
                  <a:moveTo>
                    <a:pt x="3670" y="1"/>
                  </a:moveTo>
                  <a:cubicBezTo>
                    <a:pt x="1957" y="1"/>
                    <a:pt x="208" y="1377"/>
                    <a:pt x="106" y="3146"/>
                  </a:cubicBezTo>
                  <a:cubicBezTo>
                    <a:pt x="1" y="4980"/>
                    <a:pt x="1349" y="6561"/>
                    <a:pt x="3141" y="6666"/>
                  </a:cubicBezTo>
                  <a:cubicBezTo>
                    <a:pt x="3203" y="6670"/>
                    <a:pt x="3266" y="6672"/>
                    <a:pt x="3328" y="6672"/>
                  </a:cubicBezTo>
                  <a:cubicBezTo>
                    <a:pt x="5041" y="6672"/>
                    <a:pt x="6791" y="5295"/>
                    <a:pt x="6892" y="3526"/>
                  </a:cubicBezTo>
                  <a:cubicBezTo>
                    <a:pt x="6998" y="1692"/>
                    <a:pt x="5628" y="112"/>
                    <a:pt x="3858" y="6"/>
                  </a:cubicBezTo>
                  <a:cubicBezTo>
                    <a:pt x="3795" y="2"/>
                    <a:pt x="3733" y="1"/>
                    <a:pt x="3670" y="1"/>
                  </a:cubicBezTo>
                  <a:close/>
                </a:path>
              </a:pathLst>
            </a:custGeom>
            <a:solidFill>
              <a:srgbClr val="FF8A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1453268" y="2192913"/>
              <a:ext cx="205003" cy="362890"/>
            </a:xfrm>
            <a:custGeom>
              <a:rect b="b" l="l" r="r" t="t"/>
              <a:pathLst>
                <a:path extrusionOk="0" h="16082" w="9085">
                  <a:moveTo>
                    <a:pt x="528" y="0"/>
                  </a:moveTo>
                  <a:lnTo>
                    <a:pt x="64" y="12540"/>
                  </a:lnTo>
                  <a:cubicBezTo>
                    <a:pt x="1" y="15006"/>
                    <a:pt x="2509" y="16081"/>
                    <a:pt x="4785" y="16081"/>
                  </a:cubicBezTo>
                  <a:cubicBezTo>
                    <a:pt x="7441" y="16081"/>
                    <a:pt x="9085" y="14564"/>
                    <a:pt x="9063" y="11761"/>
                  </a:cubicBezTo>
                  <a:lnTo>
                    <a:pt x="8979" y="3815"/>
                  </a:lnTo>
                  <a:lnTo>
                    <a:pt x="528" y="0"/>
                  </a:lnTo>
                  <a:close/>
                </a:path>
              </a:pathLst>
            </a:custGeom>
            <a:solidFill>
              <a:srgbClr val="FFA2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1462317" y="2240684"/>
              <a:ext cx="195481" cy="149132"/>
            </a:xfrm>
            <a:custGeom>
              <a:rect b="b" l="l" r="r" t="t"/>
              <a:pathLst>
                <a:path extrusionOk="0" h="6609" w="8663">
                  <a:moveTo>
                    <a:pt x="2613" y="1"/>
                  </a:moveTo>
                  <a:cubicBezTo>
                    <a:pt x="1201" y="1"/>
                    <a:pt x="76" y="274"/>
                    <a:pt x="0" y="1129"/>
                  </a:cubicBezTo>
                  <a:lnTo>
                    <a:pt x="8662" y="6609"/>
                  </a:lnTo>
                  <a:lnTo>
                    <a:pt x="8662" y="6609"/>
                  </a:lnTo>
                  <a:lnTo>
                    <a:pt x="8578" y="876"/>
                  </a:lnTo>
                  <a:cubicBezTo>
                    <a:pt x="8578" y="876"/>
                    <a:pt x="5137" y="1"/>
                    <a:pt x="2613" y="1"/>
                  </a:cubicBezTo>
                  <a:close/>
                </a:path>
              </a:pathLst>
            </a:custGeom>
            <a:solidFill>
              <a:srgbClr val="321C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1356733" y="1772585"/>
              <a:ext cx="440401" cy="540657"/>
            </a:xfrm>
            <a:custGeom>
              <a:rect b="b" l="l" r="r" t="t"/>
              <a:pathLst>
                <a:path extrusionOk="0" h="23960" w="19517">
                  <a:moveTo>
                    <a:pt x="10742" y="1"/>
                  </a:moveTo>
                  <a:cubicBezTo>
                    <a:pt x="6061" y="1"/>
                    <a:pt x="284" y="3655"/>
                    <a:pt x="0" y="8384"/>
                  </a:cubicBezTo>
                  <a:lnTo>
                    <a:pt x="1265" y="14602"/>
                  </a:lnTo>
                  <a:cubicBezTo>
                    <a:pt x="1223" y="20229"/>
                    <a:pt x="5333" y="23622"/>
                    <a:pt x="10770" y="23959"/>
                  </a:cubicBezTo>
                  <a:cubicBezTo>
                    <a:pt x="15323" y="23917"/>
                    <a:pt x="19390" y="21072"/>
                    <a:pt x="19390" y="15719"/>
                  </a:cubicBezTo>
                  <a:lnTo>
                    <a:pt x="19390" y="9143"/>
                  </a:lnTo>
                  <a:cubicBezTo>
                    <a:pt x="19517" y="4338"/>
                    <a:pt x="15913" y="312"/>
                    <a:pt x="11276" y="17"/>
                  </a:cubicBezTo>
                  <a:cubicBezTo>
                    <a:pt x="11100" y="6"/>
                    <a:pt x="10922" y="1"/>
                    <a:pt x="10742" y="1"/>
                  </a:cubicBezTo>
                  <a:close/>
                </a:path>
              </a:pathLst>
            </a:custGeom>
            <a:solidFill>
              <a:srgbClr val="FFA2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1659675" y="2086268"/>
              <a:ext cx="31410" cy="44363"/>
            </a:xfrm>
            <a:custGeom>
              <a:rect b="b" l="l" r="r" t="t"/>
              <a:pathLst>
                <a:path extrusionOk="0" h="1966" w="1392">
                  <a:moveTo>
                    <a:pt x="997" y="1"/>
                  </a:moveTo>
                  <a:cubicBezTo>
                    <a:pt x="988" y="1"/>
                    <a:pt x="979" y="2"/>
                    <a:pt x="970" y="5"/>
                  </a:cubicBezTo>
                  <a:cubicBezTo>
                    <a:pt x="907" y="26"/>
                    <a:pt x="844" y="89"/>
                    <a:pt x="865" y="153"/>
                  </a:cubicBezTo>
                  <a:lnTo>
                    <a:pt x="1097" y="1649"/>
                  </a:lnTo>
                  <a:lnTo>
                    <a:pt x="127" y="1691"/>
                  </a:lnTo>
                  <a:cubicBezTo>
                    <a:pt x="43" y="1691"/>
                    <a:pt x="1" y="1754"/>
                    <a:pt x="1" y="1818"/>
                  </a:cubicBezTo>
                  <a:cubicBezTo>
                    <a:pt x="1" y="1902"/>
                    <a:pt x="64" y="1965"/>
                    <a:pt x="127" y="1965"/>
                  </a:cubicBezTo>
                  <a:lnTo>
                    <a:pt x="1265" y="1902"/>
                  </a:lnTo>
                  <a:cubicBezTo>
                    <a:pt x="1307" y="1902"/>
                    <a:pt x="1329" y="1881"/>
                    <a:pt x="1350" y="1860"/>
                  </a:cubicBezTo>
                  <a:cubicBezTo>
                    <a:pt x="1371" y="1818"/>
                    <a:pt x="1392" y="1775"/>
                    <a:pt x="1392" y="1754"/>
                  </a:cubicBezTo>
                  <a:lnTo>
                    <a:pt x="1118" y="110"/>
                  </a:lnTo>
                  <a:cubicBezTo>
                    <a:pt x="1118" y="56"/>
                    <a:pt x="1055" y="1"/>
                    <a:pt x="997" y="1"/>
                  </a:cubicBezTo>
                  <a:close/>
                </a:path>
              </a:pathLst>
            </a:custGeom>
            <a:solidFill>
              <a:srgbClr val="321C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a:off x="1556009" y="2162946"/>
              <a:ext cx="144597" cy="52825"/>
            </a:xfrm>
            <a:custGeom>
              <a:rect b="b" l="l" r="r" t="t"/>
              <a:pathLst>
                <a:path extrusionOk="0" h="2341" w="6408">
                  <a:moveTo>
                    <a:pt x="0" y="0"/>
                  </a:moveTo>
                  <a:cubicBezTo>
                    <a:pt x="0" y="0"/>
                    <a:pt x="885" y="2298"/>
                    <a:pt x="3583" y="2340"/>
                  </a:cubicBezTo>
                  <a:cubicBezTo>
                    <a:pt x="3603" y="2340"/>
                    <a:pt x="3622" y="2340"/>
                    <a:pt x="3642" y="2340"/>
                  </a:cubicBezTo>
                  <a:cubicBezTo>
                    <a:pt x="5807" y="2340"/>
                    <a:pt x="6407" y="42"/>
                    <a:pt x="6407" y="42"/>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a:off x="1697720" y="1966017"/>
              <a:ext cx="82295" cy="27732"/>
            </a:xfrm>
            <a:custGeom>
              <a:rect b="b" l="l" r="r" t="t"/>
              <a:pathLst>
                <a:path extrusionOk="0" h="1229" w="3647">
                  <a:moveTo>
                    <a:pt x="1568" y="1"/>
                  </a:moveTo>
                  <a:cubicBezTo>
                    <a:pt x="1360" y="1"/>
                    <a:pt x="1161" y="24"/>
                    <a:pt x="970" y="65"/>
                  </a:cubicBezTo>
                  <a:cubicBezTo>
                    <a:pt x="654" y="149"/>
                    <a:pt x="359" y="255"/>
                    <a:pt x="106" y="444"/>
                  </a:cubicBezTo>
                  <a:cubicBezTo>
                    <a:pt x="1" y="508"/>
                    <a:pt x="1" y="634"/>
                    <a:pt x="64" y="718"/>
                  </a:cubicBezTo>
                  <a:cubicBezTo>
                    <a:pt x="85" y="761"/>
                    <a:pt x="127" y="803"/>
                    <a:pt x="191" y="803"/>
                  </a:cubicBezTo>
                  <a:cubicBezTo>
                    <a:pt x="486" y="866"/>
                    <a:pt x="781" y="866"/>
                    <a:pt x="1055" y="887"/>
                  </a:cubicBezTo>
                  <a:cubicBezTo>
                    <a:pt x="1223" y="887"/>
                    <a:pt x="1411" y="878"/>
                    <a:pt x="1579" y="878"/>
                  </a:cubicBezTo>
                  <a:cubicBezTo>
                    <a:pt x="1663" y="878"/>
                    <a:pt x="1743" y="880"/>
                    <a:pt x="1813" y="887"/>
                  </a:cubicBezTo>
                  <a:cubicBezTo>
                    <a:pt x="2298" y="929"/>
                    <a:pt x="2825" y="1098"/>
                    <a:pt x="3394" y="1224"/>
                  </a:cubicBezTo>
                  <a:cubicBezTo>
                    <a:pt x="3410" y="1227"/>
                    <a:pt x="3426" y="1228"/>
                    <a:pt x="3442" y="1228"/>
                  </a:cubicBezTo>
                  <a:cubicBezTo>
                    <a:pt x="3546" y="1228"/>
                    <a:pt x="3629" y="1168"/>
                    <a:pt x="3647" y="1077"/>
                  </a:cubicBezTo>
                  <a:cubicBezTo>
                    <a:pt x="3647" y="1013"/>
                    <a:pt x="3626" y="950"/>
                    <a:pt x="3584" y="908"/>
                  </a:cubicBezTo>
                  <a:cubicBezTo>
                    <a:pt x="3373" y="676"/>
                    <a:pt x="3120" y="487"/>
                    <a:pt x="2846" y="339"/>
                  </a:cubicBezTo>
                  <a:cubicBezTo>
                    <a:pt x="2572" y="192"/>
                    <a:pt x="2277" y="86"/>
                    <a:pt x="1919" y="23"/>
                  </a:cubicBezTo>
                  <a:cubicBezTo>
                    <a:pt x="1799" y="8"/>
                    <a:pt x="1682" y="1"/>
                    <a:pt x="1568" y="1"/>
                  </a:cubicBezTo>
                  <a:close/>
                </a:path>
              </a:pathLst>
            </a:custGeom>
            <a:solidFill>
              <a:srgbClr val="321C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a:off x="1490366" y="1963083"/>
              <a:ext cx="123679" cy="36397"/>
            </a:xfrm>
            <a:custGeom>
              <a:rect b="b" l="l" r="r" t="t"/>
              <a:pathLst>
                <a:path extrusionOk="0" h="1613" w="5481">
                  <a:moveTo>
                    <a:pt x="3331" y="0"/>
                  </a:moveTo>
                  <a:cubicBezTo>
                    <a:pt x="3099" y="0"/>
                    <a:pt x="2867" y="16"/>
                    <a:pt x="2635" y="48"/>
                  </a:cubicBezTo>
                  <a:cubicBezTo>
                    <a:pt x="2150" y="111"/>
                    <a:pt x="1708" y="279"/>
                    <a:pt x="1286" y="469"/>
                  </a:cubicBezTo>
                  <a:cubicBezTo>
                    <a:pt x="865" y="680"/>
                    <a:pt x="464" y="912"/>
                    <a:pt x="106" y="1228"/>
                  </a:cubicBezTo>
                  <a:cubicBezTo>
                    <a:pt x="1" y="1291"/>
                    <a:pt x="1" y="1417"/>
                    <a:pt x="64" y="1523"/>
                  </a:cubicBezTo>
                  <a:cubicBezTo>
                    <a:pt x="99" y="1575"/>
                    <a:pt x="162" y="1613"/>
                    <a:pt x="230" y="1613"/>
                  </a:cubicBezTo>
                  <a:cubicBezTo>
                    <a:pt x="245" y="1613"/>
                    <a:pt x="260" y="1611"/>
                    <a:pt x="275" y="1607"/>
                  </a:cubicBezTo>
                  <a:cubicBezTo>
                    <a:pt x="1118" y="1375"/>
                    <a:pt x="1940" y="1080"/>
                    <a:pt x="2741" y="996"/>
                  </a:cubicBezTo>
                  <a:cubicBezTo>
                    <a:pt x="3120" y="954"/>
                    <a:pt x="3562" y="954"/>
                    <a:pt x="3984" y="954"/>
                  </a:cubicBezTo>
                  <a:cubicBezTo>
                    <a:pt x="4406" y="933"/>
                    <a:pt x="4848" y="912"/>
                    <a:pt x="5270" y="848"/>
                  </a:cubicBezTo>
                  <a:lnTo>
                    <a:pt x="5291" y="848"/>
                  </a:lnTo>
                  <a:cubicBezTo>
                    <a:pt x="5396" y="827"/>
                    <a:pt x="5480" y="722"/>
                    <a:pt x="5459" y="596"/>
                  </a:cubicBezTo>
                  <a:cubicBezTo>
                    <a:pt x="5459" y="532"/>
                    <a:pt x="5396" y="469"/>
                    <a:pt x="5333" y="427"/>
                  </a:cubicBezTo>
                  <a:cubicBezTo>
                    <a:pt x="4911" y="216"/>
                    <a:pt x="4469" y="111"/>
                    <a:pt x="4026" y="48"/>
                  </a:cubicBezTo>
                  <a:cubicBezTo>
                    <a:pt x="3794" y="16"/>
                    <a:pt x="3562" y="0"/>
                    <a:pt x="3331" y="0"/>
                  </a:cubicBezTo>
                  <a:close/>
                </a:path>
              </a:pathLst>
            </a:custGeom>
            <a:solidFill>
              <a:srgbClr val="321C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1332001" y="2467399"/>
              <a:ext cx="395700" cy="122302"/>
            </a:xfrm>
            <a:custGeom>
              <a:rect b="b" l="l" r="r" t="t"/>
              <a:pathLst>
                <a:path extrusionOk="0" h="5420" w="17536">
                  <a:moveTo>
                    <a:pt x="10923" y="0"/>
                  </a:moveTo>
                  <a:cubicBezTo>
                    <a:pt x="7888" y="0"/>
                    <a:pt x="4062" y="182"/>
                    <a:pt x="0" y="819"/>
                  </a:cubicBezTo>
                  <a:lnTo>
                    <a:pt x="1433" y="2084"/>
                  </a:lnTo>
                  <a:cubicBezTo>
                    <a:pt x="3842" y="4181"/>
                    <a:pt x="6912" y="5420"/>
                    <a:pt x="10068" y="5420"/>
                  </a:cubicBezTo>
                  <a:cubicBezTo>
                    <a:pt x="10337" y="5420"/>
                    <a:pt x="10606" y="5411"/>
                    <a:pt x="10876" y="5392"/>
                  </a:cubicBezTo>
                  <a:cubicBezTo>
                    <a:pt x="11086" y="5371"/>
                    <a:pt x="11297" y="5350"/>
                    <a:pt x="11508" y="5329"/>
                  </a:cubicBezTo>
                  <a:cubicBezTo>
                    <a:pt x="14332" y="5013"/>
                    <a:pt x="16693" y="3011"/>
                    <a:pt x="17536" y="313"/>
                  </a:cubicBezTo>
                  <a:cubicBezTo>
                    <a:pt x="17536" y="313"/>
                    <a:pt x="14912" y="0"/>
                    <a:pt x="10923" y="0"/>
                  </a:cubicBezTo>
                  <a:close/>
                </a:path>
              </a:pathLst>
            </a:custGeom>
            <a:solidFill>
              <a:srgbClr val="FFA2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1275881" y="1714118"/>
              <a:ext cx="555031" cy="375121"/>
            </a:xfrm>
            <a:custGeom>
              <a:rect b="b" l="l" r="r" t="t"/>
              <a:pathLst>
                <a:path extrusionOk="0" h="16624" w="24597">
                  <a:moveTo>
                    <a:pt x="13021" y="0"/>
                  </a:moveTo>
                  <a:cubicBezTo>
                    <a:pt x="11566" y="0"/>
                    <a:pt x="9978" y="254"/>
                    <a:pt x="8262" y="859"/>
                  </a:cubicBezTo>
                  <a:cubicBezTo>
                    <a:pt x="0" y="3746"/>
                    <a:pt x="1391" y="11017"/>
                    <a:pt x="1391" y="11017"/>
                  </a:cubicBezTo>
                  <a:lnTo>
                    <a:pt x="5712" y="16624"/>
                  </a:lnTo>
                  <a:cubicBezTo>
                    <a:pt x="5712" y="16624"/>
                    <a:pt x="8515" y="13104"/>
                    <a:pt x="7988" y="7477"/>
                  </a:cubicBezTo>
                  <a:lnTo>
                    <a:pt x="7988" y="7477"/>
                  </a:lnTo>
                  <a:cubicBezTo>
                    <a:pt x="7988" y="7477"/>
                    <a:pt x="11969" y="8578"/>
                    <a:pt x="16500" y="8578"/>
                  </a:cubicBezTo>
                  <a:cubicBezTo>
                    <a:pt x="19252" y="8578"/>
                    <a:pt x="22207" y="8171"/>
                    <a:pt x="24596" y="6865"/>
                  </a:cubicBezTo>
                  <a:cubicBezTo>
                    <a:pt x="24596" y="6865"/>
                    <a:pt x="20593" y="0"/>
                    <a:pt x="13021"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1273489" y="2029651"/>
              <a:ext cx="156488" cy="148658"/>
            </a:xfrm>
            <a:custGeom>
              <a:rect b="b" l="l" r="r" t="t"/>
              <a:pathLst>
                <a:path extrusionOk="0" h="6588" w="6935">
                  <a:moveTo>
                    <a:pt x="2954" y="0"/>
                  </a:moveTo>
                  <a:cubicBezTo>
                    <a:pt x="1290" y="0"/>
                    <a:pt x="208" y="1356"/>
                    <a:pt x="106" y="3104"/>
                  </a:cubicBezTo>
                  <a:cubicBezTo>
                    <a:pt x="1" y="4917"/>
                    <a:pt x="1708" y="6476"/>
                    <a:pt x="3457" y="6582"/>
                  </a:cubicBezTo>
                  <a:cubicBezTo>
                    <a:pt x="3521" y="6586"/>
                    <a:pt x="3583" y="6587"/>
                    <a:pt x="3646" y="6587"/>
                  </a:cubicBezTo>
                  <a:cubicBezTo>
                    <a:pt x="5333" y="6587"/>
                    <a:pt x="6728" y="5231"/>
                    <a:pt x="6830" y="3484"/>
                  </a:cubicBezTo>
                  <a:cubicBezTo>
                    <a:pt x="6935" y="1671"/>
                    <a:pt x="4891" y="111"/>
                    <a:pt x="3141" y="6"/>
                  </a:cubicBezTo>
                  <a:cubicBezTo>
                    <a:pt x="3078" y="2"/>
                    <a:pt x="3016" y="0"/>
                    <a:pt x="2954" y="0"/>
                  </a:cubicBezTo>
                  <a:close/>
                </a:path>
              </a:pathLst>
            </a:custGeom>
            <a:solidFill>
              <a:srgbClr val="FFA2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1313452" y="2078641"/>
              <a:ext cx="69455" cy="54833"/>
            </a:xfrm>
            <a:custGeom>
              <a:rect b="b" l="l" r="r" t="t"/>
              <a:pathLst>
                <a:path extrusionOk="0" h="2430" w="3078">
                  <a:moveTo>
                    <a:pt x="644" y="0"/>
                  </a:moveTo>
                  <a:cubicBezTo>
                    <a:pt x="472" y="0"/>
                    <a:pt x="292" y="16"/>
                    <a:pt x="106" y="48"/>
                  </a:cubicBezTo>
                  <a:cubicBezTo>
                    <a:pt x="42" y="69"/>
                    <a:pt x="0" y="132"/>
                    <a:pt x="0" y="196"/>
                  </a:cubicBezTo>
                  <a:cubicBezTo>
                    <a:pt x="18" y="265"/>
                    <a:pt x="64" y="306"/>
                    <a:pt x="116" y="306"/>
                  </a:cubicBezTo>
                  <a:cubicBezTo>
                    <a:pt x="126" y="306"/>
                    <a:pt x="137" y="305"/>
                    <a:pt x="148" y="301"/>
                  </a:cubicBezTo>
                  <a:cubicBezTo>
                    <a:pt x="316" y="275"/>
                    <a:pt x="477" y="261"/>
                    <a:pt x="630" y="261"/>
                  </a:cubicBezTo>
                  <a:cubicBezTo>
                    <a:pt x="1090" y="261"/>
                    <a:pt x="1481" y="380"/>
                    <a:pt x="1813" y="617"/>
                  </a:cubicBezTo>
                  <a:cubicBezTo>
                    <a:pt x="2614" y="1207"/>
                    <a:pt x="2803" y="2303"/>
                    <a:pt x="2803" y="2324"/>
                  </a:cubicBezTo>
                  <a:cubicBezTo>
                    <a:pt x="2803" y="2387"/>
                    <a:pt x="2867" y="2430"/>
                    <a:pt x="2930" y="2430"/>
                  </a:cubicBezTo>
                  <a:lnTo>
                    <a:pt x="2951" y="2430"/>
                  </a:lnTo>
                  <a:cubicBezTo>
                    <a:pt x="3014" y="2430"/>
                    <a:pt x="3077" y="2366"/>
                    <a:pt x="3056" y="2282"/>
                  </a:cubicBezTo>
                  <a:cubicBezTo>
                    <a:pt x="3056" y="2240"/>
                    <a:pt x="2867" y="1060"/>
                    <a:pt x="1960" y="406"/>
                  </a:cubicBezTo>
                  <a:cubicBezTo>
                    <a:pt x="1598" y="139"/>
                    <a:pt x="1153" y="0"/>
                    <a:pt x="644" y="0"/>
                  </a:cubicBezTo>
                  <a:close/>
                </a:path>
              </a:pathLst>
            </a:custGeom>
            <a:solidFill>
              <a:srgbClr val="321C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2750693" y="3352869"/>
              <a:ext cx="641094" cy="724562"/>
            </a:xfrm>
            <a:custGeom>
              <a:rect b="b" l="l" r="r" t="t"/>
              <a:pathLst>
                <a:path extrusionOk="0" h="32110" w="28411">
                  <a:moveTo>
                    <a:pt x="14648" y="1"/>
                  </a:moveTo>
                  <a:lnTo>
                    <a:pt x="2255" y="21667"/>
                  </a:lnTo>
                  <a:cubicBezTo>
                    <a:pt x="0" y="25461"/>
                    <a:pt x="1855" y="30392"/>
                    <a:pt x="6049" y="31762"/>
                  </a:cubicBezTo>
                  <a:cubicBezTo>
                    <a:pt x="6763" y="31997"/>
                    <a:pt x="7492" y="32110"/>
                    <a:pt x="8212" y="32110"/>
                  </a:cubicBezTo>
                  <a:cubicBezTo>
                    <a:pt x="10531" y="32110"/>
                    <a:pt x="12750" y="30939"/>
                    <a:pt x="14037" y="28896"/>
                  </a:cubicBezTo>
                  <a:lnTo>
                    <a:pt x="28411" y="5291"/>
                  </a:lnTo>
                  <a:lnTo>
                    <a:pt x="14648" y="1"/>
                  </a:ln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2929998" y="3056245"/>
              <a:ext cx="602576" cy="564870"/>
            </a:xfrm>
            <a:custGeom>
              <a:rect b="b" l="l" r="r" t="t"/>
              <a:pathLst>
                <a:path extrusionOk="0" h="25033" w="26704">
                  <a:moveTo>
                    <a:pt x="16737" y="0"/>
                  </a:moveTo>
                  <a:cubicBezTo>
                    <a:pt x="13850" y="0"/>
                    <a:pt x="10985" y="1372"/>
                    <a:pt x="9210" y="3999"/>
                  </a:cubicBezTo>
                  <a:lnTo>
                    <a:pt x="0" y="19384"/>
                  </a:lnTo>
                  <a:lnTo>
                    <a:pt x="16650" y="25033"/>
                  </a:lnTo>
                  <a:lnTo>
                    <a:pt x="24006" y="14452"/>
                  </a:lnTo>
                  <a:cubicBezTo>
                    <a:pt x="26703" y="10806"/>
                    <a:pt x="26303" y="5727"/>
                    <a:pt x="23036" y="2565"/>
                  </a:cubicBezTo>
                  <a:cubicBezTo>
                    <a:pt x="21262" y="837"/>
                    <a:pt x="18992" y="0"/>
                    <a:pt x="16737"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3259093" y="3013303"/>
              <a:ext cx="915056" cy="1125723"/>
            </a:xfrm>
            <a:custGeom>
              <a:rect b="b" l="l" r="r" t="t"/>
              <a:pathLst>
                <a:path extrusionOk="0" h="49888" w="40552">
                  <a:moveTo>
                    <a:pt x="17810" y="0"/>
                  </a:moveTo>
                  <a:lnTo>
                    <a:pt x="9527" y="569"/>
                  </a:lnTo>
                  <a:lnTo>
                    <a:pt x="1265" y="2024"/>
                  </a:lnTo>
                  <a:lnTo>
                    <a:pt x="1" y="9021"/>
                  </a:lnTo>
                  <a:lnTo>
                    <a:pt x="781" y="49297"/>
                  </a:lnTo>
                  <a:lnTo>
                    <a:pt x="40551" y="49887"/>
                  </a:lnTo>
                  <a:cubicBezTo>
                    <a:pt x="40551" y="49887"/>
                    <a:pt x="40045" y="26324"/>
                    <a:pt x="38064" y="12709"/>
                  </a:cubicBezTo>
                  <a:cubicBezTo>
                    <a:pt x="36420" y="1412"/>
                    <a:pt x="32795" y="696"/>
                    <a:pt x="32795" y="696"/>
                  </a:cubicBezTo>
                  <a:lnTo>
                    <a:pt x="17810" y="0"/>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3264329" y="3369996"/>
              <a:ext cx="6205" cy="230682"/>
            </a:xfrm>
            <a:custGeom>
              <a:rect b="b" l="l" r="r" t="t"/>
              <a:pathLst>
                <a:path extrusionOk="0" h="10223" w="275">
                  <a:moveTo>
                    <a:pt x="127" y="0"/>
                  </a:moveTo>
                  <a:cubicBezTo>
                    <a:pt x="43" y="0"/>
                    <a:pt x="1" y="64"/>
                    <a:pt x="1" y="148"/>
                  </a:cubicBezTo>
                  <a:lnTo>
                    <a:pt x="1" y="10096"/>
                  </a:lnTo>
                  <a:cubicBezTo>
                    <a:pt x="1" y="10159"/>
                    <a:pt x="43" y="10222"/>
                    <a:pt x="127" y="10222"/>
                  </a:cubicBezTo>
                  <a:cubicBezTo>
                    <a:pt x="211" y="10222"/>
                    <a:pt x="275" y="10159"/>
                    <a:pt x="275" y="10096"/>
                  </a:cubicBezTo>
                  <a:lnTo>
                    <a:pt x="275" y="148"/>
                  </a:lnTo>
                  <a:cubicBezTo>
                    <a:pt x="275" y="64"/>
                    <a:pt x="211" y="0"/>
                    <a:pt x="12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3592024" y="3752187"/>
              <a:ext cx="918847" cy="299821"/>
            </a:xfrm>
            <a:custGeom>
              <a:rect b="b" l="l" r="r" t="t"/>
              <a:pathLst>
                <a:path extrusionOk="0" h="13287" w="40720">
                  <a:moveTo>
                    <a:pt x="33723" y="1"/>
                  </a:moveTo>
                  <a:cubicBezTo>
                    <a:pt x="33451" y="1"/>
                    <a:pt x="33176" y="24"/>
                    <a:pt x="32900" y="72"/>
                  </a:cubicBezTo>
                  <a:lnTo>
                    <a:pt x="0" y="7069"/>
                  </a:lnTo>
                  <a:lnTo>
                    <a:pt x="0" y="13286"/>
                  </a:lnTo>
                  <a:lnTo>
                    <a:pt x="33954" y="13286"/>
                  </a:lnTo>
                  <a:cubicBezTo>
                    <a:pt x="37789" y="13286"/>
                    <a:pt x="40719" y="9830"/>
                    <a:pt x="40066" y="6036"/>
                  </a:cubicBezTo>
                  <a:cubicBezTo>
                    <a:pt x="39543" y="2939"/>
                    <a:pt x="36797" y="1"/>
                    <a:pt x="33723" y="1"/>
                  </a:cubicBez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3222470" y="3858358"/>
              <a:ext cx="369547" cy="193653"/>
            </a:xfrm>
            <a:custGeom>
              <a:rect b="b" l="l" r="r" t="t"/>
              <a:pathLst>
                <a:path extrusionOk="0" h="8582" w="16377">
                  <a:moveTo>
                    <a:pt x="7152" y="0"/>
                  </a:moveTo>
                  <a:cubicBezTo>
                    <a:pt x="4978" y="0"/>
                    <a:pt x="2948" y="596"/>
                    <a:pt x="1750" y="2385"/>
                  </a:cubicBezTo>
                  <a:cubicBezTo>
                    <a:pt x="1750" y="2385"/>
                    <a:pt x="1" y="5209"/>
                    <a:pt x="1223" y="8581"/>
                  </a:cubicBezTo>
                  <a:lnTo>
                    <a:pt x="16377" y="8581"/>
                  </a:lnTo>
                  <a:lnTo>
                    <a:pt x="16377" y="2364"/>
                  </a:lnTo>
                  <a:cubicBezTo>
                    <a:pt x="16377" y="2364"/>
                    <a:pt x="11482" y="0"/>
                    <a:pt x="7152" y="0"/>
                  </a:cubicBez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3914463" y="3326715"/>
              <a:ext cx="639199" cy="725262"/>
            </a:xfrm>
            <a:custGeom>
              <a:rect b="b" l="l" r="r" t="t"/>
              <a:pathLst>
                <a:path extrusionOk="0" h="32141" w="28327">
                  <a:moveTo>
                    <a:pt x="13805" y="0"/>
                  </a:moveTo>
                  <a:lnTo>
                    <a:pt x="1" y="5227"/>
                  </a:lnTo>
                  <a:lnTo>
                    <a:pt x="14269" y="28917"/>
                  </a:lnTo>
                  <a:cubicBezTo>
                    <a:pt x="15561" y="30968"/>
                    <a:pt x="17781" y="32140"/>
                    <a:pt x="20104" y="32140"/>
                  </a:cubicBezTo>
                  <a:cubicBezTo>
                    <a:pt x="20813" y="32140"/>
                    <a:pt x="21531" y="32031"/>
                    <a:pt x="22236" y="31804"/>
                  </a:cubicBezTo>
                  <a:cubicBezTo>
                    <a:pt x="26451" y="30455"/>
                    <a:pt x="28327" y="25545"/>
                    <a:pt x="26093" y="21730"/>
                  </a:cubicBezTo>
                  <a:lnTo>
                    <a:pt x="13805" y="0"/>
                  </a:ln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3774173" y="3029009"/>
              <a:ext cx="602102" cy="565005"/>
            </a:xfrm>
            <a:custGeom>
              <a:rect b="b" l="l" r="r" t="t"/>
              <a:pathLst>
                <a:path extrusionOk="0" h="25039" w="26683">
                  <a:moveTo>
                    <a:pt x="9975" y="0"/>
                  </a:moveTo>
                  <a:cubicBezTo>
                    <a:pt x="7734" y="0"/>
                    <a:pt x="5479" y="824"/>
                    <a:pt x="3710" y="2529"/>
                  </a:cubicBezTo>
                  <a:cubicBezTo>
                    <a:pt x="443" y="5690"/>
                    <a:pt x="0" y="10770"/>
                    <a:pt x="2698" y="14437"/>
                  </a:cubicBezTo>
                  <a:lnTo>
                    <a:pt x="9990" y="25038"/>
                  </a:lnTo>
                  <a:lnTo>
                    <a:pt x="26683" y="19453"/>
                  </a:lnTo>
                  <a:lnTo>
                    <a:pt x="17535" y="4046"/>
                  </a:lnTo>
                  <a:cubicBezTo>
                    <a:pt x="15773" y="1391"/>
                    <a:pt x="12887" y="0"/>
                    <a:pt x="9975"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3875469" y="3407522"/>
              <a:ext cx="127470" cy="189343"/>
            </a:xfrm>
            <a:custGeom>
              <a:rect b="b" l="l" r="r" t="t"/>
              <a:pathLst>
                <a:path extrusionOk="0" h="8391" w="5649">
                  <a:moveTo>
                    <a:pt x="142" y="1"/>
                  </a:moveTo>
                  <a:cubicBezTo>
                    <a:pt x="115" y="1"/>
                    <a:pt x="88" y="7"/>
                    <a:pt x="64" y="23"/>
                  </a:cubicBezTo>
                  <a:cubicBezTo>
                    <a:pt x="0" y="66"/>
                    <a:pt x="0" y="150"/>
                    <a:pt x="43" y="213"/>
                  </a:cubicBezTo>
                  <a:lnTo>
                    <a:pt x="5396" y="8327"/>
                  </a:lnTo>
                  <a:cubicBezTo>
                    <a:pt x="5417" y="8370"/>
                    <a:pt x="5459" y="8391"/>
                    <a:pt x="5501" y="8391"/>
                  </a:cubicBezTo>
                  <a:cubicBezTo>
                    <a:pt x="5522" y="8391"/>
                    <a:pt x="5564" y="8391"/>
                    <a:pt x="5586" y="8370"/>
                  </a:cubicBezTo>
                  <a:cubicBezTo>
                    <a:pt x="5649" y="8327"/>
                    <a:pt x="5649" y="8243"/>
                    <a:pt x="5607" y="8180"/>
                  </a:cubicBezTo>
                  <a:lnTo>
                    <a:pt x="253" y="45"/>
                  </a:lnTo>
                  <a:cubicBezTo>
                    <a:pt x="227" y="19"/>
                    <a:pt x="185" y="1"/>
                    <a:pt x="14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3458369" y="2697025"/>
              <a:ext cx="244943" cy="510804"/>
            </a:xfrm>
            <a:custGeom>
              <a:rect b="b" l="l" r="r" t="t"/>
              <a:pathLst>
                <a:path extrusionOk="0" h="22637" w="10855">
                  <a:moveTo>
                    <a:pt x="1" y="1"/>
                  </a:moveTo>
                  <a:lnTo>
                    <a:pt x="464" y="15471"/>
                  </a:lnTo>
                  <a:lnTo>
                    <a:pt x="1940" y="22636"/>
                  </a:lnTo>
                  <a:lnTo>
                    <a:pt x="9843" y="15365"/>
                  </a:lnTo>
                  <a:cubicBezTo>
                    <a:pt x="10497" y="14775"/>
                    <a:pt x="10855" y="13890"/>
                    <a:pt x="10771" y="13005"/>
                  </a:cubicBezTo>
                  <a:lnTo>
                    <a:pt x="9632" y="338"/>
                  </a:lnTo>
                  <a:lnTo>
                    <a:pt x="1" y="1"/>
                  </a:ln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a:off x="3238649" y="2532455"/>
              <a:ext cx="146492" cy="149877"/>
            </a:xfrm>
            <a:custGeom>
              <a:rect b="b" l="l" r="r" t="t"/>
              <a:pathLst>
                <a:path extrusionOk="0" h="6642" w="6492">
                  <a:moveTo>
                    <a:pt x="3279" y="1"/>
                  </a:moveTo>
                  <a:cubicBezTo>
                    <a:pt x="3254" y="1"/>
                    <a:pt x="3229" y="1"/>
                    <a:pt x="3204" y="1"/>
                  </a:cubicBezTo>
                  <a:cubicBezTo>
                    <a:pt x="1413" y="44"/>
                    <a:pt x="0" y="1561"/>
                    <a:pt x="43" y="3395"/>
                  </a:cubicBezTo>
                  <a:cubicBezTo>
                    <a:pt x="63" y="5202"/>
                    <a:pt x="1498" y="6641"/>
                    <a:pt x="3234" y="6641"/>
                  </a:cubicBezTo>
                  <a:cubicBezTo>
                    <a:pt x="3259" y="6641"/>
                    <a:pt x="3284" y="6641"/>
                    <a:pt x="3309" y="6640"/>
                  </a:cubicBezTo>
                  <a:cubicBezTo>
                    <a:pt x="5080" y="6598"/>
                    <a:pt x="6492" y="5081"/>
                    <a:pt x="6471" y="3247"/>
                  </a:cubicBezTo>
                  <a:cubicBezTo>
                    <a:pt x="6450" y="1440"/>
                    <a:pt x="5016" y="1"/>
                    <a:pt x="3279" y="1"/>
                  </a:cubicBezTo>
                  <a:close/>
                </a:path>
              </a:pathLst>
            </a:custGeom>
            <a:solidFill>
              <a:srgbClr val="FFA4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3278590" y="2307478"/>
              <a:ext cx="411879" cy="555550"/>
            </a:xfrm>
            <a:custGeom>
              <a:rect b="b" l="l" r="r" t="t"/>
              <a:pathLst>
                <a:path extrusionOk="0" h="24620" w="18253">
                  <a:moveTo>
                    <a:pt x="8873" y="0"/>
                  </a:moveTo>
                  <a:cubicBezTo>
                    <a:pt x="8810" y="0"/>
                    <a:pt x="8747" y="1"/>
                    <a:pt x="8684" y="2"/>
                  </a:cubicBezTo>
                  <a:cubicBezTo>
                    <a:pt x="4026" y="108"/>
                    <a:pt x="296" y="3986"/>
                    <a:pt x="233" y="8770"/>
                  </a:cubicBezTo>
                  <a:lnTo>
                    <a:pt x="64" y="16779"/>
                  </a:lnTo>
                  <a:cubicBezTo>
                    <a:pt x="1" y="20594"/>
                    <a:pt x="3162" y="24409"/>
                    <a:pt x="7673" y="24619"/>
                  </a:cubicBezTo>
                  <a:cubicBezTo>
                    <a:pt x="13110" y="24493"/>
                    <a:pt x="17873" y="20531"/>
                    <a:pt x="18063" y="14924"/>
                  </a:cubicBezTo>
                  <a:lnTo>
                    <a:pt x="18253" y="8686"/>
                  </a:lnTo>
                  <a:cubicBezTo>
                    <a:pt x="18170" y="3840"/>
                    <a:pt x="13552" y="0"/>
                    <a:pt x="8873" y="0"/>
                  </a:cubicBez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a:off x="3377043" y="2615226"/>
              <a:ext cx="31410" cy="45198"/>
            </a:xfrm>
            <a:custGeom>
              <a:rect b="b" l="l" r="r" t="t"/>
              <a:pathLst>
                <a:path extrusionOk="0" h="2003" w="1392">
                  <a:moveTo>
                    <a:pt x="401" y="1"/>
                  </a:moveTo>
                  <a:cubicBezTo>
                    <a:pt x="338" y="1"/>
                    <a:pt x="254" y="43"/>
                    <a:pt x="254" y="127"/>
                  </a:cubicBezTo>
                  <a:lnTo>
                    <a:pt x="1" y="1750"/>
                  </a:lnTo>
                  <a:cubicBezTo>
                    <a:pt x="1" y="1792"/>
                    <a:pt x="1" y="1834"/>
                    <a:pt x="43" y="1855"/>
                  </a:cubicBezTo>
                  <a:cubicBezTo>
                    <a:pt x="64" y="1898"/>
                    <a:pt x="85" y="1919"/>
                    <a:pt x="127" y="1919"/>
                  </a:cubicBezTo>
                  <a:lnTo>
                    <a:pt x="1244" y="2003"/>
                  </a:lnTo>
                  <a:lnTo>
                    <a:pt x="1265" y="2003"/>
                  </a:lnTo>
                  <a:cubicBezTo>
                    <a:pt x="1328" y="2003"/>
                    <a:pt x="1392" y="1961"/>
                    <a:pt x="1392" y="1876"/>
                  </a:cubicBezTo>
                  <a:cubicBezTo>
                    <a:pt x="1392" y="1813"/>
                    <a:pt x="1349" y="1750"/>
                    <a:pt x="1265" y="1729"/>
                  </a:cubicBezTo>
                  <a:lnTo>
                    <a:pt x="296" y="1645"/>
                  </a:lnTo>
                  <a:lnTo>
                    <a:pt x="528" y="169"/>
                  </a:lnTo>
                  <a:cubicBezTo>
                    <a:pt x="528" y="85"/>
                    <a:pt x="485" y="22"/>
                    <a:pt x="40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3361834" y="2693234"/>
              <a:ext cx="112261" cy="49485"/>
            </a:xfrm>
            <a:custGeom>
              <a:rect b="b" l="l" r="r" t="t"/>
              <a:pathLst>
                <a:path extrusionOk="0" h="2193" w="4975">
                  <a:moveTo>
                    <a:pt x="0" y="0"/>
                  </a:moveTo>
                  <a:cubicBezTo>
                    <a:pt x="0" y="0"/>
                    <a:pt x="106" y="2150"/>
                    <a:pt x="2487" y="2192"/>
                  </a:cubicBezTo>
                  <a:cubicBezTo>
                    <a:pt x="2512" y="2193"/>
                    <a:pt x="2536" y="2193"/>
                    <a:pt x="2561" y="2193"/>
                  </a:cubicBezTo>
                  <a:cubicBezTo>
                    <a:pt x="4892" y="2193"/>
                    <a:pt x="4974" y="211"/>
                    <a:pt x="4974" y="21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3279538" y="2489649"/>
              <a:ext cx="82791" cy="27732"/>
            </a:xfrm>
            <a:custGeom>
              <a:rect b="b" l="l" r="r" t="t"/>
              <a:pathLst>
                <a:path extrusionOk="0" h="1229" w="3669">
                  <a:moveTo>
                    <a:pt x="2090" y="1"/>
                  </a:moveTo>
                  <a:cubicBezTo>
                    <a:pt x="1975" y="1"/>
                    <a:pt x="1856" y="8"/>
                    <a:pt x="1729" y="23"/>
                  </a:cubicBezTo>
                  <a:cubicBezTo>
                    <a:pt x="1392" y="65"/>
                    <a:pt x="1076" y="191"/>
                    <a:pt x="802" y="339"/>
                  </a:cubicBezTo>
                  <a:cubicBezTo>
                    <a:pt x="528" y="486"/>
                    <a:pt x="296" y="655"/>
                    <a:pt x="64" y="887"/>
                  </a:cubicBezTo>
                  <a:cubicBezTo>
                    <a:pt x="22" y="929"/>
                    <a:pt x="1" y="1013"/>
                    <a:pt x="22" y="1076"/>
                  </a:cubicBezTo>
                  <a:cubicBezTo>
                    <a:pt x="40" y="1168"/>
                    <a:pt x="123" y="1228"/>
                    <a:pt x="213" y="1228"/>
                  </a:cubicBezTo>
                  <a:cubicBezTo>
                    <a:pt x="227" y="1228"/>
                    <a:pt x="240" y="1227"/>
                    <a:pt x="254" y="1224"/>
                  </a:cubicBezTo>
                  <a:lnTo>
                    <a:pt x="275" y="1224"/>
                  </a:lnTo>
                  <a:cubicBezTo>
                    <a:pt x="823" y="1098"/>
                    <a:pt x="1371" y="908"/>
                    <a:pt x="1835" y="887"/>
                  </a:cubicBezTo>
                  <a:cubicBezTo>
                    <a:pt x="1951" y="876"/>
                    <a:pt x="2077" y="876"/>
                    <a:pt x="2209" y="876"/>
                  </a:cubicBezTo>
                  <a:cubicBezTo>
                    <a:pt x="2340" y="876"/>
                    <a:pt x="2477" y="876"/>
                    <a:pt x="2614" y="866"/>
                  </a:cubicBezTo>
                  <a:cubicBezTo>
                    <a:pt x="2888" y="866"/>
                    <a:pt x="3162" y="866"/>
                    <a:pt x="3457" y="802"/>
                  </a:cubicBezTo>
                  <a:lnTo>
                    <a:pt x="3479" y="802"/>
                  </a:lnTo>
                  <a:cubicBezTo>
                    <a:pt x="3521" y="781"/>
                    <a:pt x="3563" y="760"/>
                    <a:pt x="3605" y="718"/>
                  </a:cubicBezTo>
                  <a:cubicBezTo>
                    <a:pt x="3668" y="634"/>
                    <a:pt x="3647" y="507"/>
                    <a:pt x="3563" y="423"/>
                  </a:cubicBezTo>
                  <a:cubicBezTo>
                    <a:pt x="3289" y="233"/>
                    <a:pt x="2994" y="128"/>
                    <a:pt x="2699" y="65"/>
                  </a:cubicBezTo>
                  <a:cubicBezTo>
                    <a:pt x="2495" y="24"/>
                    <a:pt x="2299" y="1"/>
                    <a:pt x="20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p:nvPr/>
          </p:nvSpPr>
          <p:spPr>
            <a:xfrm>
              <a:off x="3446003" y="2486219"/>
              <a:ext cx="123679" cy="36465"/>
            </a:xfrm>
            <a:custGeom>
              <a:rect b="b" l="l" r="r" t="t"/>
              <a:pathLst>
                <a:path extrusionOk="0" h="1616" w="5481">
                  <a:moveTo>
                    <a:pt x="2142" y="1"/>
                  </a:moveTo>
                  <a:cubicBezTo>
                    <a:pt x="1913" y="1"/>
                    <a:pt x="1687" y="17"/>
                    <a:pt x="1455" y="48"/>
                  </a:cubicBezTo>
                  <a:cubicBezTo>
                    <a:pt x="991" y="111"/>
                    <a:pt x="549" y="217"/>
                    <a:pt x="127" y="449"/>
                  </a:cubicBezTo>
                  <a:cubicBezTo>
                    <a:pt x="64" y="470"/>
                    <a:pt x="22" y="533"/>
                    <a:pt x="22" y="617"/>
                  </a:cubicBezTo>
                  <a:cubicBezTo>
                    <a:pt x="1" y="744"/>
                    <a:pt x="64" y="849"/>
                    <a:pt x="190" y="870"/>
                  </a:cubicBezTo>
                  <a:cubicBezTo>
                    <a:pt x="633" y="933"/>
                    <a:pt x="1054" y="933"/>
                    <a:pt x="1497" y="954"/>
                  </a:cubicBezTo>
                  <a:cubicBezTo>
                    <a:pt x="1919" y="976"/>
                    <a:pt x="2340" y="976"/>
                    <a:pt x="2741" y="1018"/>
                  </a:cubicBezTo>
                  <a:cubicBezTo>
                    <a:pt x="3520" y="1102"/>
                    <a:pt x="4363" y="1376"/>
                    <a:pt x="5185" y="1608"/>
                  </a:cubicBezTo>
                  <a:lnTo>
                    <a:pt x="5206" y="1608"/>
                  </a:lnTo>
                  <a:cubicBezTo>
                    <a:pt x="5221" y="1613"/>
                    <a:pt x="5237" y="1615"/>
                    <a:pt x="5254" y="1615"/>
                  </a:cubicBezTo>
                  <a:cubicBezTo>
                    <a:pt x="5308" y="1615"/>
                    <a:pt x="5369" y="1588"/>
                    <a:pt x="5417" y="1524"/>
                  </a:cubicBezTo>
                  <a:cubicBezTo>
                    <a:pt x="5480" y="1439"/>
                    <a:pt x="5459" y="1292"/>
                    <a:pt x="5375" y="1228"/>
                  </a:cubicBezTo>
                  <a:cubicBezTo>
                    <a:pt x="4996" y="912"/>
                    <a:pt x="4616" y="680"/>
                    <a:pt x="4195" y="491"/>
                  </a:cubicBezTo>
                  <a:cubicBezTo>
                    <a:pt x="3773" y="280"/>
                    <a:pt x="3331" y="111"/>
                    <a:pt x="2846" y="48"/>
                  </a:cubicBezTo>
                  <a:cubicBezTo>
                    <a:pt x="2604" y="17"/>
                    <a:pt x="2372" y="1"/>
                    <a:pt x="214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3532091" y="2372195"/>
              <a:ext cx="304402" cy="275383"/>
            </a:xfrm>
            <a:custGeom>
              <a:rect b="b" l="l" r="r" t="t"/>
              <a:pathLst>
                <a:path extrusionOk="0" h="12204" w="13490">
                  <a:moveTo>
                    <a:pt x="6660" y="1"/>
                  </a:moveTo>
                  <a:lnTo>
                    <a:pt x="3604" y="43"/>
                  </a:lnTo>
                  <a:cubicBezTo>
                    <a:pt x="0" y="2846"/>
                    <a:pt x="4511" y="6429"/>
                    <a:pt x="4511" y="6429"/>
                  </a:cubicBezTo>
                  <a:lnTo>
                    <a:pt x="3710" y="10518"/>
                  </a:lnTo>
                  <a:lnTo>
                    <a:pt x="5607" y="10813"/>
                  </a:lnTo>
                  <a:lnTo>
                    <a:pt x="9590" y="12204"/>
                  </a:lnTo>
                  <a:cubicBezTo>
                    <a:pt x="10433" y="10855"/>
                    <a:pt x="11487" y="9654"/>
                    <a:pt x="11929" y="8558"/>
                  </a:cubicBezTo>
                  <a:cubicBezTo>
                    <a:pt x="13489" y="4616"/>
                    <a:pt x="10623" y="591"/>
                    <a:pt x="6660"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a:off x="3636253" y="2574314"/>
              <a:ext cx="145070" cy="148433"/>
            </a:xfrm>
            <a:custGeom>
              <a:rect b="b" l="l" r="r" t="t"/>
              <a:pathLst>
                <a:path extrusionOk="0" h="6578" w="6429">
                  <a:moveTo>
                    <a:pt x="3238" y="0"/>
                  </a:moveTo>
                  <a:cubicBezTo>
                    <a:pt x="3212" y="0"/>
                    <a:pt x="3187" y="1"/>
                    <a:pt x="3161" y="1"/>
                  </a:cubicBezTo>
                  <a:cubicBezTo>
                    <a:pt x="1412" y="43"/>
                    <a:pt x="0" y="1540"/>
                    <a:pt x="42" y="3352"/>
                  </a:cubicBezTo>
                  <a:cubicBezTo>
                    <a:pt x="63" y="5139"/>
                    <a:pt x="1477" y="6578"/>
                    <a:pt x="3193" y="6578"/>
                  </a:cubicBezTo>
                  <a:cubicBezTo>
                    <a:pt x="3217" y="6578"/>
                    <a:pt x="3242" y="6577"/>
                    <a:pt x="3267" y="6577"/>
                  </a:cubicBezTo>
                  <a:cubicBezTo>
                    <a:pt x="5037" y="6535"/>
                    <a:pt x="6428" y="5038"/>
                    <a:pt x="6407" y="3226"/>
                  </a:cubicBezTo>
                  <a:cubicBezTo>
                    <a:pt x="6366" y="1418"/>
                    <a:pt x="4973" y="0"/>
                    <a:pt x="3238" y="0"/>
                  </a:cubicBezTo>
                  <a:close/>
                </a:path>
              </a:pathLst>
            </a:custGeom>
            <a:solidFill>
              <a:srgbClr val="FF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p:nvPr/>
          </p:nvSpPr>
          <p:spPr>
            <a:xfrm>
              <a:off x="3676668" y="2626869"/>
              <a:ext cx="60429" cy="56390"/>
            </a:xfrm>
            <a:custGeom>
              <a:rect b="b" l="l" r="r" t="t"/>
              <a:pathLst>
                <a:path extrusionOk="0" h="2499" w="2678">
                  <a:moveTo>
                    <a:pt x="2059" y="0"/>
                  </a:moveTo>
                  <a:cubicBezTo>
                    <a:pt x="1458" y="0"/>
                    <a:pt x="993" y="165"/>
                    <a:pt x="675" y="517"/>
                  </a:cubicBezTo>
                  <a:cubicBezTo>
                    <a:pt x="1" y="1213"/>
                    <a:pt x="169" y="2330"/>
                    <a:pt x="169" y="2372"/>
                  </a:cubicBezTo>
                  <a:cubicBezTo>
                    <a:pt x="190" y="2456"/>
                    <a:pt x="253" y="2499"/>
                    <a:pt x="317" y="2499"/>
                  </a:cubicBezTo>
                  <a:lnTo>
                    <a:pt x="338" y="2499"/>
                  </a:lnTo>
                  <a:cubicBezTo>
                    <a:pt x="422" y="2477"/>
                    <a:pt x="464" y="2414"/>
                    <a:pt x="443" y="2330"/>
                  </a:cubicBezTo>
                  <a:cubicBezTo>
                    <a:pt x="443" y="2330"/>
                    <a:pt x="296" y="1297"/>
                    <a:pt x="865" y="686"/>
                  </a:cubicBezTo>
                  <a:cubicBezTo>
                    <a:pt x="1142" y="409"/>
                    <a:pt x="1532" y="271"/>
                    <a:pt x="2035" y="271"/>
                  </a:cubicBezTo>
                  <a:cubicBezTo>
                    <a:pt x="2183" y="271"/>
                    <a:pt x="2341" y="283"/>
                    <a:pt x="2509" y="307"/>
                  </a:cubicBezTo>
                  <a:cubicBezTo>
                    <a:pt x="2593" y="307"/>
                    <a:pt x="2656" y="264"/>
                    <a:pt x="2656" y="180"/>
                  </a:cubicBezTo>
                  <a:cubicBezTo>
                    <a:pt x="2677" y="96"/>
                    <a:pt x="2614" y="33"/>
                    <a:pt x="2551" y="33"/>
                  </a:cubicBezTo>
                  <a:cubicBezTo>
                    <a:pt x="2378" y="11"/>
                    <a:pt x="2214" y="0"/>
                    <a:pt x="20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p:nvPr/>
          </p:nvSpPr>
          <p:spPr>
            <a:xfrm>
              <a:off x="3196790" y="2210130"/>
              <a:ext cx="534587" cy="273375"/>
            </a:xfrm>
            <a:custGeom>
              <a:rect b="b" l="l" r="r" t="t"/>
              <a:pathLst>
                <a:path extrusionOk="0" h="12115" w="23691">
                  <a:moveTo>
                    <a:pt x="10659" y="1"/>
                  </a:moveTo>
                  <a:cubicBezTo>
                    <a:pt x="8286" y="1"/>
                    <a:pt x="6115" y="517"/>
                    <a:pt x="4637" y="1429"/>
                  </a:cubicBezTo>
                  <a:cubicBezTo>
                    <a:pt x="1" y="4316"/>
                    <a:pt x="3689" y="8216"/>
                    <a:pt x="3689" y="8216"/>
                  </a:cubicBezTo>
                  <a:cubicBezTo>
                    <a:pt x="1645" y="10260"/>
                    <a:pt x="3921" y="12115"/>
                    <a:pt x="3921" y="12115"/>
                  </a:cubicBezTo>
                  <a:cubicBezTo>
                    <a:pt x="4786" y="8627"/>
                    <a:pt x="7310" y="7592"/>
                    <a:pt x="10001" y="7592"/>
                  </a:cubicBezTo>
                  <a:cubicBezTo>
                    <a:pt x="13928" y="7592"/>
                    <a:pt x="18211" y="9796"/>
                    <a:pt x="18211" y="9796"/>
                  </a:cubicBezTo>
                  <a:lnTo>
                    <a:pt x="23690" y="7920"/>
                  </a:lnTo>
                  <a:cubicBezTo>
                    <a:pt x="21493" y="2270"/>
                    <a:pt x="15634" y="1"/>
                    <a:pt x="10659"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a:off x="1750997" y="3363857"/>
              <a:ext cx="1339255" cy="787112"/>
            </a:xfrm>
            <a:custGeom>
              <a:rect b="b" l="l" r="r" t="t"/>
              <a:pathLst>
                <a:path extrusionOk="0" h="34882" w="59351">
                  <a:moveTo>
                    <a:pt x="50204" y="0"/>
                  </a:moveTo>
                  <a:lnTo>
                    <a:pt x="1602" y="21"/>
                  </a:lnTo>
                  <a:cubicBezTo>
                    <a:pt x="633" y="21"/>
                    <a:pt x="0" y="1033"/>
                    <a:pt x="443" y="1918"/>
                  </a:cubicBezTo>
                  <a:lnTo>
                    <a:pt x="7335" y="34881"/>
                  </a:lnTo>
                  <a:lnTo>
                    <a:pt x="59351" y="34881"/>
                  </a:lnTo>
                  <a:lnTo>
                    <a:pt x="51742" y="928"/>
                  </a:lnTo>
                  <a:cubicBezTo>
                    <a:pt x="51426" y="359"/>
                    <a:pt x="50836" y="0"/>
                    <a:pt x="50204"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a:off x="2936175" y="4032722"/>
              <a:ext cx="769512" cy="119353"/>
            </a:xfrm>
            <a:custGeom>
              <a:rect b="b" l="l" r="r" t="t"/>
              <a:pathLst>
                <a:path extrusionOk="0" h="4111" w="34102">
                  <a:moveTo>
                    <a:pt x="32095" y="0"/>
                  </a:moveTo>
                  <a:cubicBezTo>
                    <a:pt x="32083" y="0"/>
                    <a:pt x="32070" y="0"/>
                    <a:pt x="32057" y="0"/>
                  </a:cubicBezTo>
                  <a:lnTo>
                    <a:pt x="1" y="0"/>
                  </a:lnTo>
                  <a:lnTo>
                    <a:pt x="1" y="4110"/>
                  </a:lnTo>
                  <a:lnTo>
                    <a:pt x="32057" y="4089"/>
                  </a:lnTo>
                  <a:cubicBezTo>
                    <a:pt x="33196" y="4089"/>
                    <a:pt x="34102" y="3183"/>
                    <a:pt x="34102" y="2045"/>
                  </a:cubicBezTo>
                  <a:cubicBezTo>
                    <a:pt x="34102" y="919"/>
                    <a:pt x="33216" y="0"/>
                    <a:pt x="32095"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2291260" y="3711974"/>
              <a:ext cx="146988" cy="146988"/>
            </a:xfrm>
            <a:custGeom>
              <a:rect b="b" l="l" r="r" t="t"/>
              <a:pathLst>
                <a:path extrusionOk="0" h="6514" w="6514">
                  <a:moveTo>
                    <a:pt x="3247" y="1"/>
                  </a:moveTo>
                  <a:cubicBezTo>
                    <a:pt x="1455" y="1"/>
                    <a:pt x="1" y="1455"/>
                    <a:pt x="1" y="3268"/>
                  </a:cubicBezTo>
                  <a:cubicBezTo>
                    <a:pt x="1" y="5059"/>
                    <a:pt x="1455" y="6513"/>
                    <a:pt x="3247" y="6513"/>
                  </a:cubicBezTo>
                  <a:cubicBezTo>
                    <a:pt x="5059" y="6513"/>
                    <a:pt x="6513" y="5059"/>
                    <a:pt x="6513" y="3268"/>
                  </a:cubicBezTo>
                  <a:cubicBezTo>
                    <a:pt x="6513" y="1455"/>
                    <a:pt x="5059" y="1"/>
                    <a:pt x="32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20"/>
            <p:cNvGrpSpPr/>
            <p:nvPr/>
          </p:nvGrpSpPr>
          <p:grpSpPr>
            <a:xfrm rot="1319691">
              <a:off x="1496227" y="2001103"/>
              <a:ext cx="146697" cy="113602"/>
              <a:chOff x="2648150" y="2870364"/>
              <a:chExt cx="222256" cy="161261"/>
            </a:xfrm>
          </p:grpSpPr>
          <p:sp>
            <p:nvSpPr>
              <p:cNvPr id="151" name="Google Shape;151;p20"/>
              <p:cNvSpPr/>
              <p:nvPr/>
            </p:nvSpPr>
            <p:spPr>
              <a:xfrm rot="722064">
                <a:off x="2660010" y="2892830"/>
                <a:ext cx="198536" cy="119006"/>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rot="722064">
                <a:off x="2686820" y="2882543"/>
                <a:ext cx="135364" cy="136905"/>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20"/>
            <p:cNvGrpSpPr/>
            <p:nvPr/>
          </p:nvGrpSpPr>
          <p:grpSpPr>
            <a:xfrm rot="1319691">
              <a:off x="1674373" y="1983085"/>
              <a:ext cx="154452" cy="131361"/>
              <a:chOff x="2642510" y="2858977"/>
              <a:chExt cx="234004" cy="186471"/>
            </a:xfrm>
          </p:grpSpPr>
          <p:sp>
            <p:nvSpPr>
              <p:cNvPr id="154" name="Google Shape;154;p20"/>
              <p:cNvSpPr/>
              <p:nvPr/>
            </p:nvSpPr>
            <p:spPr>
              <a:xfrm rot="-1419670">
                <a:off x="2661041" y="2892178"/>
                <a:ext cx="196941" cy="120071"/>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rot="-1419670">
                <a:off x="2687729" y="2884841"/>
                <a:ext cx="134277" cy="138129"/>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20"/>
            <p:cNvGrpSpPr/>
            <p:nvPr/>
          </p:nvGrpSpPr>
          <p:grpSpPr>
            <a:xfrm rot="444838">
              <a:off x="3250689" y="2526031"/>
              <a:ext cx="137246" cy="124101"/>
              <a:chOff x="2641051" y="2855710"/>
              <a:chExt cx="236446" cy="193251"/>
            </a:xfrm>
          </p:grpSpPr>
          <p:sp>
            <p:nvSpPr>
              <p:cNvPr id="157" name="Google Shape;157;p20"/>
              <p:cNvSpPr/>
              <p:nvPr/>
            </p:nvSpPr>
            <p:spPr>
              <a:xfrm rot="1641650">
                <a:off x="2661796" y="2891610"/>
                <a:ext cx="194956" cy="121451"/>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rot="1642061">
                <a:off x="2690996" y="2882439"/>
                <a:ext cx="128207" cy="134780"/>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0"/>
            <p:cNvGrpSpPr/>
            <p:nvPr/>
          </p:nvGrpSpPr>
          <p:grpSpPr>
            <a:xfrm rot="444838">
              <a:off x="3422106" y="2535450"/>
              <a:ext cx="124874" cy="103558"/>
              <a:chOff x="2651721" y="2870364"/>
              <a:chExt cx="215132" cy="161261"/>
            </a:xfrm>
          </p:grpSpPr>
          <p:sp>
            <p:nvSpPr>
              <p:cNvPr id="160" name="Google Shape;160;p20"/>
              <p:cNvSpPr/>
              <p:nvPr/>
            </p:nvSpPr>
            <p:spPr>
              <a:xfrm rot="-354271">
                <a:off x="2659649" y="2893020"/>
                <a:ext cx="199277" cy="118620"/>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722064">
                <a:off x="2686820" y="2882543"/>
                <a:ext cx="135364" cy="136905"/>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38"/>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grpSp>
        <p:nvGrpSpPr>
          <p:cNvPr id="1300" name="Google Shape;1300;p38"/>
          <p:cNvGrpSpPr/>
          <p:nvPr/>
        </p:nvGrpSpPr>
        <p:grpSpPr>
          <a:xfrm>
            <a:off x="914375" y="1770900"/>
            <a:ext cx="4576090" cy="2437909"/>
            <a:chOff x="-14486499" y="2474380"/>
            <a:chExt cx="12606307" cy="6716002"/>
          </a:xfrm>
        </p:grpSpPr>
        <p:sp>
          <p:nvSpPr>
            <p:cNvPr id="1301" name="Google Shape;1301;p38"/>
            <p:cNvSpPr/>
            <p:nvPr/>
          </p:nvSpPr>
          <p:spPr>
            <a:xfrm>
              <a:off x="-7076887" y="5758613"/>
              <a:ext cx="2612181" cy="583056"/>
            </a:xfrm>
            <a:custGeom>
              <a:rect b="b" l="l" r="r" t="t"/>
              <a:pathLst>
                <a:path extrusionOk="0" h="13204" w="59156">
                  <a:moveTo>
                    <a:pt x="1" y="0"/>
                  </a:moveTo>
                  <a:lnTo>
                    <a:pt x="1" y="0"/>
                  </a:lnTo>
                  <a:close/>
                  <a:moveTo>
                    <a:pt x="59155" y="13203"/>
                  </a:move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8"/>
            <p:cNvSpPr/>
            <p:nvPr/>
          </p:nvSpPr>
          <p:spPr>
            <a:xfrm>
              <a:off x="-9759915" y="2698475"/>
              <a:ext cx="7274771" cy="5491824"/>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8"/>
            <p:cNvSpPr/>
            <p:nvPr/>
          </p:nvSpPr>
          <p:spPr>
            <a:xfrm>
              <a:off x="-4453381" y="7020387"/>
              <a:ext cx="1958959" cy="1437547"/>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8"/>
            <p:cNvSpPr/>
            <p:nvPr/>
          </p:nvSpPr>
          <p:spPr>
            <a:xfrm>
              <a:off x="-3520136" y="6518150"/>
              <a:ext cx="1009661" cy="550732"/>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8"/>
            <p:cNvSpPr/>
            <p:nvPr/>
          </p:nvSpPr>
          <p:spPr>
            <a:xfrm>
              <a:off x="-4480096" y="6148162"/>
              <a:ext cx="498362" cy="562478"/>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8"/>
            <p:cNvSpPr/>
            <p:nvPr/>
          </p:nvSpPr>
          <p:spPr>
            <a:xfrm>
              <a:off x="-5105835" y="6211748"/>
              <a:ext cx="956981" cy="760745"/>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8"/>
            <p:cNvSpPr/>
            <p:nvPr/>
          </p:nvSpPr>
          <p:spPr>
            <a:xfrm>
              <a:off x="-7147095" y="7033722"/>
              <a:ext cx="401436" cy="698439"/>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8"/>
            <p:cNvSpPr/>
            <p:nvPr/>
          </p:nvSpPr>
          <p:spPr>
            <a:xfrm>
              <a:off x="-3526981" y="4142792"/>
              <a:ext cx="472397" cy="738799"/>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8"/>
            <p:cNvSpPr/>
            <p:nvPr/>
          </p:nvSpPr>
          <p:spPr>
            <a:xfrm>
              <a:off x="-2708189" y="8252664"/>
              <a:ext cx="827997" cy="626242"/>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8"/>
            <p:cNvSpPr/>
            <p:nvPr/>
          </p:nvSpPr>
          <p:spPr>
            <a:xfrm>
              <a:off x="-3760479" y="5486874"/>
              <a:ext cx="411327" cy="680776"/>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8"/>
            <p:cNvSpPr/>
            <p:nvPr/>
          </p:nvSpPr>
          <p:spPr>
            <a:xfrm>
              <a:off x="-4054296" y="6411910"/>
              <a:ext cx="327428" cy="401701"/>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8"/>
            <p:cNvSpPr/>
            <p:nvPr/>
          </p:nvSpPr>
          <p:spPr>
            <a:xfrm>
              <a:off x="-7268437" y="2703950"/>
              <a:ext cx="459459" cy="287907"/>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8"/>
            <p:cNvSpPr/>
            <p:nvPr/>
          </p:nvSpPr>
          <p:spPr>
            <a:xfrm>
              <a:off x="-8529807" y="2594442"/>
              <a:ext cx="434996" cy="156803"/>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8"/>
            <p:cNvSpPr/>
            <p:nvPr/>
          </p:nvSpPr>
          <p:spPr>
            <a:xfrm>
              <a:off x="-9315040" y="3646340"/>
              <a:ext cx="204582" cy="204582"/>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8"/>
            <p:cNvSpPr/>
            <p:nvPr/>
          </p:nvSpPr>
          <p:spPr>
            <a:xfrm>
              <a:off x="-4154796" y="6906110"/>
              <a:ext cx="380373" cy="145499"/>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8"/>
            <p:cNvSpPr/>
            <p:nvPr/>
          </p:nvSpPr>
          <p:spPr>
            <a:xfrm>
              <a:off x="-4783626" y="2747445"/>
              <a:ext cx="463080" cy="96837"/>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8"/>
            <p:cNvSpPr/>
            <p:nvPr/>
          </p:nvSpPr>
          <p:spPr>
            <a:xfrm>
              <a:off x="-3421668" y="8554342"/>
              <a:ext cx="222068" cy="171993"/>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8"/>
            <p:cNvSpPr/>
            <p:nvPr/>
          </p:nvSpPr>
          <p:spPr>
            <a:xfrm>
              <a:off x="-5475910" y="5931045"/>
              <a:ext cx="145013" cy="226175"/>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8"/>
            <p:cNvSpPr/>
            <p:nvPr/>
          </p:nvSpPr>
          <p:spPr>
            <a:xfrm>
              <a:off x="-6298543" y="2559691"/>
              <a:ext cx="283933" cy="116841"/>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8"/>
            <p:cNvSpPr/>
            <p:nvPr/>
          </p:nvSpPr>
          <p:spPr>
            <a:xfrm>
              <a:off x="-8251269" y="2561325"/>
              <a:ext cx="208379" cy="98427"/>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8"/>
            <p:cNvSpPr/>
            <p:nvPr/>
          </p:nvSpPr>
          <p:spPr>
            <a:xfrm>
              <a:off x="-3868839" y="6914632"/>
              <a:ext cx="225910" cy="135387"/>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8"/>
            <p:cNvSpPr/>
            <p:nvPr/>
          </p:nvSpPr>
          <p:spPr>
            <a:xfrm>
              <a:off x="-3794701" y="5150401"/>
              <a:ext cx="119711" cy="165767"/>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8"/>
            <p:cNvSpPr/>
            <p:nvPr/>
          </p:nvSpPr>
          <p:spPr>
            <a:xfrm>
              <a:off x="-3807815" y="5851695"/>
              <a:ext cx="133576" cy="171817"/>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8"/>
            <p:cNvSpPr/>
            <p:nvPr/>
          </p:nvSpPr>
          <p:spPr>
            <a:xfrm>
              <a:off x="-7577487" y="2555143"/>
              <a:ext cx="196942" cy="83590"/>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8"/>
            <p:cNvSpPr/>
            <p:nvPr/>
          </p:nvSpPr>
          <p:spPr>
            <a:xfrm>
              <a:off x="-2157560" y="7515470"/>
              <a:ext cx="130839" cy="141392"/>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8"/>
            <p:cNvSpPr/>
            <p:nvPr/>
          </p:nvSpPr>
          <p:spPr>
            <a:xfrm>
              <a:off x="-3343776" y="6305581"/>
              <a:ext cx="116708" cy="140951"/>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8"/>
            <p:cNvSpPr/>
            <p:nvPr/>
          </p:nvSpPr>
          <p:spPr>
            <a:xfrm>
              <a:off x="-7342443" y="2541410"/>
              <a:ext cx="154066" cy="8858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8"/>
            <p:cNvSpPr/>
            <p:nvPr/>
          </p:nvSpPr>
          <p:spPr>
            <a:xfrm>
              <a:off x="-3249061" y="2924512"/>
              <a:ext cx="143203" cy="73831"/>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8"/>
            <p:cNvSpPr/>
            <p:nvPr/>
          </p:nvSpPr>
          <p:spPr>
            <a:xfrm>
              <a:off x="-5996116" y="2625175"/>
              <a:ext cx="144042" cy="82972"/>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8"/>
            <p:cNvSpPr/>
            <p:nvPr/>
          </p:nvSpPr>
          <p:spPr>
            <a:xfrm>
              <a:off x="-3628275" y="6630794"/>
              <a:ext cx="137418" cy="71049"/>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8"/>
            <p:cNvSpPr/>
            <p:nvPr/>
          </p:nvSpPr>
          <p:spPr>
            <a:xfrm>
              <a:off x="-7153939" y="2558190"/>
              <a:ext cx="109555" cy="7025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8"/>
            <p:cNvSpPr/>
            <p:nvPr/>
          </p:nvSpPr>
          <p:spPr>
            <a:xfrm>
              <a:off x="-11188417" y="2571966"/>
              <a:ext cx="918829" cy="167887"/>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8"/>
            <p:cNvSpPr/>
            <p:nvPr/>
          </p:nvSpPr>
          <p:spPr>
            <a:xfrm>
              <a:off x="-14486499" y="2474380"/>
              <a:ext cx="5709653" cy="6716002"/>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8"/>
            <p:cNvSpPr/>
            <p:nvPr/>
          </p:nvSpPr>
          <p:spPr>
            <a:xfrm>
              <a:off x="-12105633" y="2654318"/>
              <a:ext cx="499863" cy="161926"/>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8"/>
            <p:cNvSpPr/>
            <p:nvPr/>
          </p:nvSpPr>
          <p:spPr>
            <a:xfrm>
              <a:off x="-9344801" y="3128118"/>
              <a:ext cx="377017" cy="168814"/>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8"/>
            <p:cNvSpPr/>
            <p:nvPr/>
          </p:nvSpPr>
          <p:spPr>
            <a:xfrm>
              <a:off x="-12332288" y="5229309"/>
              <a:ext cx="465553" cy="199769"/>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8"/>
            <p:cNvSpPr/>
            <p:nvPr/>
          </p:nvSpPr>
          <p:spPr>
            <a:xfrm>
              <a:off x="-11576816" y="2599962"/>
              <a:ext cx="286185" cy="197870"/>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8"/>
            <p:cNvSpPr/>
            <p:nvPr/>
          </p:nvSpPr>
          <p:spPr>
            <a:xfrm>
              <a:off x="-11915628" y="5396132"/>
              <a:ext cx="291528" cy="130618"/>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8"/>
            <p:cNvSpPr/>
            <p:nvPr/>
          </p:nvSpPr>
          <p:spPr>
            <a:xfrm>
              <a:off x="-11503561" y="3173246"/>
              <a:ext cx="228957" cy="113971"/>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8"/>
            <p:cNvSpPr/>
            <p:nvPr/>
          </p:nvSpPr>
          <p:spPr>
            <a:xfrm>
              <a:off x="-11740901" y="2617978"/>
              <a:ext cx="166474" cy="79174"/>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8"/>
            <p:cNvSpPr/>
            <p:nvPr/>
          </p:nvSpPr>
          <p:spPr>
            <a:xfrm>
              <a:off x="-11595141" y="5459408"/>
              <a:ext cx="104609" cy="78291"/>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8"/>
            <p:cNvSpPr/>
            <p:nvPr/>
          </p:nvSpPr>
          <p:spPr>
            <a:xfrm>
              <a:off x="-10898442" y="8975772"/>
              <a:ext cx="110703" cy="69283"/>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8"/>
            <p:cNvSpPr/>
            <p:nvPr/>
          </p:nvSpPr>
          <p:spPr>
            <a:xfrm>
              <a:off x="-12065186" y="5470138"/>
              <a:ext cx="99222" cy="6760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8"/>
            <p:cNvSpPr/>
            <p:nvPr/>
          </p:nvSpPr>
          <p:spPr>
            <a:xfrm>
              <a:off x="-2454555" y="6775230"/>
              <a:ext cx="83678" cy="94585"/>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8"/>
            <p:cNvSpPr/>
            <p:nvPr/>
          </p:nvSpPr>
          <p:spPr>
            <a:xfrm>
              <a:off x="-7318775" y="3006290"/>
              <a:ext cx="96970" cy="66943"/>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8"/>
            <p:cNvSpPr/>
            <p:nvPr/>
          </p:nvSpPr>
          <p:spPr>
            <a:xfrm>
              <a:off x="-3729967" y="6652695"/>
              <a:ext cx="88536" cy="65927"/>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8"/>
            <p:cNvSpPr/>
            <p:nvPr/>
          </p:nvSpPr>
          <p:spPr>
            <a:xfrm>
              <a:off x="-3099680" y="4137317"/>
              <a:ext cx="81382" cy="74538"/>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8"/>
            <p:cNvSpPr/>
            <p:nvPr/>
          </p:nvSpPr>
          <p:spPr>
            <a:xfrm>
              <a:off x="-8626730" y="4251506"/>
              <a:ext cx="94674" cy="222863"/>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8"/>
            <p:cNvSpPr/>
            <p:nvPr/>
          </p:nvSpPr>
          <p:spPr>
            <a:xfrm>
              <a:off x="-7992601" y="4615488"/>
              <a:ext cx="165635" cy="8019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8"/>
            <p:cNvSpPr/>
            <p:nvPr/>
          </p:nvSpPr>
          <p:spPr>
            <a:xfrm>
              <a:off x="-7611797" y="4637390"/>
              <a:ext cx="89331" cy="66413"/>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8"/>
            <p:cNvSpPr/>
            <p:nvPr/>
          </p:nvSpPr>
          <p:spPr>
            <a:xfrm>
              <a:off x="-8865528" y="4397973"/>
              <a:ext cx="79351" cy="67429"/>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2" name="Google Shape;1352;p38"/>
          <p:cNvSpPr txBox="1"/>
          <p:nvPr/>
        </p:nvSpPr>
        <p:spPr>
          <a:xfrm>
            <a:off x="6089600" y="2526750"/>
            <a:ext cx="18945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3"/>
                </a:solidFill>
                <a:latin typeface="Ubuntu"/>
                <a:ea typeface="Ubuntu"/>
                <a:cs typeface="Ubuntu"/>
                <a:sym typeface="Ubuntu"/>
              </a:rPr>
              <a:t>Mars</a:t>
            </a:r>
            <a:endParaRPr b="1" sz="1700">
              <a:solidFill>
                <a:schemeClr val="accent3"/>
              </a:solidFill>
              <a:latin typeface="Ubuntu"/>
              <a:ea typeface="Ubuntu"/>
              <a:cs typeface="Ubuntu"/>
              <a:sym typeface="Ubuntu"/>
            </a:endParaRPr>
          </a:p>
        </p:txBody>
      </p:sp>
      <p:sp>
        <p:nvSpPr>
          <p:cNvPr id="1353" name="Google Shape;1353;p38"/>
          <p:cNvSpPr txBox="1"/>
          <p:nvPr/>
        </p:nvSpPr>
        <p:spPr>
          <a:xfrm>
            <a:off x="6089600" y="1369675"/>
            <a:ext cx="18945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1"/>
                </a:solidFill>
                <a:latin typeface="Ubuntu"/>
                <a:ea typeface="Ubuntu"/>
                <a:cs typeface="Ubuntu"/>
                <a:sym typeface="Ubuntu"/>
              </a:rPr>
              <a:t>Neptune</a:t>
            </a:r>
            <a:endParaRPr b="1" sz="1700">
              <a:solidFill>
                <a:schemeClr val="accent1"/>
              </a:solidFill>
              <a:latin typeface="Ubuntu"/>
              <a:ea typeface="Ubuntu"/>
              <a:cs typeface="Ubuntu"/>
              <a:sym typeface="Ubuntu"/>
            </a:endParaRPr>
          </a:p>
        </p:txBody>
      </p:sp>
      <p:sp>
        <p:nvSpPr>
          <p:cNvPr id="1354" name="Google Shape;1354;p38"/>
          <p:cNvSpPr txBox="1"/>
          <p:nvPr/>
        </p:nvSpPr>
        <p:spPr>
          <a:xfrm>
            <a:off x="6089600" y="1670600"/>
            <a:ext cx="18945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1355" name="Google Shape;1355;p38"/>
          <p:cNvSpPr txBox="1"/>
          <p:nvPr/>
        </p:nvSpPr>
        <p:spPr>
          <a:xfrm>
            <a:off x="6089600" y="2843550"/>
            <a:ext cx="18945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Despite being red,</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Mars is a cold place</a:t>
            </a:r>
            <a:endParaRPr sz="1200">
              <a:solidFill>
                <a:schemeClr val="dk2"/>
              </a:solidFill>
              <a:latin typeface="Ubuntu"/>
              <a:ea typeface="Ubuntu"/>
              <a:cs typeface="Ubuntu"/>
              <a:sym typeface="Ubuntu"/>
            </a:endParaRPr>
          </a:p>
        </p:txBody>
      </p:sp>
      <p:sp>
        <p:nvSpPr>
          <p:cNvPr id="1356" name="Google Shape;1356;p38"/>
          <p:cNvSpPr txBox="1"/>
          <p:nvPr/>
        </p:nvSpPr>
        <p:spPr>
          <a:xfrm>
            <a:off x="6089600" y="3727075"/>
            <a:ext cx="18945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4"/>
                </a:solidFill>
                <a:latin typeface="Ubuntu"/>
                <a:ea typeface="Ubuntu"/>
                <a:cs typeface="Ubuntu"/>
                <a:sym typeface="Ubuntu"/>
              </a:rPr>
              <a:t>Saturn</a:t>
            </a:r>
            <a:endParaRPr b="1" sz="1700">
              <a:solidFill>
                <a:schemeClr val="accent4"/>
              </a:solidFill>
              <a:latin typeface="Ubuntu"/>
              <a:ea typeface="Ubuntu"/>
              <a:cs typeface="Ubuntu"/>
              <a:sym typeface="Ubuntu"/>
            </a:endParaRPr>
          </a:p>
        </p:txBody>
      </p:sp>
      <p:sp>
        <p:nvSpPr>
          <p:cNvPr id="1357" name="Google Shape;1357;p38"/>
          <p:cNvSpPr txBox="1"/>
          <p:nvPr/>
        </p:nvSpPr>
        <p:spPr>
          <a:xfrm>
            <a:off x="6089600" y="4043875"/>
            <a:ext cx="1894500" cy="534900"/>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None/>
            </a:pPr>
            <a:r>
              <a:rPr lang="es" sz="1200">
                <a:solidFill>
                  <a:schemeClr val="dk2"/>
                </a:solidFill>
                <a:latin typeface="Ubuntu"/>
                <a:ea typeface="Ubuntu"/>
                <a:cs typeface="Ubuntu"/>
                <a:sym typeface="Ubuntu"/>
              </a:rPr>
              <a:t>It is composed of hydrogen and helium</a:t>
            </a:r>
            <a:endParaRPr sz="1200">
              <a:solidFill>
                <a:schemeClr val="dk2"/>
              </a:solidFill>
              <a:latin typeface="Ubuntu"/>
              <a:ea typeface="Ubuntu"/>
              <a:cs typeface="Ubuntu"/>
              <a:sym typeface="Ubuntu"/>
            </a:endParaRPr>
          </a:p>
        </p:txBody>
      </p:sp>
      <p:sp>
        <p:nvSpPr>
          <p:cNvPr id="1358" name="Google Shape;1358;p38"/>
          <p:cNvSpPr/>
          <p:nvPr/>
        </p:nvSpPr>
        <p:spPr>
          <a:xfrm>
            <a:off x="8080500" y="1612475"/>
            <a:ext cx="614100" cy="405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lt1"/>
                </a:solidFill>
                <a:latin typeface="Ubuntu"/>
                <a:ea typeface="Ubuntu"/>
                <a:cs typeface="Ubuntu"/>
                <a:sym typeface="Ubuntu"/>
              </a:rPr>
              <a:t>10k</a:t>
            </a:r>
            <a:endParaRPr>
              <a:latin typeface="Ubuntu"/>
              <a:ea typeface="Ubuntu"/>
              <a:cs typeface="Ubuntu"/>
              <a:sym typeface="Ubuntu"/>
            </a:endParaRPr>
          </a:p>
        </p:txBody>
      </p:sp>
      <p:sp>
        <p:nvSpPr>
          <p:cNvPr id="1359" name="Google Shape;1359;p38"/>
          <p:cNvSpPr/>
          <p:nvPr/>
        </p:nvSpPr>
        <p:spPr>
          <a:xfrm>
            <a:off x="8080500" y="2787050"/>
            <a:ext cx="614100" cy="4056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lt1"/>
                </a:solidFill>
                <a:latin typeface="Ubuntu"/>
                <a:ea typeface="Ubuntu"/>
                <a:cs typeface="Ubuntu"/>
                <a:sym typeface="Ubuntu"/>
              </a:rPr>
              <a:t>25</a:t>
            </a:r>
            <a:r>
              <a:rPr b="1" lang="es" sz="1700">
                <a:solidFill>
                  <a:schemeClr val="lt1"/>
                </a:solidFill>
                <a:latin typeface="Ubuntu"/>
                <a:ea typeface="Ubuntu"/>
                <a:cs typeface="Ubuntu"/>
                <a:sym typeface="Ubuntu"/>
              </a:rPr>
              <a:t>k</a:t>
            </a:r>
            <a:endParaRPr>
              <a:latin typeface="Ubuntu"/>
              <a:ea typeface="Ubuntu"/>
              <a:cs typeface="Ubuntu"/>
              <a:sym typeface="Ubuntu"/>
            </a:endParaRPr>
          </a:p>
        </p:txBody>
      </p:sp>
      <p:sp>
        <p:nvSpPr>
          <p:cNvPr id="1360" name="Google Shape;1360;p38"/>
          <p:cNvSpPr/>
          <p:nvPr/>
        </p:nvSpPr>
        <p:spPr>
          <a:xfrm>
            <a:off x="8080500" y="3961625"/>
            <a:ext cx="614100" cy="4056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lt1"/>
                </a:solidFill>
                <a:latin typeface="Ubuntu"/>
                <a:ea typeface="Ubuntu"/>
                <a:cs typeface="Ubuntu"/>
                <a:sym typeface="Ubuntu"/>
              </a:rPr>
              <a:t>30</a:t>
            </a:r>
            <a:r>
              <a:rPr b="1" lang="es" sz="1700">
                <a:solidFill>
                  <a:schemeClr val="lt1"/>
                </a:solidFill>
                <a:latin typeface="Ubuntu"/>
                <a:ea typeface="Ubuntu"/>
                <a:cs typeface="Ubuntu"/>
                <a:sym typeface="Ubuntu"/>
              </a:rPr>
              <a:t>k</a:t>
            </a:r>
            <a:endParaRPr>
              <a:latin typeface="Ubuntu"/>
              <a:ea typeface="Ubuntu"/>
              <a:cs typeface="Ubuntu"/>
              <a:sym typeface="Ubuntu"/>
            </a:endParaRPr>
          </a:p>
        </p:txBody>
      </p:sp>
      <p:sp>
        <p:nvSpPr>
          <p:cNvPr id="1361" name="Google Shape;1361;p38"/>
          <p:cNvSpPr/>
          <p:nvPr/>
        </p:nvSpPr>
        <p:spPr>
          <a:xfrm>
            <a:off x="3116600" y="2127020"/>
            <a:ext cx="229200" cy="2292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t/>
            </a:r>
            <a:endParaRPr b="1">
              <a:solidFill>
                <a:srgbClr val="FFFFFF"/>
              </a:solidFill>
              <a:latin typeface="Ubuntu"/>
              <a:ea typeface="Ubuntu"/>
              <a:cs typeface="Ubuntu"/>
              <a:sym typeface="Ubuntu"/>
            </a:endParaRPr>
          </a:p>
        </p:txBody>
      </p:sp>
      <p:sp>
        <p:nvSpPr>
          <p:cNvPr id="1362" name="Google Shape;1362;p38"/>
          <p:cNvSpPr/>
          <p:nvPr/>
        </p:nvSpPr>
        <p:spPr>
          <a:xfrm>
            <a:off x="1654200" y="2299145"/>
            <a:ext cx="229200" cy="229200"/>
          </a:xfrm>
          <a:prstGeom prst="ellipse">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t/>
            </a:r>
            <a:endParaRPr b="1">
              <a:solidFill>
                <a:srgbClr val="FFFFFF"/>
              </a:solidFill>
              <a:latin typeface="Ubuntu"/>
              <a:ea typeface="Ubuntu"/>
              <a:cs typeface="Ubuntu"/>
              <a:sym typeface="Ubuntu"/>
            </a:endParaRPr>
          </a:p>
        </p:txBody>
      </p:sp>
      <p:sp>
        <p:nvSpPr>
          <p:cNvPr id="1363" name="Google Shape;1363;p38"/>
          <p:cNvSpPr/>
          <p:nvPr/>
        </p:nvSpPr>
        <p:spPr>
          <a:xfrm>
            <a:off x="2833200" y="2299145"/>
            <a:ext cx="229200" cy="2292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rgbClr val="080808"/>
              </a:buClr>
              <a:buSzPts val="1100"/>
              <a:buFont typeface="Arial"/>
              <a:buNone/>
            </a:pPr>
            <a:r>
              <a:t/>
            </a:r>
            <a:endParaRPr b="1">
              <a:solidFill>
                <a:srgbClr val="FFFFFF"/>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39"/>
          <p:cNvSpPr/>
          <p:nvPr/>
        </p:nvSpPr>
        <p:spPr>
          <a:xfrm>
            <a:off x="1315500" y="1132800"/>
            <a:ext cx="6513000" cy="34734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9"/>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aphicFrame>
        <p:nvGraphicFramePr>
          <p:cNvPr id="1370" name="Google Shape;1370;p39"/>
          <p:cNvGraphicFramePr/>
          <p:nvPr/>
        </p:nvGraphicFramePr>
        <p:xfrm>
          <a:off x="1447450" y="1331510"/>
          <a:ext cx="3000000" cy="3000000"/>
        </p:xfrm>
        <a:graphic>
          <a:graphicData uri="http://schemas.openxmlformats.org/drawingml/2006/table">
            <a:tbl>
              <a:tblPr>
                <a:noFill/>
                <a:tableStyleId>{BF3C4749-BF25-492E-A75E-34C98FEAD4E0}</a:tableStyleId>
              </a:tblPr>
              <a:tblGrid>
                <a:gridCol w="641775"/>
                <a:gridCol w="4093550"/>
                <a:gridCol w="1584350"/>
              </a:tblGrid>
              <a:tr h="339700">
                <a:tc>
                  <a:txBody>
                    <a:bodyPr/>
                    <a:lstStyle/>
                    <a:p>
                      <a:pPr indent="0" lvl="0" marL="0" rtl="0" algn="ctr">
                        <a:spcBef>
                          <a:spcPts val="0"/>
                        </a:spcBef>
                        <a:spcAft>
                          <a:spcPts val="0"/>
                        </a:spcAft>
                        <a:buNone/>
                      </a:pPr>
                      <a:r>
                        <a:t/>
                      </a:r>
                      <a:endParaRPr b="1" sz="1100">
                        <a:solidFill>
                          <a:srgbClr val="EF797F"/>
                        </a:solidFill>
                        <a:latin typeface="Ubuntu"/>
                        <a:ea typeface="Ubuntu"/>
                        <a:cs typeface="Ubuntu"/>
                        <a:sym typeface="Ubuntu"/>
                      </a:endParaRPr>
                    </a:p>
                  </a:txBody>
                  <a:tcPr marT="91425" marB="91425" marR="91425" marL="91425">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Task</a:t>
                      </a:r>
                      <a:endParaRPr b="1" sz="1700">
                        <a:solidFill>
                          <a:schemeClr val="accent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Priority</a:t>
                      </a:r>
                      <a:endParaRPr b="1" sz="1700">
                        <a:solidFill>
                          <a:schemeClr val="accent3"/>
                        </a:solidFill>
                        <a:latin typeface="Ubuntu"/>
                        <a:ea typeface="Ubuntu"/>
                        <a:cs typeface="Ubuntu"/>
                        <a:sym typeface="Ubuntu"/>
                      </a:endParaRPr>
                    </a:p>
                  </a:txBody>
                  <a:tcPr marT="91425" marB="91425" marR="91425" marL="91425">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r h="417975">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1"/>
                          </a:solidFill>
                          <a:latin typeface="Ubuntu"/>
                          <a:ea typeface="Ubuntu"/>
                          <a:cs typeface="Ubuntu"/>
                          <a:sym typeface="Ubuntu"/>
                        </a:rPr>
                        <a:t>Write here your task</a:t>
                      </a:r>
                      <a:endParaRPr sz="1200">
                        <a:solidFill>
                          <a:schemeClr val="dk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r h="417975">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s" sz="1200">
                          <a:solidFill>
                            <a:schemeClr val="dk1"/>
                          </a:solidFill>
                          <a:latin typeface="Ubuntu"/>
                          <a:ea typeface="Ubuntu"/>
                          <a:cs typeface="Ubuntu"/>
                          <a:sym typeface="Ubuntu"/>
                        </a:rPr>
                        <a:t>Write here your task</a:t>
                      </a:r>
                      <a:endParaRPr sz="1200">
                        <a:solidFill>
                          <a:schemeClr val="dk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r h="417975">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1"/>
                          </a:solidFill>
                          <a:latin typeface="Ubuntu"/>
                          <a:ea typeface="Ubuntu"/>
                          <a:cs typeface="Ubuntu"/>
                          <a:sym typeface="Ubuntu"/>
                        </a:rPr>
                        <a:t>Write here your task</a:t>
                      </a:r>
                      <a:endParaRPr sz="1200">
                        <a:solidFill>
                          <a:schemeClr val="dk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r h="417975">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1"/>
                          </a:solidFill>
                          <a:latin typeface="Ubuntu"/>
                          <a:ea typeface="Ubuntu"/>
                          <a:cs typeface="Ubuntu"/>
                          <a:sym typeface="Ubuntu"/>
                        </a:rPr>
                        <a:t>Write here your task</a:t>
                      </a:r>
                      <a:endParaRPr sz="1200">
                        <a:solidFill>
                          <a:schemeClr val="dk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r h="417975">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1"/>
                          </a:solidFill>
                          <a:latin typeface="Ubuntu"/>
                          <a:ea typeface="Ubuntu"/>
                          <a:cs typeface="Ubuntu"/>
                          <a:sym typeface="Ubuntu"/>
                        </a:rPr>
                        <a:t>Write here your task</a:t>
                      </a:r>
                      <a:endParaRPr sz="1200">
                        <a:solidFill>
                          <a:schemeClr val="dk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r h="417975">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1"/>
                          </a:solidFill>
                          <a:latin typeface="Ubuntu"/>
                          <a:ea typeface="Ubuntu"/>
                          <a:cs typeface="Ubuntu"/>
                          <a:sym typeface="Ubuntu"/>
                        </a:rPr>
                        <a:t>Write here your task</a:t>
                      </a:r>
                      <a:endParaRPr sz="1200">
                        <a:solidFill>
                          <a:schemeClr val="dk1"/>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1"/>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rgbClr val="EF797F">
                          <a:alpha val="0"/>
                        </a:srgbClr>
                      </a:solidFill>
                      <a:prstDash val="solid"/>
                      <a:round/>
                      <a:headEnd len="sm" w="sm" type="none"/>
                      <a:tailEnd len="sm" w="sm" type="none"/>
                    </a:lnB>
                  </a:tcPr>
                </a:tc>
              </a:tr>
            </a:tbl>
          </a:graphicData>
        </a:graphic>
      </p:graphicFrame>
      <p:grpSp>
        <p:nvGrpSpPr>
          <p:cNvPr id="1371" name="Google Shape;1371;p39"/>
          <p:cNvGrpSpPr/>
          <p:nvPr/>
        </p:nvGrpSpPr>
        <p:grpSpPr>
          <a:xfrm>
            <a:off x="1593499" y="1889274"/>
            <a:ext cx="261191" cy="261191"/>
            <a:chOff x="-3651102" y="2062827"/>
            <a:chExt cx="370957" cy="370957"/>
          </a:xfrm>
        </p:grpSpPr>
        <p:sp>
          <p:nvSpPr>
            <p:cNvPr id="1372" name="Google Shape;1372;p39"/>
            <p:cNvSpPr/>
            <p:nvPr/>
          </p:nvSpPr>
          <p:spPr>
            <a:xfrm>
              <a:off x="-3651102" y="2062827"/>
              <a:ext cx="370957" cy="370957"/>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73" name="Google Shape;1373;p39"/>
            <p:cNvSpPr/>
            <p:nvPr/>
          </p:nvSpPr>
          <p:spPr>
            <a:xfrm>
              <a:off x="-3537972" y="2199912"/>
              <a:ext cx="146358" cy="96815"/>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374" name="Google Shape;1374;p39"/>
          <p:cNvGrpSpPr/>
          <p:nvPr/>
        </p:nvGrpSpPr>
        <p:grpSpPr>
          <a:xfrm>
            <a:off x="1593500" y="2310550"/>
            <a:ext cx="261191" cy="261191"/>
            <a:chOff x="-2408847" y="2661146"/>
            <a:chExt cx="370957" cy="370957"/>
          </a:xfrm>
        </p:grpSpPr>
        <p:sp>
          <p:nvSpPr>
            <p:cNvPr id="1375" name="Google Shape;1375;p39"/>
            <p:cNvSpPr/>
            <p:nvPr/>
          </p:nvSpPr>
          <p:spPr>
            <a:xfrm>
              <a:off x="-2286715" y="2784337"/>
              <a:ext cx="126649" cy="124589"/>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76" name="Google Shape;1376;p39"/>
            <p:cNvSpPr/>
            <p:nvPr/>
          </p:nvSpPr>
          <p:spPr>
            <a:xfrm>
              <a:off x="-2408847" y="2661146"/>
              <a:ext cx="370957" cy="370957"/>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377" name="Google Shape;1377;p39"/>
          <p:cNvSpPr/>
          <p:nvPr/>
        </p:nvSpPr>
        <p:spPr>
          <a:xfrm>
            <a:off x="6298393" y="19940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9"/>
          <p:cNvSpPr/>
          <p:nvPr/>
        </p:nvSpPr>
        <p:spPr>
          <a:xfrm>
            <a:off x="6589384" y="19940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9"/>
          <p:cNvSpPr/>
          <p:nvPr/>
        </p:nvSpPr>
        <p:spPr>
          <a:xfrm>
            <a:off x="6880375" y="19940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9"/>
          <p:cNvSpPr/>
          <p:nvPr/>
        </p:nvSpPr>
        <p:spPr>
          <a:xfrm>
            <a:off x="7171366" y="1994048"/>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9"/>
          <p:cNvSpPr/>
          <p:nvPr/>
        </p:nvSpPr>
        <p:spPr>
          <a:xfrm>
            <a:off x="7462357" y="1994048"/>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9"/>
          <p:cNvSpPr/>
          <p:nvPr/>
        </p:nvSpPr>
        <p:spPr>
          <a:xfrm>
            <a:off x="6298393" y="2411873"/>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9"/>
          <p:cNvSpPr/>
          <p:nvPr/>
        </p:nvSpPr>
        <p:spPr>
          <a:xfrm>
            <a:off x="6589384" y="2411873"/>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9"/>
          <p:cNvSpPr/>
          <p:nvPr/>
        </p:nvSpPr>
        <p:spPr>
          <a:xfrm>
            <a:off x="6880375" y="241187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9"/>
          <p:cNvSpPr/>
          <p:nvPr/>
        </p:nvSpPr>
        <p:spPr>
          <a:xfrm>
            <a:off x="7171366" y="241187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9"/>
          <p:cNvSpPr/>
          <p:nvPr/>
        </p:nvSpPr>
        <p:spPr>
          <a:xfrm>
            <a:off x="7462357" y="241187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9"/>
          <p:cNvSpPr/>
          <p:nvPr/>
        </p:nvSpPr>
        <p:spPr>
          <a:xfrm>
            <a:off x="6298393" y="28298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9"/>
          <p:cNvSpPr/>
          <p:nvPr/>
        </p:nvSpPr>
        <p:spPr>
          <a:xfrm>
            <a:off x="6589384" y="28298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9"/>
          <p:cNvSpPr/>
          <p:nvPr/>
        </p:nvSpPr>
        <p:spPr>
          <a:xfrm>
            <a:off x="6880375" y="28298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9"/>
          <p:cNvSpPr/>
          <p:nvPr/>
        </p:nvSpPr>
        <p:spPr>
          <a:xfrm>
            <a:off x="7171366" y="282984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9"/>
          <p:cNvSpPr/>
          <p:nvPr/>
        </p:nvSpPr>
        <p:spPr>
          <a:xfrm>
            <a:off x="7462357" y="2829848"/>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9"/>
          <p:cNvSpPr/>
          <p:nvPr/>
        </p:nvSpPr>
        <p:spPr>
          <a:xfrm>
            <a:off x="6298393" y="3247823"/>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9"/>
          <p:cNvSpPr/>
          <p:nvPr/>
        </p:nvSpPr>
        <p:spPr>
          <a:xfrm>
            <a:off x="6589384" y="324782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9"/>
          <p:cNvSpPr/>
          <p:nvPr/>
        </p:nvSpPr>
        <p:spPr>
          <a:xfrm>
            <a:off x="6880375" y="324782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9"/>
          <p:cNvSpPr/>
          <p:nvPr/>
        </p:nvSpPr>
        <p:spPr>
          <a:xfrm>
            <a:off x="7171366" y="324782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9"/>
          <p:cNvSpPr/>
          <p:nvPr/>
        </p:nvSpPr>
        <p:spPr>
          <a:xfrm>
            <a:off x="7462357" y="324782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9"/>
          <p:cNvSpPr/>
          <p:nvPr/>
        </p:nvSpPr>
        <p:spPr>
          <a:xfrm>
            <a:off x="6298393" y="366579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9"/>
          <p:cNvSpPr/>
          <p:nvPr/>
        </p:nvSpPr>
        <p:spPr>
          <a:xfrm>
            <a:off x="6589384" y="366579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9"/>
          <p:cNvSpPr/>
          <p:nvPr/>
        </p:nvSpPr>
        <p:spPr>
          <a:xfrm>
            <a:off x="6880375" y="3665798"/>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9"/>
          <p:cNvSpPr/>
          <p:nvPr/>
        </p:nvSpPr>
        <p:spPr>
          <a:xfrm>
            <a:off x="7171366" y="3665798"/>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9"/>
          <p:cNvSpPr/>
          <p:nvPr/>
        </p:nvSpPr>
        <p:spPr>
          <a:xfrm>
            <a:off x="7462357" y="3665798"/>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9"/>
          <p:cNvSpPr/>
          <p:nvPr/>
        </p:nvSpPr>
        <p:spPr>
          <a:xfrm>
            <a:off x="6298393" y="4083773"/>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9"/>
          <p:cNvSpPr/>
          <p:nvPr/>
        </p:nvSpPr>
        <p:spPr>
          <a:xfrm>
            <a:off x="6589384" y="4083773"/>
            <a:ext cx="205500" cy="195600"/>
          </a:xfrm>
          <a:prstGeom prst="star5">
            <a:avLst>
              <a:gd fmla="val 19098" name="adj"/>
              <a:gd fmla="val 105146" name="hf"/>
              <a:gd fmla="val 110557" name="vf"/>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9"/>
          <p:cNvSpPr/>
          <p:nvPr/>
        </p:nvSpPr>
        <p:spPr>
          <a:xfrm>
            <a:off x="6880375" y="408377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9"/>
          <p:cNvSpPr/>
          <p:nvPr/>
        </p:nvSpPr>
        <p:spPr>
          <a:xfrm>
            <a:off x="7171366" y="408377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9"/>
          <p:cNvSpPr/>
          <p:nvPr/>
        </p:nvSpPr>
        <p:spPr>
          <a:xfrm>
            <a:off x="7462357" y="4083773"/>
            <a:ext cx="205500" cy="195600"/>
          </a:xfrm>
          <a:prstGeom prst="star5">
            <a:avLst>
              <a:gd fmla="val 19098" name="adj"/>
              <a:gd fmla="val 105146" name="hf"/>
              <a:gd fmla="val 110557" name="vf"/>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4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sp>
        <p:nvSpPr>
          <p:cNvPr id="1412" name="Google Shape;1412;p40"/>
          <p:cNvSpPr txBox="1"/>
          <p:nvPr/>
        </p:nvSpPr>
        <p:spPr>
          <a:xfrm>
            <a:off x="2376000" y="4297800"/>
            <a:ext cx="4392000" cy="4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chemeClr val="dk2"/>
                </a:solidFill>
                <a:latin typeface="Ubuntu"/>
                <a:ea typeface="Ubuntu"/>
                <a:cs typeface="Ubuntu"/>
                <a:sym typeface="Ubuntu"/>
              </a:rPr>
              <a:t>If you want to modify this graph, click on it, follow the link, change the data and replace it</a:t>
            </a:r>
            <a:endParaRPr sz="1000">
              <a:solidFill>
                <a:schemeClr val="dk2"/>
              </a:solidFill>
              <a:latin typeface="Ubuntu"/>
              <a:ea typeface="Ubuntu"/>
              <a:cs typeface="Ubuntu"/>
              <a:sym typeface="Ubuntu"/>
            </a:endParaRPr>
          </a:p>
        </p:txBody>
      </p:sp>
      <p:sp>
        <p:nvSpPr>
          <p:cNvPr id="1413" name="Google Shape;1413;p40"/>
          <p:cNvSpPr/>
          <p:nvPr/>
        </p:nvSpPr>
        <p:spPr>
          <a:xfrm>
            <a:off x="457175" y="1865200"/>
            <a:ext cx="1725300" cy="1875600"/>
          </a:xfrm>
          <a:prstGeom prst="roundRect">
            <a:avLst>
              <a:gd fmla="val 9304"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414" name="Google Shape;1414;p40"/>
          <p:cNvSpPr/>
          <p:nvPr/>
        </p:nvSpPr>
        <p:spPr>
          <a:xfrm>
            <a:off x="623075" y="205581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0"/>
          <p:cNvSpPr/>
          <p:nvPr/>
        </p:nvSpPr>
        <p:spPr>
          <a:xfrm>
            <a:off x="746100" y="205581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0"/>
          <p:cNvSpPr/>
          <p:nvPr/>
        </p:nvSpPr>
        <p:spPr>
          <a:xfrm>
            <a:off x="869125" y="205581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0"/>
          <p:cNvSpPr/>
          <p:nvPr/>
        </p:nvSpPr>
        <p:spPr>
          <a:xfrm>
            <a:off x="6969300" y="1865200"/>
            <a:ext cx="1725300" cy="1875600"/>
          </a:xfrm>
          <a:prstGeom prst="roundRect">
            <a:avLst>
              <a:gd fmla="val 9304"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418" name="Google Shape;1418;p40"/>
          <p:cNvSpPr/>
          <p:nvPr/>
        </p:nvSpPr>
        <p:spPr>
          <a:xfrm>
            <a:off x="7135200" y="205581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0"/>
          <p:cNvSpPr/>
          <p:nvPr/>
        </p:nvSpPr>
        <p:spPr>
          <a:xfrm>
            <a:off x="7258225" y="205581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0"/>
          <p:cNvSpPr/>
          <p:nvPr/>
        </p:nvSpPr>
        <p:spPr>
          <a:xfrm>
            <a:off x="7381250" y="205581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0"/>
          <p:cNvSpPr/>
          <p:nvPr/>
        </p:nvSpPr>
        <p:spPr>
          <a:xfrm>
            <a:off x="7070563" y="3013900"/>
            <a:ext cx="1511400" cy="650700"/>
          </a:xfrm>
          <a:prstGeom prst="rect">
            <a:avLst/>
          </a:prstGeom>
          <a:noFill/>
          <a:ln>
            <a:noFill/>
          </a:ln>
        </p:spPr>
        <p:txBody>
          <a:bodyPr anchorCtr="0" anchor="ctr" bIns="91425" lIns="274300" spcFirstLastPara="1" rIns="274300" wrap="square" tIns="91425">
            <a:noAutofit/>
          </a:bodyPr>
          <a:lstStyle/>
          <a:p>
            <a:pPr indent="0" lvl="0" marL="0" marR="0"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It’s the farthest planet from the Sun </a:t>
            </a:r>
            <a:endParaRPr sz="1200">
              <a:solidFill>
                <a:schemeClr val="dk2"/>
              </a:solidFill>
              <a:latin typeface="Ubuntu"/>
              <a:ea typeface="Ubuntu"/>
              <a:cs typeface="Ubuntu"/>
              <a:sym typeface="Ubuntu"/>
            </a:endParaRPr>
          </a:p>
        </p:txBody>
      </p:sp>
      <p:sp>
        <p:nvSpPr>
          <p:cNvPr id="1422" name="Google Shape;1422;p40"/>
          <p:cNvSpPr/>
          <p:nvPr/>
        </p:nvSpPr>
        <p:spPr>
          <a:xfrm>
            <a:off x="562039" y="3013925"/>
            <a:ext cx="1511400" cy="650700"/>
          </a:xfrm>
          <a:prstGeom prst="rect">
            <a:avLst/>
          </a:prstGeom>
          <a:noFill/>
          <a:ln>
            <a:noFill/>
          </a:ln>
        </p:spPr>
        <p:txBody>
          <a:bodyPr anchorCtr="0" anchor="ctr" bIns="91425" lIns="274300" spcFirstLastPara="1" rIns="58750" wrap="square" tIns="91425">
            <a:noAutofit/>
          </a:bodyPr>
          <a:lstStyle/>
          <a:p>
            <a:pPr indent="0" lvl="0" marL="0" marR="7084" rtl="0" algn="ctr">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It’s the closest object to the Sun</a:t>
            </a:r>
            <a:endParaRPr sz="1200">
              <a:solidFill>
                <a:schemeClr val="dk2"/>
              </a:solidFill>
              <a:latin typeface="Ubuntu"/>
              <a:ea typeface="Ubuntu"/>
              <a:cs typeface="Ubuntu"/>
              <a:sym typeface="Ubuntu"/>
            </a:endParaRPr>
          </a:p>
        </p:txBody>
      </p:sp>
      <p:sp>
        <p:nvSpPr>
          <p:cNvPr id="1423" name="Google Shape;1423;p40"/>
          <p:cNvSpPr txBox="1"/>
          <p:nvPr/>
        </p:nvSpPr>
        <p:spPr>
          <a:xfrm>
            <a:off x="562067" y="2780725"/>
            <a:ext cx="1511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Saturn</a:t>
            </a:r>
            <a:endParaRPr b="1" sz="1700">
              <a:solidFill>
                <a:schemeClr val="accent3"/>
              </a:solidFill>
              <a:latin typeface="Ubuntu"/>
              <a:ea typeface="Ubuntu"/>
              <a:cs typeface="Ubuntu"/>
              <a:sym typeface="Ubuntu"/>
            </a:endParaRPr>
          </a:p>
        </p:txBody>
      </p:sp>
      <p:sp>
        <p:nvSpPr>
          <p:cNvPr id="1424" name="Google Shape;1424;p40"/>
          <p:cNvSpPr txBox="1"/>
          <p:nvPr/>
        </p:nvSpPr>
        <p:spPr>
          <a:xfrm>
            <a:off x="7070562" y="2780725"/>
            <a:ext cx="1511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Neptune</a:t>
            </a:r>
            <a:endParaRPr b="1" sz="1700">
              <a:solidFill>
                <a:schemeClr val="accent2"/>
              </a:solidFill>
              <a:latin typeface="Ubuntu"/>
              <a:ea typeface="Ubuntu"/>
              <a:cs typeface="Ubuntu"/>
              <a:sym typeface="Ubuntu"/>
            </a:endParaRPr>
          </a:p>
        </p:txBody>
      </p:sp>
      <p:sp>
        <p:nvSpPr>
          <p:cNvPr id="1425" name="Google Shape;1425;p40"/>
          <p:cNvSpPr/>
          <p:nvPr/>
        </p:nvSpPr>
        <p:spPr>
          <a:xfrm>
            <a:off x="7542009" y="1582509"/>
            <a:ext cx="579900" cy="579900"/>
          </a:xfrm>
          <a:prstGeom prst="ellipse">
            <a:avLst/>
          </a:prstGeom>
          <a:solidFill>
            <a:srgbClr val="F3F3F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0"/>
          <p:cNvSpPr/>
          <p:nvPr/>
        </p:nvSpPr>
        <p:spPr>
          <a:xfrm>
            <a:off x="1067467" y="1582509"/>
            <a:ext cx="579900" cy="579900"/>
          </a:xfrm>
          <a:prstGeom prst="ellipse">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7" name="Google Shape;1427;p40"/>
          <p:cNvGrpSpPr/>
          <p:nvPr/>
        </p:nvGrpSpPr>
        <p:grpSpPr>
          <a:xfrm>
            <a:off x="7664844" y="1684834"/>
            <a:ext cx="327074" cy="375241"/>
            <a:chOff x="6636950" y="1608634"/>
            <a:chExt cx="327074" cy="375241"/>
          </a:xfrm>
        </p:grpSpPr>
        <p:sp>
          <p:nvSpPr>
            <p:cNvPr id="1428" name="Google Shape;1428;p40"/>
            <p:cNvSpPr/>
            <p:nvPr/>
          </p:nvSpPr>
          <p:spPr>
            <a:xfrm>
              <a:off x="6695492" y="1760051"/>
              <a:ext cx="209974" cy="49754"/>
            </a:xfrm>
            <a:custGeom>
              <a:rect b="b" l="l" r="r" t="t"/>
              <a:pathLst>
                <a:path extrusionOk="0" h="3323" w="14024">
                  <a:moveTo>
                    <a:pt x="379" y="1"/>
                  </a:moveTo>
                  <a:cubicBezTo>
                    <a:pt x="169" y="1"/>
                    <a:pt x="1" y="169"/>
                    <a:pt x="1" y="358"/>
                  </a:cubicBezTo>
                  <a:lnTo>
                    <a:pt x="1" y="3322"/>
                  </a:lnTo>
                  <a:lnTo>
                    <a:pt x="14024" y="3322"/>
                  </a:lnTo>
                  <a:lnTo>
                    <a:pt x="14024" y="358"/>
                  </a:lnTo>
                  <a:cubicBezTo>
                    <a:pt x="14024" y="169"/>
                    <a:pt x="13877" y="1"/>
                    <a:pt x="13667"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0"/>
            <p:cNvSpPr/>
            <p:nvPr/>
          </p:nvSpPr>
          <p:spPr>
            <a:xfrm>
              <a:off x="6695492" y="1798770"/>
              <a:ext cx="209974" cy="185105"/>
            </a:xfrm>
            <a:custGeom>
              <a:rect b="b" l="l" r="r" t="t"/>
              <a:pathLst>
                <a:path extrusionOk="0" h="12363" w="14024">
                  <a:moveTo>
                    <a:pt x="1" y="1"/>
                  </a:moveTo>
                  <a:lnTo>
                    <a:pt x="1" y="11984"/>
                  </a:lnTo>
                  <a:cubicBezTo>
                    <a:pt x="1" y="12195"/>
                    <a:pt x="169" y="12363"/>
                    <a:pt x="379" y="12363"/>
                  </a:cubicBezTo>
                  <a:lnTo>
                    <a:pt x="13667" y="12363"/>
                  </a:lnTo>
                  <a:cubicBezTo>
                    <a:pt x="13877" y="12363"/>
                    <a:pt x="14024" y="12195"/>
                    <a:pt x="14024" y="11984"/>
                  </a:cubicBezTo>
                  <a:lnTo>
                    <a:pt x="14024"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0"/>
            <p:cNvSpPr/>
            <p:nvPr/>
          </p:nvSpPr>
          <p:spPr>
            <a:xfrm>
              <a:off x="6724449" y="1827726"/>
              <a:ext cx="41264" cy="156148"/>
            </a:xfrm>
            <a:custGeom>
              <a:rect b="b" l="l" r="r" t="t"/>
              <a:pathLst>
                <a:path extrusionOk="0" h="10429" w="2756">
                  <a:moveTo>
                    <a:pt x="1368" y="1"/>
                  </a:moveTo>
                  <a:cubicBezTo>
                    <a:pt x="611" y="1"/>
                    <a:pt x="1" y="611"/>
                    <a:pt x="1" y="1367"/>
                  </a:cubicBezTo>
                  <a:lnTo>
                    <a:pt x="1" y="10072"/>
                  </a:lnTo>
                  <a:cubicBezTo>
                    <a:pt x="1" y="10282"/>
                    <a:pt x="169" y="10429"/>
                    <a:pt x="379" y="10429"/>
                  </a:cubicBezTo>
                  <a:lnTo>
                    <a:pt x="2377" y="10429"/>
                  </a:lnTo>
                  <a:cubicBezTo>
                    <a:pt x="2587" y="10429"/>
                    <a:pt x="2755" y="10282"/>
                    <a:pt x="2755" y="10072"/>
                  </a:cubicBezTo>
                  <a:lnTo>
                    <a:pt x="2755" y="1367"/>
                  </a:lnTo>
                  <a:cubicBezTo>
                    <a:pt x="2755" y="611"/>
                    <a:pt x="2124" y="1"/>
                    <a:pt x="1368"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0"/>
            <p:cNvSpPr/>
            <p:nvPr/>
          </p:nvSpPr>
          <p:spPr>
            <a:xfrm>
              <a:off x="6780177" y="1827726"/>
              <a:ext cx="40935" cy="156148"/>
            </a:xfrm>
            <a:custGeom>
              <a:rect b="b" l="l" r="r" t="t"/>
              <a:pathLst>
                <a:path extrusionOk="0" h="10429" w="2734">
                  <a:moveTo>
                    <a:pt x="1367" y="1"/>
                  </a:moveTo>
                  <a:cubicBezTo>
                    <a:pt x="610" y="1"/>
                    <a:pt x="0" y="611"/>
                    <a:pt x="0" y="1367"/>
                  </a:cubicBezTo>
                  <a:lnTo>
                    <a:pt x="0" y="10072"/>
                  </a:lnTo>
                  <a:cubicBezTo>
                    <a:pt x="0" y="10282"/>
                    <a:pt x="147" y="10429"/>
                    <a:pt x="358" y="10429"/>
                  </a:cubicBezTo>
                  <a:lnTo>
                    <a:pt x="2355" y="10429"/>
                  </a:lnTo>
                  <a:cubicBezTo>
                    <a:pt x="2565" y="10429"/>
                    <a:pt x="2733" y="10282"/>
                    <a:pt x="2733" y="10072"/>
                  </a:cubicBezTo>
                  <a:lnTo>
                    <a:pt x="2733" y="1367"/>
                  </a:lnTo>
                  <a:cubicBezTo>
                    <a:pt x="2712" y="611"/>
                    <a:pt x="2124" y="1"/>
                    <a:pt x="1367"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0"/>
            <p:cNvSpPr/>
            <p:nvPr/>
          </p:nvSpPr>
          <p:spPr>
            <a:xfrm>
              <a:off x="6835575" y="1827726"/>
              <a:ext cx="41249" cy="156148"/>
            </a:xfrm>
            <a:custGeom>
              <a:rect b="b" l="l" r="r" t="t"/>
              <a:pathLst>
                <a:path extrusionOk="0" h="10429" w="2755">
                  <a:moveTo>
                    <a:pt x="1367" y="1"/>
                  </a:moveTo>
                  <a:cubicBezTo>
                    <a:pt x="610" y="1"/>
                    <a:pt x="1" y="611"/>
                    <a:pt x="1" y="1367"/>
                  </a:cubicBezTo>
                  <a:lnTo>
                    <a:pt x="1" y="10072"/>
                  </a:lnTo>
                  <a:cubicBezTo>
                    <a:pt x="1" y="10282"/>
                    <a:pt x="169" y="10429"/>
                    <a:pt x="379" y="10429"/>
                  </a:cubicBezTo>
                  <a:lnTo>
                    <a:pt x="2376" y="10429"/>
                  </a:lnTo>
                  <a:cubicBezTo>
                    <a:pt x="2587" y="10429"/>
                    <a:pt x="2755" y="10282"/>
                    <a:pt x="2755" y="10072"/>
                  </a:cubicBezTo>
                  <a:lnTo>
                    <a:pt x="2755" y="1367"/>
                  </a:lnTo>
                  <a:cubicBezTo>
                    <a:pt x="2734" y="611"/>
                    <a:pt x="2124" y="1"/>
                    <a:pt x="1367"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0"/>
            <p:cNvSpPr/>
            <p:nvPr/>
          </p:nvSpPr>
          <p:spPr>
            <a:xfrm>
              <a:off x="6636950" y="1608634"/>
              <a:ext cx="327074" cy="64232"/>
            </a:xfrm>
            <a:custGeom>
              <a:rect b="b" l="l" r="r" t="t"/>
              <a:pathLst>
                <a:path extrusionOk="0" h="4290" w="21845">
                  <a:moveTo>
                    <a:pt x="2145" y="1"/>
                  </a:moveTo>
                  <a:cubicBezTo>
                    <a:pt x="967" y="1"/>
                    <a:pt x="0" y="968"/>
                    <a:pt x="0" y="2145"/>
                  </a:cubicBezTo>
                  <a:cubicBezTo>
                    <a:pt x="0" y="3323"/>
                    <a:pt x="967" y="4290"/>
                    <a:pt x="2145" y="4290"/>
                  </a:cubicBezTo>
                  <a:lnTo>
                    <a:pt x="19700" y="4290"/>
                  </a:lnTo>
                  <a:cubicBezTo>
                    <a:pt x="20877" y="4290"/>
                    <a:pt x="21844" y="3323"/>
                    <a:pt x="21844" y="2145"/>
                  </a:cubicBezTo>
                  <a:cubicBezTo>
                    <a:pt x="21844" y="968"/>
                    <a:pt x="20877" y="1"/>
                    <a:pt x="19700"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0"/>
            <p:cNvSpPr/>
            <p:nvPr/>
          </p:nvSpPr>
          <p:spPr>
            <a:xfrm>
              <a:off x="6883113" y="1760051"/>
              <a:ext cx="22354" cy="49754"/>
            </a:xfrm>
            <a:custGeom>
              <a:rect b="b" l="l" r="r" t="t"/>
              <a:pathLst>
                <a:path extrusionOk="0" h="3323" w="1493">
                  <a:moveTo>
                    <a:pt x="0" y="1"/>
                  </a:moveTo>
                  <a:cubicBezTo>
                    <a:pt x="210" y="1"/>
                    <a:pt x="379" y="169"/>
                    <a:pt x="379" y="358"/>
                  </a:cubicBezTo>
                  <a:lnTo>
                    <a:pt x="379" y="3322"/>
                  </a:lnTo>
                  <a:lnTo>
                    <a:pt x="1493" y="3322"/>
                  </a:lnTo>
                  <a:lnTo>
                    <a:pt x="1493" y="358"/>
                  </a:lnTo>
                  <a:cubicBezTo>
                    <a:pt x="1493" y="169"/>
                    <a:pt x="1346" y="1"/>
                    <a:pt x="1136"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0"/>
            <p:cNvSpPr/>
            <p:nvPr/>
          </p:nvSpPr>
          <p:spPr>
            <a:xfrm>
              <a:off x="6883113" y="1798770"/>
              <a:ext cx="22354" cy="185105"/>
            </a:xfrm>
            <a:custGeom>
              <a:rect b="b" l="l" r="r" t="t"/>
              <a:pathLst>
                <a:path extrusionOk="0" h="12363" w="1493">
                  <a:moveTo>
                    <a:pt x="379" y="1"/>
                  </a:moveTo>
                  <a:lnTo>
                    <a:pt x="379" y="11984"/>
                  </a:lnTo>
                  <a:cubicBezTo>
                    <a:pt x="379" y="12195"/>
                    <a:pt x="210" y="12363"/>
                    <a:pt x="0" y="12363"/>
                  </a:cubicBezTo>
                  <a:lnTo>
                    <a:pt x="1136" y="12363"/>
                  </a:lnTo>
                  <a:cubicBezTo>
                    <a:pt x="1325" y="12363"/>
                    <a:pt x="1493" y="12195"/>
                    <a:pt x="1493" y="11984"/>
                  </a:cubicBezTo>
                  <a:lnTo>
                    <a:pt x="1493"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0"/>
            <p:cNvSpPr/>
            <p:nvPr/>
          </p:nvSpPr>
          <p:spPr>
            <a:xfrm>
              <a:off x="6736726" y="1827726"/>
              <a:ext cx="28987" cy="156148"/>
            </a:xfrm>
            <a:custGeom>
              <a:rect b="b" l="l" r="r" t="t"/>
              <a:pathLst>
                <a:path extrusionOk="0" h="10429" w="1936">
                  <a:moveTo>
                    <a:pt x="548" y="1"/>
                  </a:moveTo>
                  <a:cubicBezTo>
                    <a:pt x="358" y="1"/>
                    <a:pt x="169" y="43"/>
                    <a:pt x="1" y="106"/>
                  </a:cubicBezTo>
                  <a:cubicBezTo>
                    <a:pt x="484" y="337"/>
                    <a:pt x="800" y="821"/>
                    <a:pt x="800" y="1367"/>
                  </a:cubicBezTo>
                  <a:lnTo>
                    <a:pt x="800" y="10072"/>
                  </a:lnTo>
                  <a:cubicBezTo>
                    <a:pt x="800" y="10282"/>
                    <a:pt x="632" y="10429"/>
                    <a:pt x="442" y="10429"/>
                  </a:cubicBezTo>
                  <a:lnTo>
                    <a:pt x="1557" y="10429"/>
                  </a:lnTo>
                  <a:cubicBezTo>
                    <a:pt x="1767" y="10429"/>
                    <a:pt x="1935" y="10282"/>
                    <a:pt x="1935" y="10072"/>
                  </a:cubicBezTo>
                  <a:lnTo>
                    <a:pt x="1935" y="1367"/>
                  </a:lnTo>
                  <a:cubicBezTo>
                    <a:pt x="1914" y="611"/>
                    <a:pt x="1304" y="1"/>
                    <a:pt x="548"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0"/>
            <p:cNvSpPr/>
            <p:nvPr/>
          </p:nvSpPr>
          <p:spPr>
            <a:xfrm>
              <a:off x="6792140" y="1827726"/>
              <a:ext cx="28972" cy="156148"/>
            </a:xfrm>
            <a:custGeom>
              <a:rect b="b" l="l" r="r" t="t"/>
              <a:pathLst>
                <a:path extrusionOk="0" h="10429" w="1935">
                  <a:moveTo>
                    <a:pt x="568" y="1"/>
                  </a:moveTo>
                  <a:cubicBezTo>
                    <a:pt x="379" y="1"/>
                    <a:pt x="168" y="43"/>
                    <a:pt x="0" y="106"/>
                  </a:cubicBezTo>
                  <a:cubicBezTo>
                    <a:pt x="484" y="337"/>
                    <a:pt x="799" y="821"/>
                    <a:pt x="799" y="1367"/>
                  </a:cubicBezTo>
                  <a:lnTo>
                    <a:pt x="799" y="10072"/>
                  </a:lnTo>
                  <a:cubicBezTo>
                    <a:pt x="799" y="10282"/>
                    <a:pt x="652" y="10429"/>
                    <a:pt x="442" y="10429"/>
                  </a:cubicBezTo>
                  <a:lnTo>
                    <a:pt x="1556" y="10429"/>
                  </a:lnTo>
                  <a:cubicBezTo>
                    <a:pt x="1766" y="10429"/>
                    <a:pt x="1934" y="10282"/>
                    <a:pt x="1934" y="10072"/>
                  </a:cubicBezTo>
                  <a:lnTo>
                    <a:pt x="1934" y="1367"/>
                  </a:lnTo>
                  <a:cubicBezTo>
                    <a:pt x="1913" y="611"/>
                    <a:pt x="1325" y="1"/>
                    <a:pt x="568"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0"/>
            <p:cNvSpPr/>
            <p:nvPr/>
          </p:nvSpPr>
          <p:spPr>
            <a:xfrm>
              <a:off x="6847852" y="1827726"/>
              <a:ext cx="28657" cy="156148"/>
            </a:xfrm>
            <a:custGeom>
              <a:rect b="b" l="l" r="r" t="t"/>
              <a:pathLst>
                <a:path extrusionOk="0" h="10429" w="1914">
                  <a:moveTo>
                    <a:pt x="547" y="1"/>
                  </a:moveTo>
                  <a:cubicBezTo>
                    <a:pt x="358" y="1"/>
                    <a:pt x="169" y="43"/>
                    <a:pt x="0" y="106"/>
                  </a:cubicBezTo>
                  <a:cubicBezTo>
                    <a:pt x="484" y="337"/>
                    <a:pt x="799" y="821"/>
                    <a:pt x="799" y="1367"/>
                  </a:cubicBezTo>
                  <a:lnTo>
                    <a:pt x="799" y="10072"/>
                  </a:lnTo>
                  <a:cubicBezTo>
                    <a:pt x="799" y="10282"/>
                    <a:pt x="631" y="10429"/>
                    <a:pt x="421" y="10429"/>
                  </a:cubicBezTo>
                  <a:lnTo>
                    <a:pt x="1556" y="10429"/>
                  </a:lnTo>
                  <a:cubicBezTo>
                    <a:pt x="1767" y="10429"/>
                    <a:pt x="1914" y="10282"/>
                    <a:pt x="1914" y="10072"/>
                  </a:cubicBezTo>
                  <a:lnTo>
                    <a:pt x="1914" y="1367"/>
                  </a:lnTo>
                  <a:cubicBezTo>
                    <a:pt x="1914" y="611"/>
                    <a:pt x="1304" y="1"/>
                    <a:pt x="547"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0"/>
            <p:cNvSpPr/>
            <p:nvPr/>
          </p:nvSpPr>
          <p:spPr>
            <a:xfrm>
              <a:off x="6915214" y="1608634"/>
              <a:ext cx="48810" cy="64232"/>
            </a:xfrm>
            <a:custGeom>
              <a:rect b="b" l="l" r="r" t="t"/>
              <a:pathLst>
                <a:path extrusionOk="0" h="4290" w="3260">
                  <a:moveTo>
                    <a:pt x="1" y="1"/>
                  </a:moveTo>
                  <a:cubicBezTo>
                    <a:pt x="1178" y="1"/>
                    <a:pt x="2145" y="968"/>
                    <a:pt x="2145" y="2145"/>
                  </a:cubicBezTo>
                  <a:cubicBezTo>
                    <a:pt x="2145" y="3323"/>
                    <a:pt x="1178" y="4290"/>
                    <a:pt x="1" y="4290"/>
                  </a:cubicBezTo>
                  <a:lnTo>
                    <a:pt x="1115" y="4290"/>
                  </a:lnTo>
                  <a:cubicBezTo>
                    <a:pt x="2292" y="4290"/>
                    <a:pt x="3259" y="3323"/>
                    <a:pt x="3259" y="2145"/>
                  </a:cubicBezTo>
                  <a:cubicBezTo>
                    <a:pt x="3259" y="968"/>
                    <a:pt x="2292" y="1"/>
                    <a:pt x="1115"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0"/>
            <p:cNvSpPr/>
            <p:nvPr/>
          </p:nvSpPr>
          <p:spPr>
            <a:xfrm>
              <a:off x="6647969" y="1667191"/>
              <a:ext cx="307865" cy="98235"/>
            </a:xfrm>
            <a:custGeom>
              <a:rect b="b" l="l" r="r" t="t"/>
              <a:pathLst>
                <a:path extrusionOk="0" h="6561" w="20562">
                  <a:moveTo>
                    <a:pt x="3280" y="0"/>
                  </a:moveTo>
                  <a:cubicBezTo>
                    <a:pt x="1472" y="0"/>
                    <a:pt x="0" y="1472"/>
                    <a:pt x="0" y="3280"/>
                  </a:cubicBezTo>
                  <a:cubicBezTo>
                    <a:pt x="0" y="5088"/>
                    <a:pt x="1472" y="6560"/>
                    <a:pt x="3280" y="6560"/>
                  </a:cubicBezTo>
                  <a:lnTo>
                    <a:pt x="17282" y="6560"/>
                  </a:lnTo>
                  <a:cubicBezTo>
                    <a:pt x="19090" y="6560"/>
                    <a:pt x="20562" y="5088"/>
                    <a:pt x="20562" y="3280"/>
                  </a:cubicBezTo>
                  <a:cubicBezTo>
                    <a:pt x="20562" y="1472"/>
                    <a:pt x="19090" y="0"/>
                    <a:pt x="1728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0"/>
            <p:cNvSpPr/>
            <p:nvPr/>
          </p:nvSpPr>
          <p:spPr>
            <a:xfrm>
              <a:off x="6889715" y="1667191"/>
              <a:ext cx="66119" cy="98549"/>
            </a:xfrm>
            <a:custGeom>
              <a:rect b="b" l="l" r="r" t="t"/>
              <a:pathLst>
                <a:path extrusionOk="0" h="6582" w="4416">
                  <a:moveTo>
                    <a:pt x="1" y="0"/>
                  </a:moveTo>
                  <a:cubicBezTo>
                    <a:pt x="1830" y="0"/>
                    <a:pt x="3281" y="1472"/>
                    <a:pt x="3281" y="3301"/>
                  </a:cubicBezTo>
                  <a:cubicBezTo>
                    <a:pt x="3281" y="5109"/>
                    <a:pt x="1830" y="6581"/>
                    <a:pt x="1" y="6581"/>
                  </a:cubicBezTo>
                  <a:lnTo>
                    <a:pt x="1136" y="6581"/>
                  </a:lnTo>
                  <a:cubicBezTo>
                    <a:pt x="2944" y="6581"/>
                    <a:pt x="4416" y="5109"/>
                    <a:pt x="4416" y="3301"/>
                  </a:cubicBezTo>
                  <a:cubicBezTo>
                    <a:pt x="4416" y="1472"/>
                    <a:pt x="2944" y="0"/>
                    <a:pt x="1136"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0"/>
            <p:cNvSpPr/>
            <p:nvPr/>
          </p:nvSpPr>
          <p:spPr>
            <a:xfrm>
              <a:off x="6642295" y="1661831"/>
              <a:ext cx="318899" cy="109254"/>
            </a:xfrm>
            <a:custGeom>
              <a:rect b="b" l="l" r="r" t="t"/>
              <a:pathLst>
                <a:path extrusionOk="0" h="7297" w="21299">
                  <a:moveTo>
                    <a:pt x="3659" y="1"/>
                  </a:moveTo>
                  <a:cubicBezTo>
                    <a:pt x="1640" y="1"/>
                    <a:pt x="1" y="1641"/>
                    <a:pt x="1" y="3638"/>
                  </a:cubicBezTo>
                  <a:cubicBezTo>
                    <a:pt x="1" y="5657"/>
                    <a:pt x="1640" y="7296"/>
                    <a:pt x="3659" y="7296"/>
                  </a:cubicBezTo>
                  <a:lnTo>
                    <a:pt x="3911" y="7296"/>
                  </a:lnTo>
                  <a:lnTo>
                    <a:pt x="3911" y="6561"/>
                  </a:lnTo>
                  <a:lnTo>
                    <a:pt x="3659" y="6561"/>
                  </a:lnTo>
                  <a:cubicBezTo>
                    <a:pt x="3633" y="6561"/>
                    <a:pt x="3607" y="6562"/>
                    <a:pt x="3582" y="6562"/>
                  </a:cubicBezTo>
                  <a:cubicBezTo>
                    <a:pt x="1976" y="6562"/>
                    <a:pt x="652" y="5273"/>
                    <a:pt x="652" y="3638"/>
                  </a:cubicBezTo>
                  <a:cubicBezTo>
                    <a:pt x="652" y="2024"/>
                    <a:pt x="1976" y="736"/>
                    <a:pt x="3582" y="736"/>
                  </a:cubicBezTo>
                  <a:cubicBezTo>
                    <a:pt x="3607" y="736"/>
                    <a:pt x="3633" y="736"/>
                    <a:pt x="3659" y="737"/>
                  </a:cubicBezTo>
                  <a:lnTo>
                    <a:pt x="17661" y="737"/>
                  </a:lnTo>
                  <a:cubicBezTo>
                    <a:pt x="17687" y="736"/>
                    <a:pt x="17713" y="736"/>
                    <a:pt x="17738" y="736"/>
                  </a:cubicBezTo>
                  <a:cubicBezTo>
                    <a:pt x="19344" y="736"/>
                    <a:pt x="20668" y="2024"/>
                    <a:pt x="20668" y="3638"/>
                  </a:cubicBezTo>
                  <a:cubicBezTo>
                    <a:pt x="20668" y="5273"/>
                    <a:pt x="19344" y="6562"/>
                    <a:pt x="17738" y="6562"/>
                  </a:cubicBezTo>
                  <a:cubicBezTo>
                    <a:pt x="17713" y="6562"/>
                    <a:pt x="17687" y="6561"/>
                    <a:pt x="17661" y="6561"/>
                  </a:cubicBezTo>
                  <a:lnTo>
                    <a:pt x="17409" y="6561"/>
                  </a:lnTo>
                  <a:lnTo>
                    <a:pt x="17409" y="7296"/>
                  </a:lnTo>
                  <a:lnTo>
                    <a:pt x="17661" y="7296"/>
                  </a:lnTo>
                  <a:cubicBezTo>
                    <a:pt x="19679" y="7296"/>
                    <a:pt x="21298" y="5657"/>
                    <a:pt x="21298" y="3638"/>
                  </a:cubicBezTo>
                  <a:cubicBezTo>
                    <a:pt x="21298" y="1641"/>
                    <a:pt x="19679" y="1"/>
                    <a:pt x="17661"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0"/>
            <p:cNvSpPr/>
            <p:nvPr/>
          </p:nvSpPr>
          <p:spPr>
            <a:xfrm>
              <a:off x="6673782" y="1700355"/>
              <a:ext cx="65175" cy="71045"/>
            </a:xfrm>
            <a:custGeom>
              <a:rect b="b" l="l" r="r" t="t"/>
              <a:pathLst>
                <a:path extrusionOk="0" h="4745" w="4353">
                  <a:moveTo>
                    <a:pt x="2040" y="1"/>
                  </a:moveTo>
                  <a:cubicBezTo>
                    <a:pt x="1575" y="1"/>
                    <a:pt x="1108" y="165"/>
                    <a:pt x="736" y="498"/>
                  </a:cubicBezTo>
                  <a:cubicBezTo>
                    <a:pt x="63" y="1086"/>
                    <a:pt x="0" y="2137"/>
                    <a:pt x="610" y="2810"/>
                  </a:cubicBezTo>
                  <a:cubicBezTo>
                    <a:pt x="687" y="2892"/>
                    <a:pt x="776" y="2927"/>
                    <a:pt x="863" y="2927"/>
                  </a:cubicBezTo>
                  <a:cubicBezTo>
                    <a:pt x="1133" y="2927"/>
                    <a:pt x="1379" y="2597"/>
                    <a:pt x="1156" y="2327"/>
                  </a:cubicBezTo>
                  <a:cubicBezTo>
                    <a:pt x="820" y="1948"/>
                    <a:pt x="841" y="1381"/>
                    <a:pt x="1219" y="1044"/>
                  </a:cubicBezTo>
                  <a:cubicBezTo>
                    <a:pt x="1452" y="841"/>
                    <a:pt x="1743" y="740"/>
                    <a:pt x="2032" y="740"/>
                  </a:cubicBezTo>
                  <a:cubicBezTo>
                    <a:pt x="2370" y="740"/>
                    <a:pt x="2706" y="877"/>
                    <a:pt x="2943" y="1149"/>
                  </a:cubicBezTo>
                  <a:cubicBezTo>
                    <a:pt x="3532" y="1822"/>
                    <a:pt x="3490" y="2852"/>
                    <a:pt x="2817" y="3483"/>
                  </a:cubicBezTo>
                  <a:cubicBezTo>
                    <a:pt x="2460" y="3798"/>
                    <a:pt x="1997" y="3967"/>
                    <a:pt x="1535" y="4009"/>
                  </a:cubicBezTo>
                  <a:cubicBezTo>
                    <a:pt x="1072" y="4051"/>
                    <a:pt x="1093" y="4702"/>
                    <a:pt x="1556" y="4744"/>
                  </a:cubicBezTo>
                  <a:lnTo>
                    <a:pt x="1577" y="4744"/>
                  </a:lnTo>
                  <a:cubicBezTo>
                    <a:pt x="2208" y="4702"/>
                    <a:pt x="2817" y="4450"/>
                    <a:pt x="3301" y="4030"/>
                  </a:cubicBezTo>
                  <a:cubicBezTo>
                    <a:pt x="4268" y="3147"/>
                    <a:pt x="4352" y="1633"/>
                    <a:pt x="3490" y="645"/>
                  </a:cubicBezTo>
                  <a:cubicBezTo>
                    <a:pt x="3108" y="218"/>
                    <a:pt x="2575" y="1"/>
                    <a:pt x="2040"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0"/>
            <p:cNvSpPr/>
            <p:nvPr/>
          </p:nvSpPr>
          <p:spPr>
            <a:xfrm>
              <a:off x="6864532" y="1700236"/>
              <a:ext cx="65490" cy="71164"/>
            </a:xfrm>
            <a:custGeom>
              <a:rect b="b" l="l" r="r" t="t"/>
              <a:pathLst>
                <a:path extrusionOk="0" h="4753" w="4374">
                  <a:moveTo>
                    <a:pt x="2332" y="0"/>
                  </a:moveTo>
                  <a:cubicBezTo>
                    <a:pt x="1794" y="0"/>
                    <a:pt x="1258" y="223"/>
                    <a:pt x="863" y="653"/>
                  </a:cubicBezTo>
                  <a:cubicBezTo>
                    <a:pt x="1" y="1641"/>
                    <a:pt x="85" y="3134"/>
                    <a:pt x="1073" y="4017"/>
                  </a:cubicBezTo>
                  <a:cubicBezTo>
                    <a:pt x="1536" y="4458"/>
                    <a:pt x="2145" y="4710"/>
                    <a:pt x="2797" y="4752"/>
                  </a:cubicBezTo>
                  <a:lnTo>
                    <a:pt x="2818" y="4752"/>
                  </a:lnTo>
                  <a:lnTo>
                    <a:pt x="2818" y="4731"/>
                  </a:lnTo>
                  <a:cubicBezTo>
                    <a:pt x="3260" y="4710"/>
                    <a:pt x="3281" y="4059"/>
                    <a:pt x="2839" y="3996"/>
                  </a:cubicBezTo>
                  <a:cubicBezTo>
                    <a:pt x="2356" y="3975"/>
                    <a:pt x="1914" y="3785"/>
                    <a:pt x="1557" y="3470"/>
                  </a:cubicBezTo>
                  <a:cubicBezTo>
                    <a:pt x="884" y="2860"/>
                    <a:pt x="821" y="1830"/>
                    <a:pt x="1409" y="1136"/>
                  </a:cubicBezTo>
                  <a:cubicBezTo>
                    <a:pt x="1656" y="868"/>
                    <a:pt x="1986" y="730"/>
                    <a:pt x="2316" y="730"/>
                  </a:cubicBezTo>
                  <a:cubicBezTo>
                    <a:pt x="2607" y="730"/>
                    <a:pt x="2898" y="836"/>
                    <a:pt x="3133" y="1052"/>
                  </a:cubicBezTo>
                  <a:cubicBezTo>
                    <a:pt x="3512" y="1368"/>
                    <a:pt x="3554" y="1956"/>
                    <a:pt x="3217" y="2314"/>
                  </a:cubicBezTo>
                  <a:cubicBezTo>
                    <a:pt x="2949" y="2597"/>
                    <a:pt x="3214" y="2952"/>
                    <a:pt x="3495" y="2952"/>
                  </a:cubicBezTo>
                  <a:cubicBezTo>
                    <a:pt x="3589" y="2952"/>
                    <a:pt x="3685" y="2913"/>
                    <a:pt x="3764" y="2818"/>
                  </a:cubicBezTo>
                  <a:cubicBezTo>
                    <a:pt x="4374" y="2124"/>
                    <a:pt x="4311" y="1094"/>
                    <a:pt x="3638" y="506"/>
                  </a:cubicBezTo>
                  <a:cubicBezTo>
                    <a:pt x="3259" y="165"/>
                    <a:pt x="2794" y="0"/>
                    <a:pt x="2332"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5" name="Google Shape;1445;p40"/>
          <p:cNvGrpSpPr/>
          <p:nvPr/>
        </p:nvGrpSpPr>
        <p:grpSpPr>
          <a:xfrm>
            <a:off x="1176725" y="1718675"/>
            <a:ext cx="337833" cy="307548"/>
            <a:chOff x="758823" y="1984468"/>
            <a:chExt cx="274705" cy="250100"/>
          </a:xfrm>
        </p:grpSpPr>
        <p:sp>
          <p:nvSpPr>
            <p:cNvPr id="1446" name="Google Shape;1446;p40"/>
            <p:cNvSpPr/>
            <p:nvPr/>
          </p:nvSpPr>
          <p:spPr>
            <a:xfrm>
              <a:off x="783454" y="1984468"/>
              <a:ext cx="250074" cy="250100"/>
            </a:xfrm>
            <a:custGeom>
              <a:rect b="b" l="l" r="r" t="t"/>
              <a:pathLst>
                <a:path extrusionOk="0" h="9524" w="9523">
                  <a:moveTo>
                    <a:pt x="4766" y="1"/>
                  </a:moveTo>
                  <a:cubicBezTo>
                    <a:pt x="2134" y="1"/>
                    <a:pt x="0" y="2125"/>
                    <a:pt x="0" y="4757"/>
                  </a:cubicBezTo>
                  <a:cubicBezTo>
                    <a:pt x="0" y="7389"/>
                    <a:pt x="2134" y="9523"/>
                    <a:pt x="4766" y="9523"/>
                  </a:cubicBezTo>
                  <a:cubicBezTo>
                    <a:pt x="7398" y="9523"/>
                    <a:pt x="9523" y="7389"/>
                    <a:pt x="9523" y="4757"/>
                  </a:cubicBezTo>
                  <a:cubicBezTo>
                    <a:pt x="9523" y="2125"/>
                    <a:pt x="7398" y="1"/>
                    <a:pt x="4766"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0"/>
            <p:cNvSpPr/>
            <p:nvPr/>
          </p:nvSpPr>
          <p:spPr>
            <a:xfrm>
              <a:off x="758823" y="1986989"/>
              <a:ext cx="238021" cy="247553"/>
            </a:xfrm>
            <a:custGeom>
              <a:rect b="b" l="l" r="r" t="t"/>
              <a:pathLst>
                <a:path extrusionOk="0" h="9427" w="9064">
                  <a:moveTo>
                    <a:pt x="4738" y="1"/>
                  </a:moveTo>
                  <a:lnTo>
                    <a:pt x="4738" y="1"/>
                  </a:lnTo>
                  <a:cubicBezTo>
                    <a:pt x="1618" y="651"/>
                    <a:pt x="0" y="4116"/>
                    <a:pt x="1512" y="6920"/>
                  </a:cubicBezTo>
                  <a:cubicBezTo>
                    <a:pt x="2388" y="8553"/>
                    <a:pt x="4039" y="9427"/>
                    <a:pt x="5712" y="9427"/>
                  </a:cubicBezTo>
                  <a:cubicBezTo>
                    <a:pt x="6911" y="9427"/>
                    <a:pt x="8120" y="8978"/>
                    <a:pt x="9063" y="8040"/>
                  </a:cubicBezTo>
                  <a:lnTo>
                    <a:pt x="9063" y="8040"/>
                  </a:lnTo>
                  <a:cubicBezTo>
                    <a:pt x="8738" y="8107"/>
                    <a:pt x="8413" y="8145"/>
                    <a:pt x="8087" y="8145"/>
                  </a:cubicBezTo>
                  <a:cubicBezTo>
                    <a:pt x="6154" y="8145"/>
                    <a:pt x="4422" y="6977"/>
                    <a:pt x="3685" y="5197"/>
                  </a:cubicBezTo>
                  <a:cubicBezTo>
                    <a:pt x="2948" y="3408"/>
                    <a:pt x="3369" y="1359"/>
                    <a:pt x="4738"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0"/>
            <p:cNvSpPr/>
            <p:nvPr/>
          </p:nvSpPr>
          <p:spPr>
            <a:xfrm>
              <a:off x="834975" y="1985728"/>
              <a:ext cx="198552" cy="246818"/>
            </a:xfrm>
            <a:custGeom>
              <a:rect b="b" l="l" r="r" t="t"/>
              <a:pathLst>
                <a:path extrusionOk="0" h="9399" w="7561">
                  <a:moveTo>
                    <a:pt x="3493" y="1"/>
                  </a:moveTo>
                  <a:lnTo>
                    <a:pt x="3819" y="393"/>
                  </a:lnTo>
                  <a:cubicBezTo>
                    <a:pt x="3857" y="441"/>
                    <a:pt x="3866" y="498"/>
                    <a:pt x="3847" y="556"/>
                  </a:cubicBezTo>
                  <a:lnTo>
                    <a:pt x="3627" y="1073"/>
                  </a:lnTo>
                  <a:cubicBezTo>
                    <a:pt x="3611" y="1105"/>
                    <a:pt x="3582" y="1122"/>
                    <a:pt x="3554" y="1122"/>
                  </a:cubicBezTo>
                  <a:cubicBezTo>
                    <a:pt x="3532" y="1122"/>
                    <a:pt x="3510" y="1112"/>
                    <a:pt x="3493" y="1092"/>
                  </a:cubicBezTo>
                  <a:lnTo>
                    <a:pt x="3292" y="795"/>
                  </a:lnTo>
                  <a:cubicBezTo>
                    <a:pt x="3254" y="747"/>
                    <a:pt x="3206" y="728"/>
                    <a:pt x="3149" y="728"/>
                  </a:cubicBezTo>
                  <a:lnTo>
                    <a:pt x="2929" y="738"/>
                  </a:lnTo>
                  <a:cubicBezTo>
                    <a:pt x="2842" y="747"/>
                    <a:pt x="2775" y="785"/>
                    <a:pt x="2728" y="852"/>
                  </a:cubicBezTo>
                  <a:lnTo>
                    <a:pt x="2115" y="1762"/>
                  </a:lnTo>
                  <a:cubicBezTo>
                    <a:pt x="2058" y="1848"/>
                    <a:pt x="2106" y="1963"/>
                    <a:pt x="2211" y="1982"/>
                  </a:cubicBezTo>
                  <a:lnTo>
                    <a:pt x="2488" y="2039"/>
                  </a:lnTo>
                  <a:cubicBezTo>
                    <a:pt x="2501" y="2042"/>
                    <a:pt x="2513" y="2043"/>
                    <a:pt x="2526" y="2043"/>
                  </a:cubicBezTo>
                  <a:cubicBezTo>
                    <a:pt x="2608" y="2043"/>
                    <a:pt x="2685" y="1990"/>
                    <a:pt x="2718" y="1915"/>
                  </a:cubicBezTo>
                  <a:lnTo>
                    <a:pt x="2852" y="1541"/>
                  </a:lnTo>
                  <a:cubicBezTo>
                    <a:pt x="2874" y="1480"/>
                    <a:pt x="2932" y="1445"/>
                    <a:pt x="2990" y="1445"/>
                  </a:cubicBezTo>
                  <a:cubicBezTo>
                    <a:pt x="3031" y="1445"/>
                    <a:pt x="3073" y="1463"/>
                    <a:pt x="3101" y="1503"/>
                  </a:cubicBezTo>
                  <a:lnTo>
                    <a:pt x="3225" y="1656"/>
                  </a:lnTo>
                  <a:lnTo>
                    <a:pt x="3149" y="2164"/>
                  </a:lnTo>
                  <a:cubicBezTo>
                    <a:pt x="3149" y="2192"/>
                    <a:pt x="3120" y="2221"/>
                    <a:pt x="3091" y="2221"/>
                  </a:cubicBezTo>
                  <a:lnTo>
                    <a:pt x="2450" y="2317"/>
                  </a:lnTo>
                  <a:cubicBezTo>
                    <a:pt x="2421" y="2326"/>
                    <a:pt x="2393" y="2336"/>
                    <a:pt x="2373" y="2355"/>
                  </a:cubicBezTo>
                  <a:lnTo>
                    <a:pt x="1742" y="2814"/>
                  </a:lnTo>
                  <a:cubicBezTo>
                    <a:pt x="1675" y="2862"/>
                    <a:pt x="1627" y="2929"/>
                    <a:pt x="1608" y="3006"/>
                  </a:cubicBezTo>
                  <a:lnTo>
                    <a:pt x="1550" y="3264"/>
                  </a:lnTo>
                  <a:cubicBezTo>
                    <a:pt x="1533" y="3335"/>
                    <a:pt x="1457" y="3390"/>
                    <a:pt x="1386" y="3390"/>
                  </a:cubicBezTo>
                  <a:cubicBezTo>
                    <a:pt x="1380" y="3390"/>
                    <a:pt x="1374" y="3389"/>
                    <a:pt x="1369" y="3389"/>
                  </a:cubicBezTo>
                  <a:lnTo>
                    <a:pt x="1081" y="3350"/>
                  </a:lnTo>
                  <a:cubicBezTo>
                    <a:pt x="1075" y="3349"/>
                    <a:pt x="1068" y="3349"/>
                    <a:pt x="1062" y="3349"/>
                  </a:cubicBezTo>
                  <a:cubicBezTo>
                    <a:pt x="994" y="3349"/>
                    <a:pt x="935" y="3394"/>
                    <a:pt x="909" y="3456"/>
                  </a:cubicBezTo>
                  <a:lnTo>
                    <a:pt x="747" y="3886"/>
                  </a:lnTo>
                  <a:cubicBezTo>
                    <a:pt x="718" y="3972"/>
                    <a:pt x="766" y="4078"/>
                    <a:pt x="861" y="4106"/>
                  </a:cubicBezTo>
                  <a:lnTo>
                    <a:pt x="1215" y="4202"/>
                  </a:lnTo>
                  <a:cubicBezTo>
                    <a:pt x="1234" y="4208"/>
                    <a:pt x="1253" y="4210"/>
                    <a:pt x="1272" y="4210"/>
                  </a:cubicBezTo>
                  <a:cubicBezTo>
                    <a:pt x="1347" y="4210"/>
                    <a:pt x="1414" y="4166"/>
                    <a:pt x="1445" y="4097"/>
                  </a:cubicBezTo>
                  <a:lnTo>
                    <a:pt x="1684" y="3580"/>
                  </a:lnTo>
                  <a:cubicBezTo>
                    <a:pt x="1723" y="3503"/>
                    <a:pt x="1790" y="3436"/>
                    <a:pt x="1885" y="3408"/>
                  </a:cubicBezTo>
                  <a:lnTo>
                    <a:pt x="2268" y="3283"/>
                  </a:lnTo>
                  <a:lnTo>
                    <a:pt x="2785" y="3915"/>
                  </a:lnTo>
                  <a:lnTo>
                    <a:pt x="2737" y="4068"/>
                  </a:lnTo>
                  <a:cubicBezTo>
                    <a:pt x="2708" y="4154"/>
                    <a:pt x="2756" y="4250"/>
                    <a:pt x="2842" y="4279"/>
                  </a:cubicBezTo>
                  <a:cubicBezTo>
                    <a:pt x="2862" y="4288"/>
                    <a:pt x="2881" y="4288"/>
                    <a:pt x="2900" y="4288"/>
                  </a:cubicBezTo>
                  <a:cubicBezTo>
                    <a:pt x="2976" y="4288"/>
                    <a:pt x="3043" y="4240"/>
                    <a:pt x="3063" y="4173"/>
                  </a:cubicBezTo>
                  <a:lnTo>
                    <a:pt x="3110" y="4020"/>
                  </a:lnTo>
                  <a:cubicBezTo>
                    <a:pt x="3149" y="3915"/>
                    <a:pt x="3130" y="3790"/>
                    <a:pt x="3053" y="3704"/>
                  </a:cubicBezTo>
                  <a:lnTo>
                    <a:pt x="2622" y="3168"/>
                  </a:lnTo>
                  <a:lnTo>
                    <a:pt x="2728" y="3140"/>
                  </a:lnTo>
                  <a:lnTo>
                    <a:pt x="3101" y="3369"/>
                  </a:lnTo>
                  <a:cubicBezTo>
                    <a:pt x="3177" y="3417"/>
                    <a:pt x="3235" y="3494"/>
                    <a:pt x="3254" y="3590"/>
                  </a:cubicBezTo>
                  <a:lnTo>
                    <a:pt x="3340" y="3982"/>
                  </a:lnTo>
                  <a:cubicBezTo>
                    <a:pt x="3350" y="4068"/>
                    <a:pt x="3426" y="4116"/>
                    <a:pt x="3503" y="4125"/>
                  </a:cubicBezTo>
                  <a:lnTo>
                    <a:pt x="3541" y="4125"/>
                  </a:lnTo>
                  <a:cubicBezTo>
                    <a:pt x="3627" y="4097"/>
                    <a:pt x="3685" y="4011"/>
                    <a:pt x="3665" y="3924"/>
                  </a:cubicBezTo>
                  <a:lnTo>
                    <a:pt x="3627" y="3695"/>
                  </a:lnTo>
                  <a:cubicBezTo>
                    <a:pt x="3608" y="3609"/>
                    <a:pt x="3665" y="3532"/>
                    <a:pt x="3742" y="3523"/>
                  </a:cubicBezTo>
                  <a:cubicBezTo>
                    <a:pt x="3809" y="3513"/>
                    <a:pt x="3857" y="3465"/>
                    <a:pt x="3866" y="3408"/>
                  </a:cubicBezTo>
                  <a:lnTo>
                    <a:pt x="3943" y="3006"/>
                  </a:lnTo>
                  <a:cubicBezTo>
                    <a:pt x="3969" y="2936"/>
                    <a:pt x="4028" y="2890"/>
                    <a:pt x="4096" y="2890"/>
                  </a:cubicBezTo>
                  <a:cubicBezTo>
                    <a:pt x="4102" y="2890"/>
                    <a:pt x="4109" y="2890"/>
                    <a:pt x="4115" y="2891"/>
                  </a:cubicBezTo>
                  <a:lnTo>
                    <a:pt x="4201" y="2891"/>
                  </a:lnTo>
                  <a:cubicBezTo>
                    <a:pt x="4240" y="2891"/>
                    <a:pt x="4288" y="2881"/>
                    <a:pt x="4316" y="2853"/>
                  </a:cubicBezTo>
                  <a:cubicBezTo>
                    <a:pt x="4348" y="2821"/>
                    <a:pt x="4380" y="2802"/>
                    <a:pt x="4417" y="2802"/>
                  </a:cubicBezTo>
                  <a:cubicBezTo>
                    <a:pt x="4425" y="2802"/>
                    <a:pt x="4432" y="2803"/>
                    <a:pt x="4441" y="2805"/>
                  </a:cubicBezTo>
                  <a:lnTo>
                    <a:pt x="4699" y="2824"/>
                  </a:lnTo>
                  <a:cubicBezTo>
                    <a:pt x="4756" y="2843"/>
                    <a:pt x="4795" y="2891"/>
                    <a:pt x="4804" y="2939"/>
                  </a:cubicBezTo>
                  <a:lnTo>
                    <a:pt x="4833" y="3054"/>
                  </a:lnTo>
                  <a:cubicBezTo>
                    <a:pt x="4852" y="3140"/>
                    <a:pt x="4795" y="3226"/>
                    <a:pt x="4709" y="3245"/>
                  </a:cubicBezTo>
                  <a:lnTo>
                    <a:pt x="3972" y="3465"/>
                  </a:lnTo>
                  <a:cubicBezTo>
                    <a:pt x="3886" y="3484"/>
                    <a:pt x="3857" y="3590"/>
                    <a:pt x="3914" y="3656"/>
                  </a:cubicBezTo>
                  <a:lnTo>
                    <a:pt x="3981" y="3733"/>
                  </a:lnTo>
                  <a:cubicBezTo>
                    <a:pt x="4005" y="3765"/>
                    <a:pt x="4042" y="3783"/>
                    <a:pt x="4081" y="3783"/>
                  </a:cubicBezTo>
                  <a:cubicBezTo>
                    <a:pt x="4089" y="3783"/>
                    <a:pt x="4097" y="3783"/>
                    <a:pt x="4106" y="3781"/>
                  </a:cubicBezTo>
                  <a:lnTo>
                    <a:pt x="4536" y="3752"/>
                  </a:lnTo>
                  <a:cubicBezTo>
                    <a:pt x="4542" y="3751"/>
                    <a:pt x="4548" y="3751"/>
                    <a:pt x="4553" y="3751"/>
                  </a:cubicBezTo>
                  <a:cubicBezTo>
                    <a:pt x="4624" y="3751"/>
                    <a:pt x="4691" y="3806"/>
                    <a:pt x="4709" y="3877"/>
                  </a:cubicBezTo>
                  <a:lnTo>
                    <a:pt x="4728" y="3991"/>
                  </a:lnTo>
                  <a:cubicBezTo>
                    <a:pt x="4766" y="4183"/>
                    <a:pt x="4632" y="4365"/>
                    <a:pt x="4431" y="4384"/>
                  </a:cubicBezTo>
                  <a:lnTo>
                    <a:pt x="3598" y="4451"/>
                  </a:lnTo>
                  <a:cubicBezTo>
                    <a:pt x="3512" y="4460"/>
                    <a:pt x="3464" y="4547"/>
                    <a:pt x="3484" y="4633"/>
                  </a:cubicBezTo>
                  <a:cubicBezTo>
                    <a:pt x="3516" y="4731"/>
                    <a:pt x="3437" y="4823"/>
                    <a:pt x="3341" y="4823"/>
                  </a:cubicBezTo>
                  <a:cubicBezTo>
                    <a:pt x="3325" y="4823"/>
                    <a:pt x="3309" y="4820"/>
                    <a:pt x="3292" y="4814"/>
                  </a:cubicBezTo>
                  <a:lnTo>
                    <a:pt x="2680" y="4614"/>
                  </a:lnTo>
                  <a:cubicBezTo>
                    <a:pt x="2594" y="4585"/>
                    <a:pt x="2536" y="4508"/>
                    <a:pt x="2517" y="4432"/>
                  </a:cubicBezTo>
                  <a:cubicBezTo>
                    <a:pt x="2498" y="4307"/>
                    <a:pt x="2393" y="4231"/>
                    <a:pt x="2278" y="4231"/>
                  </a:cubicBezTo>
                  <a:lnTo>
                    <a:pt x="1694" y="4250"/>
                  </a:lnTo>
                  <a:cubicBezTo>
                    <a:pt x="1483" y="4250"/>
                    <a:pt x="1273" y="4298"/>
                    <a:pt x="1081" y="4384"/>
                  </a:cubicBezTo>
                  <a:lnTo>
                    <a:pt x="881" y="4470"/>
                  </a:lnTo>
                  <a:cubicBezTo>
                    <a:pt x="766" y="4518"/>
                    <a:pt x="689" y="4633"/>
                    <a:pt x="680" y="4757"/>
                  </a:cubicBezTo>
                  <a:lnTo>
                    <a:pt x="680" y="4920"/>
                  </a:lnTo>
                  <a:lnTo>
                    <a:pt x="86" y="5599"/>
                  </a:lnTo>
                  <a:cubicBezTo>
                    <a:pt x="38" y="5657"/>
                    <a:pt x="10" y="5733"/>
                    <a:pt x="0" y="5810"/>
                  </a:cubicBezTo>
                  <a:lnTo>
                    <a:pt x="0" y="6528"/>
                  </a:lnTo>
                  <a:cubicBezTo>
                    <a:pt x="0" y="6671"/>
                    <a:pt x="57" y="6796"/>
                    <a:pt x="153" y="6891"/>
                  </a:cubicBezTo>
                  <a:lnTo>
                    <a:pt x="670" y="7389"/>
                  </a:lnTo>
                  <a:cubicBezTo>
                    <a:pt x="756" y="7465"/>
                    <a:pt x="861" y="7513"/>
                    <a:pt x="976" y="7523"/>
                  </a:cubicBezTo>
                  <a:lnTo>
                    <a:pt x="2527" y="7657"/>
                  </a:lnTo>
                  <a:cubicBezTo>
                    <a:pt x="2622" y="7666"/>
                    <a:pt x="2699" y="7753"/>
                    <a:pt x="2680" y="7848"/>
                  </a:cubicBezTo>
                  <a:lnTo>
                    <a:pt x="2670" y="7925"/>
                  </a:lnTo>
                  <a:cubicBezTo>
                    <a:pt x="2661" y="8040"/>
                    <a:pt x="2708" y="8155"/>
                    <a:pt x="2804" y="8231"/>
                  </a:cubicBezTo>
                  <a:lnTo>
                    <a:pt x="3187" y="8509"/>
                  </a:lnTo>
                  <a:lnTo>
                    <a:pt x="3130" y="8700"/>
                  </a:lnTo>
                  <a:cubicBezTo>
                    <a:pt x="3082" y="8824"/>
                    <a:pt x="3130" y="8958"/>
                    <a:pt x="3225" y="9045"/>
                  </a:cubicBezTo>
                  <a:lnTo>
                    <a:pt x="3627" y="9399"/>
                  </a:lnTo>
                  <a:cubicBezTo>
                    <a:pt x="4020" y="9332"/>
                    <a:pt x="4402" y="9207"/>
                    <a:pt x="4766" y="9045"/>
                  </a:cubicBezTo>
                  <a:lnTo>
                    <a:pt x="5398" y="8288"/>
                  </a:lnTo>
                  <a:cubicBezTo>
                    <a:pt x="5503" y="8174"/>
                    <a:pt x="5580" y="8030"/>
                    <a:pt x="5647" y="7887"/>
                  </a:cubicBezTo>
                  <a:lnTo>
                    <a:pt x="6355" y="6269"/>
                  </a:lnTo>
                  <a:cubicBezTo>
                    <a:pt x="6431" y="6097"/>
                    <a:pt x="6307" y="5906"/>
                    <a:pt x="6115" y="5896"/>
                  </a:cubicBezTo>
                  <a:cubicBezTo>
                    <a:pt x="6106" y="5896"/>
                    <a:pt x="6097" y="5897"/>
                    <a:pt x="6088" y="5897"/>
                  </a:cubicBezTo>
                  <a:cubicBezTo>
                    <a:pt x="5897" y="5897"/>
                    <a:pt x="5717" y="5803"/>
                    <a:pt x="5589" y="5657"/>
                  </a:cubicBezTo>
                  <a:lnTo>
                    <a:pt x="4890" y="4824"/>
                  </a:lnTo>
                  <a:cubicBezTo>
                    <a:pt x="4784" y="4696"/>
                    <a:pt x="4899" y="4541"/>
                    <a:pt x="5025" y="4541"/>
                  </a:cubicBezTo>
                  <a:cubicBezTo>
                    <a:pt x="5068" y="4541"/>
                    <a:pt x="5112" y="4560"/>
                    <a:pt x="5149" y="4604"/>
                  </a:cubicBezTo>
                  <a:lnTo>
                    <a:pt x="5847" y="5446"/>
                  </a:lnTo>
                  <a:cubicBezTo>
                    <a:pt x="5914" y="5513"/>
                    <a:pt x="6001" y="5551"/>
                    <a:pt x="6087" y="5561"/>
                  </a:cubicBezTo>
                  <a:cubicBezTo>
                    <a:pt x="6192" y="5561"/>
                    <a:pt x="6297" y="5494"/>
                    <a:pt x="6345" y="5408"/>
                  </a:cubicBezTo>
                  <a:lnTo>
                    <a:pt x="6747" y="4604"/>
                  </a:lnTo>
                  <a:cubicBezTo>
                    <a:pt x="6785" y="4527"/>
                    <a:pt x="6766" y="4441"/>
                    <a:pt x="6699" y="4393"/>
                  </a:cubicBezTo>
                  <a:lnTo>
                    <a:pt x="6575" y="4307"/>
                  </a:lnTo>
                  <a:cubicBezTo>
                    <a:pt x="6537" y="4279"/>
                    <a:pt x="6527" y="4221"/>
                    <a:pt x="6556" y="4173"/>
                  </a:cubicBezTo>
                  <a:lnTo>
                    <a:pt x="6613" y="4087"/>
                  </a:lnTo>
                  <a:cubicBezTo>
                    <a:pt x="6672" y="3985"/>
                    <a:pt x="6778" y="3931"/>
                    <a:pt x="6885" y="3931"/>
                  </a:cubicBezTo>
                  <a:cubicBezTo>
                    <a:pt x="6969" y="3931"/>
                    <a:pt x="7054" y="3963"/>
                    <a:pt x="7120" y="4030"/>
                  </a:cubicBezTo>
                  <a:lnTo>
                    <a:pt x="7561" y="4460"/>
                  </a:lnTo>
                  <a:cubicBezTo>
                    <a:pt x="7551" y="4269"/>
                    <a:pt x="7532" y="4068"/>
                    <a:pt x="7494" y="3886"/>
                  </a:cubicBezTo>
                  <a:cubicBezTo>
                    <a:pt x="7139" y="1857"/>
                    <a:pt x="5532" y="297"/>
                    <a:pt x="3493"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0"/>
            <p:cNvSpPr/>
            <p:nvPr/>
          </p:nvSpPr>
          <p:spPr>
            <a:xfrm>
              <a:off x="864858" y="2031473"/>
              <a:ext cx="15861" cy="25656"/>
            </a:xfrm>
            <a:custGeom>
              <a:rect b="b" l="l" r="r" t="t"/>
              <a:pathLst>
                <a:path extrusionOk="0" h="977" w="604">
                  <a:moveTo>
                    <a:pt x="432" y="0"/>
                  </a:moveTo>
                  <a:cubicBezTo>
                    <a:pt x="336" y="0"/>
                    <a:pt x="259" y="77"/>
                    <a:pt x="259" y="173"/>
                  </a:cubicBezTo>
                  <a:lnTo>
                    <a:pt x="259" y="536"/>
                  </a:lnTo>
                  <a:lnTo>
                    <a:pt x="106" y="680"/>
                  </a:lnTo>
                  <a:cubicBezTo>
                    <a:pt x="1" y="795"/>
                    <a:pt x="77" y="977"/>
                    <a:pt x="231" y="977"/>
                  </a:cubicBezTo>
                  <a:cubicBezTo>
                    <a:pt x="269" y="977"/>
                    <a:pt x="317" y="957"/>
                    <a:pt x="345" y="929"/>
                  </a:cubicBezTo>
                  <a:lnTo>
                    <a:pt x="556" y="737"/>
                  </a:lnTo>
                  <a:cubicBezTo>
                    <a:pt x="585" y="709"/>
                    <a:pt x="604" y="661"/>
                    <a:pt x="604" y="613"/>
                  </a:cubicBezTo>
                  <a:lnTo>
                    <a:pt x="594" y="173"/>
                  </a:lnTo>
                  <a:cubicBezTo>
                    <a:pt x="594" y="77"/>
                    <a:pt x="518" y="0"/>
                    <a:pt x="43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0"/>
            <p:cNvSpPr/>
            <p:nvPr/>
          </p:nvSpPr>
          <p:spPr>
            <a:xfrm>
              <a:off x="835211" y="2115401"/>
              <a:ext cx="143774" cy="117146"/>
            </a:xfrm>
            <a:custGeom>
              <a:rect b="b" l="l" r="r" t="t"/>
              <a:pathLst>
                <a:path extrusionOk="0" h="4461" w="5475">
                  <a:moveTo>
                    <a:pt x="661" y="1"/>
                  </a:moveTo>
                  <a:lnTo>
                    <a:pt x="87" y="661"/>
                  </a:lnTo>
                  <a:cubicBezTo>
                    <a:pt x="29" y="719"/>
                    <a:pt x="1" y="795"/>
                    <a:pt x="1" y="881"/>
                  </a:cubicBezTo>
                  <a:lnTo>
                    <a:pt x="1" y="1599"/>
                  </a:lnTo>
                  <a:cubicBezTo>
                    <a:pt x="1" y="1733"/>
                    <a:pt x="58" y="1858"/>
                    <a:pt x="154" y="1953"/>
                  </a:cubicBezTo>
                  <a:lnTo>
                    <a:pt x="671" y="2460"/>
                  </a:lnTo>
                  <a:cubicBezTo>
                    <a:pt x="757" y="2537"/>
                    <a:pt x="862" y="2585"/>
                    <a:pt x="977" y="2594"/>
                  </a:cubicBezTo>
                  <a:lnTo>
                    <a:pt x="2527" y="2728"/>
                  </a:lnTo>
                  <a:cubicBezTo>
                    <a:pt x="2623" y="2738"/>
                    <a:pt x="2690" y="2824"/>
                    <a:pt x="2680" y="2920"/>
                  </a:cubicBezTo>
                  <a:lnTo>
                    <a:pt x="2671" y="2987"/>
                  </a:lnTo>
                  <a:cubicBezTo>
                    <a:pt x="2661" y="3111"/>
                    <a:pt x="2709" y="3226"/>
                    <a:pt x="2805" y="3293"/>
                  </a:cubicBezTo>
                  <a:lnTo>
                    <a:pt x="3188" y="3580"/>
                  </a:lnTo>
                  <a:lnTo>
                    <a:pt x="3121" y="3762"/>
                  </a:lnTo>
                  <a:cubicBezTo>
                    <a:pt x="3073" y="3886"/>
                    <a:pt x="3121" y="4020"/>
                    <a:pt x="3216" y="4107"/>
                  </a:cubicBezTo>
                  <a:lnTo>
                    <a:pt x="3618" y="4461"/>
                  </a:lnTo>
                  <a:lnTo>
                    <a:pt x="3628" y="4461"/>
                  </a:lnTo>
                  <a:cubicBezTo>
                    <a:pt x="3915" y="4403"/>
                    <a:pt x="4192" y="4327"/>
                    <a:pt x="4470" y="4231"/>
                  </a:cubicBezTo>
                  <a:lnTo>
                    <a:pt x="4527" y="4202"/>
                  </a:lnTo>
                  <a:cubicBezTo>
                    <a:pt x="4594" y="4183"/>
                    <a:pt x="4652" y="4154"/>
                    <a:pt x="4709" y="4135"/>
                  </a:cubicBezTo>
                  <a:lnTo>
                    <a:pt x="4767" y="4107"/>
                  </a:lnTo>
                  <a:lnTo>
                    <a:pt x="5389" y="3350"/>
                  </a:lnTo>
                  <a:cubicBezTo>
                    <a:pt x="5417" y="3322"/>
                    <a:pt x="5446" y="3284"/>
                    <a:pt x="5475" y="3245"/>
                  </a:cubicBezTo>
                  <a:cubicBezTo>
                    <a:pt x="5379" y="3245"/>
                    <a:pt x="5274" y="3255"/>
                    <a:pt x="5178" y="3255"/>
                  </a:cubicBezTo>
                  <a:cubicBezTo>
                    <a:pt x="3130" y="3255"/>
                    <a:pt x="1312" y="1944"/>
                    <a:pt x="661"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51" name="Google Shape;1451;p40" title="Gráfico">
            <a:hlinkClick r:id="rId3"/>
          </p:cNvPr>
          <p:cNvPicPr preferRelativeResize="0"/>
          <p:nvPr/>
        </p:nvPicPr>
        <p:blipFill>
          <a:blip r:embed="rId4">
            <a:alphaModFix/>
          </a:blip>
          <a:stretch>
            <a:fillRect/>
          </a:stretch>
        </p:blipFill>
        <p:spPr>
          <a:xfrm>
            <a:off x="2477025" y="1507600"/>
            <a:ext cx="4189950" cy="2590801"/>
          </a:xfrm>
          <a:prstGeom prst="rect">
            <a:avLst/>
          </a:prstGeom>
          <a:noFill/>
          <a:ln>
            <a:noFill/>
          </a:ln>
        </p:spPr>
      </p:pic>
      <p:sp>
        <p:nvSpPr>
          <p:cNvPr id="1452" name="Google Shape;1452;p40"/>
          <p:cNvSpPr txBox="1"/>
          <p:nvPr/>
        </p:nvSpPr>
        <p:spPr>
          <a:xfrm>
            <a:off x="564180" y="2319763"/>
            <a:ext cx="1511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chemeClr val="accent3"/>
                </a:solidFill>
                <a:latin typeface="Ubuntu"/>
                <a:ea typeface="Ubuntu"/>
                <a:cs typeface="Ubuntu"/>
                <a:sym typeface="Ubuntu"/>
              </a:rPr>
              <a:t>47K</a:t>
            </a:r>
            <a:endParaRPr b="1" sz="2400">
              <a:solidFill>
                <a:schemeClr val="accent3"/>
              </a:solidFill>
              <a:latin typeface="Ubuntu"/>
              <a:ea typeface="Ubuntu"/>
              <a:cs typeface="Ubuntu"/>
              <a:sym typeface="Ubuntu"/>
            </a:endParaRPr>
          </a:p>
        </p:txBody>
      </p:sp>
      <p:sp>
        <p:nvSpPr>
          <p:cNvPr id="1453" name="Google Shape;1453;p40"/>
          <p:cNvSpPr txBox="1"/>
          <p:nvPr/>
        </p:nvSpPr>
        <p:spPr>
          <a:xfrm>
            <a:off x="7072675" y="2319763"/>
            <a:ext cx="1511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chemeClr val="accent2"/>
                </a:solidFill>
                <a:latin typeface="Ubuntu"/>
                <a:ea typeface="Ubuntu"/>
                <a:cs typeface="Ubuntu"/>
                <a:sym typeface="Ubuntu"/>
              </a:rPr>
              <a:t>42K</a:t>
            </a:r>
            <a:endParaRPr b="1" sz="2400">
              <a:solidFill>
                <a:schemeClr val="accent2"/>
              </a:solidFill>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41"/>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1459" name="Google Shape;1459;p41"/>
          <p:cNvGrpSpPr/>
          <p:nvPr/>
        </p:nvGrpSpPr>
        <p:grpSpPr>
          <a:xfrm>
            <a:off x="1883175" y="1117900"/>
            <a:ext cx="6769814" cy="1813253"/>
            <a:chOff x="1858167" y="1247164"/>
            <a:chExt cx="6769814" cy="2894700"/>
          </a:xfrm>
        </p:grpSpPr>
        <p:sp>
          <p:nvSpPr>
            <p:cNvPr id="1460" name="Google Shape;1460;p41"/>
            <p:cNvSpPr/>
            <p:nvPr/>
          </p:nvSpPr>
          <p:spPr>
            <a:xfrm>
              <a:off x="3163567"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1" name="Google Shape;1461;p41"/>
            <p:cNvSpPr/>
            <p:nvPr/>
          </p:nvSpPr>
          <p:spPr>
            <a:xfrm>
              <a:off x="3603678"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2" name="Google Shape;1462;p41"/>
            <p:cNvSpPr/>
            <p:nvPr/>
          </p:nvSpPr>
          <p:spPr>
            <a:xfrm>
              <a:off x="4043788"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3" name="Google Shape;1463;p41"/>
            <p:cNvSpPr/>
            <p:nvPr/>
          </p:nvSpPr>
          <p:spPr>
            <a:xfrm>
              <a:off x="4483899"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4" name="Google Shape;1464;p41"/>
            <p:cNvSpPr/>
            <p:nvPr/>
          </p:nvSpPr>
          <p:spPr>
            <a:xfrm>
              <a:off x="4915629"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5" name="Google Shape;1465;p41"/>
            <p:cNvSpPr/>
            <p:nvPr/>
          </p:nvSpPr>
          <p:spPr>
            <a:xfrm>
              <a:off x="5355740"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6" name="Google Shape;1466;p41"/>
            <p:cNvSpPr/>
            <p:nvPr/>
          </p:nvSpPr>
          <p:spPr>
            <a:xfrm>
              <a:off x="5787483"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7" name="Google Shape;1467;p41"/>
            <p:cNvSpPr/>
            <p:nvPr/>
          </p:nvSpPr>
          <p:spPr>
            <a:xfrm>
              <a:off x="6227594"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8" name="Google Shape;1468;p41"/>
            <p:cNvSpPr/>
            <p:nvPr/>
          </p:nvSpPr>
          <p:spPr>
            <a:xfrm>
              <a:off x="6646961"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69" name="Google Shape;1469;p41"/>
            <p:cNvSpPr/>
            <p:nvPr/>
          </p:nvSpPr>
          <p:spPr>
            <a:xfrm>
              <a:off x="7087072"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70" name="Google Shape;1470;p41"/>
            <p:cNvSpPr/>
            <p:nvPr/>
          </p:nvSpPr>
          <p:spPr>
            <a:xfrm>
              <a:off x="7539559"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71" name="Google Shape;1471;p41"/>
            <p:cNvSpPr/>
            <p:nvPr/>
          </p:nvSpPr>
          <p:spPr>
            <a:xfrm>
              <a:off x="7979670"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72" name="Google Shape;1472;p41"/>
            <p:cNvSpPr/>
            <p:nvPr/>
          </p:nvSpPr>
          <p:spPr>
            <a:xfrm>
              <a:off x="8419781"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73" name="Google Shape;1473;p41"/>
            <p:cNvSpPr/>
            <p:nvPr/>
          </p:nvSpPr>
          <p:spPr>
            <a:xfrm>
              <a:off x="2283345"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74" name="Google Shape;1474;p41"/>
            <p:cNvSpPr/>
            <p:nvPr/>
          </p:nvSpPr>
          <p:spPr>
            <a:xfrm>
              <a:off x="2723456"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9AA6"/>
                </a:solidFill>
              </a:endParaRPr>
            </a:p>
          </p:txBody>
        </p:sp>
        <p:sp>
          <p:nvSpPr>
            <p:cNvPr id="1475" name="Google Shape;1475;p41"/>
            <p:cNvSpPr/>
            <p:nvPr/>
          </p:nvSpPr>
          <p:spPr>
            <a:xfrm>
              <a:off x="1858167" y="1247164"/>
              <a:ext cx="208200" cy="289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41"/>
          <p:cNvGrpSpPr/>
          <p:nvPr/>
        </p:nvGrpSpPr>
        <p:grpSpPr>
          <a:xfrm>
            <a:off x="1850650" y="1165700"/>
            <a:ext cx="6843836" cy="141143"/>
            <a:chOff x="1822601" y="1264385"/>
            <a:chExt cx="6843836" cy="281700"/>
          </a:xfrm>
        </p:grpSpPr>
        <p:sp>
          <p:nvSpPr>
            <p:cNvPr id="1477" name="Google Shape;1477;p41"/>
            <p:cNvSpPr txBox="1"/>
            <p:nvPr/>
          </p:nvSpPr>
          <p:spPr>
            <a:xfrm>
              <a:off x="1822601"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01</a:t>
              </a:r>
              <a:endParaRPr b="1" sz="700">
                <a:solidFill>
                  <a:schemeClr val="accent4"/>
                </a:solidFill>
                <a:latin typeface="Ubuntu"/>
                <a:ea typeface="Ubuntu"/>
                <a:cs typeface="Ubuntu"/>
                <a:sym typeface="Ubuntu"/>
              </a:endParaRPr>
            </a:p>
          </p:txBody>
        </p:sp>
        <p:sp>
          <p:nvSpPr>
            <p:cNvPr id="1478" name="Google Shape;1478;p41"/>
            <p:cNvSpPr txBox="1"/>
            <p:nvPr/>
          </p:nvSpPr>
          <p:spPr>
            <a:xfrm>
              <a:off x="2041219"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02</a:t>
              </a:r>
              <a:endParaRPr b="1" sz="700">
                <a:solidFill>
                  <a:schemeClr val="accent4"/>
                </a:solidFill>
                <a:latin typeface="Ubuntu"/>
                <a:ea typeface="Ubuntu"/>
                <a:cs typeface="Ubuntu"/>
                <a:sym typeface="Ubuntu"/>
              </a:endParaRPr>
            </a:p>
          </p:txBody>
        </p:sp>
        <p:sp>
          <p:nvSpPr>
            <p:cNvPr id="1479" name="Google Shape;1479;p41"/>
            <p:cNvSpPr txBox="1"/>
            <p:nvPr/>
          </p:nvSpPr>
          <p:spPr>
            <a:xfrm>
              <a:off x="2259837"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03</a:t>
              </a:r>
              <a:endParaRPr b="1" sz="700">
                <a:solidFill>
                  <a:schemeClr val="accent4"/>
                </a:solidFill>
                <a:latin typeface="Ubuntu"/>
                <a:ea typeface="Ubuntu"/>
                <a:cs typeface="Ubuntu"/>
                <a:sym typeface="Ubuntu"/>
              </a:endParaRPr>
            </a:p>
          </p:txBody>
        </p:sp>
        <p:sp>
          <p:nvSpPr>
            <p:cNvPr id="1480" name="Google Shape;1480;p41"/>
            <p:cNvSpPr txBox="1"/>
            <p:nvPr/>
          </p:nvSpPr>
          <p:spPr>
            <a:xfrm>
              <a:off x="2478455"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04</a:t>
              </a:r>
              <a:endParaRPr b="1" sz="700">
                <a:solidFill>
                  <a:schemeClr val="accent4"/>
                </a:solidFill>
                <a:latin typeface="Ubuntu"/>
                <a:ea typeface="Ubuntu"/>
                <a:cs typeface="Ubuntu"/>
                <a:sym typeface="Ubuntu"/>
              </a:endParaRPr>
            </a:p>
          </p:txBody>
        </p:sp>
        <p:sp>
          <p:nvSpPr>
            <p:cNvPr id="1481" name="Google Shape;1481;p41"/>
            <p:cNvSpPr txBox="1"/>
            <p:nvPr/>
          </p:nvSpPr>
          <p:spPr>
            <a:xfrm>
              <a:off x="2697072"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05</a:t>
              </a:r>
              <a:endParaRPr b="1" sz="700">
                <a:solidFill>
                  <a:schemeClr val="accent4"/>
                </a:solidFill>
                <a:latin typeface="Ubuntu"/>
                <a:ea typeface="Ubuntu"/>
                <a:cs typeface="Ubuntu"/>
                <a:sym typeface="Ubuntu"/>
              </a:endParaRPr>
            </a:p>
          </p:txBody>
        </p:sp>
        <p:sp>
          <p:nvSpPr>
            <p:cNvPr id="1482" name="Google Shape;1482;p41"/>
            <p:cNvSpPr txBox="1"/>
            <p:nvPr/>
          </p:nvSpPr>
          <p:spPr>
            <a:xfrm>
              <a:off x="2915690"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06</a:t>
              </a:r>
              <a:endParaRPr b="1" sz="700">
                <a:solidFill>
                  <a:schemeClr val="accent4"/>
                </a:solidFill>
                <a:latin typeface="Ubuntu"/>
                <a:ea typeface="Ubuntu"/>
                <a:cs typeface="Ubuntu"/>
                <a:sym typeface="Ubuntu"/>
              </a:endParaRPr>
            </a:p>
          </p:txBody>
        </p:sp>
        <p:sp>
          <p:nvSpPr>
            <p:cNvPr id="1483" name="Google Shape;1483;p41"/>
            <p:cNvSpPr txBox="1"/>
            <p:nvPr/>
          </p:nvSpPr>
          <p:spPr>
            <a:xfrm>
              <a:off x="3134308"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07</a:t>
              </a:r>
              <a:endParaRPr b="1" sz="700">
                <a:solidFill>
                  <a:schemeClr val="accent4"/>
                </a:solidFill>
                <a:latin typeface="Ubuntu"/>
                <a:ea typeface="Ubuntu"/>
                <a:cs typeface="Ubuntu"/>
                <a:sym typeface="Ubuntu"/>
              </a:endParaRPr>
            </a:p>
          </p:txBody>
        </p:sp>
        <p:sp>
          <p:nvSpPr>
            <p:cNvPr id="1484" name="Google Shape;1484;p41"/>
            <p:cNvSpPr txBox="1"/>
            <p:nvPr/>
          </p:nvSpPr>
          <p:spPr>
            <a:xfrm>
              <a:off x="3352926"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08</a:t>
              </a:r>
              <a:endParaRPr b="1" sz="700">
                <a:solidFill>
                  <a:schemeClr val="accent4"/>
                </a:solidFill>
                <a:latin typeface="Ubuntu"/>
                <a:ea typeface="Ubuntu"/>
                <a:cs typeface="Ubuntu"/>
                <a:sym typeface="Ubuntu"/>
              </a:endParaRPr>
            </a:p>
          </p:txBody>
        </p:sp>
        <p:sp>
          <p:nvSpPr>
            <p:cNvPr id="1485" name="Google Shape;1485;p41"/>
            <p:cNvSpPr txBox="1"/>
            <p:nvPr/>
          </p:nvSpPr>
          <p:spPr>
            <a:xfrm>
              <a:off x="3571544"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09</a:t>
              </a:r>
              <a:endParaRPr b="1" sz="700">
                <a:solidFill>
                  <a:schemeClr val="accent4"/>
                </a:solidFill>
                <a:latin typeface="Ubuntu"/>
                <a:ea typeface="Ubuntu"/>
                <a:cs typeface="Ubuntu"/>
                <a:sym typeface="Ubuntu"/>
              </a:endParaRPr>
            </a:p>
          </p:txBody>
        </p:sp>
        <p:sp>
          <p:nvSpPr>
            <p:cNvPr id="1486" name="Google Shape;1486;p41"/>
            <p:cNvSpPr txBox="1"/>
            <p:nvPr/>
          </p:nvSpPr>
          <p:spPr>
            <a:xfrm>
              <a:off x="3790162"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10</a:t>
              </a:r>
              <a:endParaRPr b="1" sz="700">
                <a:solidFill>
                  <a:schemeClr val="accent4"/>
                </a:solidFill>
                <a:latin typeface="Ubuntu"/>
                <a:ea typeface="Ubuntu"/>
                <a:cs typeface="Ubuntu"/>
                <a:sym typeface="Ubuntu"/>
              </a:endParaRPr>
            </a:p>
          </p:txBody>
        </p:sp>
        <p:sp>
          <p:nvSpPr>
            <p:cNvPr id="1487" name="Google Shape;1487;p41"/>
            <p:cNvSpPr txBox="1"/>
            <p:nvPr/>
          </p:nvSpPr>
          <p:spPr>
            <a:xfrm>
              <a:off x="4008780"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11</a:t>
              </a:r>
              <a:endParaRPr b="1" sz="700">
                <a:solidFill>
                  <a:schemeClr val="accent4"/>
                </a:solidFill>
                <a:latin typeface="Ubuntu"/>
                <a:ea typeface="Ubuntu"/>
                <a:cs typeface="Ubuntu"/>
                <a:sym typeface="Ubuntu"/>
              </a:endParaRPr>
            </a:p>
          </p:txBody>
        </p:sp>
        <p:sp>
          <p:nvSpPr>
            <p:cNvPr id="1488" name="Google Shape;1488;p41"/>
            <p:cNvSpPr txBox="1"/>
            <p:nvPr/>
          </p:nvSpPr>
          <p:spPr>
            <a:xfrm>
              <a:off x="4227397"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12</a:t>
              </a:r>
              <a:endParaRPr b="1" sz="700">
                <a:solidFill>
                  <a:schemeClr val="accent4"/>
                </a:solidFill>
                <a:latin typeface="Ubuntu"/>
                <a:ea typeface="Ubuntu"/>
                <a:cs typeface="Ubuntu"/>
                <a:sym typeface="Ubuntu"/>
              </a:endParaRPr>
            </a:p>
          </p:txBody>
        </p:sp>
        <p:sp>
          <p:nvSpPr>
            <p:cNvPr id="1489" name="Google Shape;1489;p41"/>
            <p:cNvSpPr txBox="1"/>
            <p:nvPr/>
          </p:nvSpPr>
          <p:spPr>
            <a:xfrm>
              <a:off x="4446015"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13</a:t>
              </a:r>
              <a:endParaRPr b="1" sz="700">
                <a:solidFill>
                  <a:schemeClr val="accent4"/>
                </a:solidFill>
                <a:latin typeface="Ubuntu"/>
                <a:ea typeface="Ubuntu"/>
                <a:cs typeface="Ubuntu"/>
                <a:sym typeface="Ubuntu"/>
              </a:endParaRPr>
            </a:p>
          </p:txBody>
        </p:sp>
        <p:sp>
          <p:nvSpPr>
            <p:cNvPr id="1490" name="Google Shape;1490;p41"/>
            <p:cNvSpPr txBox="1"/>
            <p:nvPr/>
          </p:nvSpPr>
          <p:spPr>
            <a:xfrm>
              <a:off x="4664633"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14</a:t>
              </a:r>
              <a:endParaRPr b="1" sz="700">
                <a:solidFill>
                  <a:schemeClr val="accent4"/>
                </a:solidFill>
                <a:latin typeface="Ubuntu"/>
                <a:ea typeface="Ubuntu"/>
                <a:cs typeface="Ubuntu"/>
                <a:sym typeface="Ubuntu"/>
              </a:endParaRPr>
            </a:p>
          </p:txBody>
        </p:sp>
        <p:sp>
          <p:nvSpPr>
            <p:cNvPr id="1491" name="Google Shape;1491;p41"/>
            <p:cNvSpPr txBox="1"/>
            <p:nvPr/>
          </p:nvSpPr>
          <p:spPr>
            <a:xfrm>
              <a:off x="4883251"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15</a:t>
              </a:r>
              <a:endParaRPr b="1" sz="700">
                <a:solidFill>
                  <a:schemeClr val="accent4"/>
                </a:solidFill>
                <a:latin typeface="Ubuntu"/>
                <a:ea typeface="Ubuntu"/>
                <a:cs typeface="Ubuntu"/>
                <a:sym typeface="Ubuntu"/>
              </a:endParaRPr>
            </a:p>
          </p:txBody>
        </p:sp>
        <p:sp>
          <p:nvSpPr>
            <p:cNvPr id="1492" name="Google Shape;1492;p41"/>
            <p:cNvSpPr txBox="1"/>
            <p:nvPr/>
          </p:nvSpPr>
          <p:spPr>
            <a:xfrm>
              <a:off x="5101869"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16</a:t>
              </a:r>
              <a:endParaRPr b="1" sz="700">
                <a:solidFill>
                  <a:schemeClr val="accent4"/>
                </a:solidFill>
                <a:latin typeface="Ubuntu"/>
                <a:ea typeface="Ubuntu"/>
                <a:cs typeface="Ubuntu"/>
                <a:sym typeface="Ubuntu"/>
              </a:endParaRPr>
            </a:p>
          </p:txBody>
        </p:sp>
        <p:sp>
          <p:nvSpPr>
            <p:cNvPr id="1493" name="Google Shape;1493;p41"/>
            <p:cNvSpPr txBox="1"/>
            <p:nvPr/>
          </p:nvSpPr>
          <p:spPr>
            <a:xfrm>
              <a:off x="5320487"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17</a:t>
              </a:r>
              <a:endParaRPr b="1" sz="700">
                <a:solidFill>
                  <a:schemeClr val="accent4"/>
                </a:solidFill>
                <a:latin typeface="Ubuntu"/>
                <a:ea typeface="Ubuntu"/>
                <a:cs typeface="Ubuntu"/>
                <a:sym typeface="Ubuntu"/>
              </a:endParaRPr>
            </a:p>
          </p:txBody>
        </p:sp>
        <p:sp>
          <p:nvSpPr>
            <p:cNvPr id="1494" name="Google Shape;1494;p41"/>
            <p:cNvSpPr txBox="1"/>
            <p:nvPr/>
          </p:nvSpPr>
          <p:spPr>
            <a:xfrm>
              <a:off x="5539105"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18</a:t>
              </a:r>
              <a:endParaRPr b="1" sz="700">
                <a:solidFill>
                  <a:schemeClr val="accent4"/>
                </a:solidFill>
                <a:latin typeface="Ubuntu"/>
                <a:ea typeface="Ubuntu"/>
                <a:cs typeface="Ubuntu"/>
                <a:sym typeface="Ubuntu"/>
              </a:endParaRPr>
            </a:p>
          </p:txBody>
        </p:sp>
        <p:sp>
          <p:nvSpPr>
            <p:cNvPr id="1495" name="Google Shape;1495;p41"/>
            <p:cNvSpPr txBox="1"/>
            <p:nvPr/>
          </p:nvSpPr>
          <p:spPr>
            <a:xfrm>
              <a:off x="5757722"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19</a:t>
              </a:r>
              <a:endParaRPr b="1" sz="700">
                <a:solidFill>
                  <a:schemeClr val="accent4"/>
                </a:solidFill>
                <a:latin typeface="Ubuntu"/>
                <a:ea typeface="Ubuntu"/>
                <a:cs typeface="Ubuntu"/>
                <a:sym typeface="Ubuntu"/>
              </a:endParaRPr>
            </a:p>
          </p:txBody>
        </p:sp>
        <p:sp>
          <p:nvSpPr>
            <p:cNvPr id="1496" name="Google Shape;1496;p41"/>
            <p:cNvSpPr txBox="1"/>
            <p:nvPr/>
          </p:nvSpPr>
          <p:spPr>
            <a:xfrm>
              <a:off x="5976340"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20</a:t>
              </a:r>
              <a:endParaRPr b="1" sz="700">
                <a:solidFill>
                  <a:schemeClr val="accent4"/>
                </a:solidFill>
                <a:latin typeface="Ubuntu"/>
                <a:ea typeface="Ubuntu"/>
                <a:cs typeface="Ubuntu"/>
                <a:sym typeface="Ubuntu"/>
              </a:endParaRPr>
            </a:p>
          </p:txBody>
        </p:sp>
        <p:sp>
          <p:nvSpPr>
            <p:cNvPr id="1497" name="Google Shape;1497;p41"/>
            <p:cNvSpPr txBox="1"/>
            <p:nvPr/>
          </p:nvSpPr>
          <p:spPr>
            <a:xfrm>
              <a:off x="6194958"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21</a:t>
              </a:r>
              <a:endParaRPr b="1" sz="700">
                <a:solidFill>
                  <a:schemeClr val="accent4"/>
                </a:solidFill>
                <a:latin typeface="Ubuntu"/>
                <a:ea typeface="Ubuntu"/>
                <a:cs typeface="Ubuntu"/>
                <a:sym typeface="Ubuntu"/>
              </a:endParaRPr>
            </a:p>
          </p:txBody>
        </p:sp>
        <p:sp>
          <p:nvSpPr>
            <p:cNvPr id="1498" name="Google Shape;1498;p41"/>
            <p:cNvSpPr txBox="1"/>
            <p:nvPr/>
          </p:nvSpPr>
          <p:spPr>
            <a:xfrm>
              <a:off x="6413576"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22</a:t>
              </a:r>
              <a:endParaRPr b="1" sz="700">
                <a:solidFill>
                  <a:schemeClr val="accent4"/>
                </a:solidFill>
                <a:latin typeface="Ubuntu"/>
                <a:ea typeface="Ubuntu"/>
                <a:cs typeface="Ubuntu"/>
                <a:sym typeface="Ubuntu"/>
              </a:endParaRPr>
            </a:p>
          </p:txBody>
        </p:sp>
        <p:sp>
          <p:nvSpPr>
            <p:cNvPr id="1499" name="Google Shape;1499;p41"/>
            <p:cNvSpPr txBox="1"/>
            <p:nvPr/>
          </p:nvSpPr>
          <p:spPr>
            <a:xfrm>
              <a:off x="6632194"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23</a:t>
              </a:r>
              <a:endParaRPr b="1" sz="700">
                <a:solidFill>
                  <a:schemeClr val="accent4"/>
                </a:solidFill>
                <a:latin typeface="Ubuntu"/>
                <a:ea typeface="Ubuntu"/>
                <a:cs typeface="Ubuntu"/>
                <a:sym typeface="Ubuntu"/>
              </a:endParaRPr>
            </a:p>
          </p:txBody>
        </p:sp>
        <p:sp>
          <p:nvSpPr>
            <p:cNvPr id="1500" name="Google Shape;1500;p41"/>
            <p:cNvSpPr txBox="1"/>
            <p:nvPr/>
          </p:nvSpPr>
          <p:spPr>
            <a:xfrm>
              <a:off x="6850812"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24</a:t>
              </a:r>
              <a:endParaRPr b="1" sz="700">
                <a:solidFill>
                  <a:schemeClr val="accent4"/>
                </a:solidFill>
                <a:latin typeface="Ubuntu"/>
                <a:ea typeface="Ubuntu"/>
                <a:cs typeface="Ubuntu"/>
                <a:sym typeface="Ubuntu"/>
              </a:endParaRPr>
            </a:p>
          </p:txBody>
        </p:sp>
        <p:sp>
          <p:nvSpPr>
            <p:cNvPr id="1501" name="Google Shape;1501;p41"/>
            <p:cNvSpPr txBox="1"/>
            <p:nvPr/>
          </p:nvSpPr>
          <p:spPr>
            <a:xfrm>
              <a:off x="7069429"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25</a:t>
              </a:r>
              <a:endParaRPr b="1" sz="700">
                <a:solidFill>
                  <a:schemeClr val="accent4"/>
                </a:solidFill>
                <a:latin typeface="Ubuntu"/>
                <a:ea typeface="Ubuntu"/>
                <a:cs typeface="Ubuntu"/>
                <a:sym typeface="Ubuntu"/>
              </a:endParaRPr>
            </a:p>
          </p:txBody>
        </p:sp>
        <p:sp>
          <p:nvSpPr>
            <p:cNvPr id="1502" name="Google Shape;1502;p41"/>
            <p:cNvSpPr txBox="1"/>
            <p:nvPr/>
          </p:nvSpPr>
          <p:spPr>
            <a:xfrm>
              <a:off x="7288047"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26</a:t>
              </a:r>
              <a:endParaRPr b="1" sz="700">
                <a:solidFill>
                  <a:schemeClr val="accent4"/>
                </a:solidFill>
                <a:latin typeface="Ubuntu"/>
                <a:ea typeface="Ubuntu"/>
                <a:cs typeface="Ubuntu"/>
                <a:sym typeface="Ubuntu"/>
              </a:endParaRPr>
            </a:p>
          </p:txBody>
        </p:sp>
        <p:sp>
          <p:nvSpPr>
            <p:cNvPr id="1503" name="Google Shape;1503;p41"/>
            <p:cNvSpPr txBox="1"/>
            <p:nvPr/>
          </p:nvSpPr>
          <p:spPr>
            <a:xfrm>
              <a:off x="7506665"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27</a:t>
              </a:r>
              <a:endParaRPr b="1" sz="700">
                <a:solidFill>
                  <a:schemeClr val="accent4"/>
                </a:solidFill>
                <a:latin typeface="Ubuntu"/>
                <a:ea typeface="Ubuntu"/>
                <a:cs typeface="Ubuntu"/>
                <a:sym typeface="Ubuntu"/>
              </a:endParaRPr>
            </a:p>
          </p:txBody>
        </p:sp>
        <p:sp>
          <p:nvSpPr>
            <p:cNvPr id="1504" name="Google Shape;1504;p41"/>
            <p:cNvSpPr txBox="1"/>
            <p:nvPr/>
          </p:nvSpPr>
          <p:spPr>
            <a:xfrm>
              <a:off x="7725283"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28</a:t>
              </a:r>
              <a:endParaRPr b="1" sz="700">
                <a:solidFill>
                  <a:schemeClr val="accent4"/>
                </a:solidFill>
                <a:latin typeface="Ubuntu"/>
                <a:ea typeface="Ubuntu"/>
                <a:cs typeface="Ubuntu"/>
                <a:sym typeface="Ubuntu"/>
              </a:endParaRPr>
            </a:p>
          </p:txBody>
        </p:sp>
        <p:sp>
          <p:nvSpPr>
            <p:cNvPr id="1505" name="Google Shape;1505;p41"/>
            <p:cNvSpPr txBox="1"/>
            <p:nvPr/>
          </p:nvSpPr>
          <p:spPr>
            <a:xfrm>
              <a:off x="7943901"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29</a:t>
              </a:r>
              <a:endParaRPr b="1" sz="700">
                <a:solidFill>
                  <a:schemeClr val="accent4"/>
                </a:solidFill>
                <a:latin typeface="Ubuntu"/>
                <a:ea typeface="Ubuntu"/>
                <a:cs typeface="Ubuntu"/>
                <a:sym typeface="Ubuntu"/>
              </a:endParaRPr>
            </a:p>
          </p:txBody>
        </p:sp>
        <p:sp>
          <p:nvSpPr>
            <p:cNvPr id="1506" name="Google Shape;1506;p41"/>
            <p:cNvSpPr txBox="1"/>
            <p:nvPr/>
          </p:nvSpPr>
          <p:spPr>
            <a:xfrm>
              <a:off x="8162519"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30</a:t>
              </a:r>
              <a:endParaRPr b="1" sz="700">
                <a:solidFill>
                  <a:schemeClr val="accent4"/>
                </a:solidFill>
                <a:latin typeface="Ubuntu"/>
                <a:ea typeface="Ubuntu"/>
                <a:cs typeface="Ubuntu"/>
                <a:sym typeface="Ubuntu"/>
              </a:endParaRPr>
            </a:p>
          </p:txBody>
        </p:sp>
        <p:sp>
          <p:nvSpPr>
            <p:cNvPr id="1507" name="Google Shape;1507;p41"/>
            <p:cNvSpPr txBox="1"/>
            <p:nvPr/>
          </p:nvSpPr>
          <p:spPr>
            <a:xfrm>
              <a:off x="8381137" y="1264385"/>
              <a:ext cx="2853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
                  <a:solidFill>
                    <a:schemeClr val="accent4"/>
                  </a:solidFill>
                  <a:latin typeface="Ubuntu"/>
                  <a:ea typeface="Ubuntu"/>
                  <a:cs typeface="Ubuntu"/>
                  <a:sym typeface="Ubuntu"/>
                </a:rPr>
                <a:t>31</a:t>
              </a:r>
              <a:endParaRPr b="1" sz="700">
                <a:solidFill>
                  <a:schemeClr val="accent4"/>
                </a:solidFill>
                <a:latin typeface="Ubuntu"/>
                <a:ea typeface="Ubuntu"/>
                <a:cs typeface="Ubuntu"/>
                <a:sym typeface="Ubuntu"/>
              </a:endParaRPr>
            </a:p>
          </p:txBody>
        </p:sp>
      </p:grpSp>
      <p:graphicFrame>
        <p:nvGraphicFramePr>
          <p:cNvPr id="1508" name="Google Shape;1508;p41"/>
          <p:cNvGraphicFramePr/>
          <p:nvPr/>
        </p:nvGraphicFramePr>
        <p:xfrm>
          <a:off x="453288" y="1106650"/>
          <a:ext cx="3000000" cy="3000000"/>
        </p:xfrm>
        <a:graphic>
          <a:graphicData uri="http://schemas.openxmlformats.org/drawingml/2006/table">
            <a:tbl>
              <a:tblPr>
                <a:noFill/>
                <a:tableStyleId>{BF3C4749-BF25-492E-A75E-34C98FEAD4E0}</a:tableStyleId>
              </a:tblPr>
              <a:tblGrid>
                <a:gridCol w="1390950"/>
                <a:gridCol w="6808750"/>
              </a:tblGrid>
              <a:tr h="365725">
                <a:tc>
                  <a:txBody>
                    <a:bodyPr/>
                    <a:lstStyle/>
                    <a:p>
                      <a:pPr indent="0" lvl="0" marL="0" rtl="0" algn="l">
                        <a:spcBef>
                          <a:spcPts val="0"/>
                        </a:spcBef>
                        <a:spcAft>
                          <a:spcPts val="0"/>
                        </a:spcAft>
                        <a:buNone/>
                      </a:pPr>
                      <a:r>
                        <a:rPr b="1" lang="es" sz="1200">
                          <a:solidFill>
                            <a:schemeClr val="accent4"/>
                          </a:solidFill>
                          <a:latin typeface="Ubuntu"/>
                          <a:ea typeface="Ubuntu"/>
                          <a:cs typeface="Ubuntu"/>
                          <a:sym typeface="Ubuntu"/>
                        </a:rPr>
                        <a:t>TRACKER</a:t>
                      </a:r>
                      <a:endParaRPr b="1" sz="1200">
                        <a:solidFill>
                          <a:schemeClr val="accent4"/>
                        </a:solidFill>
                        <a:latin typeface="Ubuntu"/>
                        <a:ea typeface="Ubuntu"/>
                        <a:cs typeface="Ubuntu"/>
                        <a:sym typeface="Ubuntu"/>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981D04"/>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90000">
                <a:tc>
                  <a:txBody>
                    <a:bodyPr/>
                    <a:lstStyle/>
                    <a:p>
                      <a:pPr indent="0" lvl="0" marL="0" rtl="0" algn="l">
                        <a:lnSpc>
                          <a:spcPct val="100000"/>
                        </a:lnSpc>
                        <a:spcBef>
                          <a:spcPts val="0"/>
                        </a:spcBef>
                        <a:spcAft>
                          <a:spcPts val="0"/>
                        </a:spcAft>
                        <a:buNone/>
                      </a:pPr>
                      <a:r>
                        <a:rPr b="1" lang="es" sz="1200">
                          <a:solidFill>
                            <a:schemeClr val="accent1"/>
                          </a:solidFill>
                          <a:latin typeface="Ubuntu"/>
                          <a:ea typeface="Ubuntu"/>
                          <a:cs typeface="Ubuntu"/>
                          <a:sym typeface="Ubuntu"/>
                        </a:rPr>
                        <a:t>Study math</a:t>
                      </a:r>
                      <a:endParaRPr b="1" sz="1200">
                        <a:solidFill>
                          <a:schemeClr val="accent1"/>
                        </a:solidFill>
                        <a:latin typeface="Ubuntu"/>
                        <a:ea typeface="Ubuntu"/>
                        <a:cs typeface="Ubuntu"/>
                        <a:sym typeface="Ubuntu"/>
                      </a:endParaRPr>
                    </a:p>
                  </a:txBody>
                  <a:tcPr marT="91425" marB="91425" marR="91425" marL="91425" anchor="ctr">
                    <a:lnL cap="flat" cmpd="sng" w="9525">
                      <a:solidFill>
                        <a:srgbClr val="D74A2E">
                          <a:alpha val="0"/>
                        </a:srgbClr>
                      </a:solidFill>
                      <a:prstDash val="solid"/>
                      <a:round/>
                      <a:headEnd len="sm" w="sm" type="none"/>
                      <a:tailEnd len="sm" w="sm" type="none"/>
                    </a:lnL>
                    <a:lnR cap="flat" cmpd="sng" w="9525">
                      <a:solidFill>
                        <a:srgbClr val="D74A2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200">
                        <a:solidFill>
                          <a:srgbClr val="981D04"/>
                        </a:solidFill>
                        <a:latin typeface="Ubuntu"/>
                        <a:ea typeface="Ubuntu"/>
                        <a:cs typeface="Ubuntu"/>
                        <a:sym typeface="Ubuntu"/>
                      </a:endParaRPr>
                    </a:p>
                  </a:txBody>
                  <a:tcPr marT="91425" marB="91425" marR="91425" marL="91425" anchor="ctr">
                    <a:lnL cap="flat" cmpd="sng" w="9525">
                      <a:solidFill>
                        <a:srgbClr val="D74A2E">
                          <a:alpha val="0"/>
                        </a:srgbClr>
                      </a:solidFill>
                      <a:prstDash val="solid"/>
                      <a:round/>
                      <a:headEnd len="sm" w="sm" type="none"/>
                      <a:tailEnd len="sm" w="sm" type="none"/>
                    </a:lnL>
                    <a:lnR cap="flat" cmpd="sng" w="9525">
                      <a:solidFill>
                        <a:srgbClr val="D74A2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0000">
                <a:tc>
                  <a:txBody>
                    <a:bodyPr/>
                    <a:lstStyle/>
                    <a:p>
                      <a:pPr indent="0" lvl="0" marL="0" rtl="0" algn="l">
                        <a:spcBef>
                          <a:spcPts val="0"/>
                        </a:spcBef>
                        <a:spcAft>
                          <a:spcPts val="0"/>
                        </a:spcAft>
                        <a:buNone/>
                      </a:pPr>
                      <a:r>
                        <a:rPr b="1" lang="es" sz="1200">
                          <a:solidFill>
                            <a:schemeClr val="accent2"/>
                          </a:solidFill>
                          <a:latin typeface="Ubuntu"/>
                          <a:ea typeface="Ubuntu"/>
                          <a:cs typeface="Ubuntu"/>
                          <a:sym typeface="Ubuntu"/>
                        </a:rPr>
                        <a:t>Meeting</a:t>
                      </a:r>
                      <a:endParaRPr b="1" sz="1200">
                        <a:solidFill>
                          <a:schemeClr val="accent2"/>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981D04"/>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0000">
                <a:tc>
                  <a:txBody>
                    <a:bodyPr/>
                    <a:lstStyle/>
                    <a:p>
                      <a:pPr indent="0" lvl="0" marL="0" rtl="0" algn="l">
                        <a:spcBef>
                          <a:spcPts val="0"/>
                        </a:spcBef>
                        <a:spcAft>
                          <a:spcPts val="0"/>
                        </a:spcAft>
                        <a:buClr>
                          <a:srgbClr val="000000"/>
                        </a:buClr>
                        <a:buSzPts val="1100"/>
                        <a:buFont typeface="Arial"/>
                        <a:buNone/>
                      </a:pPr>
                      <a:r>
                        <a:rPr b="1" lang="es" sz="1200">
                          <a:solidFill>
                            <a:schemeClr val="accent3"/>
                          </a:solidFill>
                          <a:latin typeface="Ubuntu"/>
                          <a:ea typeface="Ubuntu"/>
                          <a:cs typeface="Ubuntu"/>
                          <a:sym typeface="Ubuntu"/>
                        </a:rPr>
                        <a:t>Project</a:t>
                      </a:r>
                      <a:endParaRPr b="1" sz="1200">
                        <a:solidFill>
                          <a:schemeClr val="accent3"/>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981D04"/>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509" name="Google Shape;1509;p41"/>
          <p:cNvSpPr/>
          <p:nvPr/>
        </p:nvSpPr>
        <p:spPr>
          <a:xfrm>
            <a:off x="1906900" y="1647825"/>
            <a:ext cx="1907400" cy="141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1"/>
          <p:cNvSpPr/>
          <p:nvPr/>
        </p:nvSpPr>
        <p:spPr>
          <a:xfrm>
            <a:off x="4264350" y="2130100"/>
            <a:ext cx="3057300" cy="141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1"/>
          <p:cNvSpPr/>
          <p:nvPr/>
        </p:nvSpPr>
        <p:spPr>
          <a:xfrm>
            <a:off x="2749850" y="2612375"/>
            <a:ext cx="1971600" cy="1413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1"/>
          <p:cNvSpPr/>
          <p:nvPr/>
        </p:nvSpPr>
        <p:spPr>
          <a:xfrm>
            <a:off x="594775" y="3436150"/>
            <a:ext cx="2305800" cy="963000"/>
          </a:xfrm>
          <a:prstGeom prst="roundRect">
            <a:avLst>
              <a:gd fmla="val 9099"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513" name="Google Shape;1513;p41"/>
          <p:cNvSpPr txBox="1"/>
          <p:nvPr/>
        </p:nvSpPr>
        <p:spPr>
          <a:xfrm>
            <a:off x="738650" y="3625375"/>
            <a:ext cx="1746900" cy="20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Study math</a:t>
            </a:r>
            <a:endParaRPr b="1" sz="1700">
              <a:solidFill>
                <a:schemeClr val="accent1"/>
              </a:solidFill>
              <a:latin typeface="Ubuntu"/>
              <a:ea typeface="Ubuntu"/>
              <a:cs typeface="Ubuntu"/>
              <a:sym typeface="Ubuntu"/>
            </a:endParaRPr>
          </a:p>
        </p:txBody>
      </p:sp>
      <p:sp>
        <p:nvSpPr>
          <p:cNvPr id="1514" name="Google Shape;1514;p41"/>
          <p:cNvSpPr/>
          <p:nvPr/>
        </p:nvSpPr>
        <p:spPr>
          <a:xfrm>
            <a:off x="3563663" y="3436150"/>
            <a:ext cx="2305800" cy="963000"/>
          </a:xfrm>
          <a:prstGeom prst="roundRect">
            <a:avLst>
              <a:gd fmla="val 9099"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515" name="Google Shape;1515;p41"/>
          <p:cNvSpPr txBox="1"/>
          <p:nvPr/>
        </p:nvSpPr>
        <p:spPr>
          <a:xfrm>
            <a:off x="3707538" y="3625375"/>
            <a:ext cx="1746900" cy="20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2"/>
                </a:solidFill>
                <a:latin typeface="Ubuntu"/>
                <a:ea typeface="Ubuntu"/>
                <a:cs typeface="Ubuntu"/>
                <a:sym typeface="Ubuntu"/>
              </a:rPr>
              <a:t>Meeting</a:t>
            </a:r>
            <a:endParaRPr b="1" sz="1700">
              <a:solidFill>
                <a:schemeClr val="accent2"/>
              </a:solidFill>
              <a:latin typeface="Ubuntu"/>
              <a:ea typeface="Ubuntu"/>
              <a:cs typeface="Ubuntu"/>
              <a:sym typeface="Ubuntu"/>
            </a:endParaRPr>
          </a:p>
        </p:txBody>
      </p:sp>
      <p:sp>
        <p:nvSpPr>
          <p:cNvPr id="1516" name="Google Shape;1516;p41"/>
          <p:cNvSpPr/>
          <p:nvPr/>
        </p:nvSpPr>
        <p:spPr>
          <a:xfrm>
            <a:off x="6388675" y="3436150"/>
            <a:ext cx="2305800" cy="963000"/>
          </a:xfrm>
          <a:prstGeom prst="roundRect">
            <a:avLst>
              <a:gd fmla="val 9099"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517" name="Google Shape;1517;p41"/>
          <p:cNvSpPr txBox="1"/>
          <p:nvPr/>
        </p:nvSpPr>
        <p:spPr>
          <a:xfrm>
            <a:off x="6532550" y="3625375"/>
            <a:ext cx="1746900" cy="20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Project</a:t>
            </a:r>
            <a:endParaRPr b="1" sz="1700">
              <a:solidFill>
                <a:schemeClr val="accent3"/>
              </a:solidFill>
              <a:latin typeface="Ubuntu"/>
              <a:ea typeface="Ubuntu"/>
              <a:cs typeface="Ubuntu"/>
              <a:sym typeface="Ubuntu"/>
            </a:endParaRPr>
          </a:p>
        </p:txBody>
      </p:sp>
      <p:sp>
        <p:nvSpPr>
          <p:cNvPr id="1518" name="Google Shape;1518;p41"/>
          <p:cNvSpPr txBox="1"/>
          <p:nvPr/>
        </p:nvSpPr>
        <p:spPr>
          <a:xfrm>
            <a:off x="738650" y="3864250"/>
            <a:ext cx="20397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Here you can write how to develop this task</a:t>
            </a:r>
            <a:endParaRPr sz="1200">
              <a:solidFill>
                <a:schemeClr val="dk2"/>
              </a:solidFill>
              <a:latin typeface="Ubuntu"/>
              <a:ea typeface="Ubuntu"/>
              <a:cs typeface="Ubuntu"/>
              <a:sym typeface="Ubuntu"/>
            </a:endParaRPr>
          </a:p>
        </p:txBody>
      </p:sp>
      <p:sp>
        <p:nvSpPr>
          <p:cNvPr id="1519" name="Google Shape;1519;p41"/>
          <p:cNvSpPr txBox="1"/>
          <p:nvPr/>
        </p:nvSpPr>
        <p:spPr>
          <a:xfrm>
            <a:off x="3696725" y="3864250"/>
            <a:ext cx="20397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Here you can write how to develop this task</a:t>
            </a:r>
            <a:endParaRPr sz="1200">
              <a:solidFill>
                <a:schemeClr val="dk2"/>
              </a:solidFill>
              <a:latin typeface="Ubuntu"/>
              <a:ea typeface="Ubuntu"/>
              <a:cs typeface="Ubuntu"/>
              <a:sym typeface="Ubuntu"/>
            </a:endParaRPr>
          </a:p>
        </p:txBody>
      </p:sp>
      <p:sp>
        <p:nvSpPr>
          <p:cNvPr id="1520" name="Google Shape;1520;p41"/>
          <p:cNvSpPr txBox="1"/>
          <p:nvPr/>
        </p:nvSpPr>
        <p:spPr>
          <a:xfrm>
            <a:off x="6532575" y="3864250"/>
            <a:ext cx="20397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Here you can write how to develop this task</a:t>
            </a:r>
            <a:endParaRPr sz="1200">
              <a:solidFill>
                <a:schemeClr val="dk2"/>
              </a:solidFill>
              <a:latin typeface="Ubuntu"/>
              <a:ea typeface="Ubuntu"/>
              <a:cs typeface="Ubuntu"/>
              <a:sym typeface="Ubuntu"/>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42"/>
          <p:cNvSpPr/>
          <p:nvPr/>
        </p:nvSpPr>
        <p:spPr>
          <a:xfrm>
            <a:off x="6271550" y="1119175"/>
            <a:ext cx="2381400" cy="3499200"/>
          </a:xfrm>
          <a:prstGeom prst="roundRect">
            <a:avLst>
              <a:gd fmla="val 930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2"/>
          <p:cNvSpPr/>
          <p:nvPr/>
        </p:nvSpPr>
        <p:spPr>
          <a:xfrm>
            <a:off x="6464625" y="128536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2"/>
          <p:cNvSpPr/>
          <p:nvPr/>
        </p:nvSpPr>
        <p:spPr>
          <a:xfrm>
            <a:off x="6587650" y="128536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2"/>
          <p:cNvSpPr/>
          <p:nvPr/>
        </p:nvSpPr>
        <p:spPr>
          <a:xfrm>
            <a:off x="6710675" y="128536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2"/>
          <p:cNvSpPr/>
          <p:nvPr/>
        </p:nvSpPr>
        <p:spPr>
          <a:xfrm>
            <a:off x="3467950" y="1119175"/>
            <a:ext cx="2381400" cy="3499200"/>
          </a:xfrm>
          <a:prstGeom prst="roundRect">
            <a:avLst>
              <a:gd fmla="val 930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2"/>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aphicFrame>
        <p:nvGraphicFramePr>
          <p:cNvPr id="1531" name="Google Shape;1531;p42"/>
          <p:cNvGraphicFramePr/>
          <p:nvPr/>
        </p:nvGraphicFramePr>
        <p:xfrm>
          <a:off x="6426863" y="1544100"/>
          <a:ext cx="3000000" cy="3000000"/>
        </p:xfrm>
        <a:graphic>
          <a:graphicData uri="http://schemas.openxmlformats.org/drawingml/2006/table">
            <a:tbl>
              <a:tblPr>
                <a:noFill/>
                <a:tableStyleId>{BF3C4749-BF25-492E-A75E-34C98FEAD4E0}</a:tableStyleId>
              </a:tblPr>
              <a:tblGrid>
                <a:gridCol w="2068250"/>
              </a:tblGrid>
              <a:tr h="361125">
                <a:tc>
                  <a:txBody>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NOTES</a:t>
                      </a:r>
                      <a:endParaRPr b="1" sz="1700">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3">
                          <a:alpha val="0"/>
                        </a:schemeClr>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alpha val="0"/>
                        </a:schemeClr>
                      </a:solidFill>
                      <a:prstDash val="solid"/>
                      <a:round/>
                      <a:headEnd len="sm" w="sm" type="none"/>
                      <a:tailEnd len="sm" w="sm" type="none"/>
                    </a:lnT>
                    <a:lnB cap="flat" cmpd="sng" w="19050">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graphicFrame>
        <p:nvGraphicFramePr>
          <p:cNvPr id="1532" name="Google Shape;1532;p42"/>
          <p:cNvGraphicFramePr/>
          <p:nvPr/>
        </p:nvGraphicFramePr>
        <p:xfrm>
          <a:off x="3630838" y="1544100"/>
          <a:ext cx="3000000" cy="3000000"/>
        </p:xfrm>
        <a:graphic>
          <a:graphicData uri="http://schemas.openxmlformats.org/drawingml/2006/table">
            <a:tbl>
              <a:tblPr>
                <a:noFill/>
                <a:tableStyleId>{BF3C4749-BF25-492E-A75E-34C98FEAD4E0}</a:tableStyleId>
              </a:tblPr>
              <a:tblGrid>
                <a:gridCol w="2068250"/>
              </a:tblGrid>
              <a:tr h="361125">
                <a:tc>
                  <a:txBody>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CHECKLIST</a:t>
                      </a:r>
                      <a:endParaRPr b="1" sz="1700">
                        <a:solidFill>
                          <a:schemeClr val="accent1"/>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accent3">
                          <a:alpha val="0"/>
                        </a:schemeClr>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checklist</a:t>
                      </a:r>
                      <a:endParaRPr>
                        <a:latin typeface="Ubuntu"/>
                        <a:ea typeface="Ubuntu"/>
                        <a:cs typeface="Ubuntu"/>
                        <a:sym typeface="Ubuntu"/>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19050">
                      <a:solidFill>
                        <a:schemeClr val="accent3">
                          <a:alpha val="0"/>
                        </a:schemeClr>
                      </a:solidFill>
                      <a:prstDash val="solid"/>
                      <a:round/>
                      <a:headEnd len="sm" w="sm" type="none"/>
                      <a:tailEnd len="sm" w="sm" type="none"/>
                    </a:lnT>
                    <a:lnB cap="flat" cmpd="sng" w="19050">
                      <a:solidFill>
                        <a:schemeClr val="accent1"/>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checklist</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checklist</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checklist</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checklist</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checklist</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533" name="Google Shape;1533;p42"/>
          <p:cNvSpPr/>
          <p:nvPr/>
        </p:nvSpPr>
        <p:spPr>
          <a:xfrm>
            <a:off x="3661025" y="128536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2"/>
          <p:cNvSpPr/>
          <p:nvPr/>
        </p:nvSpPr>
        <p:spPr>
          <a:xfrm>
            <a:off x="3784050" y="128536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2"/>
          <p:cNvSpPr/>
          <p:nvPr/>
        </p:nvSpPr>
        <p:spPr>
          <a:xfrm>
            <a:off x="3907075" y="128536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6" name="Google Shape;1536;p42"/>
          <p:cNvGrpSpPr/>
          <p:nvPr/>
        </p:nvGrpSpPr>
        <p:grpSpPr>
          <a:xfrm>
            <a:off x="777219" y="1913423"/>
            <a:ext cx="1968108" cy="1941444"/>
            <a:chOff x="5666153" y="370912"/>
            <a:chExt cx="2851917" cy="2813279"/>
          </a:xfrm>
        </p:grpSpPr>
        <p:sp>
          <p:nvSpPr>
            <p:cNvPr id="1537" name="Google Shape;1537;p42"/>
            <p:cNvSpPr/>
            <p:nvPr/>
          </p:nvSpPr>
          <p:spPr>
            <a:xfrm>
              <a:off x="5666153" y="2088448"/>
              <a:ext cx="1771010" cy="1095742"/>
            </a:xfrm>
            <a:custGeom>
              <a:rect b="b" l="l" r="r" t="t"/>
              <a:pathLst>
                <a:path extrusionOk="0" h="36903" w="59640">
                  <a:moveTo>
                    <a:pt x="1675" y="1"/>
                  </a:moveTo>
                  <a:cubicBezTo>
                    <a:pt x="762" y="1"/>
                    <a:pt x="0" y="762"/>
                    <a:pt x="0" y="1676"/>
                  </a:cubicBezTo>
                  <a:lnTo>
                    <a:pt x="0" y="35227"/>
                  </a:lnTo>
                  <a:cubicBezTo>
                    <a:pt x="0" y="36141"/>
                    <a:pt x="762" y="36902"/>
                    <a:pt x="1675" y="36902"/>
                  </a:cubicBezTo>
                  <a:lnTo>
                    <a:pt x="57964" y="36902"/>
                  </a:lnTo>
                  <a:cubicBezTo>
                    <a:pt x="58899" y="36902"/>
                    <a:pt x="59639" y="36141"/>
                    <a:pt x="59639" y="35227"/>
                  </a:cubicBezTo>
                  <a:lnTo>
                    <a:pt x="59639" y="1676"/>
                  </a:lnTo>
                  <a:cubicBezTo>
                    <a:pt x="59639" y="762"/>
                    <a:pt x="58899" y="1"/>
                    <a:pt x="57964"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2"/>
            <p:cNvSpPr/>
            <p:nvPr/>
          </p:nvSpPr>
          <p:spPr>
            <a:xfrm>
              <a:off x="5882598" y="2341090"/>
              <a:ext cx="253922" cy="253930"/>
            </a:xfrm>
            <a:custGeom>
              <a:rect b="b" l="l" r="r" t="t"/>
              <a:pathLst>
                <a:path extrusionOk="0" h="8552" w="8551">
                  <a:moveTo>
                    <a:pt x="4286" y="2807"/>
                  </a:moveTo>
                  <a:cubicBezTo>
                    <a:pt x="5091" y="2807"/>
                    <a:pt x="5744" y="3460"/>
                    <a:pt x="5744" y="4265"/>
                  </a:cubicBezTo>
                  <a:lnTo>
                    <a:pt x="5744" y="4286"/>
                  </a:lnTo>
                  <a:cubicBezTo>
                    <a:pt x="5744" y="5091"/>
                    <a:pt x="5091" y="5744"/>
                    <a:pt x="4286" y="5744"/>
                  </a:cubicBezTo>
                  <a:cubicBezTo>
                    <a:pt x="3481" y="5744"/>
                    <a:pt x="2829" y="5070"/>
                    <a:pt x="2829" y="4265"/>
                  </a:cubicBezTo>
                  <a:cubicBezTo>
                    <a:pt x="2829" y="3460"/>
                    <a:pt x="3481" y="2807"/>
                    <a:pt x="4286" y="2807"/>
                  </a:cubicBezTo>
                  <a:close/>
                  <a:moveTo>
                    <a:pt x="4004" y="0"/>
                  </a:moveTo>
                  <a:cubicBezTo>
                    <a:pt x="3764" y="0"/>
                    <a:pt x="3568" y="152"/>
                    <a:pt x="3525" y="392"/>
                  </a:cubicBezTo>
                  <a:lnTo>
                    <a:pt x="3416" y="1044"/>
                  </a:lnTo>
                  <a:cubicBezTo>
                    <a:pt x="3133" y="1110"/>
                    <a:pt x="2872" y="1219"/>
                    <a:pt x="2611" y="1371"/>
                  </a:cubicBezTo>
                  <a:lnTo>
                    <a:pt x="2089" y="1023"/>
                  </a:lnTo>
                  <a:cubicBezTo>
                    <a:pt x="2001" y="954"/>
                    <a:pt x="1895" y="921"/>
                    <a:pt x="1791" y="921"/>
                  </a:cubicBezTo>
                  <a:cubicBezTo>
                    <a:pt x="1665" y="921"/>
                    <a:pt x="1542" y="971"/>
                    <a:pt x="1458" y="1066"/>
                  </a:cubicBezTo>
                  <a:lnTo>
                    <a:pt x="1066" y="1458"/>
                  </a:lnTo>
                  <a:cubicBezTo>
                    <a:pt x="892" y="1632"/>
                    <a:pt x="870" y="1893"/>
                    <a:pt x="1023" y="2089"/>
                  </a:cubicBezTo>
                  <a:lnTo>
                    <a:pt x="1393" y="2611"/>
                  </a:lnTo>
                  <a:cubicBezTo>
                    <a:pt x="1240" y="2872"/>
                    <a:pt x="1131" y="3133"/>
                    <a:pt x="1066" y="3416"/>
                  </a:cubicBezTo>
                  <a:lnTo>
                    <a:pt x="413" y="3525"/>
                  </a:lnTo>
                  <a:cubicBezTo>
                    <a:pt x="174" y="3568"/>
                    <a:pt x="0" y="3764"/>
                    <a:pt x="0" y="4004"/>
                  </a:cubicBezTo>
                  <a:lnTo>
                    <a:pt x="0" y="4548"/>
                  </a:lnTo>
                  <a:cubicBezTo>
                    <a:pt x="0" y="4787"/>
                    <a:pt x="174" y="5004"/>
                    <a:pt x="413" y="5048"/>
                  </a:cubicBezTo>
                  <a:lnTo>
                    <a:pt x="1066" y="5157"/>
                  </a:lnTo>
                  <a:cubicBezTo>
                    <a:pt x="1131" y="5440"/>
                    <a:pt x="1240" y="5701"/>
                    <a:pt x="1393" y="5962"/>
                  </a:cubicBezTo>
                  <a:lnTo>
                    <a:pt x="1023" y="6484"/>
                  </a:lnTo>
                  <a:cubicBezTo>
                    <a:pt x="870" y="6680"/>
                    <a:pt x="892" y="6941"/>
                    <a:pt x="1066" y="7115"/>
                  </a:cubicBezTo>
                  <a:lnTo>
                    <a:pt x="1458" y="7507"/>
                  </a:lnTo>
                  <a:cubicBezTo>
                    <a:pt x="1557" y="7593"/>
                    <a:pt x="1685" y="7645"/>
                    <a:pt x="1812" y="7645"/>
                  </a:cubicBezTo>
                  <a:cubicBezTo>
                    <a:pt x="1908" y="7645"/>
                    <a:pt x="2005" y="7616"/>
                    <a:pt x="2089" y="7550"/>
                  </a:cubicBezTo>
                  <a:lnTo>
                    <a:pt x="2611" y="7180"/>
                  </a:lnTo>
                  <a:cubicBezTo>
                    <a:pt x="2872" y="7333"/>
                    <a:pt x="3133" y="7441"/>
                    <a:pt x="3416" y="7507"/>
                  </a:cubicBezTo>
                  <a:lnTo>
                    <a:pt x="3525" y="8159"/>
                  </a:lnTo>
                  <a:cubicBezTo>
                    <a:pt x="3568" y="8399"/>
                    <a:pt x="3764" y="8551"/>
                    <a:pt x="4004" y="8551"/>
                  </a:cubicBezTo>
                  <a:lnTo>
                    <a:pt x="4569" y="8551"/>
                  </a:lnTo>
                  <a:cubicBezTo>
                    <a:pt x="4809" y="8551"/>
                    <a:pt x="5004" y="8399"/>
                    <a:pt x="5048" y="8159"/>
                  </a:cubicBezTo>
                  <a:lnTo>
                    <a:pt x="5157" y="7507"/>
                  </a:lnTo>
                  <a:cubicBezTo>
                    <a:pt x="5440" y="7441"/>
                    <a:pt x="5701" y="7333"/>
                    <a:pt x="5962" y="7180"/>
                  </a:cubicBezTo>
                  <a:lnTo>
                    <a:pt x="6484" y="7550"/>
                  </a:lnTo>
                  <a:cubicBezTo>
                    <a:pt x="6568" y="7606"/>
                    <a:pt x="6664" y="7634"/>
                    <a:pt x="6760" y="7634"/>
                  </a:cubicBezTo>
                  <a:cubicBezTo>
                    <a:pt x="6888" y="7634"/>
                    <a:pt x="7015" y="7584"/>
                    <a:pt x="7115" y="7485"/>
                  </a:cubicBezTo>
                  <a:lnTo>
                    <a:pt x="7485" y="7115"/>
                  </a:lnTo>
                  <a:cubicBezTo>
                    <a:pt x="7659" y="6941"/>
                    <a:pt x="7681" y="6680"/>
                    <a:pt x="7550" y="6484"/>
                  </a:cubicBezTo>
                  <a:lnTo>
                    <a:pt x="7180" y="5940"/>
                  </a:lnTo>
                  <a:cubicBezTo>
                    <a:pt x="7311" y="5701"/>
                    <a:pt x="7420" y="5418"/>
                    <a:pt x="7507" y="5135"/>
                  </a:cubicBezTo>
                  <a:lnTo>
                    <a:pt x="8138" y="5026"/>
                  </a:lnTo>
                  <a:cubicBezTo>
                    <a:pt x="8377" y="4983"/>
                    <a:pt x="8551" y="4787"/>
                    <a:pt x="8551" y="4548"/>
                  </a:cubicBezTo>
                  <a:lnTo>
                    <a:pt x="8551" y="4004"/>
                  </a:lnTo>
                  <a:cubicBezTo>
                    <a:pt x="8551" y="3764"/>
                    <a:pt x="8377" y="3568"/>
                    <a:pt x="8159" y="3525"/>
                  </a:cubicBezTo>
                  <a:lnTo>
                    <a:pt x="7507" y="3416"/>
                  </a:lnTo>
                  <a:cubicBezTo>
                    <a:pt x="7420" y="3133"/>
                    <a:pt x="7311" y="2850"/>
                    <a:pt x="7180" y="2611"/>
                  </a:cubicBezTo>
                  <a:lnTo>
                    <a:pt x="7550" y="2067"/>
                  </a:lnTo>
                  <a:cubicBezTo>
                    <a:pt x="7681" y="1871"/>
                    <a:pt x="7659" y="1610"/>
                    <a:pt x="7485" y="1436"/>
                  </a:cubicBezTo>
                  <a:lnTo>
                    <a:pt x="7115" y="1066"/>
                  </a:lnTo>
                  <a:cubicBezTo>
                    <a:pt x="7019" y="971"/>
                    <a:pt x="6897" y="921"/>
                    <a:pt x="6774" y="921"/>
                  </a:cubicBezTo>
                  <a:cubicBezTo>
                    <a:pt x="6674" y="921"/>
                    <a:pt x="6572" y="954"/>
                    <a:pt x="6484" y="1023"/>
                  </a:cubicBezTo>
                  <a:lnTo>
                    <a:pt x="5940" y="1393"/>
                  </a:lnTo>
                  <a:cubicBezTo>
                    <a:pt x="5701" y="1240"/>
                    <a:pt x="5418" y="1131"/>
                    <a:pt x="5157" y="1044"/>
                  </a:cubicBezTo>
                  <a:lnTo>
                    <a:pt x="5048" y="392"/>
                  </a:lnTo>
                  <a:cubicBezTo>
                    <a:pt x="5004" y="174"/>
                    <a:pt x="4809" y="0"/>
                    <a:pt x="45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2"/>
            <p:cNvSpPr/>
            <p:nvPr/>
          </p:nvSpPr>
          <p:spPr>
            <a:xfrm>
              <a:off x="6295444" y="2423790"/>
              <a:ext cx="452938" cy="10363"/>
            </a:xfrm>
            <a:custGeom>
              <a:rect b="b" l="l" r="r" t="t"/>
              <a:pathLst>
                <a:path extrusionOk="0" h="349" w="15253">
                  <a:moveTo>
                    <a:pt x="1" y="0"/>
                  </a:moveTo>
                  <a:lnTo>
                    <a:pt x="1" y="348"/>
                  </a:lnTo>
                  <a:lnTo>
                    <a:pt x="15253" y="348"/>
                  </a:lnTo>
                  <a:lnTo>
                    <a:pt x="152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2"/>
            <p:cNvSpPr/>
            <p:nvPr/>
          </p:nvSpPr>
          <p:spPr>
            <a:xfrm>
              <a:off x="5918113" y="2717113"/>
              <a:ext cx="1194689" cy="10363"/>
            </a:xfrm>
            <a:custGeom>
              <a:rect b="b" l="l" r="r" t="t"/>
              <a:pathLst>
                <a:path extrusionOk="0" h="349" w="40232">
                  <a:moveTo>
                    <a:pt x="1" y="0"/>
                  </a:moveTo>
                  <a:lnTo>
                    <a:pt x="1" y="348"/>
                  </a:lnTo>
                  <a:lnTo>
                    <a:pt x="40232" y="348"/>
                  </a:lnTo>
                  <a:lnTo>
                    <a:pt x="402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2"/>
            <p:cNvSpPr/>
            <p:nvPr/>
          </p:nvSpPr>
          <p:spPr>
            <a:xfrm>
              <a:off x="5918113" y="2881205"/>
              <a:ext cx="1194689" cy="10363"/>
            </a:xfrm>
            <a:custGeom>
              <a:rect b="b" l="l" r="r" t="t"/>
              <a:pathLst>
                <a:path extrusionOk="0" h="349" w="40232">
                  <a:moveTo>
                    <a:pt x="1" y="1"/>
                  </a:moveTo>
                  <a:lnTo>
                    <a:pt x="1" y="349"/>
                  </a:lnTo>
                  <a:lnTo>
                    <a:pt x="40232" y="349"/>
                  </a:lnTo>
                  <a:lnTo>
                    <a:pt x="402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2"/>
            <p:cNvSpPr/>
            <p:nvPr/>
          </p:nvSpPr>
          <p:spPr>
            <a:xfrm>
              <a:off x="6295444" y="2555574"/>
              <a:ext cx="239104" cy="10363"/>
            </a:xfrm>
            <a:custGeom>
              <a:rect b="b" l="l" r="r" t="t"/>
              <a:pathLst>
                <a:path extrusionOk="0" h="349" w="8052">
                  <a:moveTo>
                    <a:pt x="1" y="1"/>
                  </a:moveTo>
                  <a:lnTo>
                    <a:pt x="1" y="349"/>
                  </a:lnTo>
                  <a:lnTo>
                    <a:pt x="8051" y="349"/>
                  </a:lnTo>
                  <a:lnTo>
                    <a:pt x="80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2"/>
            <p:cNvSpPr/>
            <p:nvPr/>
          </p:nvSpPr>
          <p:spPr>
            <a:xfrm>
              <a:off x="6671469" y="2555574"/>
              <a:ext cx="432923" cy="10363"/>
            </a:xfrm>
            <a:custGeom>
              <a:rect b="b" l="l" r="r" t="t"/>
              <a:pathLst>
                <a:path extrusionOk="0" h="349" w="14579">
                  <a:moveTo>
                    <a:pt x="1" y="1"/>
                  </a:moveTo>
                  <a:lnTo>
                    <a:pt x="1" y="349"/>
                  </a:lnTo>
                  <a:lnTo>
                    <a:pt x="14579" y="349"/>
                  </a:lnTo>
                  <a:lnTo>
                    <a:pt x="145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2"/>
            <p:cNvSpPr/>
            <p:nvPr/>
          </p:nvSpPr>
          <p:spPr>
            <a:xfrm>
              <a:off x="7834464" y="2385008"/>
              <a:ext cx="367654" cy="382499"/>
            </a:xfrm>
            <a:custGeom>
              <a:rect b="b" l="l" r="r" t="t"/>
              <a:pathLst>
                <a:path extrusionOk="0" h="12882" w="12381">
                  <a:moveTo>
                    <a:pt x="5527" y="1"/>
                  </a:moveTo>
                  <a:lnTo>
                    <a:pt x="0" y="4135"/>
                  </a:lnTo>
                  <a:lnTo>
                    <a:pt x="6854" y="12881"/>
                  </a:lnTo>
                  <a:lnTo>
                    <a:pt x="12381" y="8747"/>
                  </a:lnTo>
                  <a:lnTo>
                    <a:pt x="5527" y="1"/>
                  </a:ln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2"/>
            <p:cNvSpPr/>
            <p:nvPr/>
          </p:nvSpPr>
          <p:spPr>
            <a:xfrm>
              <a:off x="7975959" y="2539391"/>
              <a:ext cx="518861" cy="365723"/>
            </a:xfrm>
            <a:custGeom>
              <a:rect b="b" l="l" r="r" t="t"/>
              <a:pathLst>
                <a:path extrusionOk="0" h="12317" w="17473">
                  <a:moveTo>
                    <a:pt x="14503" y="1"/>
                  </a:moveTo>
                  <a:cubicBezTo>
                    <a:pt x="13522" y="1"/>
                    <a:pt x="12430" y="319"/>
                    <a:pt x="11271" y="1003"/>
                  </a:cubicBezTo>
                  <a:cubicBezTo>
                    <a:pt x="10430" y="1510"/>
                    <a:pt x="9722" y="1680"/>
                    <a:pt x="9151" y="1680"/>
                  </a:cubicBezTo>
                  <a:cubicBezTo>
                    <a:pt x="8010" y="1680"/>
                    <a:pt x="7420" y="1003"/>
                    <a:pt x="7420" y="1003"/>
                  </a:cubicBezTo>
                  <a:lnTo>
                    <a:pt x="1" y="6573"/>
                  </a:lnTo>
                  <a:cubicBezTo>
                    <a:pt x="1393" y="10250"/>
                    <a:pt x="2764" y="12317"/>
                    <a:pt x="2764" y="12317"/>
                  </a:cubicBezTo>
                  <a:lnTo>
                    <a:pt x="17472" y="1286"/>
                  </a:lnTo>
                  <a:cubicBezTo>
                    <a:pt x="16690" y="456"/>
                    <a:pt x="15676" y="1"/>
                    <a:pt x="145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2"/>
            <p:cNvSpPr/>
            <p:nvPr/>
          </p:nvSpPr>
          <p:spPr>
            <a:xfrm>
              <a:off x="8058006" y="2577548"/>
              <a:ext cx="460065" cy="359250"/>
            </a:xfrm>
            <a:custGeom>
              <a:rect b="b" l="l" r="r" t="t"/>
              <a:pathLst>
                <a:path extrusionOk="0" h="12099" w="15493">
                  <a:moveTo>
                    <a:pt x="14709" y="1"/>
                  </a:moveTo>
                  <a:lnTo>
                    <a:pt x="1" y="11032"/>
                  </a:lnTo>
                  <a:lnTo>
                    <a:pt x="784" y="12098"/>
                  </a:lnTo>
                  <a:lnTo>
                    <a:pt x="15493" y="1067"/>
                  </a:lnTo>
                  <a:lnTo>
                    <a:pt x="14709" y="1"/>
                  </a:ln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2"/>
            <p:cNvSpPr/>
            <p:nvPr/>
          </p:nvSpPr>
          <p:spPr>
            <a:xfrm>
              <a:off x="8010197" y="2796012"/>
              <a:ext cx="145416" cy="40649"/>
            </a:xfrm>
            <a:custGeom>
              <a:rect b="b" l="l" r="r" t="t"/>
              <a:pathLst>
                <a:path extrusionOk="0" h="1369" w="4897">
                  <a:moveTo>
                    <a:pt x="2450" y="0"/>
                  </a:moveTo>
                  <a:cubicBezTo>
                    <a:pt x="1156" y="0"/>
                    <a:pt x="14" y="672"/>
                    <a:pt x="1" y="672"/>
                  </a:cubicBezTo>
                  <a:lnTo>
                    <a:pt x="131" y="912"/>
                  </a:lnTo>
                  <a:cubicBezTo>
                    <a:pt x="145" y="898"/>
                    <a:pt x="1228" y="261"/>
                    <a:pt x="2441" y="261"/>
                  </a:cubicBezTo>
                  <a:cubicBezTo>
                    <a:pt x="3215" y="261"/>
                    <a:pt x="4043" y="521"/>
                    <a:pt x="4679" y="1369"/>
                  </a:cubicBezTo>
                  <a:lnTo>
                    <a:pt x="4896" y="1216"/>
                  </a:lnTo>
                  <a:cubicBezTo>
                    <a:pt x="4194" y="283"/>
                    <a:pt x="3290" y="0"/>
                    <a:pt x="2450"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2"/>
            <p:cNvSpPr/>
            <p:nvPr/>
          </p:nvSpPr>
          <p:spPr>
            <a:xfrm>
              <a:off x="8085800" y="2560741"/>
              <a:ext cx="163501" cy="65294"/>
            </a:xfrm>
            <a:custGeom>
              <a:rect b="b" l="l" r="r" t="t"/>
              <a:pathLst>
                <a:path extrusionOk="0" h="2199" w="5506">
                  <a:moveTo>
                    <a:pt x="1959" y="262"/>
                  </a:moveTo>
                  <a:cubicBezTo>
                    <a:pt x="3068" y="262"/>
                    <a:pt x="4417" y="762"/>
                    <a:pt x="5027" y="980"/>
                  </a:cubicBezTo>
                  <a:cubicBezTo>
                    <a:pt x="4035" y="1360"/>
                    <a:pt x="2253" y="1941"/>
                    <a:pt x="1195" y="1941"/>
                  </a:cubicBezTo>
                  <a:cubicBezTo>
                    <a:pt x="861" y="1941"/>
                    <a:pt x="599" y="1883"/>
                    <a:pt x="457" y="1741"/>
                  </a:cubicBezTo>
                  <a:cubicBezTo>
                    <a:pt x="305" y="1611"/>
                    <a:pt x="305" y="1393"/>
                    <a:pt x="414" y="1067"/>
                  </a:cubicBezTo>
                  <a:cubicBezTo>
                    <a:pt x="523" y="762"/>
                    <a:pt x="740" y="545"/>
                    <a:pt x="1067" y="414"/>
                  </a:cubicBezTo>
                  <a:cubicBezTo>
                    <a:pt x="1328" y="305"/>
                    <a:pt x="1632" y="262"/>
                    <a:pt x="1959" y="262"/>
                  </a:cubicBezTo>
                  <a:close/>
                  <a:moveTo>
                    <a:pt x="1969" y="1"/>
                  </a:moveTo>
                  <a:cubicBezTo>
                    <a:pt x="1600" y="1"/>
                    <a:pt x="1253" y="51"/>
                    <a:pt x="958" y="175"/>
                  </a:cubicBezTo>
                  <a:cubicBezTo>
                    <a:pt x="566" y="327"/>
                    <a:pt x="305" y="610"/>
                    <a:pt x="174" y="980"/>
                  </a:cubicBezTo>
                  <a:cubicBezTo>
                    <a:pt x="0" y="1393"/>
                    <a:pt x="44" y="1720"/>
                    <a:pt x="261" y="1937"/>
                  </a:cubicBezTo>
                  <a:cubicBezTo>
                    <a:pt x="457" y="2133"/>
                    <a:pt x="805" y="2198"/>
                    <a:pt x="1219" y="2198"/>
                  </a:cubicBezTo>
                  <a:cubicBezTo>
                    <a:pt x="2677" y="2198"/>
                    <a:pt x="5092" y="1263"/>
                    <a:pt x="5418" y="1111"/>
                  </a:cubicBezTo>
                  <a:cubicBezTo>
                    <a:pt x="5483" y="1089"/>
                    <a:pt x="5505" y="1045"/>
                    <a:pt x="5505" y="1002"/>
                  </a:cubicBezTo>
                  <a:cubicBezTo>
                    <a:pt x="5505" y="936"/>
                    <a:pt x="5483" y="893"/>
                    <a:pt x="5440" y="871"/>
                  </a:cubicBezTo>
                  <a:cubicBezTo>
                    <a:pt x="5335" y="836"/>
                    <a:pt x="3475" y="1"/>
                    <a:pt x="1969"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2"/>
            <p:cNvSpPr/>
            <p:nvPr/>
          </p:nvSpPr>
          <p:spPr>
            <a:xfrm>
              <a:off x="8231156" y="2463610"/>
              <a:ext cx="100191" cy="130766"/>
            </a:xfrm>
            <a:custGeom>
              <a:rect b="b" l="l" r="r" t="t"/>
              <a:pathLst>
                <a:path extrusionOk="0" h="4404" w="3374">
                  <a:moveTo>
                    <a:pt x="2177" y="269"/>
                  </a:moveTo>
                  <a:cubicBezTo>
                    <a:pt x="2481" y="313"/>
                    <a:pt x="2677" y="400"/>
                    <a:pt x="2743" y="574"/>
                  </a:cubicBezTo>
                  <a:cubicBezTo>
                    <a:pt x="2982" y="1292"/>
                    <a:pt x="1415" y="3120"/>
                    <a:pt x="588" y="3968"/>
                  </a:cubicBezTo>
                  <a:cubicBezTo>
                    <a:pt x="523" y="3272"/>
                    <a:pt x="458" y="1401"/>
                    <a:pt x="1198" y="617"/>
                  </a:cubicBezTo>
                  <a:cubicBezTo>
                    <a:pt x="1437" y="378"/>
                    <a:pt x="1698" y="269"/>
                    <a:pt x="2024" y="269"/>
                  </a:cubicBezTo>
                  <a:close/>
                  <a:moveTo>
                    <a:pt x="2024" y="0"/>
                  </a:moveTo>
                  <a:cubicBezTo>
                    <a:pt x="1624" y="0"/>
                    <a:pt x="1290" y="136"/>
                    <a:pt x="1024" y="422"/>
                  </a:cubicBezTo>
                  <a:cubicBezTo>
                    <a:pt x="1" y="1488"/>
                    <a:pt x="327" y="4164"/>
                    <a:pt x="349" y="4294"/>
                  </a:cubicBezTo>
                  <a:cubicBezTo>
                    <a:pt x="349" y="4338"/>
                    <a:pt x="393" y="4382"/>
                    <a:pt x="436" y="4403"/>
                  </a:cubicBezTo>
                  <a:lnTo>
                    <a:pt x="480" y="4403"/>
                  </a:lnTo>
                  <a:cubicBezTo>
                    <a:pt x="523" y="4403"/>
                    <a:pt x="545" y="4382"/>
                    <a:pt x="567" y="4360"/>
                  </a:cubicBezTo>
                  <a:cubicBezTo>
                    <a:pt x="871" y="4077"/>
                    <a:pt x="3373" y="1575"/>
                    <a:pt x="2982" y="487"/>
                  </a:cubicBezTo>
                  <a:cubicBezTo>
                    <a:pt x="2895" y="204"/>
                    <a:pt x="2612" y="52"/>
                    <a:pt x="2199" y="8"/>
                  </a:cubicBezTo>
                  <a:cubicBezTo>
                    <a:pt x="2139" y="3"/>
                    <a:pt x="2081" y="0"/>
                    <a:pt x="2024"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2"/>
            <p:cNvSpPr/>
            <p:nvPr/>
          </p:nvSpPr>
          <p:spPr>
            <a:xfrm>
              <a:off x="8214378" y="2587229"/>
              <a:ext cx="34268" cy="59474"/>
            </a:xfrm>
            <a:custGeom>
              <a:rect b="b" l="l" r="r" t="t"/>
              <a:pathLst>
                <a:path extrusionOk="0" h="2003" w="1154">
                  <a:moveTo>
                    <a:pt x="995" y="0"/>
                  </a:moveTo>
                  <a:cubicBezTo>
                    <a:pt x="972" y="0"/>
                    <a:pt x="951" y="7"/>
                    <a:pt x="936" y="23"/>
                  </a:cubicBezTo>
                  <a:cubicBezTo>
                    <a:pt x="914" y="44"/>
                    <a:pt x="414" y="414"/>
                    <a:pt x="0" y="1829"/>
                  </a:cubicBezTo>
                  <a:cubicBezTo>
                    <a:pt x="0" y="1894"/>
                    <a:pt x="22" y="1959"/>
                    <a:pt x="109" y="1981"/>
                  </a:cubicBezTo>
                  <a:cubicBezTo>
                    <a:pt x="109" y="2003"/>
                    <a:pt x="131" y="2003"/>
                    <a:pt x="131" y="2003"/>
                  </a:cubicBezTo>
                  <a:cubicBezTo>
                    <a:pt x="196" y="2003"/>
                    <a:pt x="261" y="1959"/>
                    <a:pt x="261" y="1894"/>
                  </a:cubicBezTo>
                  <a:cubicBezTo>
                    <a:pt x="653" y="610"/>
                    <a:pt x="1088" y="262"/>
                    <a:pt x="1088" y="240"/>
                  </a:cubicBezTo>
                  <a:cubicBezTo>
                    <a:pt x="1153" y="197"/>
                    <a:pt x="1153" y="110"/>
                    <a:pt x="1110" y="66"/>
                  </a:cubicBezTo>
                  <a:cubicBezTo>
                    <a:pt x="1082" y="24"/>
                    <a:pt x="1036" y="0"/>
                    <a:pt x="995"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2"/>
            <p:cNvSpPr/>
            <p:nvPr/>
          </p:nvSpPr>
          <p:spPr>
            <a:xfrm>
              <a:off x="7362169" y="1673882"/>
              <a:ext cx="756629" cy="969520"/>
            </a:xfrm>
            <a:custGeom>
              <a:rect b="b" l="l" r="r" t="t"/>
              <a:pathLst>
                <a:path extrusionOk="0" h="32652" w="25480">
                  <a:moveTo>
                    <a:pt x="4181" y="1"/>
                  </a:moveTo>
                  <a:cubicBezTo>
                    <a:pt x="2046" y="1"/>
                    <a:pt x="871" y="1777"/>
                    <a:pt x="871" y="1777"/>
                  </a:cubicBezTo>
                  <a:lnTo>
                    <a:pt x="0" y="9284"/>
                  </a:lnTo>
                  <a:lnTo>
                    <a:pt x="17015" y="32652"/>
                  </a:lnTo>
                  <a:lnTo>
                    <a:pt x="25479" y="26777"/>
                  </a:lnTo>
                  <a:cubicBezTo>
                    <a:pt x="25479" y="26777"/>
                    <a:pt x="16819" y="13135"/>
                    <a:pt x="10662" y="4693"/>
                  </a:cubicBezTo>
                  <a:cubicBezTo>
                    <a:pt x="8005" y="1037"/>
                    <a:pt x="5813" y="1"/>
                    <a:pt x="4181"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2"/>
            <p:cNvSpPr/>
            <p:nvPr/>
          </p:nvSpPr>
          <p:spPr>
            <a:xfrm>
              <a:off x="6928625" y="1673644"/>
              <a:ext cx="550516" cy="294639"/>
            </a:xfrm>
            <a:custGeom>
              <a:rect b="b" l="l" r="r" t="t"/>
              <a:pathLst>
                <a:path extrusionOk="0" h="9923" w="18539">
                  <a:moveTo>
                    <a:pt x="18538" y="1"/>
                  </a:moveTo>
                  <a:lnTo>
                    <a:pt x="1" y="1328"/>
                  </a:lnTo>
                  <a:lnTo>
                    <a:pt x="6049" y="9923"/>
                  </a:lnTo>
                  <a:lnTo>
                    <a:pt x="16493" y="9923"/>
                  </a:lnTo>
                  <a:lnTo>
                    <a:pt x="18538"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2"/>
            <p:cNvSpPr/>
            <p:nvPr/>
          </p:nvSpPr>
          <p:spPr>
            <a:xfrm>
              <a:off x="6619147" y="1673644"/>
              <a:ext cx="736584" cy="438707"/>
            </a:xfrm>
            <a:custGeom>
              <a:rect b="b" l="l" r="r" t="t"/>
              <a:pathLst>
                <a:path extrusionOk="0" h="14775" w="24805">
                  <a:moveTo>
                    <a:pt x="892" y="1"/>
                  </a:moveTo>
                  <a:cubicBezTo>
                    <a:pt x="892" y="1"/>
                    <a:pt x="0" y="2547"/>
                    <a:pt x="109" y="5615"/>
                  </a:cubicBezTo>
                  <a:cubicBezTo>
                    <a:pt x="283" y="10728"/>
                    <a:pt x="4504" y="14775"/>
                    <a:pt x="9617" y="14775"/>
                  </a:cubicBezTo>
                  <a:lnTo>
                    <a:pt x="24718" y="14775"/>
                  </a:lnTo>
                  <a:lnTo>
                    <a:pt x="24805" y="2568"/>
                  </a:lnTo>
                  <a:lnTo>
                    <a:pt x="14731" y="349"/>
                  </a:lnTo>
                  <a:lnTo>
                    <a:pt x="892"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2"/>
            <p:cNvSpPr/>
            <p:nvPr/>
          </p:nvSpPr>
          <p:spPr>
            <a:xfrm>
              <a:off x="7320804" y="2609856"/>
              <a:ext cx="259772" cy="356013"/>
            </a:xfrm>
            <a:custGeom>
              <a:rect b="b" l="l" r="r" t="t"/>
              <a:pathLst>
                <a:path extrusionOk="0" h="11990" w="8748">
                  <a:moveTo>
                    <a:pt x="6833" y="0"/>
                  </a:moveTo>
                  <a:lnTo>
                    <a:pt x="1" y="1045"/>
                  </a:lnTo>
                  <a:lnTo>
                    <a:pt x="1915" y="11989"/>
                  </a:lnTo>
                  <a:lnTo>
                    <a:pt x="8748" y="10967"/>
                  </a:lnTo>
                  <a:lnTo>
                    <a:pt x="6833" y="0"/>
                  </a:ln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2"/>
            <p:cNvSpPr/>
            <p:nvPr/>
          </p:nvSpPr>
          <p:spPr>
            <a:xfrm>
              <a:off x="7323387" y="2865705"/>
              <a:ext cx="546655" cy="230681"/>
            </a:xfrm>
            <a:custGeom>
              <a:rect b="b" l="l" r="r" t="t"/>
              <a:pathLst>
                <a:path extrusionOk="0" h="7769" w="18409">
                  <a:moveTo>
                    <a:pt x="9683" y="1"/>
                  </a:moveTo>
                  <a:lnTo>
                    <a:pt x="523" y="1393"/>
                  </a:lnTo>
                  <a:cubicBezTo>
                    <a:pt x="1" y="5310"/>
                    <a:pt x="240" y="7768"/>
                    <a:pt x="240" y="7768"/>
                  </a:cubicBezTo>
                  <a:lnTo>
                    <a:pt x="18408" y="5005"/>
                  </a:lnTo>
                  <a:cubicBezTo>
                    <a:pt x="17890" y="3076"/>
                    <a:pt x="16204" y="1819"/>
                    <a:pt x="13484" y="1819"/>
                  </a:cubicBezTo>
                  <a:cubicBezTo>
                    <a:pt x="13351" y="1819"/>
                    <a:pt x="13216" y="1822"/>
                    <a:pt x="13077" y="1828"/>
                  </a:cubicBezTo>
                  <a:cubicBezTo>
                    <a:pt x="12969" y="1834"/>
                    <a:pt x="12863" y="1837"/>
                    <a:pt x="12761" y="1837"/>
                  </a:cubicBezTo>
                  <a:cubicBezTo>
                    <a:pt x="10107" y="1837"/>
                    <a:pt x="9683" y="1"/>
                    <a:pt x="96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2"/>
            <p:cNvSpPr/>
            <p:nvPr/>
          </p:nvSpPr>
          <p:spPr>
            <a:xfrm>
              <a:off x="7330514" y="3014950"/>
              <a:ext cx="545319" cy="120195"/>
            </a:xfrm>
            <a:custGeom>
              <a:rect b="b" l="l" r="r" t="t"/>
              <a:pathLst>
                <a:path extrusionOk="0" h="4048" w="18364">
                  <a:moveTo>
                    <a:pt x="18168" y="1"/>
                  </a:moveTo>
                  <a:lnTo>
                    <a:pt x="0" y="2742"/>
                  </a:lnTo>
                  <a:lnTo>
                    <a:pt x="196" y="4048"/>
                  </a:lnTo>
                  <a:lnTo>
                    <a:pt x="18364" y="1285"/>
                  </a:lnTo>
                  <a:lnTo>
                    <a:pt x="18168" y="1"/>
                  </a:ln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2"/>
            <p:cNvSpPr/>
            <p:nvPr/>
          </p:nvSpPr>
          <p:spPr>
            <a:xfrm>
              <a:off x="7329861" y="2995530"/>
              <a:ext cx="120859" cy="84059"/>
            </a:xfrm>
            <a:custGeom>
              <a:rect b="b" l="l" r="r" t="t"/>
              <a:pathLst>
                <a:path extrusionOk="0" h="2831" w="4070">
                  <a:moveTo>
                    <a:pt x="101" y="1"/>
                  </a:moveTo>
                  <a:cubicBezTo>
                    <a:pt x="40" y="1"/>
                    <a:pt x="4" y="2"/>
                    <a:pt x="0" y="2"/>
                  </a:cubicBezTo>
                  <a:lnTo>
                    <a:pt x="22" y="263"/>
                  </a:lnTo>
                  <a:cubicBezTo>
                    <a:pt x="22" y="263"/>
                    <a:pt x="38" y="263"/>
                    <a:pt x="67" y="263"/>
                  </a:cubicBezTo>
                  <a:cubicBezTo>
                    <a:pt x="255" y="263"/>
                    <a:pt x="1011" y="279"/>
                    <a:pt x="1785" y="524"/>
                  </a:cubicBezTo>
                  <a:cubicBezTo>
                    <a:pt x="2959" y="938"/>
                    <a:pt x="3634" y="1699"/>
                    <a:pt x="3808" y="2831"/>
                  </a:cubicBezTo>
                  <a:lnTo>
                    <a:pt x="4069" y="2787"/>
                  </a:lnTo>
                  <a:cubicBezTo>
                    <a:pt x="3675" y="126"/>
                    <a:pt x="691" y="1"/>
                    <a:pt x="101"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2"/>
            <p:cNvSpPr/>
            <p:nvPr/>
          </p:nvSpPr>
          <p:spPr>
            <a:xfrm>
              <a:off x="7494607" y="2824073"/>
              <a:ext cx="153820" cy="87533"/>
            </a:xfrm>
            <a:custGeom>
              <a:rect b="b" l="l" r="r" t="t"/>
              <a:pathLst>
                <a:path extrusionOk="0" h="2948" w="5180">
                  <a:moveTo>
                    <a:pt x="1524" y="271"/>
                  </a:moveTo>
                  <a:cubicBezTo>
                    <a:pt x="2720" y="380"/>
                    <a:pt x="4200" y="2012"/>
                    <a:pt x="4722" y="2643"/>
                  </a:cubicBezTo>
                  <a:cubicBezTo>
                    <a:pt x="3351" y="2469"/>
                    <a:pt x="588" y="1947"/>
                    <a:pt x="349" y="1163"/>
                  </a:cubicBezTo>
                  <a:cubicBezTo>
                    <a:pt x="284" y="968"/>
                    <a:pt x="371" y="772"/>
                    <a:pt x="632" y="554"/>
                  </a:cubicBezTo>
                  <a:cubicBezTo>
                    <a:pt x="849" y="358"/>
                    <a:pt x="1089" y="271"/>
                    <a:pt x="1371" y="271"/>
                  </a:cubicBezTo>
                  <a:close/>
                  <a:moveTo>
                    <a:pt x="1373" y="1"/>
                  </a:moveTo>
                  <a:cubicBezTo>
                    <a:pt x="1029" y="1"/>
                    <a:pt x="719" y="115"/>
                    <a:pt x="458" y="358"/>
                  </a:cubicBezTo>
                  <a:cubicBezTo>
                    <a:pt x="131" y="641"/>
                    <a:pt x="1" y="946"/>
                    <a:pt x="88" y="1229"/>
                  </a:cubicBezTo>
                  <a:cubicBezTo>
                    <a:pt x="479" y="2425"/>
                    <a:pt x="4570" y="2904"/>
                    <a:pt x="5027" y="2948"/>
                  </a:cubicBezTo>
                  <a:lnTo>
                    <a:pt x="5049" y="2948"/>
                  </a:lnTo>
                  <a:cubicBezTo>
                    <a:pt x="5092" y="2948"/>
                    <a:pt x="5136" y="2926"/>
                    <a:pt x="5157" y="2882"/>
                  </a:cubicBezTo>
                  <a:cubicBezTo>
                    <a:pt x="5179" y="2839"/>
                    <a:pt x="5179" y="2795"/>
                    <a:pt x="5157" y="2752"/>
                  </a:cubicBezTo>
                  <a:cubicBezTo>
                    <a:pt x="5070" y="2643"/>
                    <a:pt x="3156" y="162"/>
                    <a:pt x="1546" y="10"/>
                  </a:cubicBezTo>
                  <a:cubicBezTo>
                    <a:pt x="1487" y="4"/>
                    <a:pt x="1429" y="1"/>
                    <a:pt x="1373"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2"/>
            <p:cNvSpPr/>
            <p:nvPr/>
          </p:nvSpPr>
          <p:spPr>
            <a:xfrm>
              <a:off x="7639993" y="2812730"/>
              <a:ext cx="124719" cy="98876"/>
            </a:xfrm>
            <a:custGeom>
              <a:rect b="b" l="l" r="r" t="t"/>
              <a:pathLst>
                <a:path extrusionOk="0" h="3330" w="4200">
                  <a:moveTo>
                    <a:pt x="2872" y="262"/>
                  </a:moveTo>
                  <a:cubicBezTo>
                    <a:pt x="3090" y="262"/>
                    <a:pt x="3307" y="349"/>
                    <a:pt x="3525" y="501"/>
                  </a:cubicBezTo>
                  <a:cubicBezTo>
                    <a:pt x="3786" y="653"/>
                    <a:pt x="3917" y="827"/>
                    <a:pt x="3873" y="1023"/>
                  </a:cubicBezTo>
                  <a:cubicBezTo>
                    <a:pt x="3764" y="1785"/>
                    <a:pt x="1523" y="2633"/>
                    <a:pt x="392" y="3003"/>
                  </a:cubicBezTo>
                  <a:cubicBezTo>
                    <a:pt x="675" y="2350"/>
                    <a:pt x="1480" y="653"/>
                    <a:pt x="2524" y="327"/>
                  </a:cubicBezTo>
                  <a:cubicBezTo>
                    <a:pt x="2633" y="283"/>
                    <a:pt x="2742" y="262"/>
                    <a:pt x="2872" y="262"/>
                  </a:cubicBezTo>
                  <a:close/>
                  <a:moveTo>
                    <a:pt x="2855" y="1"/>
                  </a:moveTo>
                  <a:cubicBezTo>
                    <a:pt x="2715" y="1"/>
                    <a:pt x="2575" y="22"/>
                    <a:pt x="2437" y="66"/>
                  </a:cubicBezTo>
                  <a:cubicBezTo>
                    <a:pt x="1045" y="523"/>
                    <a:pt x="66" y="3047"/>
                    <a:pt x="22" y="3155"/>
                  </a:cubicBezTo>
                  <a:cubicBezTo>
                    <a:pt x="0" y="3199"/>
                    <a:pt x="22" y="3264"/>
                    <a:pt x="44" y="3286"/>
                  </a:cubicBezTo>
                  <a:cubicBezTo>
                    <a:pt x="66" y="3330"/>
                    <a:pt x="109" y="3330"/>
                    <a:pt x="153" y="3330"/>
                  </a:cubicBezTo>
                  <a:lnTo>
                    <a:pt x="174" y="3330"/>
                  </a:lnTo>
                  <a:cubicBezTo>
                    <a:pt x="566" y="3221"/>
                    <a:pt x="3960" y="2198"/>
                    <a:pt x="4134" y="1067"/>
                  </a:cubicBezTo>
                  <a:cubicBezTo>
                    <a:pt x="4200" y="762"/>
                    <a:pt x="4026" y="501"/>
                    <a:pt x="3677" y="262"/>
                  </a:cubicBezTo>
                  <a:cubicBezTo>
                    <a:pt x="3416" y="88"/>
                    <a:pt x="3136" y="1"/>
                    <a:pt x="2855"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2"/>
            <p:cNvSpPr/>
            <p:nvPr/>
          </p:nvSpPr>
          <p:spPr>
            <a:xfrm>
              <a:off x="7591531" y="2904308"/>
              <a:ext cx="55589" cy="40887"/>
            </a:xfrm>
            <a:custGeom>
              <a:rect b="b" l="l" r="r" t="t"/>
              <a:pathLst>
                <a:path extrusionOk="0" h="1377" w="1872">
                  <a:moveTo>
                    <a:pt x="1753" y="1"/>
                  </a:moveTo>
                  <a:cubicBezTo>
                    <a:pt x="1742" y="1"/>
                    <a:pt x="1730" y="2"/>
                    <a:pt x="1719" y="6"/>
                  </a:cubicBezTo>
                  <a:cubicBezTo>
                    <a:pt x="1698" y="6"/>
                    <a:pt x="1088" y="93"/>
                    <a:pt x="66" y="1138"/>
                  </a:cubicBezTo>
                  <a:cubicBezTo>
                    <a:pt x="0" y="1203"/>
                    <a:pt x="0" y="1290"/>
                    <a:pt x="66" y="1333"/>
                  </a:cubicBezTo>
                  <a:cubicBezTo>
                    <a:pt x="87" y="1355"/>
                    <a:pt x="109" y="1377"/>
                    <a:pt x="153" y="1377"/>
                  </a:cubicBezTo>
                  <a:cubicBezTo>
                    <a:pt x="174" y="1377"/>
                    <a:pt x="218" y="1355"/>
                    <a:pt x="240" y="1333"/>
                  </a:cubicBezTo>
                  <a:cubicBezTo>
                    <a:pt x="1197" y="376"/>
                    <a:pt x="1741" y="267"/>
                    <a:pt x="1763" y="267"/>
                  </a:cubicBezTo>
                  <a:cubicBezTo>
                    <a:pt x="1828" y="246"/>
                    <a:pt x="1872" y="180"/>
                    <a:pt x="1872" y="115"/>
                  </a:cubicBezTo>
                  <a:cubicBezTo>
                    <a:pt x="1854" y="43"/>
                    <a:pt x="1806" y="1"/>
                    <a:pt x="1753"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2"/>
            <p:cNvSpPr/>
            <p:nvPr/>
          </p:nvSpPr>
          <p:spPr>
            <a:xfrm>
              <a:off x="7629006" y="2916097"/>
              <a:ext cx="54936" cy="41391"/>
            </a:xfrm>
            <a:custGeom>
              <a:rect b="b" l="l" r="r" t="t"/>
              <a:pathLst>
                <a:path extrusionOk="0" h="1394" w="1850">
                  <a:moveTo>
                    <a:pt x="1698" y="1"/>
                  </a:moveTo>
                  <a:cubicBezTo>
                    <a:pt x="1632" y="23"/>
                    <a:pt x="566" y="240"/>
                    <a:pt x="44" y="1198"/>
                  </a:cubicBezTo>
                  <a:cubicBezTo>
                    <a:pt x="0" y="1263"/>
                    <a:pt x="22" y="1350"/>
                    <a:pt x="87" y="1372"/>
                  </a:cubicBezTo>
                  <a:cubicBezTo>
                    <a:pt x="109" y="1393"/>
                    <a:pt x="131" y="1393"/>
                    <a:pt x="153" y="1393"/>
                  </a:cubicBezTo>
                  <a:cubicBezTo>
                    <a:pt x="218" y="1393"/>
                    <a:pt x="261" y="1372"/>
                    <a:pt x="283" y="1328"/>
                  </a:cubicBezTo>
                  <a:cubicBezTo>
                    <a:pt x="740" y="479"/>
                    <a:pt x="1741" y="262"/>
                    <a:pt x="1741" y="262"/>
                  </a:cubicBezTo>
                  <a:cubicBezTo>
                    <a:pt x="1806" y="240"/>
                    <a:pt x="1850" y="175"/>
                    <a:pt x="1850" y="110"/>
                  </a:cubicBezTo>
                  <a:cubicBezTo>
                    <a:pt x="1828" y="44"/>
                    <a:pt x="1763" y="1"/>
                    <a:pt x="1698"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2"/>
            <p:cNvSpPr/>
            <p:nvPr/>
          </p:nvSpPr>
          <p:spPr>
            <a:xfrm>
              <a:off x="7137973" y="1734162"/>
              <a:ext cx="453591" cy="1050105"/>
            </a:xfrm>
            <a:custGeom>
              <a:rect b="b" l="l" r="r" t="t"/>
              <a:pathLst>
                <a:path extrusionOk="0" h="35366" w="15275">
                  <a:moveTo>
                    <a:pt x="6140" y="0"/>
                  </a:moveTo>
                  <a:cubicBezTo>
                    <a:pt x="4943" y="0"/>
                    <a:pt x="4047" y="530"/>
                    <a:pt x="4047" y="530"/>
                  </a:cubicBezTo>
                  <a:lnTo>
                    <a:pt x="0" y="6906"/>
                  </a:lnTo>
                  <a:lnTo>
                    <a:pt x="5092" y="35365"/>
                  </a:lnTo>
                  <a:lnTo>
                    <a:pt x="15274" y="33777"/>
                  </a:lnTo>
                  <a:cubicBezTo>
                    <a:pt x="15274" y="33777"/>
                    <a:pt x="13425" y="17698"/>
                    <a:pt x="11597" y="7428"/>
                  </a:cubicBezTo>
                  <a:cubicBezTo>
                    <a:pt x="10481" y="1229"/>
                    <a:pt x="7962" y="0"/>
                    <a:pt x="6140"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2"/>
            <p:cNvSpPr/>
            <p:nvPr/>
          </p:nvSpPr>
          <p:spPr>
            <a:xfrm>
              <a:off x="7149584" y="2025793"/>
              <a:ext cx="23311" cy="87237"/>
            </a:xfrm>
            <a:custGeom>
              <a:rect b="b" l="l" r="r" t="t"/>
              <a:pathLst>
                <a:path extrusionOk="0" h="2938" w="785">
                  <a:moveTo>
                    <a:pt x="262" y="0"/>
                  </a:moveTo>
                  <a:lnTo>
                    <a:pt x="1" y="44"/>
                  </a:lnTo>
                  <a:lnTo>
                    <a:pt x="501" y="2937"/>
                  </a:lnTo>
                  <a:lnTo>
                    <a:pt x="784" y="2894"/>
                  </a:lnTo>
                  <a:lnTo>
                    <a:pt x="262" y="0"/>
                  </a:lnTo>
                  <a:close/>
                </a:path>
              </a:pathLst>
            </a:custGeom>
            <a:solidFill>
              <a:srgbClr val="473D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2"/>
            <p:cNvSpPr/>
            <p:nvPr/>
          </p:nvSpPr>
          <p:spPr>
            <a:xfrm>
              <a:off x="7026173" y="1033369"/>
              <a:ext cx="498193" cy="684204"/>
            </a:xfrm>
            <a:custGeom>
              <a:rect b="b" l="l" r="r" t="t"/>
              <a:pathLst>
                <a:path extrusionOk="0" h="23043" w="16777">
                  <a:moveTo>
                    <a:pt x="6441" y="1"/>
                  </a:moveTo>
                  <a:lnTo>
                    <a:pt x="1" y="9726"/>
                  </a:lnTo>
                  <a:lnTo>
                    <a:pt x="5092" y="18713"/>
                  </a:lnTo>
                  <a:cubicBezTo>
                    <a:pt x="5571" y="19561"/>
                    <a:pt x="6311" y="20236"/>
                    <a:pt x="7203" y="20649"/>
                  </a:cubicBezTo>
                  <a:lnTo>
                    <a:pt x="12468" y="23042"/>
                  </a:lnTo>
                  <a:lnTo>
                    <a:pt x="16777" y="17168"/>
                  </a:lnTo>
                  <a:lnTo>
                    <a:pt x="10815" y="13512"/>
                  </a:lnTo>
                  <a:cubicBezTo>
                    <a:pt x="9270" y="6593"/>
                    <a:pt x="6441" y="1"/>
                    <a:pt x="6441"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2"/>
            <p:cNvSpPr/>
            <p:nvPr/>
          </p:nvSpPr>
          <p:spPr>
            <a:xfrm>
              <a:off x="6613327" y="880234"/>
              <a:ext cx="617062" cy="804370"/>
            </a:xfrm>
            <a:custGeom>
              <a:rect b="b" l="l" r="r" t="t"/>
              <a:pathLst>
                <a:path extrusionOk="0" h="27090" w="20780">
                  <a:moveTo>
                    <a:pt x="12989" y="1"/>
                  </a:moveTo>
                  <a:cubicBezTo>
                    <a:pt x="12885" y="1"/>
                    <a:pt x="7622" y="22"/>
                    <a:pt x="3852" y="4331"/>
                  </a:cubicBezTo>
                  <a:cubicBezTo>
                    <a:pt x="1" y="8661"/>
                    <a:pt x="1088" y="20693"/>
                    <a:pt x="1088" y="26720"/>
                  </a:cubicBezTo>
                  <a:lnTo>
                    <a:pt x="16145" y="27090"/>
                  </a:lnTo>
                  <a:lnTo>
                    <a:pt x="20518" y="7355"/>
                  </a:lnTo>
                  <a:cubicBezTo>
                    <a:pt x="20780" y="6420"/>
                    <a:pt x="20606" y="5419"/>
                    <a:pt x="20040" y="4635"/>
                  </a:cubicBezTo>
                  <a:lnTo>
                    <a:pt x="19583" y="4004"/>
                  </a:lnTo>
                  <a:cubicBezTo>
                    <a:pt x="18495" y="2438"/>
                    <a:pt x="16928" y="1285"/>
                    <a:pt x="15101" y="697"/>
                  </a:cubicBezTo>
                  <a:lnTo>
                    <a:pt x="12990" y="1"/>
                  </a:lnTo>
                  <a:cubicBezTo>
                    <a:pt x="12990" y="1"/>
                    <a:pt x="12990" y="1"/>
                    <a:pt x="12989"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2"/>
            <p:cNvSpPr/>
            <p:nvPr/>
          </p:nvSpPr>
          <p:spPr>
            <a:xfrm>
              <a:off x="6506723" y="954559"/>
              <a:ext cx="469745" cy="737384"/>
            </a:xfrm>
            <a:custGeom>
              <a:rect b="b" l="l" r="r" t="t"/>
              <a:pathLst>
                <a:path extrusionOk="0" h="24834" w="15819">
                  <a:moveTo>
                    <a:pt x="10913" y="1"/>
                  </a:moveTo>
                  <a:cubicBezTo>
                    <a:pt x="9380" y="1"/>
                    <a:pt x="8046" y="1049"/>
                    <a:pt x="7007" y="2394"/>
                  </a:cubicBezTo>
                  <a:cubicBezTo>
                    <a:pt x="4548" y="5548"/>
                    <a:pt x="1241" y="13011"/>
                    <a:pt x="283" y="20213"/>
                  </a:cubicBezTo>
                  <a:cubicBezTo>
                    <a:pt x="0" y="22411"/>
                    <a:pt x="1154" y="24434"/>
                    <a:pt x="3329" y="24783"/>
                  </a:cubicBezTo>
                  <a:cubicBezTo>
                    <a:pt x="3545" y="24817"/>
                    <a:pt x="3766" y="24833"/>
                    <a:pt x="3988" y="24833"/>
                  </a:cubicBezTo>
                  <a:cubicBezTo>
                    <a:pt x="5897" y="24833"/>
                    <a:pt x="7953" y="23616"/>
                    <a:pt x="8421" y="21824"/>
                  </a:cubicBezTo>
                  <a:lnTo>
                    <a:pt x="15231" y="5157"/>
                  </a:lnTo>
                  <a:cubicBezTo>
                    <a:pt x="15819" y="3024"/>
                    <a:pt x="14056" y="805"/>
                    <a:pt x="11924" y="152"/>
                  </a:cubicBezTo>
                  <a:cubicBezTo>
                    <a:pt x="11578" y="49"/>
                    <a:pt x="11241" y="1"/>
                    <a:pt x="10913"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2"/>
            <p:cNvSpPr/>
            <p:nvPr/>
          </p:nvSpPr>
          <p:spPr>
            <a:xfrm>
              <a:off x="7115999" y="1525587"/>
              <a:ext cx="249438" cy="159716"/>
            </a:xfrm>
            <a:custGeom>
              <a:rect b="b" l="l" r="r" t="t"/>
              <a:pathLst>
                <a:path extrusionOk="0" h="5379" w="8400">
                  <a:moveTo>
                    <a:pt x="3824" y="1"/>
                  </a:moveTo>
                  <a:cubicBezTo>
                    <a:pt x="2187" y="1"/>
                    <a:pt x="740" y="570"/>
                    <a:pt x="740" y="570"/>
                  </a:cubicBezTo>
                  <a:lnTo>
                    <a:pt x="0" y="5379"/>
                  </a:lnTo>
                  <a:lnTo>
                    <a:pt x="8399" y="5357"/>
                  </a:lnTo>
                  <a:cubicBezTo>
                    <a:pt x="8387" y="958"/>
                    <a:pt x="5946" y="1"/>
                    <a:pt x="3824" y="1"/>
                  </a:cubicBez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2"/>
            <p:cNvSpPr/>
            <p:nvPr/>
          </p:nvSpPr>
          <p:spPr>
            <a:xfrm>
              <a:off x="6503486" y="1460229"/>
              <a:ext cx="686845" cy="232819"/>
            </a:xfrm>
            <a:custGeom>
              <a:rect b="b" l="l" r="r" t="t"/>
              <a:pathLst>
                <a:path extrusionOk="0" h="7841" w="23130">
                  <a:moveTo>
                    <a:pt x="5121" y="0"/>
                  </a:moveTo>
                  <a:cubicBezTo>
                    <a:pt x="3984" y="0"/>
                    <a:pt x="2570" y="1381"/>
                    <a:pt x="1807" y="2205"/>
                  </a:cubicBezTo>
                  <a:cubicBezTo>
                    <a:pt x="1" y="4120"/>
                    <a:pt x="632" y="7275"/>
                    <a:pt x="3221" y="7841"/>
                  </a:cubicBezTo>
                  <a:lnTo>
                    <a:pt x="21607" y="7558"/>
                  </a:lnTo>
                  <a:lnTo>
                    <a:pt x="23130" y="530"/>
                  </a:lnTo>
                  <a:lnTo>
                    <a:pt x="5397" y="29"/>
                  </a:lnTo>
                  <a:cubicBezTo>
                    <a:pt x="5307" y="10"/>
                    <a:pt x="5215" y="0"/>
                    <a:pt x="5121"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2"/>
            <p:cNvSpPr/>
            <p:nvPr/>
          </p:nvSpPr>
          <p:spPr>
            <a:xfrm>
              <a:off x="6864010" y="1684631"/>
              <a:ext cx="501430" cy="65947"/>
            </a:xfrm>
            <a:custGeom>
              <a:rect b="b" l="l" r="r" t="t"/>
              <a:pathLst>
                <a:path extrusionOk="0" h="2221" w="16886">
                  <a:moveTo>
                    <a:pt x="1110" y="1"/>
                  </a:moveTo>
                  <a:cubicBezTo>
                    <a:pt x="479" y="1"/>
                    <a:pt x="1" y="501"/>
                    <a:pt x="1" y="1110"/>
                  </a:cubicBezTo>
                  <a:cubicBezTo>
                    <a:pt x="1" y="1720"/>
                    <a:pt x="479" y="2220"/>
                    <a:pt x="1110" y="2220"/>
                  </a:cubicBezTo>
                  <a:lnTo>
                    <a:pt x="16885" y="2220"/>
                  </a:lnTo>
                  <a:lnTo>
                    <a:pt x="16885" y="1"/>
                  </a:ln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2"/>
            <p:cNvSpPr/>
            <p:nvPr/>
          </p:nvSpPr>
          <p:spPr>
            <a:xfrm>
              <a:off x="7267175" y="1189087"/>
              <a:ext cx="907836" cy="561455"/>
            </a:xfrm>
            <a:custGeom>
              <a:rect b="b" l="l" r="r" t="t"/>
              <a:pathLst>
                <a:path extrusionOk="0" h="18909" w="30572">
                  <a:moveTo>
                    <a:pt x="4962" y="0"/>
                  </a:moveTo>
                  <a:cubicBezTo>
                    <a:pt x="4614" y="0"/>
                    <a:pt x="4287" y="196"/>
                    <a:pt x="4113" y="501"/>
                  </a:cubicBezTo>
                  <a:lnTo>
                    <a:pt x="1" y="18908"/>
                  </a:lnTo>
                  <a:lnTo>
                    <a:pt x="24239" y="18908"/>
                  </a:lnTo>
                  <a:cubicBezTo>
                    <a:pt x="25610" y="18908"/>
                    <a:pt x="26807" y="17951"/>
                    <a:pt x="27090" y="16602"/>
                  </a:cubicBezTo>
                  <a:lnTo>
                    <a:pt x="30353" y="1045"/>
                  </a:lnTo>
                  <a:cubicBezTo>
                    <a:pt x="30571" y="566"/>
                    <a:pt x="30245" y="22"/>
                    <a:pt x="29722" y="22"/>
                  </a:cubicBezTo>
                  <a:lnTo>
                    <a:pt x="4962" y="0"/>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2"/>
            <p:cNvSpPr/>
            <p:nvPr/>
          </p:nvSpPr>
          <p:spPr>
            <a:xfrm>
              <a:off x="7685218" y="1437839"/>
              <a:ext cx="104705" cy="104696"/>
            </a:xfrm>
            <a:custGeom>
              <a:rect b="b" l="l" r="r" t="t"/>
              <a:pathLst>
                <a:path extrusionOk="0" h="3526" w="3526">
                  <a:moveTo>
                    <a:pt x="1763" y="0"/>
                  </a:moveTo>
                  <a:cubicBezTo>
                    <a:pt x="784" y="0"/>
                    <a:pt x="0" y="783"/>
                    <a:pt x="0" y="1763"/>
                  </a:cubicBezTo>
                  <a:cubicBezTo>
                    <a:pt x="0" y="2742"/>
                    <a:pt x="784" y="3525"/>
                    <a:pt x="1763" y="3525"/>
                  </a:cubicBezTo>
                  <a:cubicBezTo>
                    <a:pt x="2742" y="3525"/>
                    <a:pt x="3525" y="2742"/>
                    <a:pt x="3525" y="1763"/>
                  </a:cubicBezTo>
                  <a:cubicBezTo>
                    <a:pt x="3525" y="783"/>
                    <a:pt x="2742" y="0"/>
                    <a:pt x="1763" y="0"/>
                  </a:cubicBezTo>
                  <a:close/>
                </a:path>
              </a:pathLst>
            </a:custGeom>
            <a:solidFill>
              <a:srgbClr val="34A853"/>
            </a:solidFill>
            <a:ln cap="flat" cmpd="sng" w="9525">
              <a:solidFill>
                <a:srgbClr val="1C1C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2"/>
            <p:cNvSpPr/>
            <p:nvPr/>
          </p:nvSpPr>
          <p:spPr>
            <a:xfrm>
              <a:off x="7231007" y="630413"/>
              <a:ext cx="138290" cy="121086"/>
            </a:xfrm>
            <a:custGeom>
              <a:rect b="b" l="l" r="r" t="t"/>
              <a:pathLst>
                <a:path extrusionOk="0" h="4078" w="4657">
                  <a:moveTo>
                    <a:pt x="2419" y="1"/>
                  </a:moveTo>
                  <a:cubicBezTo>
                    <a:pt x="1498" y="1"/>
                    <a:pt x="556" y="560"/>
                    <a:pt x="305" y="1473"/>
                  </a:cubicBezTo>
                  <a:cubicBezTo>
                    <a:pt x="0" y="2561"/>
                    <a:pt x="610" y="3692"/>
                    <a:pt x="1654" y="3997"/>
                  </a:cubicBezTo>
                  <a:cubicBezTo>
                    <a:pt x="1843" y="4051"/>
                    <a:pt x="2041" y="4077"/>
                    <a:pt x="2240" y="4077"/>
                  </a:cubicBezTo>
                  <a:cubicBezTo>
                    <a:pt x="3159" y="4077"/>
                    <a:pt x="4101" y="3521"/>
                    <a:pt x="4352" y="2626"/>
                  </a:cubicBezTo>
                  <a:cubicBezTo>
                    <a:pt x="4657" y="1517"/>
                    <a:pt x="4047" y="385"/>
                    <a:pt x="3003" y="81"/>
                  </a:cubicBezTo>
                  <a:cubicBezTo>
                    <a:pt x="2814" y="27"/>
                    <a:pt x="2617" y="1"/>
                    <a:pt x="2419" y="1"/>
                  </a:cubicBezTo>
                  <a:close/>
                </a:path>
              </a:pathLst>
            </a:custGeom>
            <a:solidFill>
              <a:srgbClr val="FA96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2"/>
            <p:cNvSpPr/>
            <p:nvPr/>
          </p:nvSpPr>
          <p:spPr>
            <a:xfrm>
              <a:off x="6939612" y="697404"/>
              <a:ext cx="205489" cy="278872"/>
            </a:xfrm>
            <a:custGeom>
              <a:rect b="b" l="l" r="r" t="t"/>
              <a:pathLst>
                <a:path extrusionOk="0" h="9392" w="6920">
                  <a:moveTo>
                    <a:pt x="2524" y="0"/>
                  </a:moveTo>
                  <a:lnTo>
                    <a:pt x="457" y="6354"/>
                  </a:lnTo>
                  <a:cubicBezTo>
                    <a:pt x="0" y="7812"/>
                    <a:pt x="1306" y="8878"/>
                    <a:pt x="2655" y="9248"/>
                  </a:cubicBezTo>
                  <a:cubicBezTo>
                    <a:pt x="2990" y="9344"/>
                    <a:pt x="3309" y="9392"/>
                    <a:pt x="3609" y="9392"/>
                  </a:cubicBezTo>
                  <a:cubicBezTo>
                    <a:pt x="4732" y="9392"/>
                    <a:pt x="5580" y="8720"/>
                    <a:pt x="5940" y="7398"/>
                  </a:cubicBezTo>
                  <a:lnTo>
                    <a:pt x="6920" y="3699"/>
                  </a:lnTo>
                  <a:lnTo>
                    <a:pt x="2524" y="0"/>
                  </a:ln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2"/>
            <p:cNvSpPr/>
            <p:nvPr/>
          </p:nvSpPr>
          <p:spPr>
            <a:xfrm>
              <a:off x="6976434" y="412633"/>
              <a:ext cx="391588" cy="452900"/>
            </a:xfrm>
            <a:custGeom>
              <a:rect b="b" l="l" r="r" t="t"/>
              <a:pathLst>
                <a:path extrusionOk="0" h="15253" w="13187">
                  <a:moveTo>
                    <a:pt x="7066" y="1"/>
                  </a:moveTo>
                  <a:cubicBezTo>
                    <a:pt x="4464" y="1"/>
                    <a:pt x="1540" y="1381"/>
                    <a:pt x="871" y="3759"/>
                  </a:cubicBezTo>
                  <a:lnTo>
                    <a:pt x="806" y="7676"/>
                  </a:lnTo>
                  <a:cubicBezTo>
                    <a:pt x="1" y="11070"/>
                    <a:pt x="1981" y="14181"/>
                    <a:pt x="5223" y="15139"/>
                  </a:cubicBezTo>
                  <a:cubicBezTo>
                    <a:pt x="5584" y="15216"/>
                    <a:pt x="5945" y="15253"/>
                    <a:pt x="6302" y="15253"/>
                  </a:cubicBezTo>
                  <a:cubicBezTo>
                    <a:pt x="8654" y="15253"/>
                    <a:pt x="10802" y="13660"/>
                    <a:pt x="11293" y="11657"/>
                  </a:cubicBezTo>
                  <a:lnTo>
                    <a:pt x="12468" y="6849"/>
                  </a:lnTo>
                  <a:cubicBezTo>
                    <a:pt x="13186" y="3955"/>
                    <a:pt x="11576" y="1039"/>
                    <a:pt x="8813" y="234"/>
                  </a:cubicBezTo>
                  <a:cubicBezTo>
                    <a:pt x="8270" y="77"/>
                    <a:pt x="7677" y="1"/>
                    <a:pt x="7066" y="1"/>
                  </a:cubicBez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2"/>
            <p:cNvSpPr/>
            <p:nvPr/>
          </p:nvSpPr>
          <p:spPr>
            <a:xfrm>
              <a:off x="6954697" y="370912"/>
              <a:ext cx="418492" cy="267708"/>
            </a:xfrm>
            <a:custGeom>
              <a:rect b="b" l="l" r="r" t="t"/>
              <a:pathLst>
                <a:path extrusionOk="0" h="9016" w="14093">
                  <a:moveTo>
                    <a:pt x="4037" y="3638"/>
                  </a:moveTo>
                  <a:cubicBezTo>
                    <a:pt x="3999" y="3695"/>
                    <a:pt x="4011" y="3726"/>
                    <a:pt x="4026" y="3726"/>
                  </a:cubicBezTo>
                  <a:cubicBezTo>
                    <a:pt x="4040" y="3726"/>
                    <a:pt x="4058" y="3698"/>
                    <a:pt x="4037" y="3638"/>
                  </a:cubicBezTo>
                  <a:close/>
                  <a:moveTo>
                    <a:pt x="13361" y="7263"/>
                  </a:moveTo>
                  <a:lnTo>
                    <a:pt x="13352" y="7318"/>
                  </a:lnTo>
                  <a:cubicBezTo>
                    <a:pt x="13356" y="7301"/>
                    <a:pt x="13359" y="7282"/>
                    <a:pt x="13361" y="7263"/>
                  </a:cubicBezTo>
                  <a:close/>
                  <a:moveTo>
                    <a:pt x="5878" y="1"/>
                  </a:moveTo>
                  <a:cubicBezTo>
                    <a:pt x="2793" y="1"/>
                    <a:pt x="0" y="2303"/>
                    <a:pt x="232" y="5404"/>
                  </a:cubicBezTo>
                  <a:lnTo>
                    <a:pt x="754" y="7623"/>
                  </a:lnTo>
                  <a:lnTo>
                    <a:pt x="2125" y="8863"/>
                  </a:lnTo>
                  <a:lnTo>
                    <a:pt x="2626" y="9015"/>
                  </a:lnTo>
                  <a:lnTo>
                    <a:pt x="3104" y="5055"/>
                  </a:lnTo>
                  <a:cubicBezTo>
                    <a:pt x="3085" y="4940"/>
                    <a:pt x="3390" y="3359"/>
                    <a:pt x="3762" y="3359"/>
                  </a:cubicBezTo>
                  <a:cubicBezTo>
                    <a:pt x="3810" y="3359"/>
                    <a:pt x="3859" y="3385"/>
                    <a:pt x="3909" y="3445"/>
                  </a:cubicBezTo>
                  <a:cubicBezTo>
                    <a:pt x="3985" y="3529"/>
                    <a:pt x="4022" y="3592"/>
                    <a:pt x="4037" y="3638"/>
                  </a:cubicBezTo>
                  <a:lnTo>
                    <a:pt x="4037" y="3638"/>
                  </a:lnTo>
                  <a:cubicBezTo>
                    <a:pt x="4093" y="3553"/>
                    <a:pt x="4255" y="3412"/>
                    <a:pt x="4671" y="3228"/>
                  </a:cubicBezTo>
                  <a:cubicBezTo>
                    <a:pt x="5403" y="2903"/>
                    <a:pt x="6404" y="2697"/>
                    <a:pt x="7498" y="2697"/>
                  </a:cubicBezTo>
                  <a:cubicBezTo>
                    <a:pt x="8973" y="2697"/>
                    <a:pt x="10617" y="3071"/>
                    <a:pt x="12003" y="4033"/>
                  </a:cubicBezTo>
                  <a:cubicBezTo>
                    <a:pt x="12700" y="4490"/>
                    <a:pt x="13157" y="5208"/>
                    <a:pt x="13309" y="6035"/>
                  </a:cubicBezTo>
                  <a:cubicBezTo>
                    <a:pt x="13371" y="6386"/>
                    <a:pt x="13413" y="6913"/>
                    <a:pt x="13361" y="7263"/>
                  </a:cubicBezTo>
                  <a:lnTo>
                    <a:pt x="13361" y="7263"/>
                  </a:lnTo>
                  <a:lnTo>
                    <a:pt x="13505" y="6404"/>
                  </a:lnTo>
                  <a:cubicBezTo>
                    <a:pt x="14092" y="3641"/>
                    <a:pt x="11633" y="856"/>
                    <a:pt x="9110" y="356"/>
                  </a:cubicBezTo>
                  <a:cubicBezTo>
                    <a:pt x="8130" y="182"/>
                    <a:pt x="7456" y="73"/>
                    <a:pt x="6172" y="8"/>
                  </a:cubicBezTo>
                  <a:cubicBezTo>
                    <a:pt x="6074" y="3"/>
                    <a:pt x="5976" y="1"/>
                    <a:pt x="5878" y="1"/>
                  </a:cubicBezTo>
                  <a:close/>
                </a:path>
              </a:pathLst>
            </a:custGeom>
            <a:solidFill>
              <a:srgbClr val="1E0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2"/>
            <p:cNvSpPr/>
            <p:nvPr/>
          </p:nvSpPr>
          <p:spPr>
            <a:xfrm>
              <a:off x="6904068" y="573756"/>
              <a:ext cx="137666" cy="123966"/>
            </a:xfrm>
            <a:custGeom>
              <a:rect b="b" l="l" r="r" t="t"/>
              <a:pathLst>
                <a:path extrusionOk="0" h="4175" w="4636">
                  <a:moveTo>
                    <a:pt x="2071" y="0"/>
                  </a:moveTo>
                  <a:cubicBezTo>
                    <a:pt x="1248" y="0"/>
                    <a:pt x="582" y="621"/>
                    <a:pt x="327" y="1532"/>
                  </a:cubicBezTo>
                  <a:cubicBezTo>
                    <a:pt x="1" y="2620"/>
                    <a:pt x="828" y="3794"/>
                    <a:pt x="1872" y="4099"/>
                  </a:cubicBezTo>
                  <a:cubicBezTo>
                    <a:pt x="2046" y="4150"/>
                    <a:pt x="2223" y="4174"/>
                    <a:pt x="2397" y="4174"/>
                  </a:cubicBezTo>
                  <a:cubicBezTo>
                    <a:pt x="3265" y="4174"/>
                    <a:pt x="4077" y="3573"/>
                    <a:pt x="4331" y="2685"/>
                  </a:cubicBezTo>
                  <a:cubicBezTo>
                    <a:pt x="4635" y="1597"/>
                    <a:pt x="3613" y="378"/>
                    <a:pt x="2568" y="74"/>
                  </a:cubicBezTo>
                  <a:cubicBezTo>
                    <a:pt x="2398" y="24"/>
                    <a:pt x="2231" y="0"/>
                    <a:pt x="2071" y="0"/>
                  </a:cubicBez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2"/>
            <p:cNvSpPr/>
            <p:nvPr/>
          </p:nvSpPr>
          <p:spPr>
            <a:xfrm>
              <a:off x="6944779" y="608884"/>
              <a:ext cx="51075" cy="57514"/>
            </a:xfrm>
            <a:custGeom>
              <a:rect b="b" l="l" r="r" t="t"/>
              <a:pathLst>
                <a:path extrusionOk="0" h="1937" w="1720">
                  <a:moveTo>
                    <a:pt x="131" y="1"/>
                  </a:moveTo>
                  <a:cubicBezTo>
                    <a:pt x="66" y="1"/>
                    <a:pt x="0" y="66"/>
                    <a:pt x="0" y="131"/>
                  </a:cubicBezTo>
                  <a:cubicBezTo>
                    <a:pt x="0" y="196"/>
                    <a:pt x="44" y="262"/>
                    <a:pt x="131" y="283"/>
                  </a:cubicBezTo>
                  <a:cubicBezTo>
                    <a:pt x="523" y="283"/>
                    <a:pt x="827" y="436"/>
                    <a:pt x="1045" y="675"/>
                  </a:cubicBezTo>
                  <a:cubicBezTo>
                    <a:pt x="1437" y="1110"/>
                    <a:pt x="1393" y="1785"/>
                    <a:pt x="1393" y="1785"/>
                  </a:cubicBezTo>
                  <a:cubicBezTo>
                    <a:pt x="1393" y="1872"/>
                    <a:pt x="1458" y="1937"/>
                    <a:pt x="1524" y="1937"/>
                  </a:cubicBezTo>
                  <a:cubicBezTo>
                    <a:pt x="1611" y="1937"/>
                    <a:pt x="1654" y="1872"/>
                    <a:pt x="1676" y="1806"/>
                  </a:cubicBezTo>
                  <a:cubicBezTo>
                    <a:pt x="1676" y="1785"/>
                    <a:pt x="1719" y="1023"/>
                    <a:pt x="1241" y="501"/>
                  </a:cubicBezTo>
                  <a:cubicBezTo>
                    <a:pt x="980" y="196"/>
                    <a:pt x="610" y="22"/>
                    <a:pt x="131" y="1"/>
                  </a:cubicBezTo>
                  <a:close/>
                </a:path>
              </a:pathLst>
            </a:custGeom>
            <a:solidFill>
              <a:srgbClr val="1004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2"/>
            <p:cNvSpPr/>
            <p:nvPr/>
          </p:nvSpPr>
          <p:spPr>
            <a:xfrm>
              <a:off x="7207103" y="705154"/>
              <a:ext cx="31685" cy="42015"/>
            </a:xfrm>
            <a:custGeom>
              <a:rect b="b" l="l" r="r" t="t"/>
              <a:pathLst>
                <a:path extrusionOk="0" h="1415" w="1067">
                  <a:moveTo>
                    <a:pt x="827" y="0"/>
                  </a:moveTo>
                  <a:cubicBezTo>
                    <a:pt x="740" y="0"/>
                    <a:pt x="697" y="66"/>
                    <a:pt x="697" y="153"/>
                  </a:cubicBezTo>
                  <a:lnTo>
                    <a:pt x="784" y="1132"/>
                  </a:lnTo>
                  <a:lnTo>
                    <a:pt x="784" y="1132"/>
                  </a:lnTo>
                  <a:lnTo>
                    <a:pt x="174" y="1023"/>
                  </a:lnTo>
                  <a:cubicBezTo>
                    <a:pt x="163" y="1019"/>
                    <a:pt x="152" y="1018"/>
                    <a:pt x="141" y="1018"/>
                  </a:cubicBezTo>
                  <a:cubicBezTo>
                    <a:pt x="88" y="1018"/>
                    <a:pt x="40" y="1060"/>
                    <a:pt x="22" y="1132"/>
                  </a:cubicBezTo>
                  <a:cubicBezTo>
                    <a:pt x="0" y="1197"/>
                    <a:pt x="66" y="1262"/>
                    <a:pt x="131" y="1284"/>
                  </a:cubicBezTo>
                  <a:lnTo>
                    <a:pt x="914" y="1415"/>
                  </a:lnTo>
                  <a:lnTo>
                    <a:pt x="936" y="1415"/>
                  </a:lnTo>
                  <a:cubicBezTo>
                    <a:pt x="958" y="1415"/>
                    <a:pt x="1001" y="1415"/>
                    <a:pt x="1023" y="1371"/>
                  </a:cubicBezTo>
                  <a:cubicBezTo>
                    <a:pt x="1066" y="1349"/>
                    <a:pt x="1066" y="1306"/>
                    <a:pt x="1066" y="1262"/>
                  </a:cubicBezTo>
                  <a:lnTo>
                    <a:pt x="958" y="109"/>
                  </a:lnTo>
                  <a:cubicBezTo>
                    <a:pt x="958" y="44"/>
                    <a:pt x="892" y="0"/>
                    <a:pt x="827" y="0"/>
                  </a:cubicBezTo>
                  <a:close/>
                </a:path>
              </a:pathLst>
            </a:custGeom>
            <a:solidFill>
              <a:srgbClr val="1004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2"/>
            <p:cNvSpPr/>
            <p:nvPr/>
          </p:nvSpPr>
          <p:spPr>
            <a:xfrm>
              <a:off x="7267175" y="599828"/>
              <a:ext cx="63369" cy="38333"/>
            </a:xfrm>
            <a:custGeom>
              <a:rect b="b" l="l" r="r" t="t"/>
              <a:pathLst>
                <a:path extrusionOk="0" h="1291" w="2134">
                  <a:moveTo>
                    <a:pt x="675" y="1"/>
                  </a:moveTo>
                  <a:cubicBezTo>
                    <a:pt x="479" y="23"/>
                    <a:pt x="284" y="66"/>
                    <a:pt x="88" y="175"/>
                  </a:cubicBezTo>
                  <a:cubicBezTo>
                    <a:pt x="23" y="218"/>
                    <a:pt x="1" y="327"/>
                    <a:pt x="23" y="414"/>
                  </a:cubicBezTo>
                  <a:cubicBezTo>
                    <a:pt x="23" y="436"/>
                    <a:pt x="44" y="480"/>
                    <a:pt x="88" y="480"/>
                  </a:cubicBezTo>
                  <a:lnTo>
                    <a:pt x="88" y="501"/>
                  </a:lnTo>
                  <a:cubicBezTo>
                    <a:pt x="262" y="588"/>
                    <a:pt x="414" y="632"/>
                    <a:pt x="588" y="675"/>
                  </a:cubicBezTo>
                  <a:cubicBezTo>
                    <a:pt x="741" y="719"/>
                    <a:pt x="915" y="741"/>
                    <a:pt x="1045" y="784"/>
                  </a:cubicBezTo>
                  <a:cubicBezTo>
                    <a:pt x="1328" y="871"/>
                    <a:pt x="1633" y="1089"/>
                    <a:pt x="1937" y="1285"/>
                  </a:cubicBezTo>
                  <a:cubicBezTo>
                    <a:pt x="1949" y="1288"/>
                    <a:pt x="1961" y="1290"/>
                    <a:pt x="1974" y="1290"/>
                  </a:cubicBezTo>
                  <a:cubicBezTo>
                    <a:pt x="2031" y="1290"/>
                    <a:pt x="2093" y="1251"/>
                    <a:pt x="2111" y="1198"/>
                  </a:cubicBezTo>
                  <a:cubicBezTo>
                    <a:pt x="2133" y="1132"/>
                    <a:pt x="2133" y="1089"/>
                    <a:pt x="2111" y="1045"/>
                  </a:cubicBezTo>
                  <a:cubicBezTo>
                    <a:pt x="2024" y="828"/>
                    <a:pt x="1894" y="654"/>
                    <a:pt x="1763" y="501"/>
                  </a:cubicBezTo>
                  <a:cubicBezTo>
                    <a:pt x="1611" y="349"/>
                    <a:pt x="1459" y="197"/>
                    <a:pt x="1263" y="110"/>
                  </a:cubicBezTo>
                  <a:cubicBezTo>
                    <a:pt x="1067" y="23"/>
                    <a:pt x="871" y="1"/>
                    <a:pt x="675" y="1"/>
                  </a:cubicBezTo>
                  <a:close/>
                </a:path>
              </a:pathLst>
            </a:custGeom>
            <a:solidFill>
              <a:srgbClr val="1E0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2"/>
            <p:cNvSpPr/>
            <p:nvPr/>
          </p:nvSpPr>
          <p:spPr>
            <a:xfrm>
              <a:off x="7102429" y="569984"/>
              <a:ext cx="102774" cy="30524"/>
            </a:xfrm>
            <a:custGeom>
              <a:rect b="b" l="l" r="r" t="t"/>
              <a:pathLst>
                <a:path extrusionOk="0" h="1028" w="3461">
                  <a:moveTo>
                    <a:pt x="1711" y="1"/>
                  </a:moveTo>
                  <a:cubicBezTo>
                    <a:pt x="1450" y="1"/>
                    <a:pt x="1204" y="63"/>
                    <a:pt x="958" y="157"/>
                  </a:cubicBezTo>
                  <a:cubicBezTo>
                    <a:pt x="653" y="266"/>
                    <a:pt x="392" y="397"/>
                    <a:pt x="109" y="571"/>
                  </a:cubicBezTo>
                  <a:cubicBezTo>
                    <a:pt x="44" y="636"/>
                    <a:pt x="0" y="723"/>
                    <a:pt x="44" y="810"/>
                  </a:cubicBezTo>
                  <a:cubicBezTo>
                    <a:pt x="44" y="864"/>
                    <a:pt x="73" y="903"/>
                    <a:pt x="120" y="903"/>
                  </a:cubicBezTo>
                  <a:cubicBezTo>
                    <a:pt x="130" y="903"/>
                    <a:pt x="141" y="901"/>
                    <a:pt x="153" y="897"/>
                  </a:cubicBezTo>
                  <a:cubicBezTo>
                    <a:pt x="595" y="844"/>
                    <a:pt x="1037" y="777"/>
                    <a:pt x="1456" y="777"/>
                  </a:cubicBezTo>
                  <a:cubicBezTo>
                    <a:pt x="1552" y="777"/>
                    <a:pt x="1647" y="780"/>
                    <a:pt x="1741" y="788"/>
                  </a:cubicBezTo>
                  <a:cubicBezTo>
                    <a:pt x="1980" y="810"/>
                    <a:pt x="2242" y="875"/>
                    <a:pt x="2503" y="919"/>
                  </a:cubicBezTo>
                  <a:cubicBezTo>
                    <a:pt x="2742" y="962"/>
                    <a:pt x="3025" y="1006"/>
                    <a:pt x="3286" y="1028"/>
                  </a:cubicBezTo>
                  <a:lnTo>
                    <a:pt x="3308" y="1028"/>
                  </a:lnTo>
                  <a:cubicBezTo>
                    <a:pt x="3373" y="1028"/>
                    <a:pt x="3438" y="941"/>
                    <a:pt x="3438" y="854"/>
                  </a:cubicBezTo>
                  <a:cubicBezTo>
                    <a:pt x="3460" y="788"/>
                    <a:pt x="3438" y="723"/>
                    <a:pt x="3395" y="701"/>
                  </a:cubicBezTo>
                  <a:cubicBezTo>
                    <a:pt x="3177" y="462"/>
                    <a:pt x="2938" y="310"/>
                    <a:pt x="2677" y="201"/>
                  </a:cubicBezTo>
                  <a:cubicBezTo>
                    <a:pt x="2416" y="92"/>
                    <a:pt x="2133" y="27"/>
                    <a:pt x="1828" y="5"/>
                  </a:cubicBezTo>
                  <a:cubicBezTo>
                    <a:pt x="1789" y="2"/>
                    <a:pt x="1750" y="1"/>
                    <a:pt x="1711" y="1"/>
                  </a:cubicBezTo>
                  <a:close/>
                </a:path>
              </a:pathLst>
            </a:custGeom>
            <a:solidFill>
              <a:srgbClr val="1E0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2"/>
            <p:cNvSpPr/>
            <p:nvPr/>
          </p:nvSpPr>
          <p:spPr>
            <a:xfrm>
              <a:off x="7136667" y="752309"/>
              <a:ext cx="103398" cy="47924"/>
            </a:xfrm>
            <a:custGeom>
              <a:rect b="b" l="l" r="r" t="t"/>
              <a:pathLst>
                <a:path extrusionOk="0" h="1614" w="3482">
                  <a:moveTo>
                    <a:pt x="1" y="1"/>
                  </a:moveTo>
                  <a:cubicBezTo>
                    <a:pt x="1" y="1"/>
                    <a:pt x="196" y="1263"/>
                    <a:pt x="1480" y="1546"/>
                  </a:cubicBezTo>
                  <a:cubicBezTo>
                    <a:pt x="1690" y="1593"/>
                    <a:pt x="1879" y="1613"/>
                    <a:pt x="2050" y="1613"/>
                  </a:cubicBezTo>
                  <a:cubicBezTo>
                    <a:pt x="3141" y="1613"/>
                    <a:pt x="3482" y="784"/>
                    <a:pt x="3482" y="784"/>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2"/>
            <p:cNvSpPr/>
            <p:nvPr/>
          </p:nvSpPr>
          <p:spPr>
            <a:xfrm>
              <a:off x="6959003" y="924182"/>
              <a:ext cx="155097" cy="141514"/>
            </a:xfrm>
            <a:custGeom>
              <a:rect b="b" l="l" r="r" t="t"/>
              <a:pathLst>
                <a:path extrusionOk="0" h="4766" w="5223">
                  <a:moveTo>
                    <a:pt x="5222" y="0"/>
                  </a:moveTo>
                  <a:lnTo>
                    <a:pt x="0" y="283"/>
                  </a:lnTo>
                  <a:lnTo>
                    <a:pt x="3743" y="4766"/>
                  </a:lnTo>
                  <a:lnTo>
                    <a:pt x="5222" y="0"/>
                  </a:lnTo>
                  <a:close/>
                </a:path>
              </a:pathLst>
            </a:custGeom>
            <a:solidFill>
              <a:srgbClr val="FFB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2"/>
            <p:cNvSpPr/>
            <p:nvPr/>
          </p:nvSpPr>
          <p:spPr>
            <a:xfrm>
              <a:off x="7146377" y="421957"/>
              <a:ext cx="204836" cy="128153"/>
            </a:xfrm>
            <a:custGeom>
              <a:rect b="b" l="l" r="r" t="t"/>
              <a:pathLst>
                <a:path extrusionOk="0" h="4316" w="6898">
                  <a:moveTo>
                    <a:pt x="1583" y="1"/>
                  </a:moveTo>
                  <a:cubicBezTo>
                    <a:pt x="436" y="1"/>
                    <a:pt x="0" y="617"/>
                    <a:pt x="0" y="617"/>
                  </a:cubicBezTo>
                  <a:cubicBezTo>
                    <a:pt x="3938" y="4185"/>
                    <a:pt x="6854" y="4316"/>
                    <a:pt x="6854" y="4316"/>
                  </a:cubicBezTo>
                  <a:cubicBezTo>
                    <a:pt x="6854" y="4316"/>
                    <a:pt x="6897" y="2096"/>
                    <a:pt x="3960" y="660"/>
                  </a:cubicBezTo>
                  <a:cubicBezTo>
                    <a:pt x="2954" y="164"/>
                    <a:pt x="2174" y="1"/>
                    <a:pt x="1583" y="1"/>
                  </a:cubicBezTo>
                  <a:close/>
                </a:path>
              </a:pathLst>
            </a:custGeom>
            <a:solidFill>
              <a:srgbClr val="1E0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2"/>
            <p:cNvSpPr/>
            <p:nvPr/>
          </p:nvSpPr>
          <p:spPr>
            <a:xfrm>
              <a:off x="7001853" y="406723"/>
              <a:ext cx="234353" cy="121145"/>
            </a:xfrm>
            <a:custGeom>
              <a:rect b="b" l="l" r="r" t="t"/>
              <a:pathLst>
                <a:path extrusionOk="0" h="4080" w="7892">
                  <a:moveTo>
                    <a:pt x="1248" y="0"/>
                  </a:moveTo>
                  <a:cubicBezTo>
                    <a:pt x="464" y="0"/>
                    <a:pt x="0" y="331"/>
                    <a:pt x="1582" y="1739"/>
                  </a:cubicBezTo>
                  <a:cubicBezTo>
                    <a:pt x="3974" y="3869"/>
                    <a:pt x="6591" y="4080"/>
                    <a:pt x="7531" y="4080"/>
                  </a:cubicBezTo>
                  <a:cubicBezTo>
                    <a:pt x="7762" y="4080"/>
                    <a:pt x="7891" y="4067"/>
                    <a:pt x="7891" y="4067"/>
                  </a:cubicBezTo>
                  <a:cubicBezTo>
                    <a:pt x="6673" y="2827"/>
                    <a:pt x="6390" y="1869"/>
                    <a:pt x="6390" y="1869"/>
                  </a:cubicBezTo>
                  <a:lnTo>
                    <a:pt x="6760" y="520"/>
                  </a:lnTo>
                  <a:lnTo>
                    <a:pt x="2887" y="259"/>
                  </a:lnTo>
                  <a:cubicBezTo>
                    <a:pt x="2887" y="259"/>
                    <a:pt x="1942" y="0"/>
                    <a:pt x="1248" y="0"/>
                  </a:cubicBezTo>
                  <a:close/>
                </a:path>
              </a:pathLst>
            </a:custGeom>
            <a:solidFill>
              <a:srgbClr val="1E0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2"/>
            <p:cNvSpPr/>
            <p:nvPr/>
          </p:nvSpPr>
          <p:spPr>
            <a:xfrm>
              <a:off x="7019076" y="441555"/>
              <a:ext cx="76286" cy="135041"/>
            </a:xfrm>
            <a:custGeom>
              <a:rect b="b" l="l" r="r" t="t"/>
              <a:pathLst>
                <a:path extrusionOk="0" h="4548" w="2569">
                  <a:moveTo>
                    <a:pt x="1154" y="0"/>
                  </a:moveTo>
                  <a:lnTo>
                    <a:pt x="218" y="1306"/>
                  </a:lnTo>
                  <a:lnTo>
                    <a:pt x="1" y="4548"/>
                  </a:lnTo>
                  <a:cubicBezTo>
                    <a:pt x="2285" y="4199"/>
                    <a:pt x="2568" y="305"/>
                    <a:pt x="2568" y="305"/>
                  </a:cubicBezTo>
                  <a:lnTo>
                    <a:pt x="1154" y="0"/>
                  </a:lnTo>
                  <a:close/>
                </a:path>
              </a:pathLst>
            </a:custGeom>
            <a:solidFill>
              <a:srgbClr val="1E0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6" name="Google Shape;1586;p42"/>
            <p:cNvGrpSpPr/>
            <p:nvPr/>
          </p:nvGrpSpPr>
          <p:grpSpPr>
            <a:xfrm rot="2018760">
              <a:off x="7111375" y="619621"/>
              <a:ext cx="86189" cy="63019"/>
              <a:chOff x="2369169" y="-1209740"/>
              <a:chExt cx="199141" cy="136442"/>
            </a:xfrm>
          </p:grpSpPr>
          <p:sp>
            <p:nvSpPr>
              <p:cNvPr id="1587" name="Google Shape;1587;p42"/>
              <p:cNvSpPr/>
              <p:nvPr/>
            </p:nvSpPr>
            <p:spPr>
              <a:xfrm>
                <a:off x="2369169" y="-1200510"/>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2"/>
              <p:cNvSpPr/>
              <p:nvPr/>
            </p:nvSpPr>
            <p:spPr>
              <a:xfrm>
                <a:off x="2395878" y="-1209740"/>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42"/>
            <p:cNvGrpSpPr/>
            <p:nvPr/>
          </p:nvGrpSpPr>
          <p:grpSpPr>
            <a:xfrm rot="1131465">
              <a:off x="7238882" y="650851"/>
              <a:ext cx="86195" cy="63022"/>
              <a:chOff x="3493664" y="-1143444"/>
              <a:chExt cx="199141" cy="136442"/>
            </a:xfrm>
          </p:grpSpPr>
          <p:sp>
            <p:nvSpPr>
              <p:cNvPr id="1590" name="Google Shape;1590;p42"/>
              <p:cNvSpPr/>
              <p:nvPr/>
            </p:nvSpPr>
            <p:spPr>
              <a:xfrm>
                <a:off x="3493664" y="-1134215"/>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2"/>
              <p:cNvSpPr/>
              <p:nvPr/>
            </p:nvSpPr>
            <p:spPr>
              <a:xfrm>
                <a:off x="3520373" y="-1143444"/>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43"/>
          <p:cNvSpPr/>
          <p:nvPr/>
        </p:nvSpPr>
        <p:spPr>
          <a:xfrm>
            <a:off x="2910075" y="2279400"/>
            <a:ext cx="5784600" cy="572700"/>
          </a:xfrm>
          <a:prstGeom prst="roundRect">
            <a:avLst>
              <a:gd fmla="val 930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597" name="Google Shape;1597;p43"/>
          <p:cNvSpPr/>
          <p:nvPr/>
        </p:nvSpPr>
        <p:spPr>
          <a:xfrm>
            <a:off x="2910075" y="3089825"/>
            <a:ext cx="5784600" cy="572700"/>
          </a:xfrm>
          <a:prstGeom prst="roundRect">
            <a:avLst>
              <a:gd fmla="val 9304"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598" name="Google Shape;1598;p43"/>
          <p:cNvSpPr/>
          <p:nvPr/>
        </p:nvSpPr>
        <p:spPr>
          <a:xfrm>
            <a:off x="2910075" y="3900250"/>
            <a:ext cx="5784600" cy="572700"/>
          </a:xfrm>
          <a:prstGeom prst="roundRect">
            <a:avLst>
              <a:gd fmla="val 9304"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599" name="Google Shape;1599;p43"/>
          <p:cNvSpPr/>
          <p:nvPr/>
        </p:nvSpPr>
        <p:spPr>
          <a:xfrm>
            <a:off x="2910075" y="1468975"/>
            <a:ext cx="5784600" cy="572700"/>
          </a:xfrm>
          <a:prstGeom prst="roundRect">
            <a:avLst>
              <a:gd fmla="val 9304"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00" name="Google Shape;1600;p43"/>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learning planner infographics</a:t>
            </a:r>
            <a:endParaRPr/>
          </a:p>
        </p:txBody>
      </p:sp>
      <p:sp>
        <p:nvSpPr>
          <p:cNvPr id="1601" name="Google Shape;1601;p43"/>
          <p:cNvSpPr/>
          <p:nvPr/>
        </p:nvSpPr>
        <p:spPr>
          <a:xfrm>
            <a:off x="4681201" y="3124541"/>
            <a:ext cx="4013400" cy="501900"/>
          </a:xfrm>
          <a:prstGeom prst="rect">
            <a:avLst/>
          </a:prstGeom>
          <a:noFill/>
          <a:ln>
            <a:noFill/>
          </a:ln>
        </p:spPr>
        <p:txBody>
          <a:bodyPr anchorCtr="0" anchor="ctr" bIns="91425" lIns="2743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It’s the biggest object in the Solar System</a:t>
            </a:r>
            <a:endParaRPr sz="1200">
              <a:solidFill>
                <a:schemeClr val="dk2"/>
              </a:solidFill>
              <a:latin typeface="Ubuntu"/>
              <a:ea typeface="Ubuntu"/>
              <a:cs typeface="Ubuntu"/>
              <a:sym typeface="Ubuntu"/>
            </a:endParaRPr>
          </a:p>
        </p:txBody>
      </p:sp>
      <p:sp>
        <p:nvSpPr>
          <p:cNvPr id="1602" name="Google Shape;1602;p43"/>
          <p:cNvSpPr/>
          <p:nvPr/>
        </p:nvSpPr>
        <p:spPr>
          <a:xfrm>
            <a:off x="4681201" y="2317270"/>
            <a:ext cx="4013400" cy="501900"/>
          </a:xfrm>
          <a:prstGeom prst="rect">
            <a:avLst/>
          </a:prstGeom>
          <a:noFill/>
          <a:ln>
            <a:noFill/>
          </a:ln>
        </p:spPr>
        <p:txBody>
          <a:bodyPr anchorCtr="0" anchor="ctr" bIns="91425" lIns="900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 is composed of hydrogen and helium gas</a:t>
            </a:r>
            <a:endParaRPr sz="1200">
              <a:solidFill>
                <a:schemeClr val="dk2"/>
              </a:solidFill>
              <a:latin typeface="Ubuntu"/>
              <a:ea typeface="Ubuntu"/>
              <a:cs typeface="Ubuntu"/>
              <a:sym typeface="Ubuntu"/>
            </a:endParaRPr>
          </a:p>
        </p:txBody>
      </p:sp>
      <p:sp>
        <p:nvSpPr>
          <p:cNvPr id="1603" name="Google Shape;1603;p43"/>
          <p:cNvSpPr/>
          <p:nvPr/>
        </p:nvSpPr>
        <p:spPr>
          <a:xfrm>
            <a:off x="4681201" y="3931800"/>
            <a:ext cx="4013400" cy="501900"/>
          </a:xfrm>
          <a:prstGeom prst="rect">
            <a:avLst/>
          </a:prstGeom>
          <a:noFill/>
          <a:ln>
            <a:noFill/>
          </a:ln>
        </p:spPr>
        <p:txBody>
          <a:bodyPr anchorCtr="0" anchor="ctr" bIns="91425" lIns="2700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It’s </a:t>
            </a:r>
            <a:r>
              <a:rPr lang="es" sz="1200">
                <a:solidFill>
                  <a:schemeClr val="dk2"/>
                </a:solidFill>
                <a:latin typeface="Ubuntu"/>
                <a:ea typeface="Ubuntu"/>
                <a:cs typeface="Ubuntu"/>
                <a:sym typeface="Ubuntu"/>
              </a:rPr>
              <a:t>the closest planet to the Sun and the smallest one</a:t>
            </a:r>
            <a:endParaRPr sz="1200">
              <a:solidFill>
                <a:schemeClr val="dk2"/>
              </a:solidFill>
              <a:latin typeface="Ubuntu"/>
              <a:ea typeface="Ubuntu"/>
              <a:cs typeface="Ubuntu"/>
              <a:sym typeface="Ubuntu"/>
            </a:endParaRPr>
          </a:p>
        </p:txBody>
      </p:sp>
      <p:sp>
        <p:nvSpPr>
          <p:cNvPr id="1604" name="Google Shape;1604;p43"/>
          <p:cNvSpPr/>
          <p:nvPr/>
        </p:nvSpPr>
        <p:spPr>
          <a:xfrm>
            <a:off x="4681201" y="1509975"/>
            <a:ext cx="4013400" cy="501900"/>
          </a:xfrm>
          <a:prstGeom prst="rect">
            <a:avLst/>
          </a:prstGeom>
          <a:noFill/>
          <a:ln>
            <a:noFill/>
          </a:ln>
        </p:spPr>
        <p:txBody>
          <a:bodyPr anchorCtr="0" anchor="ctr" bIns="91425" lIns="274300" spcFirstLastPara="1" rIns="274300" wrap="square" tIns="91425">
            <a:noAutofit/>
          </a:bodyPr>
          <a:lstStyle/>
          <a:p>
            <a:pPr indent="0" lvl="0" marL="0" marR="0" rtl="0" algn="l">
              <a:spcBef>
                <a:spcPts val="0"/>
              </a:spcBef>
              <a:spcAft>
                <a:spcPts val="0"/>
              </a:spcAft>
              <a:buClr>
                <a:srgbClr val="000000"/>
              </a:buClr>
              <a:buSzPts val="1100"/>
              <a:buFont typeface="Arial"/>
              <a:buNone/>
            </a:pPr>
            <a:r>
              <a:rPr lang="es" sz="1200">
                <a:solidFill>
                  <a:schemeClr val="dk2"/>
                </a:solidFill>
                <a:latin typeface="Ubuntu"/>
                <a:ea typeface="Ubuntu"/>
                <a:cs typeface="Ubuntu"/>
                <a:sym typeface="Ubuntu"/>
              </a:rPr>
              <a:t>Despite being red, p</a:t>
            </a:r>
            <a:r>
              <a:rPr lang="es" sz="1200">
                <a:solidFill>
                  <a:schemeClr val="dk2"/>
                </a:solidFill>
                <a:latin typeface="Ubuntu"/>
                <a:ea typeface="Ubuntu"/>
                <a:cs typeface="Ubuntu"/>
                <a:sym typeface="Ubuntu"/>
              </a:rPr>
              <a:t>lanet</a:t>
            </a:r>
            <a:r>
              <a:rPr lang="es" sz="1200">
                <a:solidFill>
                  <a:schemeClr val="dk2"/>
                </a:solidFill>
                <a:latin typeface="Ubuntu"/>
                <a:ea typeface="Ubuntu"/>
                <a:cs typeface="Ubuntu"/>
                <a:sym typeface="Ubuntu"/>
              </a:rPr>
              <a:t> Mars is a very cold place </a:t>
            </a:r>
            <a:endParaRPr sz="1200">
              <a:solidFill>
                <a:schemeClr val="dk2"/>
              </a:solidFill>
              <a:latin typeface="Ubuntu"/>
              <a:ea typeface="Ubuntu"/>
              <a:cs typeface="Ubuntu"/>
              <a:sym typeface="Ubuntu"/>
            </a:endParaRPr>
          </a:p>
        </p:txBody>
      </p:sp>
      <p:sp>
        <p:nvSpPr>
          <p:cNvPr id="1605" name="Google Shape;1605;p43"/>
          <p:cNvSpPr txBox="1"/>
          <p:nvPr/>
        </p:nvSpPr>
        <p:spPr>
          <a:xfrm>
            <a:off x="2919365" y="2357127"/>
            <a:ext cx="1096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Saturn</a:t>
            </a:r>
            <a:endParaRPr b="1" sz="1700">
              <a:solidFill>
                <a:schemeClr val="accent1"/>
              </a:solidFill>
              <a:latin typeface="Ubuntu"/>
              <a:ea typeface="Ubuntu"/>
              <a:cs typeface="Ubuntu"/>
              <a:sym typeface="Ubuntu"/>
            </a:endParaRPr>
          </a:p>
        </p:txBody>
      </p:sp>
      <p:sp>
        <p:nvSpPr>
          <p:cNvPr id="1606" name="Google Shape;1606;p43"/>
          <p:cNvSpPr txBox="1"/>
          <p:nvPr/>
        </p:nvSpPr>
        <p:spPr>
          <a:xfrm>
            <a:off x="2910075" y="3964425"/>
            <a:ext cx="1096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2"/>
                </a:solidFill>
                <a:latin typeface="Ubuntu"/>
                <a:ea typeface="Ubuntu"/>
                <a:cs typeface="Ubuntu"/>
                <a:sym typeface="Ubuntu"/>
              </a:rPr>
              <a:t>Mercury</a:t>
            </a:r>
            <a:endParaRPr b="1" sz="1700">
              <a:solidFill>
                <a:schemeClr val="accent2"/>
              </a:solidFill>
              <a:latin typeface="Ubuntu"/>
              <a:ea typeface="Ubuntu"/>
              <a:cs typeface="Ubuntu"/>
              <a:sym typeface="Ubuntu"/>
            </a:endParaRPr>
          </a:p>
        </p:txBody>
      </p:sp>
      <p:sp>
        <p:nvSpPr>
          <p:cNvPr id="1607" name="Google Shape;1607;p43"/>
          <p:cNvSpPr txBox="1"/>
          <p:nvPr/>
        </p:nvSpPr>
        <p:spPr>
          <a:xfrm>
            <a:off x="2910082" y="1546125"/>
            <a:ext cx="1096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Mars</a:t>
            </a:r>
            <a:endParaRPr b="1" sz="1700">
              <a:solidFill>
                <a:schemeClr val="accent3"/>
              </a:solidFill>
              <a:latin typeface="Ubuntu"/>
              <a:ea typeface="Ubuntu"/>
              <a:cs typeface="Ubuntu"/>
              <a:sym typeface="Ubuntu"/>
            </a:endParaRPr>
          </a:p>
        </p:txBody>
      </p:sp>
      <p:sp>
        <p:nvSpPr>
          <p:cNvPr id="1608" name="Google Shape;1608;p43"/>
          <p:cNvSpPr txBox="1"/>
          <p:nvPr/>
        </p:nvSpPr>
        <p:spPr>
          <a:xfrm>
            <a:off x="2919361" y="3164926"/>
            <a:ext cx="10965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Jupiter</a:t>
            </a:r>
            <a:endParaRPr b="1" sz="1700">
              <a:solidFill>
                <a:schemeClr val="accent4"/>
              </a:solidFill>
              <a:latin typeface="Ubuntu"/>
              <a:ea typeface="Ubuntu"/>
              <a:cs typeface="Ubuntu"/>
              <a:sym typeface="Ubuntu"/>
            </a:endParaRPr>
          </a:p>
        </p:txBody>
      </p:sp>
      <p:sp>
        <p:nvSpPr>
          <p:cNvPr id="1609" name="Google Shape;1609;p43"/>
          <p:cNvSpPr/>
          <p:nvPr/>
        </p:nvSpPr>
        <p:spPr>
          <a:xfrm>
            <a:off x="3958050" y="1471450"/>
            <a:ext cx="6336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10K</a:t>
            </a:r>
            <a:endParaRPr b="1" sz="1700">
              <a:solidFill>
                <a:srgbClr val="FFFFFF"/>
              </a:solidFill>
              <a:latin typeface="Ubuntu"/>
              <a:ea typeface="Ubuntu"/>
              <a:cs typeface="Ubuntu"/>
              <a:sym typeface="Ubuntu"/>
            </a:endParaRPr>
          </a:p>
        </p:txBody>
      </p:sp>
      <p:sp>
        <p:nvSpPr>
          <p:cNvPr id="1610" name="Google Shape;1610;p43"/>
          <p:cNvSpPr/>
          <p:nvPr/>
        </p:nvSpPr>
        <p:spPr>
          <a:xfrm>
            <a:off x="3958050" y="2279388"/>
            <a:ext cx="6336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10K</a:t>
            </a:r>
            <a:endParaRPr b="1" sz="1700">
              <a:solidFill>
                <a:srgbClr val="FFFFFF"/>
              </a:solidFill>
              <a:latin typeface="Ubuntu"/>
              <a:ea typeface="Ubuntu"/>
              <a:cs typeface="Ubuntu"/>
              <a:sym typeface="Ubuntu"/>
            </a:endParaRPr>
          </a:p>
        </p:txBody>
      </p:sp>
      <p:sp>
        <p:nvSpPr>
          <p:cNvPr id="1611" name="Google Shape;1611;p43"/>
          <p:cNvSpPr/>
          <p:nvPr/>
        </p:nvSpPr>
        <p:spPr>
          <a:xfrm>
            <a:off x="3958050" y="3089825"/>
            <a:ext cx="633600" cy="57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10K</a:t>
            </a:r>
            <a:endParaRPr b="1" sz="1700">
              <a:solidFill>
                <a:srgbClr val="FFFFFF"/>
              </a:solidFill>
              <a:latin typeface="Ubuntu"/>
              <a:ea typeface="Ubuntu"/>
              <a:cs typeface="Ubuntu"/>
              <a:sym typeface="Ubuntu"/>
            </a:endParaRPr>
          </a:p>
        </p:txBody>
      </p:sp>
      <p:sp>
        <p:nvSpPr>
          <p:cNvPr id="1612" name="Google Shape;1612;p43"/>
          <p:cNvSpPr/>
          <p:nvPr/>
        </p:nvSpPr>
        <p:spPr>
          <a:xfrm>
            <a:off x="3958050" y="3900250"/>
            <a:ext cx="6336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10K</a:t>
            </a:r>
            <a:endParaRPr b="1" sz="1700">
              <a:solidFill>
                <a:srgbClr val="FFFFFF"/>
              </a:solidFill>
              <a:latin typeface="Ubuntu"/>
              <a:ea typeface="Ubuntu"/>
              <a:cs typeface="Ubuntu"/>
              <a:sym typeface="Ubuntu"/>
            </a:endParaRPr>
          </a:p>
        </p:txBody>
      </p:sp>
      <p:grpSp>
        <p:nvGrpSpPr>
          <p:cNvPr id="1613" name="Google Shape;1613;p43"/>
          <p:cNvGrpSpPr/>
          <p:nvPr/>
        </p:nvGrpSpPr>
        <p:grpSpPr>
          <a:xfrm>
            <a:off x="441825" y="1509976"/>
            <a:ext cx="2318400" cy="2962985"/>
            <a:chOff x="441825" y="1509976"/>
            <a:chExt cx="2318400" cy="2962985"/>
          </a:xfrm>
        </p:grpSpPr>
        <p:grpSp>
          <p:nvGrpSpPr>
            <p:cNvPr id="1614" name="Google Shape;1614;p43"/>
            <p:cNvGrpSpPr/>
            <p:nvPr/>
          </p:nvGrpSpPr>
          <p:grpSpPr>
            <a:xfrm>
              <a:off x="512775" y="1509976"/>
              <a:ext cx="2214599" cy="2962985"/>
              <a:chOff x="93695" y="509824"/>
              <a:chExt cx="2937134" cy="3929689"/>
            </a:xfrm>
          </p:grpSpPr>
          <p:sp>
            <p:nvSpPr>
              <p:cNvPr id="1615" name="Google Shape;1615;p43"/>
              <p:cNvSpPr/>
              <p:nvPr/>
            </p:nvSpPr>
            <p:spPr>
              <a:xfrm>
                <a:off x="93695" y="2865769"/>
                <a:ext cx="2818626" cy="1573744"/>
              </a:xfrm>
              <a:custGeom>
                <a:rect b="b" l="l" r="r" t="t"/>
                <a:pathLst>
                  <a:path extrusionOk="0" h="24152" w="43257">
                    <a:moveTo>
                      <a:pt x="13334" y="1"/>
                    </a:moveTo>
                    <a:lnTo>
                      <a:pt x="1" y="24122"/>
                    </a:lnTo>
                    <a:lnTo>
                      <a:pt x="9364" y="24122"/>
                    </a:lnTo>
                    <a:lnTo>
                      <a:pt x="17957" y="10586"/>
                    </a:lnTo>
                    <a:lnTo>
                      <a:pt x="20443" y="11007"/>
                    </a:lnTo>
                    <a:lnTo>
                      <a:pt x="32657" y="24151"/>
                    </a:lnTo>
                    <a:lnTo>
                      <a:pt x="43256" y="23991"/>
                    </a:lnTo>
                    <a:lnTo>
                      <a:pt x="27859" y="4624"/>
                    </a:lnTo>
                    <a:lnTo>
                      <a:pt x="13334"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3"/>
              <p:cNvSpPr/>
              <p:nvPr/>
            </p:nvSpPr>
            <p:spPr>
              <a:xfrm>
                <a:off x="553226" y="1192009"/>
                <a:ext cx="891584" cy="705552"/>
              </a:xfrm>
              <a:custGeom>
                <a:rect b="b" l="l" r="r" t="t"/>
                <a:pathLst>
                  <a:path extrusionOk="0" h="10828" w="13683">
                    <a:moveTo>
                      <a:pt x="2999" y="1"/>
                    </a:moveTo>
                    <a:cubicBezTo>
                      <a:pt x="2320" y="1"/>
                      <a:pt x="1668" y="284"/>
                      <a:pt x="1149" y="882"/>
                    </a:cubicBezTo>
                    <a:cubicBezTo>
                      <a:pt x="0" y="2176"/>
                      <a:pt x="262" y="4182"/>
                      <a:pt x="1687" y="5157"/>
                    </a:cubicBezTo>
                    <a:lnTo>
                      <a:pt x="10018" y="10827"/>
                    </a:lnTo>
                    <a:lnTo>
                      <a:pt x="13682" y="6451"/>
                    </a:lnTo>
                    <a:lnTo>
                      <a:pt x="4726" y="591"/>
                    </a:lnTo>
                    <a:cubicBezTo>
                      <a:pt x="4172" y="204"/>
                      <a:pt x="3576" y="1"/>
                      <a:pt x="2999"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3"/>
              <p:cNvSpPr/>
              <p:nvPr/>
            </p:nvSpPr>
            <p:spPr>
              <a:xfrm>
                <a:off x="1012758" y="1455069"/>
                <a:ext cx="711547" cy="744779"/>
              </a:xfrm>
              <a:custGeom>
                <a:rect b="b" l="l" r="r" t="t"/>
                <a:pathLst>
                  <a:path extrusionOk="0" h="11430" w="10920">
                    <a:moveTo>
                      <a:pt x="3243" y="0"/>
                    </a:moveTo>
                    <a:lnTo>
                      <a:pt x="0" y="6427"/>
                    </a:lnTo>
                    <a:lnTo>
                      <a:pt x="5787" y="11065"/>
                    </a:lnTo>
                    <a:cubicBezTo>
                      <a:pt x="6105" y="11321"/>
                      <a:pt x="6330" y="11430"/>
                      <a:pt x="6503" y="11430"/>
                    </a:cubicBezTo>
                    <a:cubicBezTo>
                      <a:pt x="7105" y="11430"/>
                      <a:pt x="7071" y="10111"/>
                      <a:pt x="8099" y="9116"/>
                    </a:cubicBezTo>
                    <a:cubicBezTo>
                      <a:pt x="9582" y="7677"/>
                      <a:pt x="10920" y="4609"/>
                      <a:pt x="10920" y="4609"/>
                    </a:cubicBezTo>
                    <a:lnTo>
                      <a:pt x="3243"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3"/>
              <p:cNvSpPr/>
              <p:nvPr/>
            </p:nvSpPr>
            <p:spPr>
              <a:xfrm>
                <a:off x="672606" y="782333"/>
                <a:ext cx="751360" cy="682225"/>
              </a:xfrm>
              <a:custGeom>
                <a:rect b="b" l="l" r="r" t="t"/>
                <a:pathLst>
                  <a:path extrusionOk="0" h="10470" w="11531">
                    <a:moveTo>
                      <a:pt x="10004" y="1"/>
                    </a:moveTo>
                    <a:lnTo>
                      <a:pt x="0" y="6602"/>
                    </a:lnTo>
                    <a:lnTo>
                      <a:pt x="2777" y="10469"/>
                    </a:lnTo>
                    <a:lnTo>
                      <a:pt x="11530" y="1978"/>
                    </a:lnTo>
                    <a:lnTo>
                      <a:pt x="10004"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3"/>
              <p:cNvSpPr/>
              <p:nvPr/>
            </p:nvSpPr>
            <p:spPr>
              <a:xfrm>
                <a:off x="1268524" y="509824"/>
                <a:ext cx="619672" cy="465308"/>
              </a:xfrm>
              <a:custGeom>
                <a:rect b="b" l="l" r="r" t="t"/>
                <a:pathLst>
                  <a:path extrusionOk="0" h="7141" w="9510">
                    <a:moveTo>
                      <a:pt x="7086" y="0"/>
                    </a:moveTo>
                    <a:cubicBezTo>
                      <a:pt x="6996" y="0"/>
                      <a:pt x="6907" y="33"/>
                      <a:pt x="6835" y="97"/>
                    </a:cubicBezTo>
                    <a:lnTo>
                      <a:pt x="4799" y="1958"/>
                    </a:lnTo>
                    <a:lnTo>
                      <a:pt x="4799" y="1958"/>
                    </a:lnTo>
                    <a:lnTo>
                      <a:pt x="5628" y="766"/>
                    </a:lnTo>
                    <a:cubicBezTo>
                      <a:pt x="5817" y="548"/>
                      <a:pt x="5730" y="184"/>
                      <a:pt x="5439" y="112"/>
                    </a:cubicBezTo>
                    <a:cubicBezTo>
                      <a:pt x="5399" y="99"/>
                      <a:pt x="5359" y="92"/>
                      <a:pt x="5319" y="92"/>
                    </a:cubicBezTo>
                    <a:cubicBezTo>
                      <a:pt x="5225" y="92"/>
                      <a:pt x="5132" y="128"/>
                      <a:pt x="5061" y="199"/>
                    </a:cubicBezTo>
                    <a:lnTo>
                      <a:pt x="1" y="4968"/>
                    </a:lnTo>
                    <a:lnTo>
                      <a:pt x="1120" y="6073"/>
                    </a:lnTo>
                    <a:cubicBezTo>
                      <a:pt x="1542" y="6480"/>
                      <a:pt x="2066" y="6771"/>
                      <a:pt x="2633" y="6902"/>
                    </a:cubicBezTo>
                    <a:lnTo>
                      <a:pt x="3200" y="7018"/>
                    </a:lnTo>
                    <a:cubicBezTo>
                      <a:pt x="3548" y="7100"/>
                      <a:pt x="3903" y="7140"/>
                      <a:pt x="4259" y="7140"/>
                    </a:cubicBezTo>
                    <a:cubicBezTo>
                      <a:pt x="4659" y="7140"/>
                      <a:pt x="5060" y="7089"/>
                      <a:pt x="5453" y="6989"/>
                    </a:cubicBezTo>
                    <a:lnTo>
                      <a:pt x="6762" y="6655"/>
                    </a:lnTo>
                    <a:cubicBezTo>
                      <a:pt x="7082" y="6582"/>
                      <a:pt x="7242" y="6247"/>
                      <a:pt x="7111" y="5942"/>
                    </a:cubicBezTo>
                    <a:cubicBezTo>
                      <a:pt x="7009" y="5695"/>
                      <a:pt x="6747" y="5550"/>
                      <a:pt x="6486" y="5550"/>
                    </a:cubicBezTo>
                    <a:lnTo>
                      <a:pt x="5061" y="5593"/>
                    </a:lnTo>
                    <a:lnTo>
                      <a:pt x="5061" y="5593"/>
                    </a:lnTo>
                    <a:lnTo>
                      <a:pt x="9248" y="3005"/>
                    </a:lnTo>
                    <a:cubicBezTo>
                      <a:pt x="9452" y="2889"/>
                      <a:pt x="9510" y="2613"/>
                      <a:pt x="9364" y="2424"/>
                    </a:cubicBezTo>
                    <a:lnTo>
                      <a:pt x="9263" y="2293"/>
                    </a:lnTo>
                    <a:cubicBezTo>
                      <a:pt x="9186" y="2187"/>
                      <a:pt x="9071" y="2132"/>
                      <a:pt x="8952" y="2132"/>
                    </a:cubicBezTo>
                    <a:cubicBezTo>
                      <a:pt x="8890" y="2132"/>
                      <a:pt x="8828" y="2147"/>
                      <a:pt x="8768" y="2176"/>
                    </a:cubicBezTo>
                    <a:lnTo>
                      <a:pt x="5889" y="3819"/>
                    </a:lnTo>
                    <a:lnTo>
                      <a:pt x="8943" y="1464"/>
                    </a:lnTo>
                    <a:cubicBezTo>
                      <a:pt x="9146" y="1333"/>
                      <a:pt x="9175" y="1057"/>
                      <a:pt x="9016" y="868"/>
                    </a:cubicBezTo>
                    <a:lnTo>
                      <a:pt x="8943" y="781"/>
                    </a:lnTo>
                    <a:cubicBezTo>
                      <a:pt x="8867" y="696"/>
                      <a:pt x="8756" y="651"/>
                      <a:pt x="8645" y="651"/>
                    </a:cubicBezTo>
                    <a:cubicBezTo>
                      <a:pt x="8566" y="651"/>
                      <a:pt x="8486" y="674"/>
                      <a:pt x="8419" y="722"/>
                    </a:cubicBezTo>
                    <a:lnTo>
                      <a:pt x="5599" y="2642"/>
                    </a:lnTo>
                    <a:lnTo>
                      <a:pt x="7416" y="708"/>
                    </a:lnTo>
                    <a:cubicBezTo>
                      <a:pt x="7591" y="533"/>
                      <a:pt x="7562" y="228"/>
                      <a:pt x="7343" y="83"/>
                    </a:cubicBezTo>
                    <a:lnTo>
                      <a:pt x="7300" y="68"/>
                    </a:lnTo>
                    <a:cubicBezTo>
                      <a:pt x="7234" y="22"/>
                      <a:pt x="7160" y="0"/>
                      <a:pt x="7086"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3"/>
              <p:cNvSpPr/>
              <p:nvPr/>
            </p:nvSpPr>
            <p:spPr>
              <a:xfrm>
                <a:off x="1506370" y="829706"/>
                <a:ext cx="93830" cy="47436"/>
              </a:xfrm>
              <a:custGeom>
                <a:rect b="b" l="l" r="r" t="t"/>
                <a:pathLst>
                  <a:path extrusionOk="0" h="728" w="1440">
                    <a:moveTo>
                      <a:pt x="29" y="1"/>
                    </a:moveTo>
                    <a:cubicBezTo>
                      <a:pt x="15" y="1"/>
                      <a:pt x="0" y="1"/>
                      <a:pt x="0" y="30"/>
                    </a:cubicBezTo>
                    <a:cubicBezTo>
                      <a:pt x="0" y="44"/>
                      <a:pt x="15" y="59"/>
                      <a:pt x="29" y="59"/>
                    </a:cubicBezTo>
                    <a:cubicBezTo>
                      <a:pt x="902" y="204"/>
                      <a:pt x="1367" y="699"/>
                      <a:pt x="1382" y="713"/>
                    </a:cubicBezTo>
                    <a:cubicBezTo>
                      <a:pt x="1382" y="713"/>
                      <a:pt x="1396" y="728"/>
                      <a:pt x="1411" y="728"/>
                    </a:cubicBezTo>
                    <a:cubicBezTo>
                      <a:pt x="1411" y="728"/>
                      <a:pt x="1425" y="713"/>
                      <a:pt x="1425" y="713"/>
                    </a:cubicBezTo>
                    <a:cubicBezTo>
                      <a:pt x="1440" y="699"/>
                      <a:pt x="1440" y="684"/>
                      <a:pt x="1425" y="670"/>
                    </a:cubicBezTo>
                    <a:cubicBezTo>
                      <a:pt x="1425" y="670"/>
                      <a:pt x="931" y="132"/>
                      <a:pt x="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3"/>
              <p:cNvSpPr/>
              <p:nvPr/>
            </p:nvSpPr>
            <p:spPr>
              <a:xfrm>
                <a:off x="962517" y="1673037"/>
                <a:ext cx="1591728" cy="1529110"/>
              </a:xfrm>
              <a:custGeom>
                <a:rect b="b" l="l" r="r" t="t"/>
                <a:pathLst>
                  <a:path extrusionOk="0" h="23467" w="24428">
                    <a:moveTo>
                      <a:pt x="9011" y="0"/>
                    </a:moveTo>
                    <a:cubicBezTo>
                      <a:pt x="8688" y="0"/>
                      <a:pt x="8535" y="471"/>
                      <a:pt x="8361" y="857"/>
                    </a:cubicBezTo>
                    <a:lnTo>
                      <a:pt x="1" y="18305"/>
                    </a:lnTo>
                    <a:lnTo>
                      <a:pt x="14148" y="23466"/>
                    </a:lnTo>
                    <a:lnTo>
                      <a:pt x="24166" y="8781"/>
                    </a:lnTo>
                    <a:cubicBezTo>
                      <a:pt x="24427" y="8316"/>
                      <a:pt x="24224" y="7356"/>
                      <a:pt x="23744" y="7153"/>
                    </a:cubicBezTo>
                    <a:lnTo>
                      <a:pt x="9190" y="43"/>
                    </a:lnTo>
                    <a:cubicBezTo>
                      <a:pt x="9125" y="13"/>
                      <a:pt x="9066" y="0"/>
                      <a:pt x="9011"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3"/>
              <p:cNvSpPr/>
              <p:nvPr/>
            </p:nvSpPr>
            <p:spPr>
              <a:xfrm>
                <a:off x="1700622" y="1807467"/>
                <a:ext cx="566566" cy="309315"/>
              </a:xfrm>
              <a:custGeom>
                <a:rect b="b" l="l" r="r" t="t"/>
                <a:pathLst>
                  <a:path extrusionOk="0" h="4747" w="8695">
                    <a:moveTo>
                      <a:pt x="2007" y="1"/>
                    </a:moveTo>
                    <a:lnTo>
                      <a:pt x="2007" y="1"/>
                    </a:lnTo>
                    <a:cubicBezTo>
                      <a:pt x="2006" y="1"/>
                      <a:pt x="0" y="2342"/>
                      <a:pt x="2908" y="4028"/>
                    </a:cubicBezTo>
                    <a:cubicBezTo>
                      <a:pt x="3816" y="4554"/>
                      <a:pt x="4649" y="4746"/>
                      <a:pt x="5384" y="4746"/>
                    </a:cubicBezTo>
                    <a:cubicBezTo>
                      <a:pt x="7417" y="4746"/>
                      <a:pt x="8695" y="3272"/>
                      <a:pt x="8695" y="3272"/>
                    </a:cubicBezTo>
                    <a:lnTo>
                      <a:pt x="2007"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3"/>
              <p:cNvSpPr/>
              <p:nvPr/>
            </p:nvSpPr>
            <p:spPr>
              <a:xfrm>
                <a:off x="1317788" y="1912639"/>
                <a:ext cx="114747" cy="209424"/>
              </a:xfrm>
              <a:custGeom>
                <a:rect b="b" l="l" r="r" t="t"/>
                <a:pathLst>
                  <a:path extrusionOk="0" h="3214" w="1761">
                    <a:moveTo>
                      <a:pt x="1731" y="1"/>
                    </a:moveTo>
                    <a:cubicBezTo>
                      <a:pt x="1717" y="1"/>
                      <a:pt x="1702" y="1"/>
                      <a:pt x="1688" y="15"/>
                    </a:cubicBezTo>
                    <a:lnTo>
                      <a:pt x="1" y="3170"/>
                    </a:lnTo>
                    <a:cubicBezTo>
                      <a:pt x="1" y="3185"/>
                      <a:pt x="1" y="3214"/>
                      <a:pt x="15" y="3214"/>
                    </a:cubicBezTo>
                    <a:lnTo>
                      <a:pt x="30" y="3214"/>
                    </a:lnTo>
                    <a:cubicBezTo>
                      <a:pt x="45" y="3214"/>
                      <a:pt x="59" y="3214"/>
                      <a:pt x="59" y="3199"/>
                    </a:cubicBezTo>
                    <a:lnTo>
                      <a:pt x="1746" y="44"/>
                    </a:lnTo>
                    <a:cubicBezTo>
                      <a:pt x="1760" y="30"/>
                      <a:pt x="1746" y="15"/>
                      <a:pt x="17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3"/>
              <p:cNvSpPr/>
              <p:nvPr/>
            </p:nvSpPr>
            <p:spPr>
              <a:xfrm>
                <a:off x="2290872" y="2415758"/>
                <a:ext cx="739957" cy="828249"/>
              </a:xfrm>
              <a:custGeom>
                <a:rect b="b" l="l" r="r" t="t"/>
                <a:pathLst>
                  <a:path extrusionOk="0" h="12711" w="11356">
                    <a:moveTo>
                      <a:pt x="5235" y="0"/>
                    </a:moveTo>
                    <a:lnTo>
                      <a:pt x="0" y="2283"/>
                    </a:lnTo>
                    <a:lnTo>
                      <a:pt x="5758" y="11181"/>
                    </a:lnTo>
                    <a:cubicBezTo>
                      <a:pt x="6290" y="12136"/>
                      <a:pt x="7130" y="12711"/>
                      <a:pt x="8084" y="12711"/>
                    </a:cubicBezTo>
                    <a:cubicBezTo>
                      <a:pt x="8408" y="12711"/>
                      <a:pt x="8745" y="12644"/>
                      <a:pt x="9088" y="12504"/>
                    </a:cubicBezTo>
                    <a:cubicBezTo>
                      <a:pt x="10687" y="11850"/>
                      <a:pt x="11356" y="9945"/>
                      <a:pt x="10513" y="8433"/>
                    </a:cubicBezTo>
                    <a:lnTo>
                      <a:pt x="5235"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3"/>
              <p:cNvSpPr/>
              <p:nvPr/>
            </p:nvSpPr>
            <p:spPr>
              <a:xfrm>
                <a:off x="2071076" y="2113209"/>
                <a:ext cx="754162" cy="701447"/>
              </a:xfrm>
              <a:custGeom>
                <a:rect b="b" l="l" r="r" t="t"/>
                <a:pathLst>
                  <a:path extrusionOk="0" h="10765" w="11574">
                    <a:moveTo>
                      <a:pt x="5033" y="1"/>
                    </a:moveTo>
                    <a:cubicBezTo>
                      <a:pt x="4518" y="1"/>
                      <a:pt x="3997" y="110"/>
                      <a:pt x="3504" y="340"/>
                    </a:cubicBezTo>
                    <a:cubicBezTo>
                      <a:pt x="1614" y="1212"/>
                      <a:pt x="0" y="4193"/>
                      <a:pt x="960" y="6025"/>
                    </a:cubicBezTo>
                    <a:lnTo>
                      <a:pt x="4667" y="10764"/>
                    </a:lnTo>
                    <a:lnTo>
                      <a:pt x="11574" y="7202"/>
                    </a:lnTo>
                    <a:lnTo>
                      <a:pt x="8113" y="1706"/>
                    </a:lnTo>
                    <a:cubicBezTo>
                      <a:pt x="7429" y="613"/>
                      <a:pt x="6249" y="1"/>
                      <a:pt x="5033"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3"/>
              <p:cNvSpPr/>
              <p:nvPr/>
            </p:nvSpPr>
            <p:spPr>
              <a:xfrm>
                <a:off x="2171493" y="2555270"/>
                <a:ext cx="85294" cy="106862"/>
              </a:xfrm>
              <a:custGeom>
                <a:rect b="b" l="l" r="r" t="t"/>
                <a:pathLst>
                  <a:path extrusionOk="0" h="1640" w="1309">
                    <a:moveTo>
                      <a:pt x="51" y="0"/>
                    </a:moveTo>
                    <a:cubicBezTo>
                      <a:pt x="44" y="0"/>
                      <a:pt x="37" y="4"/>
                      <a:pt x="29" y="11"/>
                    </a:cubicBezTo>
                    <a:cubicBezTo>
                      <a:pt x="15" y="26"/>
                      <a:pt x="0" y="40"/>
                      <a:pt x="15" y="55"/>
                    </a:cubicBezTo>
                    <a:lnTo>
                      <a:pt x="1251" y="1625"/>
                    </a:lnTo>
                    <a:cubicBezTo>
                      <a:pt x="1251" y="1640"/>
                      <a:pt x="1265" y="1640"/>
                      <a:pt x="1280" y="1640"/>
                    </a:cubicBezTo>
                    <a:cubicBezTo>
                      <a:pt x="1280" y="1640"/>
                      <a:pt x="1280" y="1640"/>
                      <a:pt x="1294" y="1625"/>
                    </a:cubicBezTo>
                    <a:cubicBezTo>
                      <a:pt x="1309" y="1625"/>
                      <a:pt x="1309" y="1596"/>
                      <a:pt x="1294" y="1581"/>
                    </a:cubicBezTo>
                    <a:lnTo>
                      <a:pt x="73" y="11"/>
                    </a:lnTo>
                    <a:cubicBezTo>
                      <a:pt x="66" y="4"/>
                      <a:pt x="58" y="0"/>
                      <a:pt x="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3"/>
              <p:cNvSpPr/>
              <p:nvPr/>
            </p:nvSpPr>
            <p:spPr>
              <a:xfrm>
                <a:off x="2063452" y="2938750"/>
                <a:ext cx="775078" cy="394153"/>
              </a:xfrm>
              <a:custGeom>
                <a:rect b="b" l="l" r="r" t="t"/>
                <a:pathLst>
                  <a:path extrusionOk="0" h="6049" w="11895">
                    <a:moveTo>
                      <a:pt x="11022" y="0"/>
                    </a:moveTo>
                    <a:lnTo>
                      <a:pt x="1" y="3388"/>
                    </a:lnTo>
                    <a:lnTo>
                      <a:pt x="1" y="6049"/>
                    </a:lnTo>
                    <a:lnTo>
                      <a:pt x="11894" y="4653"/>
                    </a:lnTo>
                    <a:lnTo>
                      <a:pt x="11022"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3"/>
              <p:cNvSpPr/>
              <p:nvPr/>
            </p:nvSpPr>
            <p:spPr>
              <a:xfrm>
                <a:off x="1587825" y="2958495"/>
                <a:ext cx="541023" cy="332707"/>
              </a:xfrm>
              <a:custGeom>
                <a:rect b="b" l="l" r="r" t="t"/>
                <a:pathLst>
                  <a:path extrusionOk="0" h="5106" w="8303">
                    <a:moveTo>
                      <a:pt x="2581" y="1"/>
                    </a:moveTo>
                    <a:cubicBezTo>
                      <a:pt x="2467" y="1"/>
                      <a:pt x="2350" y="29"/>
                      <a:pt x="2240" y="75"/>
                    </a:cubicBezTo>
                    <a:lnTo>
                      <a:pt x="263" y="962"/>
                    </a:lnTo>
                    <a:cubicBezTo>
                      <a:pt x="73" y="1035"/>
                      <a:pt x="1" y="1267"/>
                      <a:pt x="103" y="1456"/>
                    </a:cubicBezTo>
                    <a:cubicBezTo>
                      <a:pt x="170" y="1579"/>
                      <a:pt x="288" y="1651"/>
                      <a:pt x="419" y="1651"/>
                    </a:cubicBezTo>
                    <a:cubicBezTo>
                      <a:pt x="458" y="1651"/>
                      <a:pt x="498" y="1644"/>
                      <a:pt x="539" y="1631"/>
                    </a:cubicBezTo>
                    <a:lnTo>
                      <a:pt x="2531" y="991"/>
                    </a:lnTo>
                    <a:lnTo>
                      <a:pt x="3810" y="1573"/>
                    </a:lnTo>
                    <a:lnTo>
                      <a:pt x="7750" y="5106"/>
                    </a:lnTo>
                    <a:lnTo>
                      <a:pt x="8303" y="4219"/>
                    </a:lnTo>
                    <a:lnTo>
                      <a:pt x="5613" y="1209"/>
                    </a:lnTo>
                    <a:cubicBezTo>
                      <a:pt x="5293" y="846"/>
                      <a:pt x="4886" y="599"/>
                      <a:pt x="4421" y="468"/>
                    </a:cubicBezTo>
                    <a:lnTo>
                      <a:pt x="2778" y="32"/>
                    </a:lnTo>
                    <a:cubicBezTo>
                      <a:pt x="2714" y="10"/>
                      <a:pt x="2648" y="1"/>
                      <a:pt x="2581"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3"/>
              <p:cNvSpPr/>
              <p:nvPr/>
            </p:nvSpPr>
            <p:spPr>
              <a:xfrm>
                <a:off x="1677880" y="3144338"/>
                <a:ext cx="493652" cy="190332"/>
              </a:xfrm>
              <a:custGeom>
                <a:rect b="b" l="l" r="r" t="t"/>
                <a:pathLst>
                  <a:path extrusionOk="0" h="2921" w="7576">
                    <a:moveTo>
                      <a:pt x="2908" y="0"/>
                    </a:moveTo>
                    <a:cubicBezTo>
                      <a:pt x="1527" y="0"/>
                      <a:pt x="669" y="466"/>
                      <a:pt x="218" y="815"/>
                    </a:cubicBezTo>
                    <a:cubicBezTo>
                      <a:pt x="0" y="989"/>
                      <a:pt x="0" y="1309"/>
                      <a:pt x="218" y="1469"/>
                    </a:cubicBezTo>
                    <a:cubicBezTo>
                      <a:pt x="288" y="1518"/>
                      <a:pt x="376" y="1543"/>
                      <a:pt x="464" y="1543"/>
                    </a:cubicBezTo>
                    <a:cubicBezTo>
                      <a:pt x="557" y="1543"/>
                      <a:pt x="652" y="1514"/>
                      <a:pt x="727" y="1454"/>
                    </a:cubicBezTo>
                    <a:cubicBezTo>
                      <a:pt x="1343" y="922"/>
                      <a:pt x="2185" y="847"/>
                      <a:pt x="2610" y="847"/>
                    </a:cubicBezTo>
                    <a:cubicBezTo>
                      <a:pt x="2776" y="847"/>
                      <a:pt x="2879" y="858"/>
                      <a:pt x="2879" y="858"/>
                    </a:cubicBezTo>
                    <a:cubicBezTo>
                      <a:pt x="3795" y="1745"/>
                      <a:pt x="4406" y="2268"/>
                      <a:pt x="4813" y="2574"/>
                    </a:cubicBezTo>
                    <a:cubicBezTo>
                      <a:pt x="5100" y="2799"/>
                      <a:pt x="5454" y="2921"/>
                      <a:pt x="5806" y="2921"/>
                    </a:cubicBezTo>
                    <a:cubicBezTo>
                      <a:pt x="6112" y="2921"/>
                      <a:pt x="6417" y="2828"/>
                      <a:pt x="6674" y="2632"/>
                    </a:cubicBezTo>
                    <a:cubicBezTo>
                      <a:pt x="7575" y="1963"/>
                      <a:pt x="7125" y="742"/>
                      <a:pt x="7125" y="742"/>
                    </a:cubicBezTo>
                    <a:lnTo>
                      <a:pt x="5831" y="393"/>
                    </a:lnTo>
                    <a:cubicBezTo>
                      <a:pt x="5831" y="393"/>
                      <a:pt x="5089" y="0"/>
                      <a:pt x="2908"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3"/>
              <p:cNvSpPr/>
              <p:nvPr/>
            </p:nvSpPr>
            <p:spPr>
              <a:xfrm>
                <a:off x="1638066" y="3084388"/>
                <a:ext cx="348736" cy="133122"/>
              </a:xfrm>
              <a:custGeom>
                <a:rect b="b" l="l" r="r" t="t"/>
                <a:pathLst>
                  <a:path extrusionOk="0" h="2043" w="5352">
                    <a:moveTo>
                      <a:pt x="3146" y="1"/>
                    </a:moveTo>
                    <a:cubicBezTo>
                      <a:pt x="1601" y="1"/>
                      <a:pt x="655" y="735"/>
                      <a:pt x="204" y="1211"/>
                    </a:cubicBezTo>
                    <a:cubicBezTo>
                      <a:pt x="0" y="1415"/>
                      <a:pt x="29" y="1735"/>
                      <a:pt x="233" y="1924"/>
                    </a:cubicBezTo>
                    <a:cubicBezTo>
                      <a:pt x="330" y="1999"/>
                      <a:pt x="450" y="2042"/>
                      <a:pt x="571" y="2042"/>
                    </a:cubicBezTo>
                    <a:cubicBezTo>
                      <a:pt x="614" y="2042"/>
                      <a:pt x="656" y="2037"/>
                      <a:pt x="698" y="2025"/>
                    </a:cubicBezTo>
                    <a:lnTo>
                      <a:pt x="2981" y="1342"/>
                    </a:lnTo>
                    <a:lnTo>
                      <a:pt x="5293" y="1458"/>
                    </a:lnTo>
                    <a:lnTo>
                      <a:pt x="5351" y="1037"/>
                    </a:lnTo>
                    <a:lnTo>
                      <a:pt x="3941" y="62"/>
                    </a:lnTo>
                    <a:cubicBezTo>
                      <a:pt x="3660" y="20"/>
                      <a:pt x="3395" y="1"/>
                      <a:pt x="3146"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3"/>
              <p:cNvSpPr/>
              <p:nvPr/>
            </p:nvSpPr>
            <p:spPr>
              <a:xfrm>
                <a:off x="1601118" y="3054088"/>
                <a:ext cx="348671" cy="133057"/>
              </a:xfrm>
              <a:custGeom>
                <a:rect b="b" l="l" r="r" t="t"/>
                <a:pathLst>
                  <a:path extrusionOk="0" h="2042" w="5351">
                    <a:moveTo>
                      <a:pt x="3146" y="1"/>
                    </a:moveTo>
                    <a:cubicBezTo>
                      <a:pt x="1601" y="1"/>
                      <a:pt x="655" y="735"/>
                      <a:pt x="204" y="1211"/>
                    </a:cubicBezTo>
                    <a:cubicBezTo>
                      <a:pt x="0" y="1414"/>
                      <a:pt x="29" y="1734"/>
                      <a:pt x="233" y="1923"/>
                    </a:cubicBezTo>
                    <a:cubicBezTo>
                      <a:pt x="330" y="1998"/>
                      <a:pt x="450" y="2042"/>
                      <a:pt x="571" y="2042"/>
                    </a:cubicBezTo>
                    <a:cubicBezTo>
                      <a:pt x="614" y="2042"/>
                      <a:pt x="656" y="2036"/>
                      <a:pt x="698" y="2025"/>
                    </a:cubicBezTo>
                    <a:lnTo>
                      <a:pt x="2966" y="1342"/>
                    </a:lnTo>
                    <a:lnTo>
                      <a:pt x="5278" y="1458"/>
                    </a:lnTo>
                    <a:lnTo>
                      <a:pt x="5351" y="1036"/>
                    </a:lnTo>
                    <a:lnTo>
                      <a:pt x="3941" y="62"/>
                    </a:lnTo>
                    <a:cubicBezTo>
                      <a:pt x="3660" y="20"/>
                      <a:pt x="3395" y="1"/>
                      <a:pt x="3146"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3"/>
              <p:cNvSpPr/>
              <p:nvPr/>
            </p:nvSpPr>
            <p:spPr>
              <a:xfrm>
                <a:off x="1864508" y="935204"/>
                <a:ext cx="334466" cy="495216"/>
              </a:xfrm>
              <a:custGeom>
                <a:rect b="b" l="l" r="r" t="t"/>
                <a:pathLst>
                  <a:path extrusionOk="0" h="7600" w="5133">
                    <a:moveTo>
                      <a:pt x="2890" y="1"/>
                    </a:moveTo>
                    <a:cubicBezTo>
                      <a:pt x="2140" y="1"/>
                      <a:pt x="1392" y="254"/>
                      <a:pt x="989" y="1101"/>
                    </a:cubicBezTo>
                    <a:cubicBezTo>
                      <a:pt x="0" y="3224"/>
                      <a:pt x="1832" y="7600"/>
                      <a:pt x="1832" y="7600"/>
                    </a:cubicBezTo>
                    <a:lnTo>
                      <a:pt x="5133" y="563"/>
                    </a:lnTo>
                    <a:cubicBezTo>
                      <a:pt x="5133" y="563"/>
                      <a:pt x="4009" y="1"/>
                      <a:pt x="2890"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3"/>
              <p:cNvSpPr/>
              <p:nvPr/>
            </p:nvSpPr>
            <p:spPr>
              <a:xfrm>
                <a:off x="2497374" y="1129127"/>
                <a:ext cx="239789" cy="298498"/>
              </a:xfrm>
              <a:custGeom>
                <a:rect b="b" l="l" r="r" t="t"/>
                <a:pathLst>
                  <a:path extrusionOk="0" h="4581" w="3680">
                    <a:moveTo>
                      <a:pt x="1" y="0"/>
                    </a:moveTo>
                    <a:lnTo>
                      <a:pt x="1004" y="4580"/>
                    </a:lnTo>
                    <a:cubicBezTo>
                      <a:pt x="3680" y="2617"/>
                      <a:pt x="2400" y="611"/>
                      <a:pt x="2400" y="611"/>
                    </a:cubicBezTo>
                    <a:lnTo>
                      <a:pt x="1" y="0"/>
                    </a:ln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3"/>
              <p:cNvSpPr/>
              <p:nvPr/>
            </p:nvSpPr>
            <p:spPr>
              <a:xfrm>
                <a:off x="2357450" y="1424229"/>
                <a:ext cx="233142" cy="196066"/>
              </a:xfrm>
              <a:custGeom>
                <a:rect b="b" l="l" r="r" t="t"/>
                <a:pathLst>
                  <a:path extrusionOk="0" h="3009" w="3578">
                    <a:moveTo>
                      <a:pt x="1771" y="1"/>
                    </a:moveTo>
                    <a:cubicBezTo>
                      <a:pt x="1071" y="1"/>
                      <a:pt x="428" y="452"/>
                      <a:pt x="233" y="1158"/>
                    </a:cubicBezTo>
                    <a:cubicBezTo>
                      <a:pt x="0" y="2002"/>
                      <a:pt x="524" y="2729"/>
                      <a:pt x="1367" y="2961"/>
                    </a:cubicBezTo>
                    <a:cubicBezTo>
                      <a:pt x="1482" y="2993"/>
                      <a:pt x="1599" y="3008"/>
                      <a:pt x="1715" y="3008"/>
                    </a:cubicBezTo>
                    <a:cubicBezTo>
                      <a:pt x="2448" y="3008"/>
                      <a:pt x="3158" y="2410"/>
                      <a:pt x="3359" y="1682"/>
                    </a:cubicBezTo>
                    <a:cubicBezTo>
                      <a:pt x="3577" y="839"/>
                      <a:pt x="3010" y="286"/>
                      <a:pt x="2181" y="53"/>
                    </a:cubicBezTo>
                    <a:cubicBezTo>
                      <a:pt x="2044" y="18"/>
                      <a:pt x="1906" y="1"/>
                      <a:pt x="1771"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3"/>
              <p:cNvSpPr/>
              <p:nvPr/>
            </p:nvSpPr>
            <p:spPr>
              <a:xfrm>
                <a:off x="1874934" y="1458849"/>
                <a:ext cx="430186" cy="572300"/>
              </a:xfrm>
              <a:custGeom>
                <a:rect b="b" l="l" r="r" t="t"/>
                <a:pathLst>
                  <a:path extrusionOk="0" h="8783" w="6602">
                    <a:moveTo>
                      <a:pt x="4101" y="0"/>
                    </a:moveTo>
                    <a:lnTo>
                      <a:pt x="0" y="7081"/>
                    </a:lnTo>
                    <a:lnTo>
                      <a:pt x="3592" y="8782"/>
                    </a:lnTo>
                    <a:lnTo>
                      <a:pt x="6601" y="2152"/>
                    </a:lnTo>
                    <a:lnTo>
                      <a:pt x="4101"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3"/>
              <p:cNvSpPr/>
              <p:nvPr/>
            </p:nvSpPr>
            <p:spPr>
              <a:xfrm>
                <a:off x="2036018" y="1518537"/>
                <a:ext cx="244480" cy="300388"/>
              </a:xfrm>
              <a:custGeom>
                <a:rect b="b" l="l" r="r" t="t"/>
                <a:pathLst>
                  <a:path extrusionOk="0" h="4610" w="3752">
                    <a:moveTo>
                      <a:pt x="524" y="0"/>
                    </a:moveTo>
                    <a:lnTo>
                      <a:pt x="524" y="0"/>
                    </a:lnTo>
                    <a:cubicBezTo>
                      <a:pt x="523" y="0"/>
                      <a:pt x="0" y="2487"/>
                      <a:pt x="2603" y="4609"/>
                    </a:cubicBezTo>
                    <a:lnTo>
                      <a:pt x="3751" y="2050"/>
                    </a:lnTo>
                    <a:lnTo>
                      <a:pt x="524" y="0"/>
                    </a:lnTo>
                    <a:close/>
                  </a:path>
                </a:pathLst>
              </a:custGeom>
              <a:solidFill>
                <a:srgbClr val="F3A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3"/>
              <p:cNvSpPr/>
              <p:nvPr/>
            </p:nvSpPr>
            <p:spPr>
              <a:xfrm>
                <a:off x="2008258" y="966742"/>
                <a:ext cx="662547" cy="772211"/>
              </a:xfrm>
              <a:custGeom>
                <a:rect b="b" l="l" r="r" t="t"/>
                <a:pathLst>
                  <a:path extrusionOk="0" h="11851" w="10168">
                    <a:moveTo>
                      <a:pt x="3759" y="1"/>
                    </a:moveTo>
                    <a:cubicBezTo>
                      <a:pt x="0" y="1"/>
                      <a:pt x="441" y="4572"/>
                      <a:pt x="441" y="4572"/>
                    </a:cubicBezTo>
                    <a:lnTo>
                      <a:pt x="339" y="5793"/>
                    </a:lnTo>
                    <a:cubicBezTo>
                      <a:pt x="135" y="6651"/>
                      <a:pt x="77" y="7727"/>
                      <a:pt x="266" y="8599"/>
                    </a:cubicBezTo>
                    <a:cubicBezTo>
                      <a:pt x="673" y="10475"/>
                      <a:pt x="1866" y="11216"/>
                      <a:pt x="3785" y="11754"/>
                    </a:cubicBezTo>
                    <a:cubicBezTo>
                      <a:pt x="4020" y="11818"/>
                      <a:pt x="4252" y="11851"/>
                      <a:pt x="4481" y="11851"/>
                    </a:cubicBezTo>
                    <a:cubicBezTo>
                      <a:pt x="6177" y="11851"/>
                      <a:pt x="7690" y="10068"/>
                      <a:pt x="8830" y="6084"/>
                    </a:cubicBezTo>
                    <a:cubicBezTo>
                      <a:pt x="10168" y="1387"/>
                      <a:pt x="7362" y="966"/>
                      <a:pt x="7362" y="966"/>
                    </a:cubicBezTo>
                    <a:cubicBezTo>
                      <a:pt x="5861" y="277"/>
                      <a:pt x="4683" y="1"/>
                      <a:pt x="3759"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3"/>
              <p:cNvSpPr/>
              <p:nvPr/>
            </p:nvSpPr>
            <p:spPr>
              <a:xfrm>
                <a:off x="2378973" y="1421901"/>
                <a:ext cx="36033" cy="72979"/>
              </a:xfrm>
              <a:custGeom>
                <a:rect b="b" l="l" r="r" t="t"/>
                <a:pathLst>
                  <a:path extrusionOk="0" h="1120" w="553">
                    <a:moveTo>
                      <a:pt x="451" y="0"/>
                    </a:moveTo>
                    <a:cubicBezTo>
                      <a:pt x="437" y="0"/>
                      <a:pt x="422" y="15"/>
                      <a:pt x="422" y="29"/>
                    </a:cubicBezTo>
                    <a:lnTo>
                      <a:pt x="495" y="960"/>
                    </a:lnTo>
                    <a:lnTo>
                      <a:pt x="30" y="1062"/>
                    </a:lnTo>
                    <a:cubicBezTo>
                      <a:pt x="15" y="1062"/>
                      <a:pt x="0" y="1076"/>
                      <a:pt x="0" y="1091"/>
                    </a:cubicBezTo>
                    <a:cubicBezTo>
                      <a:pt x="0" y="1105"/>
                      <a:pt x="15" y="1120"/>
                      <a:pt x="30" y="1120"/>
                    </a:cubicBezTo>
                    <a:lnTo>
                      <a:pt x="44" y="1120"/>
                    </a:lnTo>
                    <a:lnTo>
                      <a:pt x="524" y="1018"/>
                    </a:lnTo>
                    <a:cubicBezTo>
                      <a:pt x="538" y="1018"/>
                      <a:pt x="553" y="1003"/>
                      <a:pt x="553" y="989"/>
                    </a:cubicBezTo>
                    <a:lnTo>
                      <a:pt x="480" y="29"/>
                    </a:lnTo>
                    <a:cubicBezTo>
                      <a:pt x="480" y="15"/>
                      <a:pt x="466" y="0"/>
                      <a:pt x="4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3"/>
              <p:cNvSpPr/>
              <p:nvPr/>
            </p:nvSpPr>
            <p:spPr>
              <a:xfrm>
                <a:off x="2215999" y="1141182"/>
                <a:ext cx="189550" cy="78909"/>
              </a:xfrm>
              <a:custGeom>
                <a:rect b="b" l="l" r="r" t="t"/>
                <a:pathLst>
                  <a:path extrusionOk="0" h="1211" w="2909">
                    <a:moveTo>
                      <a:pt x="1033" y="0"/>
                    </a:moveTo>
                    <a:cubicBezTo>
                      <a:pt x="846" y="0"/>
                      <a:pt x="644" y="15"/>
                      <a:pt x="466" y="63"/>
                    </a:cubicBezTo>
                    <a:cubicBezTo>
                      <a:pt x="59" y="179"/>
                      <a:pt x="1" y="528"/>
                      <a:pt x="277" y="760"/>
                    </a:cubicBezTo>
                    <a:cubicBezTo>
                      <a:pt x="437" y="906"/>
                      <a:pt x="975" y="1080"/>
                      <a:pt x="1353" y="1138"/>
                    </a:cubicBezTo>
                    <a:cubicBezTo>
                      <a:pt x="1625" y="1189"/>
                      <a:pt x="1849" y="1210"/>
                      <a:pt x="2034" y="1210"/>
                    </a:cubicBezTo>
                    <a:cubicBezTo>
                      <a:pt x="2652" y="1210"/>
                      <a:pt x="2831" y="970"/>
                      <a:pt x="2865" y="746"/>
                    </a:cubicBezTo>
                    <a:cubicBezTo>
                      <a:pt x="2909" y="353"/>
                      <a:pt x="2123" y="106"/>
                      <a:pt x="1644" y="48"/>
                    </a:cubicBezTo>
                    <a:cubicBezTo>
                      <a:pt x="1644" y="48"/>
                      <a:pt x="1364" y="0"/>
                      <a:pt x="1033"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3"/>
              <p:cNvSpPr/>
              <p:nvPr/>
            </p:nvSpPr>
            <p:spPr>
              <a:xfrm>
                <a:off x="2486036" y="1204846"/>
                <a:ext cx="137422" cy="103670"/>
              </a:xfrm>
              <a:custGeom>
                <a:rect b="b" l="l" r="r" t="t"/>
                <a:pathLst>
                  <a:path extrusionOk="0" h="1591" w="2109">
                    <a:moveTo>
                      <a:pt x="440" y="0"/>
                    </a:moveTo>
                    <a:cubicBezTo>
                      <a:pt x="293" y="0"/>
                      <a:pt x="172" y="52"/>
                      <a:pt x="117" y="191"/>
                    </a:cubicBezTo>
                    <a:cubicBezTo>
                      <a:pt x="0" y="438"/>
                      <a:pt x="44" y="772"/>
                      <a:pt x="858" y="1325"/>
                    </a:cubicBezTo>
                    <a:cubicBezTo>
                      <a:pt x="1080" y="1481"/>
                      <a:pt x="1442" y="1591"/>
                      <a:pt x="1640" y="1591"/>
                    </a:cubicBezTo>
                    <a:cubicBezTo>
                      <a:pt x="1663" y="1591"/>
                      <a:pt x="1684" y="1589"/>
                      <a:pt x="1702" y="1586"/>
                    </a:cubicBezTo>
                    <a:cubicBezTo>
                      <a:pt x="1978" y="1543"/>
                      <a:pt x="2109" y="1223"/>
                      <a:pt x="1905" y="903"/>
                    </a:cubicBezTo>
                    <a:cubicBezTo>
                      <a:pt x="1658" y="539"/>
                      <a:pt x="1193" y="263"/>
                      <a:pt x="1193" y="263"/>
                    </a:cubicBezTo>
                    <a:cubicBezTo>
                      <a:pt x="986" y="137"/>
                      <a:pt x="678" y="0"/>
                      <a:pt x="440"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3"/>
              <p:cNvSpPr/>
              <p:nvPr/>
            </p:nvSpPr>
            <p:spPr>
              <a:xfrm>
                <a:off x="2225513" y="1500487"/>
                <a:ext cx="163943" cy="95134"/>
              </a:xfrm>
              <a:custGeom>
                <a:rect b="b" l="l" r="r" t="t"/>
                <a:pathLst>
                  <a:path extrusionOk="0" h="1460" w="2516">
                    <a:moveTo>
                      <a:pt x="262" y="1"/>
                    </a:moveTo>
                    <a:lnTo>
                      <a:pt x="262" y="1"/>
                    </a:lnTo>
                    <a:cubicBezTo>
                      <a:pt x="262" y="1"/>
                      <a:pt x="0" y="931"/>
                      <a:pt x="974" y="1324"/>
                    </a:cubicBezTo>
                    <a:cubicBezTo>
                      <a:pt x="1211" y="1420"/>
                      <a:pt x="1413" y="1459"/>
                      <a:pt x="1585" y="1459"/>
                    </a:cubicBezTo>
                    <a:cubicBezTo>
                      <a:pt x="2324" y="1459"/>
                      <a:pt x="2515" y="742"/>
                      <a:pt x="2515" y="742"/>
                    </a:cubicBezTo>
                    <a:lnTo>
                      <a:pt x="2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3"/>
              <p:cNvSpPr/>
              <p:nvPr/>
            </p:nvSpPr>
            <p:spPr>
              <a:xfrm>
                <a:off x="2007542" y="949083"/>
                <a:ext cx="211053" cy="414092"/>
              </a:xfrm>
              <a:custGeom>
                <a:rect b="b" l="l" r="r" t="t"/>
                <a:pathLst>
                  <a:path extrusionOk="0" h="6355" w="3239">
                    <a:moveTo>
                      <a:pt x="1193" y="1"/>
                    </a:moveTo>
                    <a:lnTo>
                      <a:pt x="1" y="4595"/>
                    </a:lnTo>
                    <a:lnTo>
                      <a:pt x="437" y="6355"/>
                    </a:lnTo>
                    <a:lnTo>
                      <a:pt x="1048" y="6296"/>
                    </a:lnTo>
                    <a:lnTo>
                      <a:pt x="1368" y="4275"/>
                    </a:lnTo>
                    <a:cubicBezTo>
                      <a:pt x="3238" y="3173"/>
                      <a:pt x="2983" y="350"/>
                      <a:pt x="2938" y="350"/>
                    </a:cubicBezTo>
                    <a:lnTo>
                      <a:pt x="2938" y="350"/>
                    </a:lnTo>
                    <a:cubicBezTo>
                      <a:pt x="2938" y="350"/>
                      <a:pt x="2938" y="350"/>
                      <a:pt x="2938" y="350"/>
                    </a:cubicBezTo>
                    <a:lnTo>
                      <a:pt x="1193" y="1"/>
                    </a:ln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3"/>
              <p:cNvSpPr/>
              <p:nvPr/>
            </p:nvSpPr>
            <p:spPr>
              <a:xfrm>
                <a:off x="1880603" y="1268379"/>
                <a:ext cx="213269" cy="209685"/>
              </a:xfrm>
              <a:custGeom>
                <a:rect b="b" l="l" r="r" t="t"/>
                <a:pathLst>
                  <a:path extrusionOk="0" h="3218" w="3273">
                    <a:moveTo>
                      <a:pt x="1345" y="1"/>
                    </a:moveTo>
                    <a:cubicBezTo>
                      <a:pt x="993" y="1"/>
                      <a:pt x="683" y="181"/>
                      <a:pt x="451" y="582"/>
                    </a:cubicBezTo>
                    <a:cubicBezTo>
                      <a:pt x="1" y="1338"/>
                      <a:pt x="161" y="2472"/>
                      <a:pt x="917" y="2894"/>
                    </a:cubicBezTo>
                    <a:cubicBezTo>
                      <a:pt x="1308" y="3113"/>
                      <a:pt x="1622" y="3217"/>
                      <a:pt x="1885" y="3217"/>
                    </a:cubicBezTo>
                    <a:cubicBezTo>
                      <a:pt x="2287" y="3217"/>
                      <a:pt x="2572" y="2973"/>
                      <a:pt x="2836" y="2516"/>
                    </a:cubicBezTo>
                    <a:cubicBezTo>
                      <a:pt x="3272" y="1760"/>
                      <a:pt x="2894" y="757"/>
                      <a:pt x="2356" y="393"/>
                    </a:cubicBezTo>
                    <a:cubicBezTo>
                      <a:pt x="2001" y="141"/>
                      <a:pt x="1657" y="1"/>
                      <a:pt x="1345"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3"/>
              <p:cNvSpPr/>
              <p:nvPr/>
            </p:nvSpPr>
            <p:spPr>
              <a:xfrm>
                <a:off x="1959256" y="1330935"/>
                <a:ext cx="42680" cy="30365"/>
              </a:xfrm>
              <a:custGeom>
                <a:rect b="b" l="l" r="r" t="t"/>
                <a:pathLst>
                  <a:path extrusionOk="0" h="466" w="655">
                    <a:moveTo>
                      <a:pt x="44" y="0"/>
                    </a:moveTo>
                    <a:cubicBezTo>
                      <a:pt x="29" y="0"/>
                      <a:pt x="15" y="15"/>
                      <a:pt x="15" y="29"/>
                    </a:cubicBezTo>
                    <a:cubicBezTo>
                      <a:pt x="0" y="44"/>
                      <a:pt x="15" y="58"/>
                      <a:pt x="29" y="58"/>
                    </a:cubicBezTo>
                    <a:cubicBezTo>
                      <a:pt x="44" y="58"/>
                      <a:pt x="393" y="102"/>
                      <a:pt x="597" y="451"/>
                    </a:cubicBezTo>
                    <a:cubicBezTo>
                      <a:pt x="597" y="451"/>
                      <a:pt x="611" y="466"/>
                      <a:pt x="626" y="466"/>
                    </a:cubicBezTo>
                    <a:lnTo>
                      <a:pt x="640" y="466"/>
                    </a:lnTo>
                    <a:cubicBezTo>
                      <a:pt x="655" y="451"/>
                      <a:pt x="655" y="436"/>
                      <a:pt x="640" y="422"/>
                    </a:cubicBezTo>
                    <a:cubicBezTo>
                      <a:pt x="422" y="44"/>
                      <a:pt x="59" y="0"/>
                      <a:pt x="4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3"/>
              <p:cNvSpPr/>
              <p:nvPr/>
            </p:nvSpPr>
            <p:spPr>
              <a:xfrm>
                <a:off x="2001872" y="1365601"/>
                <a:ext cx="11468" cy="50629"/>
              </a:xfrm>
              <a:custGeom>
                <a:rect b="b" l="l" r="r" t="t"/>
                <a:pathLst>
                  <a:path extrusionOk="0" h="777" w="176">
                    <a:moveTo>
                      <a:pt x="28" y="0"/>
                    </a:moveTo>
                    <a:cubicBezTo>
                      <a:pt x="24" y="0"/>
                      <a:pt x="19" y="2"/>
                      <a:pt x="15" y="6"/>
                    </a:cubicBezTo>
                    <a:cubicBezTo>
                      <a:pt x="1" y="6"/>
                      <a:pt x="1" y="21"/>
                      <a:pt x="1" y="35"/>
                    </a:cubicBezTo>
                    <a:cubicBezTo>
                      <a:pt x="88" y="224"/>
                      <a:pt x="102" y="472"/>
                      <a:pt x="88" y="748"/>
                    </a:cubicBezTo>
                    <a:cubicBezTo>
                      <a:pt x="88" y="762"/>
                      <a:pt x="102" y="777"/>
                      <a:pt x="117" y="777"/>
                    </a:cubicBezTo>
                    <a:cubicBezTo>
                      <a:pt x="146" y="777"/>
                      <a:pt x="146" y="762"/>
                      <a:pt x="146" y="748"/>
                    </a:cubicBezTo>
                    <a:cubicBezTo>
                      <a:pt x="175" y="457"/>
                      <a:pt x="146" y="210"/>
                      <a:pt x="59" y="21"/>
                    </a:cubicBezTo>
                    <a:cubicBezTo>
                      <a:pt x="49" y="11"/>
                      <a:pt x="38" y="0"/>
                      <a:pt x="28"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3"/>
              <p:cNvSpPr/>
              <p:nvPr/>
            </p:nvSpPr>
            <p:spPr>
              <a:xfrm>
                <a:off x="2122229" y="852057"/>
                <a:ext cx="703598" cy="343002"/>
              </a:xfrm>
              <a:custGeom>
                <a:rect b="b" l="l" r="r" t="t"/>
                <a:pathLst>
                  <a:path extrusionOk="0" h="5264" w="10798">
                    <a:moveTo>
                      <a:pt x="1496" y="0"/>
                    </a:moveTo>
                    <a:cubicBezTo>
                      <a:pt x="1453" y="0"/>
                      <a:pt x="1410" y="2"/>
                      <a:pt x="1367" y="7"/>
                    </a:cubicBezTo>
                    <a:cubicBezTo>
                      <a:pt x="931" y="50"/>
                      <a:pt x="0" y="443"/>
                      <a:pt x="0" y="1504"/>
                    </a:cubicBezTo>
                    <a:lnTo>
                      <a:pt x="1033" y="2289"/>
                    </a:lnTo>
                    <a:cubicBezTo>
                      <a:pt x="1033" y="2289"/>
                      <a:pt x="4994" y="5263"/>
                      <a:pt x="7660" y="5263"/>
                    </a:cubicBezTo>
                    <a:cubicBezTo>
                      <a:pt x="7906" y="5263"/>
                      <a:pt x="8141" y="5238"/>
                      <a:pt x="8361" y="5183"/>
                    </a:cubicBezTo>
                    <a:cubicBezTo>
                      <a:pt x="10797" y="4570"/>
                      <a:pt x="10427" y="1122"/>
                      <a:pt x="7783" y="1122"/>
                    </a:cubicBezTo>
                    <a:cubicBezTo>
                      <a:pt x="7729" y="1122"/>
                      <a:pt x="7675" y="1123"/>
                      <a:pt x="7619" y="1126"/>
                    </a:cubicBezTo>
                    <a:cubicBezTo>
                      <a:pt x="7343" y="1141"/>
                      <a:pt x="7063" y="1152"/>
                      <a:pt x="6781" y="1152"/>
                    </a:cubicBezTo>
                    <a:cubicBezTo>
                      <a:pt x="6499" y="1152"/>
                      <a:pt x="6216" y="1141"/>
                      <a:pt x="5932" y="1112"/>
                    </a:cubicBezTo>
                    <a:cubicBezTo>
                      <a:pt x="4958" y="1025"/>
                      <a:pt x="3533" y="777"/>
                      <a:pt x="2239" y="181"/>
                    </a:cubicBezTo>
                    <a:cubicBezTo>
                      <a:pt x="2004" y="70"/>
                      <a:pt x="1747" y="0"/>
                      <a:pt x="1496"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7" name="Google Shape;1647;p43"/>
              <p:cNvGrpSpPr/>
              <p:nvPr/>
            </p:nvGrpSpPr>
            <p:grpSpPr>
              <a:xfrm rot="1967215">
                <a:off x="2225672" y="1275144"/>
                <a:ext cx="128630" cy="94039"/>
                <a:chOff x="-9371468" y="5889217"/>
                <a:chExt cx="297165" cy="203604"/>
              </a:xfrm>
            </p:grpSpPr>
            <p:sp>
              <p:nvSpPr>
                <p:cNvPr id="1648" name="Google Shape;1648;p43"/>
                <p:cNvSpPr/>
                <p:nvPr/>
              </p:nvSpPr>
              <p:spPr>
                <a:xfrm>
                  <a:off x="-9371468" y="5902990"/>
                  <a:ext cx="297165" cy="176985"/>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3"/>
                <p:cNvSpPr/>
                <p:nvPr/>
              </p:nvSpPr>
              <p:spPr>
                <a:xfrm>
                  <a:off x="-9331611" y="5889217"/>
                  <a:ext cx="202610" cy="203604"/>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43"/>
              <p:cNvGrpSpPr/>
              <p:nvPr/>
            </p:nvGrpSpPr>
            <p:grpSpPr>
              <a:xfrm rot="1991980">
                <a:off x="2443557" y="1333864"/>
                <a:ext cx="108813" cy="85666"/>
                <a:chOff x="-11330703" y="6221487"/>
                <a:chExt cx="297165" cy="203604"/>
              </a:xfrm>
            </p:grpSpPr>
            <p:sp>
              <p:nvSpPr>
                <p:cNvPr id="1651" name="Google Shape;1651;p43"/>
                <p:cNvSpPr/>
                <p:nvPr/>
              </p:nvSpPr>
              <p:spPr>
                <a:xfrm>
                  <a:off x="-11330703" y="6235260"/>
                  <a:ext cx="297165" cy="176985"/>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3"/>
                <p:cNvSpPr/>
                <p:nvPr/>
              </p:nvSpPr>
              <p:spPr>
                <a:xfrm>
                  <a:off x="-11290846" y="6221487"/>
                  <a:ext cx="202610" cy="203604"/>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53" name="Google Shape;1653;p43"/>
            <p:cNvSpPr/>
            <p:nvPr/>
          </p:nvSpPr>
          <p:spPr>
            <a:xfrm>
              <a:off x="441825" y="4349275"/>
              <a:ext cx="2318400" cy="1236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4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1659" name="Google Shape;1659;p44"/>
          <p:cNvGrpSpPr/>
          <p:nvPr/>
        </p:nvGrpSpPr>
        <p:grpSpPr>
          <a:xfrm>
            <a:off x="1020335" y="2481538"/>
            <a:ext cx="7073060" cy="702268"/>
            <a:chOff x="457170" y="2481538"/>
            <a:chExt cx="7073060" cy="702268"/>
          </a:xfrm>
        </p:grpSpPr>
        <p:sp>
          <p:nvSpPr>
            <p:cNvPr id="1660" name="Google Shape;1660;p44"/>
            <p:cNvSpPr/>
            <p:nvPr/>
          </p:nvSpPr>
          <p:spPr>
            <a:xfrm>
              <a:off x="6566539" y="3036104"/>
              <a:ext cx="235520" cy="147702"/>
            </a:xfrm>
            <a:custGeom>
              <a:rect b="b" l="l" r="r" t="t"/>
              <a:pathLst>
                <a:path extrusionOk="0" h="1201" w="1405">
                  <a:moveTo>
                    <a:pt x="1" y="1"/>
                  </a:moveTo>
                  <a:lnTo>
                    <a:pt x="349" y="601"/>
                  </a:lnTo>
                  <a:lnTo>
                    <a:pt x="709" y="1201"/>
                  </a:lnTo>
                  <a:lnTo>
                    <a:pt x="1057" y="601"/>
                  </a:lnTo>
                  <a:lnTo>
                    <a:pt x="14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1" name="Google Shape;1661;p44"/>
            <p:cNvSpPr/>
            <p:nvPr/>
          </p:nvSpPr>
          <p:spPr>
            <a:xfrm>
              <a:off x="5619080" y="2616867"/>
              <a:ext cx="1911150" cy="425151"/>
            </a:xfrm>
            <a:custGeom>
              <a:rect b="b" l="l" r="r" t="t"/>
              <a:pathLst>
                <a:path extrusionOk="0" h="3457" w="11401">
                  <a:moveTo>
                    <a:pt x="0" y="0"/>
                  </a:moveTo>
                  <a:lnTo>
                    <a:pt x="0" y="3457"/>
                  </a:lnTo>
                  <a:lnTo>
                    <a:pt x="9709" y="3457"/>
                  </a:lnTo>
                  <a:cubicBezTo>
                    <a:pt x="10657" y="3457"/>
                    <a:pt x="11401" y="2700"/>
                    <a:pt x="11401" y="1752"/>
                  </a:cubicBezTo>
                  <a:cubicBezTo>
                    <a:pt x="11401" y="756"/>
                    <a:pt x="10657" y="0"/>
                    <a:pt x="97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2" name="Google Shape;1662;p44"/>
            <p:cNvSpPr/>
            <p:nvPr/>
          </p:nvSpPr>
          <p:spPr>
            <a:xfrm>
              <a:off x="1353723" y="3036096"/>
              <a:ext cx="235520" cy="147702"/>
            </a:xfrm>
            <a:custGeom>
              <a:rect b="b" l="l" r="r" t="t"/>
              <a:pathLst>
                <a:path extrusionOk="0" h="1201" w="1405">
                  <a:moveTo>
                    <a:pt x="1" y="1"/>
                  </a:moveTo>
                  <a:lnTo>
                    <a:pt x="349" y="601"/>
                  </a:lnTo>
                  <a:lnTo>
                    <a:pt x="697" y="1201"/>
                  </a:lnTo>
                  <a:lnTo>
                    <a:pt x="1057" y="601"/>
                  </a:lnTo>
                  <a:lnTo>
                    <a:pt x="14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3" name="Google Shape;1663;p44"/>
            <p:cNvSpPr/>
            <p:nvPr/>
          </p:nvSpPr>
          <p:spPr>
            <a:xfrm>
              <a:off x="2669085" y="2481538"/>
              <a:ext cx="235520" cy="147702"/>
            </a:xfrm>
            <a:custGeom>
              <a:rect b="b" l="l" r="r" t="t"/>
              <a:pathLst>
                <a:path extrusionOk="0" h="1201" w="1405">
                  <a:moveTo>
                    <a:pt x="696" y="0"/>
                  </a:moveTo>
                  <a:lnTo>
                    <a:pt x="348" y="600"/>
                  </a:lnTo>
                  <a:lnTo>
                    <a:pt x="0" y="1200"/>
                  </a:lnTo>
                  <a:lnTo>
                    <a:pt x="1404" y="1200"/>
                  </a:lnTo>
                  <a:lnTo>
                    <a:pt x="1056" y="600"/>
                  </a:lnTo>
                  <a:lnTo>
                    <a:pt x="6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4" name="Google Shape;1664;p44"/>
            <p:cNvSpPr/>
            <p:nvPr/>
          </p:nvSpPr>
          <p:spPr>
            <a:xfrm>
              <a:off x="3985664" y="3036104"/>
              <a:ext cx="235520" cy="147702"/>
            </a:xfrm>
            <a:custGeom>
              <a:rect b="b" l="l" r="r" t="t"/>
              <a:pathLst>
                <a:path extrusionOk="0" h="1201" w="1405">
                  <a:moveTo>
                    <a:pt x="1" y="1"/>
                  </a:moveTo>
                  <a:lnTo>
                    <a:pt x="349" y="601"/>
                  </a:lnTo>
                  <a:lnTo>
                    <a:pt x="709" y="1201"/>
                  </a:lnTo>
                  <a:lnTo>
                    <a:pt x="1057" y="601"/>
                  </a:lnTo>
                  <a:lnTo>
                    <a:pt x="14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5" name="Google Shape;1665;p44"/>
            <p:cNvSpPr/>
            <p:nvPr/>
          </p:nvSpPr>
          <p:spPr>
            <a:xfrm>
              <a:off x="5351700" y="2481538"/>
              <a:ext cx="227474" cy="147702"/>
            </a:xfrm>
            <a:custGeom>
              <a:rect b="b" l="l" r="r" t="t"/>
              <a:pathLst>
                <a:path extrusionOk="0" h="1201" w="1357">
                  <a:moveTo>
                    <a:pt x="708" y="0"/>
                  </a:moveTo>
                  <a:lnTo>
                    <a:pt x="360" y="600"/>
                  </a:lnTo>
                  <a:lnTo>
                    <a:pt x="0" y="1200"/>
                  </a:lnTo>
                  <a:lnTo>
                    <a:pt x="1356" y="1200"/>
                  </a:lnTo>
                  <a:lnTo>
                    <a:pt x="1056" y="600"/>
                  </a:lnTo>
                  <a:lnTo>
                    <a:pt x="7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6" name="Google Shape;1666;p44"/>
            <p:cNvSpPr/>
            <p:nvPr/>
          </p:nvSpPr>
          <p:spPr>
            <a:xfrm>
              <a:off x="4329645" y="2616867"/>
              <a:ext cx="1911317" cy="425151"/>
            </a:xfrm>
            <a:custGeom>
              <a:rect b="b" l="l" r="r" t="t"/>
              <a:pathLst>
                <a:path extrusionOk="0" h="3457" w="11402">
                  <a:moveTo>
                    <a:pt x="1" y="0"/>
                  </a:moveTo>
                  <a:lnTo>
                    <a:pt x="1" y="3457"/>
                  </a:lnTo>
                  <a:lnTo>
                    <a:pt x="9697" y="3457"/>
                  </a:lnTo>
                  <a:cubicBezTo>
                    <a:pt x="10657" y="3457"/>
                    <a:pt x="11402" y="2700"/>
                    <a:pt x="11402" y="1752"/>
                  </a:cubicBezTo>
                  <a:cubicBezTo>
                    <a:pt x="11402" y="756"/>
                    <a:pt x="10657" y="0"/>
                    <a:pt x="9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7" name="Google Shape;1667;p44"/>
            <p:cNvSpPr/>
            <p:nvPr/>
          </p:nvSpPr>
          <p:spPr>
            <a:xfrm>
              <a:off x="3038205" y="2616867"/>
              <a:ext cx="1911150" cy="425151"/>
            </a:xfrm>
            <a:custGeom>
              <a:rect b="b" l="l" r="r" t="t"/>
              <a:pathLst>
                <a:path extrusionOk="0" h="3457" w="11401">
                  <a:moveTo>
                    <a:pt x="0" y="0"/>
                  </a:moveTo>
                  <a:lnTo>
                    <a:pt x="0" y="3457"/>
                  </a:lnTo>
                  <a:lnTo>
                    <a:pt x="9709" y="3457"/>
                  </a:lnTo>
                  <a:cubicBezTo>
                    <a:pt x="10657" y="3457"/>
                    <a:pt x="11401" y="2700"/>
                    <a:pt x="11401" y="1752"/>
                  </a:cubicBezTo>
                  <a:cubicBezTo>
                    <a:pt x="11401" y="756"/>
                    <a:pt x="10657" y="0"/>
                    <a:pt x="97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8" name="Google Shape;1668;p44"/>
            <p:cNvSpPr/>
            <p:nvPr/>
          </p:nvSpPr>
          <p:spPr>
            <a:xfrm>
              <a:off x="1748610" y="2616867"/>
              <a:ext cx="1911317" cy="425151"/>
            </a:xfrm>
            <a:custGeom>
              <a:rect b="b" l="l" r="r" t="t"/>
              <a:pathLst>
                <a:path extrusionOk="0" h="3457" w="11402">
                  <a:moveTo>
                    <a:pt x="1" y="0"/>
                  </a:moveTo>
                  <a:lnTo>
                    <a:pt x="1" y="3457"/>
                  </a:lnTo>
                  <a:lnTo>
                    <a:pt x="9697" y="3457"/>
                  </a:lnTo>
                  <a:cubicBezTo>
                    <a:pt x="10645" y="3457"/>
                    <a:pt x="11402" y="2700"/>
                    <a:pt x="11402" y="1752"/>
                  </a:cubicBezTo>
                  <a:cubicBezTo>
                    <a:pt x="11402" y="756"/>
                    <a:pt x="10645" y="0"/>
                    <a:pt x="9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669" name="Google Shape;1669;p44"/>
            <p:cNvSpPr/>
            <p:nvPr/>
          </p:nvSpPr>
          <p:spPr>
            <a:xfrm>
              <a:off x="457170" y="2616867"/>
              <a:ext cx="1911317" cy="425151"/>
            </a:xfrm>
            <a:custGeom>
              <a:rect b="b" l="l" r="r" t="t"/>
              <a:pathLst>
                <a:path extrusionOk="0" h="3457" w="11402">
                  <a:moveTo>
                    <a:pt x="1704" y="0"/>
                  </a:moveTo>
                  <a:cubicBezTo>
                    <a:pt x="756" y="0"/>
                    <a:pt x="0" y="756"/>
                    <a:pt x="0" y="1752"/>
                  </a:cubicBezTo>
                  <a:cubicBezTo>
                    <a:pt x="0" y="2700"/>
                    <a:pt x="756" y="3457"/>
                    <a:pt x="1704" y="3457"/>
                  </a:cubicBezTo>
                  <a:lnTo>
                    <a:pt x="9697" y="3457"/>
                  </a:lnTo>
                  <a:cubicBezTo>
                    <a:pt x="10657" y="3457"/>
                    <a:pt x="11401" y="2700"/>
                    <a:pt x="11401" y="1752"/>
                  </a:cubicBezTo>
                  <a:cubicBezTo>
                    <a:pt x="11401" y="756"/>
                    <a:pt x="10657" y="0"/>
                    <a:pt x="9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grpSp>
      <p:sp>
        <p:nvSpPr>
          <p:cNvPr id="1670" name="Google Shape;1670;p44"/>
          <p:cNvSpPr txBox="1"/>
          <p:nvPr/>
        </p:nvSpPr>
        <p:spPr>
          <a:xfrm>
            <a:off x="3935115" y="33085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accent4"/>
                </a:solidFill>
                <a:latin typeface="Ubuntu"/>
                <a:ea typeface="Ubuntu"/>
                <a:cs typeface="Ubuntu"/>
                <a:sym typeface="Ubuntu"/>
              </a:rPr>
              <a:t>Saturn</a:t>
            </a:r>
            <a:endParaRPr b="1" sz="1700">
              <a:solidFill>
                <a:schemeClr val="accent4"/>
              </a:solidFill>
              <a:latin typeface="Ubuntu"/>
              <a:ea typeface="Ubuntu"/>
              <a:cs typeface="Ubuntu"/>
              <a:sym typeface="Ubuntu"/>
            </a:endParaRPr>
          </a:p>
        </p:txBody>
      </p:sp>
      <p:sp>
        <p:nvSpPr>
          <p:cNvPr id="1671" name="Google Shape;1671;p44"/>
          <p:cNvSpPr txBox="1"/>
          <p:nvPr/>
        </p:nvSpPr>
        <p:spPr>
          <a:xfrm>
            <a:off x="3820065" y="3617850"/>
            <a:ext cx="17184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 composed of hydrogen and helium</a:t>
            </a:r>
            <a:endParaRPr sz="1200">
              <a:solidFill>
                <a:schemeClr val="dk2"/>
              </a:solidFill>
              <a:latin typeface="Ubuntu"/>
              <a:ea typeface="Ubuntu"/>
              <a:cs typeface="Ubuntu"/>
              <a:sym typeface="Ubuntu"/>
            </a:endParaRPr>
          </a:p>
        </p:txBody>
      </p:sp>
      <p:sp>
        <p:nvSpPr>
          <p:cNvPr id="1672" name="Google Shape;1672;p44"/>
          <p:cNvSpPr txBox="1"/>
          <p:nvPr/>
        </p:nvSpPr>
        <p:spPr>
          <a:xfrm>
            <a:off x="2542177" y="1417400"/>
            <a:ext cx="160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1673" name="Google Shape;1673;p44"/>
          <p:cNvSpPr txBox="1"/>
          <p:nvPr/>
        </p:nvSpPr>
        <p:spPr>
          <a:xfrm>
            <a:off x="2487140" y="1720300"/>
            <a:ext cx="17184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1674" name="Google Shape;1674;p44"/>
          <p:cNvSpPr txBox="1"/>
          <p:nvPr/>
        </p:nvSpPr>
        <p:spPr>
          <a:xfrm>
            <a:off x="1295990" y="33085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Neptune</a:t>
            </a:r>
            <a:endParaRPr b="1" sz="1700">
              <a:solidFill>
                <a:schemeClr val="accent3"/>
              </a:solidFill>
              <a:latin typeface="Ubuntu"/>
              <a:ea typeface="Ubuntu"/>
              <a:cs typeface="Ubuntu"/>
              <a:sym typeface="Ubuntu"/>
            </a:endParaRPr>
          </a:p>
        </p:txBody>
      </p:sp>
      <p:sp>
        <p:nvSpPr>
          <p:cNvPr id="1675" name="Google Shape;1675;p44"/>
          <p:cNvSpPr txBox="1"/>
          <p:nvPr/>
        </p:nvSpPr>
        <p:spPr>
          <a:xfrm>
            <a:off x="1180940" y="3617850"/>
            <a:ext cx="17184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a:t>
            </a:r>
            <a:r>
              <a:rPr lang="es" sz="1200">
                <a:solidFill>
                  <a:schemeClr val="dk2"/>
                </a:solidFill>
                <a:latin typeface="Ubuntu"/>
                <a:ea typeface="Ubuntu"/>
                <a:cs typeface="Ubuntu"/>
                <a:sym typeface="Ubuntu"/>
              </a:rPr>
              <a:t> the farthest planet from the Sun </a:t>
            </a:r>
            <a:endParaRPr sz="1200">
              <a:solidFill>
                <a:schemeClr val="dk2"/>
              </a:solidFill>
              <a:latin typeface="Ubuntu"/>
              <a:ea typeface="Ubuntu"/>
              <a:cs typeface="Ubuntu"/>
              <a:sym typeface="Ubuntu"/>
            </a:endParaRPr>
          </a:p>
        </p:txBody>
      </p:sp>
      <p:sp>
        <p:nvSpPr>
          <p:cNvPr id="1676" name="Google Shape;1676;p44"/>
          <p:cNvSpPr txBox="1"/>
          <p:nvPr/>
        </p:nvSpPr>
        <p:spPr>
          <a:xfrm>
            <a:off x="5176553" y="1720300"/>
            <a:ext cx="17184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a:t>
            </a:r>
            <a:r>
              <a:rPr lang="es" sz="1200">
                <a:solidFill>
                  <a:schemeClr val="dk2"/>
                </a:solidFill>
                <a:latin typeface="Ubuntu"/>
                <a:ea typeface="Ubuntu"/>
                <a:cs typeface="Ubuntu"/>
                <a:sym typeface="Ubuntu"/>
              </a:rPr>
              <a:t> the closest object to the Sun</a:t>
            </a:r>
            <a:endParaRPr sz="1200">
              <a:solidFill>
                <a:schemeClr val="dk2"/>
              </a:solidFill>
              <a:latin typeface="Ubuntu"/>
              <a:ea typeface="Ubuntu"/>
              <a:cs typeface="Ubuntu"/>
              <a:sym typeface="Ubuntu"/>
            </a:endParaRPr>
          </a:p>
        </p:txBody>
      </p:sp>
      <p:sp>
        <p:nvSpPr>
          <p:cNvPr id="1677" name="Google Shape;1677;p44"/>
          <p:cNvSpPr txBox="1"/>
          <p:nvPr/>
        </p:nvSpPr>
        <p:spPr>
          <a:xfrm>
            <a:off x="5236634" y="1417400"/>
            <a:ext cx="160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Mercury</a:t>
            </a:r>
            <a:endParaRPr b="1" sz="1700">
              <a:solidFill>
                <a:schemeClr val="accent2"/>
              </a:solidFill>
              <a:latin typeface="Ubuntu"/>
              <a:ea typeface="Ubuntu"/>
              <a:cs typeface="Ubuntu"/>
              <a:sym typeface="Ubuntu"/>
            </a:endParaRPr>
          </a:p>
        </p:txBody>
      </p:sp>
      <p:sp>
        <p:nvSpPr>
          <p:cNvPr id="1678" name="Google Shape;1678;p44"/>
          <p:cNvSpPr txBox="1"/>
          <p:nvPr/>
        </p:nvSpPr>
        <p:spPr>
          <a:xfrm>
            <a:off x="1656318" y="2559316"/>
            <a:ext cx="781200" cy="5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01</a:t>
            </a:r>
            <a:endParaRPr b="1" sz="1700">
              <a:solidFill>
                <a:schemeClr val="lt1"/>
              </a:solidFill>
              <a:latin typeface="Ubuntu"/>
              <a:ea typeface="Ubuntu"/>
              <a:cs typeface="Ubuntu"/>
              <a:sym typeface="Ubuntu"/>
            </a:endParaRPr>
          </a:p>
        </p:txBody>
      </p:sp>
      <p:sp>
        <p:nvSpPr>
          <p:cNvPr id="1679" name="Google Shape;1679;p44"/>
          <p:cNvSpPr txBox="1"/>
          <p:nvPr/>
        </p:nvSpPr>
        <p:spPr>
          <a:xfrm>
            <a:off x="2939865" y="2559316"/>
            <a:ext cx="781200" cy="5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02</a:t>
            </a:r>
            <a:endParaRPr b="1" sz="1700">
              <a:solidFill>
                <a:schemeClr val="lt1"/>
              </a:solidFill>
              <a:latin typeface="Ubuntu"/>
              <a:ea typeface="Ubuntu"/>
              <a:cs typeface="Ubuntu"/>
              <a:sym typeface="Ubuntu"/>
            </a:endParaRPr>
          </a:p>
        </p:txBody>
      </p:sp>
      <p:sp>
        <p:nvSpPr>
          <p:cNvPr id="1680" name="Google Shape;1680;p44"/>
          <p:cNvSpPr txBox="1"/>
          <p:nvPr/>
        </p:nvSpPr>
        <p:spPr>
          <a:xfrm>
            <a:off x="4293002" y="2559316"/>
            <a:ext cx="781200" cy="5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03</a:t>
            </a:r>
            <a:endParaRPr b="1" sz="1700">
              <a:solidFill>
                <a:schemeClr val="lt1"/>
              </a:solidFill>
              <a:latin typeface="Ubuntu"/>
              <a:ea typeface="Ubuntu"/>
              <a:cs typeface="Ubuntu"/>
              <a:sym typeface="Ubuntu"/>
            </a:endParaRPr>
          </a:p>
        </p:txBody>
      </p:sp>
      <p:sp>
        <p:nvSpPr>
          <p:cNvPr id="1681" name="Google Shape;1681;p44"/>
          <p:cNvSpPr txBox="1"/>
          <p:nvPr/>
        </p:nvSpPr>
        <p:spPr>
          <a:xfrm>
            <a:off x="5646139" y="2559316"/>
            <a:ext cx="781200" cy="5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04</a:t>
            </a:r>
            <a:endParaRPr b="1" sz="1700">
              <a:solidFill>
                <a:schemeClr val="lt1"/>
              </a:solidFill>
              <a:latin typeface="Ubuntu"/>
              <a:ea typeface="Ubuntu"/>
              <a:cs typeface="Ubuntu"/>
              <a:sym typeface="Ubuntu"/>
            </a:endParaRPr>
          </a:p>
        </p:txBody>
      </p:sp>
      <p:sp>
        <p:nvSpPr>
          <p:cNvPr id="1682" name="Google Shape;1682;p44"/>
          <p:cNvSpPr txBox="1"/>
          <p:nvPr/>
        </p:nvSpPr>
        <p:spPr>
          <a:xfrm>
            <a:off x="6873877" y="2559316"/>
            <a:ext cx="781200" cy="5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lt1"/>
                </a:solidFill>
                <a:latin typeface="Ubuntu"/>
                <a:ea typeface="Ubuntu"/>
                <a:cs typeface="Ubuntu"/>
                <a:sym typeface="Ubuntu"/>
              </a:rPr>
              <a:t>05</a:t>
            </a:r>
            <a:endParaRPr b="1" sz="1700">
              <a:solidFill>
                <a:schemeClr val="lt1"/>
              </a:solidFill>
              <a:latin typeface="Ubuntu"/>
              <a:ea typeface="Ubuntu"/>
              <a:cs typeface="Ubuntu"/>
              <a:sym typeface="Ubuntu"/>
            </a:endParaRPr>
          </a:p>
        </p:txBody>
      </p:sp>
      <p:sp>
        <p:nvSpPr>
          <p:cNvPr id="1683" name="Google Shape;1683;p44"/>
          <p:cNvSpPr txBox="1"/>
          <p:nvPr/>
        </p:nvSpPr>
        <p:spPr>
          <a:xfrm>
            <a:off x="6520315" y="33085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dk2"/>
                </a:solidFill>
                <a:latin typeface="Ubuntu"/>
                <a:ea typeface="Ubuntu"/>
                <a:cs typeface="Ubuntu"/>
                <a:sym typeface="Ubuntu"/>
              </a:rPr>
              <a:t>Mars</a:t>
            </a:r>
            <a:endParaRPr b="1" sz="1700">
              <a:solidFill>
                <a:schemeClr val="dk2"/>
              </a:solidFill>
              <a:latin typeface="Ubuntu"/>
              <a:ea typeface="Ubuntu"/>
              <a:cs typeface="Ubuntu"/>
              <a:sym typeface="Ubuntu"/>
            </a:endParaRPr>
          </a:p>
        </p:txBody>
      </p:sp>
      <p:sp>
        <p:nvSpPr>
          <p:cNvPr id="1684" name="Google Shape;1684;p44"/>
          <p:cNvSpPr txBox="1"/>
          <p:nvPr/>
        </p:nvSpPr>
        <p:spPr>
          <a:xfrm>
            <a:off x="6405265" y="3617850"/>
            <a:ext cx="17184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Despite being red,</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Mars is a cold place</a:t>
            </a:r>
            <a:endParaRPr sz="1200">
              <a:solidFill>
                <a:schemeClr val="dk2"/>
              </a:solidFill>
              <a:latin typeface="Ubuntu"/>
              <a:ea typeface="Ubuntu"/>
              <a:cs typeface="Ubuntu"/>
              <a:sym typeface="Ubuntu"/>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45"/>
          <p:cNvSpPr/>
          <p:nvPr/>
        </p:nvSpPr>
        <p:spPr>
          <a:xfrm>
            <a:off x="732825" y="1039438"/>
            <a:ext cx="4353000" cy="3702900"/>
          </a:xfrm>
          <a:prstGeom prst="roundRect">
            <a:avLst>
              <a:gd fmla="val 4891"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5"/>
          <p:cNvSpPr/>
          <p:nvPr/>
        </p:nvSpPr>
        <p:spPr>
          <a:xfrm>
            <a:off x="5385600" y="1040600"/>
            <a:ext cx="2864400" cy="1042500"/>
          </a:xfrm>
          <a:prstGeom prst="roundRect">
            <a:avLst>
              <a:gd fmla="val 16667"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1692" name="Google Shape;1692;p45"/>
          <p:cNvGrpSpPr/>
          <p:nvPr/>
        </p:nvGrpSpPr>
        <p:grpSpPr>
          <a:xfrm>
            <a:off x="5505477" y="2570250"/>
            <a:ext cx="2652081" cy="2218309"/>
            <a:chOff x="5505477" y="2570250"/>
            <a:chExt cx="2652081" cy="2218309"/>
          </a:xfrm>
        </p:grpSpPr>
        <p:sp>
          <p:nvSpPr>
            <p:cNvPr id="1693" name="Google Shape;1693;p45"/>
            <p:cNvSpPr/>
            <p:nvPr/>
          </p:nvSpPr>
          <p:spPr>
            <a:xfrm>
              <a:off x="7738109" y="3665440"/>
              <a:ext cx="419449" cy="698093"/>
            </a:xfrm>
            <a:custGeom>
              <a:rect b="b" l="l" r="r" t="t"/>
              <a:pathLst>
                <a:path extrusionOk="0" h="31474" w="18909">
                  <a:moveTo>
                    <a:pt x="9443" y="1"/>
                  </a:moveTo>
                  <a:cubicBezTo>
                    <a:pt x="9237" y="1"/>
                    <a:pt x="9030" y="120"/>
                    <a:pt x="8965" y="360"/>
                  </a:cubicBezTo>
                  <a:lnTo>
                    <a:pt x="0" y="31474"/>
                  </a:lnTo>
                  <a:lnTo>
                    <a:pt x="18908" y="31474"/>
                  </a:lnTo>
                  <a:lnTo>
                    <a:pt x="9922" y="360"/>
                  </a:lnTo>
                  <a:cubicBezTo>
                    <a:pt x="9857" y="120"/>
                    <a:pt x="9650" y="1"/>
                    <a:pt x="944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5"/>
            <p:cNvSpPr/>
            <p:nvPr/>
          </p:nvSpPr>
          <p:spPr>
            <a:xfrm>
              <a:off x="7949988" y="3995323"/>
              <a:ext cx="5324" cy="541968"/>
            </a:xfrm>
            <a:custGeom>
              <a:rect b="b" l="l" r="r" t="t"/>
              <a:pathLst>
                <a:path extrusionOk="0" h="24435" w="240">
                  <a:moveTo>
                    <a:pt x="109" y="0"/>
                  </a:moveTo>
                  <a:cubicBezTo>
                    <a:pt x="44" y="0"/>
                    <a:pt x="0" y="66"/>
                    <a:pt x="0" y="131"/>
                  </a:cubicBezTo>
                  <a:lnTo>
                    <a:pt x="0" y="24326"/>
                  </a:lnTo>
                  <a:cubicBezTo>
                    <a:pt x="0" y="24391"/>
                    <a:pt x="44" y="24435"/>
                    <a:pt x="109" y="24435"/>
                  </a:cubicBezTo>
                  <a:cubicBezTo>
                    <a:pt x="174" y="24435"/>
                    <a:pt x="239" y="24391"/>
                    <a:pt x="239" y="24326"/>
                  </a:cubicBezTo>
                  <a:lnTo>
                    <a:pt x="239" y="131"/>
                  </a:lnTo>
                  <a:cubicBezTo>
                    <a:pt x="239" y="66"/>
                    <a:pt x="174" y="0"/>
                    <a:pt x="109" y="0"/>
                  </a:cubicBez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5"/>
            <p:cNvSpPr/>
            <p:nvPr/>
          </p:nvSpPr>
          <p:spPr>
            <a:xfrm>
              <a:off x="7949500" y="4139392"/>
              <a:ext cx="65172" cy="64433"/>
            </a:xfrm>
            <a:custGeom>
              <a:rect b="b" l="l" r="r" t="t"/>
              <a:pathLst>
                <a:path extrusionOk="0" h="2905" w="2938">
                  <a:moveTo>
                    <a:pt x="2799" y="0"/>
                  </a:moveTo>
                  <a:cubicBezTo>
                    <a:pt x="2769" y="0"/>
                    <a:pt x="2742" y="11"/>
                    <a:pt x="2720" y="33"/>
                  </a:cubicBezTo>
                  <a:lnTo>
                    <a:pt x="44" y="2709"/>
                  </a:lnTo>
                  <a:cubicBezTo>
                    <a:pt x="0" y="2753"/>
                    <a:pt x="0" y="2818"/>
                    <a:pt x="44" y="2861"/>
                  </a:cubicBezTo>
                  <a:cubicBezTo>
                    <a:pt x="66" y="2883"/>
                    <a:pt x="109" y="2905"/>
                    <a:pt x="131" y="2905"/>
                  </a:cubicBezTo>
                  <a:cubicBezTo>
                    <a:pt x="174" y="2905"/>
                    <a:pt x="196" y="2883"/>
                    <a:pt x="218" y="2861"/>
                  </a:cubicBezTo>
                  <a:lnTo>
                    <a:pt x="2894" y="207"/>
                  </a:lnTo>
                  <a:cubicBezTo>
                    <a:pt x="2938" y="163"/>
                    <a:pt x="2938" y="76"/>
                    <a:pt x="2894" y="33"/>
                  </a:cubicBezTo>
                  <a:cubicBezTo>
                    <a:pt x="2862" y="11"/>
                    <a:pt x="2829" y="0"/>
                    <a:pt x="2799" y="0"/>
                  </a:cubicBez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5"/>
            <p:cNvSpPr/>
            <p:nvPr/>
          </p:nvSpPr>
          <p:spPr>
            <a:xfrm>
              <a:off x="5803534" y="3626334"/>
              <a:ext cx="493782" cy="569982"/>
            </a:xfrm>
            <a:custGeom>
              <a:rect b="b" l="l" r="r" t="t"/>
              <a:pathLst>
                <a:path extrusionOk="0" h="25698" w="22260">
                  <a:moveTo>
                    <a:pt x="15884" y="1"/>
                  </a:moveTo>
                  <a:lnTo>
                    <a:pt x="1" y="20475"/>
                  </a:lnTo>
                  <a:lnTo>
                    <a:pt x="5331" y="25697"/>
                  </a:lnTo>
                  <a:lnTo>
                    <a:pt x="22259" y="4918"/>
                  </a:lnTo>
                  <a:lnTo>
                    <a:pt x="15884"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5"/>
            <p:cNvSpPr/>
            <p:nvPr/>
          </p:nvSpPr>
          <p:spPr>
            <a:xfrm>
              <a:off x="5803534" y="3919773"/>
              <a:ext cx="260644" cy="276562"/>
            </a:xfrm>
            <a:custGeom>
              <a:rect b="b" l="l" r="r" t="t"/>
              <a:pathLst>
                <a:path extrusionOk="0" h="12469" w="11750">
                  <a:moveTo>
                    <a:pt x="5636" y="1"/>
                  </a:moveTo>
                  <a:lnTo>
                    <a:pt x="1" y="7246"/>
                  </a:lnTo>
                  <a:lnTo>
                    <a:pt x="5331" y="12468"/>
                  </a:lnTo>
                  <a:lnTo>
                    <a:pt x="11750" y="4592"/>
                  </a:lnTo>
                  <a:lnTo>
                    <a:pt x="5636"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5"/>
            <p:cNvSpPr/>
            <p:nvPr/>
          </p:nvSpPr>
          <p:spPr>
            <a:xfrm>
              <a:off x="5526020" y="3976359"/>
              <a:ext cx="434888" cy="324205"/>
            </a:xfrm>
            <a:custGeom>
              <a:rect b="b" l="l" r="r" t="t"/>
              <a:pathLst>
                <a:path extrusionOk="0" h="14617" w="19605">
                  <a:moveTo>
                    <a:pt x="2665" y="0"/>
                  </a:moveTo>
                  <a:cubicBezTo>
                    <a:pt x="1601" y="0"/>
                    <a:pt x="580" y="537"/>
                    <a:pt x="1" y="1475"/>
                  </a:cubicBezTo>
                  <a:lnTo>
                    <a:pt x="15036" y="14617"/>
                  </a:lnTo>
                  <a:lnTo>
                    <a:pt x="19605" y="7981"/>
                  </a:lnTo>
                  <a:lnTo>
                    <a:pt x="14230" y="3803"/>
                  </a:lnTo>
                  <a:lnTo>
                    <a:pt x="3547" y="126"/>
                  </a:lnTo>
                  <a:cubicBezTo>
                    <a:pt x="3255" y="41"/>
                    <a:pt x="2958" y="0"/>
                    <a:pt x="2665"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5"/>
            <p:cNvSpPr/>
            <p:nvPr/>
          </p:nvSpPr>
          <p:spPr>
            <a:xfrm>
              <a:off x="5512023" y="3957903"/>
              <a:ext cx="202260" cy="165552"/>
            </a:xfrm>
            <a:custGeom>
              <a:rect b="b" l="l" r="r" t="t"/>
              <a:pathLst>
                <a:path extrusionOk="0" h="7464" w="9118">
                  <a:moveTo>
                    <a:pt x="1872" y="1"/>
                  </a:moveTo>
                  <a:lnTo>
                    <a:pt x="1" y="2677"/>
                  </a:lnTo>
                  <a:lnTo>
                    <a:pt x="4766" y="7464"/>
                  </a:lnTo>
                  <a:cubicBezTo>
                    <a:pt x="9117" y="3330"/>
                    <a:pt x="5070" y="131"/>
                    <a:pt x="5070" y="131"/>
                  </a:cubicBezTo>
                  <a:lnTo>
                    <a:pt x="18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5"/>
            <p:cNvSpPr/>
            <p:nvPr/>
          </p:nvSpPr>
          <p:spPr>
            <a:xfrm>
              <a:off x="5799186" y="4022984"/>
              <a:ext cx="84981" cy="91803"/>
            </a:xfrm>
            <a:custGeom>
              <a:rect b="b" l="l" r="r" t="t"/>
              <a:pathLst>
                <a:path extrusionOk="0" h="4139" w="3831">
                  <a:moveTo>
                    <a:pt x="1872" y="1"/>
                  </a:moveTo>
                  <a:cubicBezTo>
                    <a:pt x="1260" y="1"/>
                    <a:pt x="650" y="303"/>
                    <a:pt x="240" y="766"/>
                  </a:cubicBezTo>
                  <a:lnTo>
                    <a:pt x="1" y="1048"/>
                  </a:lnTo>
                  <a:lnTo>
                    <a:pt x="3547" y="4138"/>
                  </a:lnTo>
                  <a:lnTo>
                    <a:pt x="3743" y="2223"/>
                  </a:lnTo>
                  <a:cubicBezTo>
                    <a:pt x="3830" y="1571"/>
                    <a:pt x="3526" y="896"/>
                    <a:pt x="3003" y="417"/>
                  </a:cubicBezTo>
                  <a:cubicBezTo>
                    <a:pt x="2662" y="127"/>
                    <a:pt x="2266" y="1"/>
                    <a:pt x="1872"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5"/>
            <p:cNvSpPr/>
            <p:nvPr/>
          </p:nvSpPr>
          <p:spPr>
            <a:xfrm>
              <a:off x="5505477" y="4006301"/>
              <a:ext cx="371920" cy="315066"/>
            </a:xfrm>
            <a:custGeom>
              <a:rect b="b" l="l" r="r" t="t"/>
              <a:pathLst>
                <a:path extrusionOk="0" h="14078" w="16624">
                  <a:moveTo>
                    <a:pt x="784" y="0"/>
                  </a:moveTo>
                  <a:lnTo>
                    <a:pt x="0" y="870"/>
                  </a:lnTo>
                  <a:lnTo>
                    <a:pt x="15122" y="14078"/>
                  </a:lnTo>
                  <a:lnTo>
                    <a:pt x="16624" y="11967"/>
                  </a:lnTo>
                  <a:lnTo>
                    <a:pt x="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5"/>
            <p:cNvSpPr/>
            <p:nvPr/>
          </p:nvSpPr>
          <p:spPr>
            <a:xfrm>
              <a:off x="5723414" y="4017394"/>
              <a:ext cx="30434" cy="56847"/>
            </a:xfrm>
            <a:custGeom>
              <a:rect b="b" l="l" r="r" t="t"/>
              <a:pathLst>
                <a:path extrusionOk="0" h="2563" w="1372">
                  <a:moveTo>
                    <a:pt x="196" y="0"/>
                  </a:moveTo>
                  <a:cubicBezTo>
                    <a:pt x="139" y="0"/>
                    <a:pt x="84" y="29"/>
                    <a:pt x="44" y="82"/>
                  </a:cubicBezTo>
                  <a:cubicBezTo>
                    <a:pt x="1" y="169"/>
                    <a:pt x="22" y="278"/>
                    <a:pt x="88" y="321"/>
                  </a:cubicBezTo>
                  <a:cubicBezTo>
                    <a:pt x="131" y="343"/>
                    <a:pt x="1002" y="996"/>
                    <a:pt x="1002" y="2367"/>
                  </a:cubicBezTo>
                  <a:cubicBezTo>
                    <a:pt x="1002" y="2475"/>
                    <a:pt x="1067" y="2562"/>
                    <a:pt x="1176" y="2562"/>
                  </a:cubicBezTo>
                  <a:cubicBezTo>
                    <a:pt x="1263" y="2562"/>
                    <a:pt x="1350" y="2475"/>
                    <a:pt x="1350" y="2388"/>
                  </a:cubicBezTo>
                  <a:cubicBezTo>
                    <a:pt x="1371" y="822"/>
                    <a:pt x="349" y="60"/>
                    <a:pt x="305" y="38"/>
                  </a:cubicBezTo>
                  <a:cubicBezTo>
                    <a:pt x="271" y="13"/>
                    <a:pt x="233" y="0"/>
                    <a:pt x="1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5"/>
            <p:cNvSpPr/>
            <p:nvPr/>
          </p:nvSpPr>
          <p:spPr>
            <a:xfrm>
              <a:off x="5751895" y="4027531"/>
              <a:ext cx="30434" cy="56847"/>
            </a:xfrm>
            <a:custGeom>
              <a:rect b="b" l="l" r="r" t="t"/>
              <a:pathLst>
                <a:path extrusionOk="0" h="2563" w="1372">
                  <a:moveTo>
                    <a:pt x="197" y="0"/>
                  </a:moveTo>
                  <a:cubicBezTo>
                    <a:pt x="142" y="0"/>
                    <a:pt x="92" y="29"/>
                    <a:pt x="66" y="82"/>
                  </a:cubicBezTo>
                  <a:cubicBezTo>
                    <a:pt x="0" y="169"/>
                    <a:pt x="22" y="278"/>
                    <a:pt x="109" y="321"/>
                  </a:cubicBezTo>
                  <a:cubicBezTo>
                    <a:pt x="131" y="343"/>
                    <a:pt x="1023" y="996"/>
                    <a:pt x="1001" y="2366"/>
                  </a:cubicBezTo>
                  <a:cubicBezTo>
                    <a:pt x="1001" y="2475"/>
                    <a:pt x="1088" y="2562"/>
                    <a:pt x="1175" y="2562"/>
                  </a:cubicBezTo>
                  <a:cubicBezTo>
                    <a:pt x="1284" y="2562"/>
                    <a:pt x="1349" y="2475"/>
                    <a:pt x="1349" y="2388"/>
                  </a:cubicBezTo>
                  <a:cubicBezTo>
                    <a:pt x="1371" y="822"/>
                    <a:pt x="349" y="60"/>
                    <a:pt x="305" y="38"/>
                  </a:cubicBezTo>
                  <a:cubicBezTo>
                    <a:pt x="271" y="13"/>
                    <a:pt x="233" y="0"/>
                    <a:pt x="1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5"/>
            <p:cNvSpPr/>
            <p:nvPr/>
          </p:nvSpPr>
          <p:spPr>
            <a:xfrm>
              <a:off x="5777470" y="4035228"/>
              <a:ext cx="30434" cy="56382"/>
            </a:xfrm>
            <a:custGeom>
              <a:rect b="b" l="l" r="r" t="t"/>
              <a:pathLst>
                <a:path extrusionOk="0" h="2542" w="1372">
                  <a:moveTo>
                    <a:pt x="191" y="0"/>
                  </a:moveTo>
                  <a:cubicBezTo>
                    <a:pt x="139" y="0"/>
                    <a:pt x="91" y="23"/>
                    <a:pt x="66" y="61"/>
                  </a:cubicBezTo>
                  <a:cubicBezTo>
                    <a:pt x="1" y="148"/>
                    <a:pt x="22" y="257"/>
                    <a:pt x="88" y="322"/>
                  </a:cubicBezTo>
                  <a:cubicBezTo>
                    <a:pt x="131" y="344"/>
                    <a:pt x="1023" y="997"/>
                    <a:pt x="1002" y="2368"/>
                  </a:cubicBezTo>
                  <a:cubicBezTo>
                    <a:pt x="1002" y="2455"/>
                    <a:pt x="1067" y="2542"/>
                    <a:pt x="1176" y="2542"/>
                  </a:cubicBezTo>
                  <a:cubicBezTo>
                    <a:pt x="1284" y="2542"/>
                    <a:pt x="1350" y="2455"/>
                    <a:pt x="1350" y="2368"/>
                  </a:cubicBezTo>
                  <a:cubicBezTo>
                    <a:pt x="1371" y="801"/>
                    <a:pt x="349" y="61"/>
                    <a:pt x="305" y="39"/>
                  </a:cubicBezTo>
                  <a:cubicBezTo>
                    <a:pt x="269" y="12"/>
                    <a:pt x="229" y="0"/>
                    <a:pt x="1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5"/>
            <p:cNvSpPr/>
            <p:nvPr/>
          </p:nvSpPr>
          <p:spPr>
            <a:xfrm>
              <a:off x="6054031" y="3373443"/>
              <a:ext cx="532868" cy="483103"/>
            </a:xfrm>
            <a:custGeom>
              <a:rect b="b" l="l" r="r" t="t"/>
              <a:pathLst>
                <a:path extrusionOk="0" h="21781" w="24022">
                  <a:moveTo>
                    <a:pt x="24021" y="1"/>
                  </a:moveTo>
                  <a:lnTo>
                    <a:pt x="9726" y="349"/>
                  </a:lnTo>
                  <a:lnTo>
                    <a:pt x="0" y="14861"/>
                  </a:lnTo>
                  <a:lnTo>
                    <a:pt x="10161" y="21780"/>
                  </a:lnTo>
                  <a:lnTo>
                    <a:pt x="24021"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5"/>
            <p:cNvSpPr/>
            <p:nvPr/>
          </p:nvSpPr>
          <p:spPr>
            <a:xfrm>
              <a:off x="6483556" y="3746026"/>
              <a:ext cx="335954" cy="607133"/>
            </a:xfrm>
            <a:custGeom>
              <a:rect b="b" l="l" r="r" t="t"/>
              <a:pathLst>
                <a:path extrusionOk="0" h="27373" w="15145">
                  <a:moveTo>
                    <a:pt x="7856" y="1"/>
                  </a:moveTo>
                  <a:lnTo>
                    <a:pt x="1" y="1045"/>
                  </a:lnTo>
                  <a:lnTo>
                    <a:pt x="7355" y="26437"/>
                  </a:lnTo>
                  <a:lnTo>
                    <a:pt x="15145" y="27373"/>
                  </a:lnTo>
                  <a:lnTo>
                    <a:pt x="7856"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5"/>
            <p:cNvSpPr/>
            <p:nvPr/>
          </p:nvSpPr>
          <p:spPr>
            <a:xfrm>
              <a:off x="6591181" y="4126350"/>
              <a:ext cx="228324" cy="226835"/>
            </a:xfrm>
            <a:custGeom>
              <a:rect b="b" l="l" r="r" t="t"/>
              <a:pathLst>
                <a:path extrusionOk="0" h="10227" w="10293">
                  <a:moveTo>
                    <a:pt x="7703" y="0"/>
                  </a:moveTo>
                  <a:lnTo>
                    <a:pt x="1" y="631"/>
                  </a:lnTo>
                  <a:lnTo>
                    <a:pt x="2503" y="9291"/>
                  </a:lnTo>
                  <a:lnTo>
                    <a:pt x="10293" y="10227"/>
                  </a:lnTo>
                  <a:lnTo>
                    <a:pt x="7703"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5"/>
            <p:cNvSpPr/>
            <p:nvPr/>
          </p:nvSpPr>
          <p:spPr>
            <a:xfrm>
              <a:off x="6351797" y="4327603"/>
              <a:ext cx="495712" cy="177617"/>
            </a:xfrm>
            <a:custGeom>
              <a:rect b="b" l="l" r="r" t="t"/>
              <a:pathLst>
                <a:path extrusionOk="0" h="8008" w="22347">
                  <a:moveTo>
                    <a:pt x="21085" y="0"/>
                  </a:moveTo>
                  <a:lnTo>
                    <a:pt x="14296" y="370"/>
                  </a:lnTo>
                  <a:lnTo>
                    <a:pt x="3830" y="4657"/>
                  </a:lnTo>
                  <a:cubicBezTo>
                    <a:pt x="2547" y="5244"/>
                    <a:pt x="1" y="6615"/>
                    <a:pt x="218" y="8007"/>
                  </a:cubicBezTo>
                  <a:lnTo>
                    <a:pt x="22346" y="8007"/>
                  </a:lnTo>
                  <a:lnTo>
                    <a:pt x="21085"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5"/>
            <p:cNvSpPr/>
            <p:nvPr/>
          </p:nvSpPr>
          <p:spPr>
            <a:xfrm>
              <a:off x="6343590" y="4403819"/>
              <a:ext cx="209026" cy="126981"/>
            </a:xfrm>
            <a:custGeom>
              <a:rect b="b" l="l" r="r" t="t"/>
              <a:pathLst>
                <a:path extrusionOk="0" h="5725" w="9423">
                  <a:moveTo>
                    <a:pt x="4424" y="1"/>
                  </a:moveTo>
                  <a:cubicBezTo>
                    <a:pt x="4364" y="1"/>
                    <a:pt x="4331" y="2"/>
                    <a:pt x="4331" y="2"/>
                  </a:cubicBezTo>
                  <a:lnTo>
                    <a:pt x="1" y="2004"/>
                  </a:lnTo>
                  <a:lnTo>
                    <a:pt x="349" y="5268"/>
                  </a:lnTo>
                  <a:lnTo>
                    <a:pt x="8922" y="5725"/>
                  </a:lnTo>
                  <a:cubicBezTo>
                    <a:pt x="9422" y="221"/>
                    <a:pt x="5119" y="1"/>
                    <a:pt x="44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5"/>
            <p:cNvSpPr/>
            <p:nvPr/>
          </p:nvSpPr>
          <p:spPr>
            <a:xfrm>
              <a:off x="6627382" y="4299122"/>
              <a:ext cx="104280" cy="54075"/>
            </a:xfrm>
            <a:custGeom>
              <a:rect b="b" l="l" r="r" t="t"/>
              <a:pathLst>
                <a:path extrusionOk="0" h="2438" w="4701">
                  <a:moveTo>
                    <a:pt x="1850" y="1"/>
                  </a:moveTo>
                  <a:cubicBezTo>
                    <a:pt x="697" y="1"/>
                    <a:pt x="1" y="1045"/>
                    <a:pt x="1" y="2068"/>
                  </a:cubicBezTo>
                  <a:lnTo>
                    <a:pt x="1" y="2438"/>
                  </a:lnTo>
                  <a:lnTo>
                    <a:pt x="4701" y="2438"/>
                  </a:lnTo>
                  <a:lnTo>
                    <a:pt x="3591" y="871"/>
                  </a:lnTo>
                  <a:cubicBezTo>
                    <a:pt x="3221" y="327"/>
                    <a:pt x="2546" y="1"/>
                    <a:pt x="1850"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5"/>
            <p:cNvSpPr/>
            <p:nvPr/>
          </p:nvSpPr>
          <p:spPr>
            <a:xfrm>
              <a:off x="6553073" y="4377711"/>
              <a:ext cx="56965" cy="30032"/>
            </a:xfrm>
            <a:custGeom>
              <a:rect b="b" l="l" r="r" t="t"/>
              <a:pathLst>
                <a:path extrusionOk="0" h="1354" w="2568">
                  <a:moveTo>
                    <a:pt x="306" y="0"/>
                  </a:moveTo>
                  <a:cubicBezTo>
                    <a:pt x="229" y="0"/>
                    <a:pt x="182" y="4"/>
                    <a:pt x="174" y="4"/>
                  </a:cubicBezTo>
                  <a:cubicBezTo>
                    <a:pt x="65" y="4"/>
                    <a:pt x="0" y="91"/>
                    <a:pt x="22" y="200"/>
                  </a:cubicBezTo>
                  <a:cubicBezTo>
                    <a:pt x="22" y="287"/>
                    <a:pt x="109" y="352"/>
                    <a:pt x="196" y="352"/>
                  </a:cubicBezTo>
                  <a:cubicBezTo>
                    <a:pt x="205" y="352"/>
                    <a:pt x="236" y="351"/>
                    <a:pt x="285" y="351"/>
                  </a:cubicBezTo>
                  <a:cubicBezTo>
                    <a:pt x="573" y="351"/>
                    <a:pt x="1479" y="414"/>
                    <a:pt x="2241" y="1288"/>
                  </a:cubicBezTo>
                  <a:cubicBezTo>
                    <a:pt x="2263" y="1331"/>
                    <a:pt x="2328" y="1353"/>
                    <a:pt x="2372" y="1353"/>
                  </a:cubicBezTo>
                  <a:cubicBezTo>
                    <a:pt x="2415" y="1353"/>
                    <a:pt x="2459" y="1353"/>
                    <a:pt x="2480" y="1310"/>
                  </a:cubicBezTo>
                  <a:cubicBezTo>
                    <a:pt x="2546" y="1244"/>
                    <a:pt x="2567" y="1136"/>
                    <a:pt x="2502" y="1070"/>
                  </a:cubicBezTo>
                  <a:cubicBezTo>
                    <a:pt x="1663" y="88"/>
                    <a:pt x="662" y="0"/>
                    <a:pt x="3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5"/>
            <p:cNvSpPr/>
            <p:nvPr/>
          </p:nvSpPr>
          <p:spPr>
            <a:xfrm>
              <a:off x="6581532" y="4366421"/>
              <a:ext cx="56499" cy="30209"/>
            </a:xfrm>
            <a:custGeom>
              <a:rect b="b" l="l" r="r" t="t"/>
              <a:pathLst>
                <a:path extrusionOk="0" h="1362" w="2547">
                  <a:moveTo>
                    <a:pt x="327" y="0"/>
                  </a:moveTo>
                  <a:cubicBezTo>
                    <a:pt x="228" y="0"/>
                    <a:pt x="166" y="8"/>
                    <a:pt x="153" y="13"/>
                  </a:cubicBezTo>
                  <a:cubicBezTo>
                    <a:pt x="66" y="13"/>
                    <a:pt x="1" y="100"/>
                    <a:pt x="1" y="187"/>
                  </a:cubicBezTo>
                  <a:cubicBezTo>
                    <a:pt x="22" y="296"/>
                    <a:pt x="88" y="361"/>
                    <a:pt x="197" y="361"/>
                  </a:cubicBezTo>
                  <a:cubicBezTo>
                    <a:pt x="204" y="361"/>
                    <a:pt x="243" y="358"/>
                    <a:pt x="306" y="358"/>
                  </a:cubicBezTo>
                  <a:cubicBezTo>
                    <a:pt x="609" y="358"/>
                    <a:pt x="1482" y="432"/>
                    <a:pt x="2220" y="1297"/>
                  </a:cubicBezTo>
                  <a:cubicBezTo>
                    <a:pt x="2264" y="1340"/>
                    <a:pt x="2307" y="1362"/>
                    <a:pt x="2351" y="1362"/>
                  </a:cubicBezTo>
                  <a:cubicBezTo>
                    <a:pt x="2394" y="1362"/>
                    <a:pt x="2438" y="1340"/>
                    <a:pt x="2481" y="1318"/>
                  </a:cubicBezTo>
                  <a:cubicBezTo>
                    <a:pt x="2546" y="1253"/>
                    <a:pt x="2546" y="1144"/>
                    <a:pt x="2481" y="1079"/>
                  </a:cubicBezTo>
                  <a:cubicBezTo>
                    <a:pt x="1683" y="124"/>
                    <a:pt x="718"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5"/>
            <p:cNvSpPr/>
            <p:nvPr/>
          </p:nvSpPr>
          <p:spPr>
            <a:xfrm>
              <a:off x="6605666" y="4355041"/>
              <a:ext cx="56499" cy="30497"/>
            </a:xfrm>
            <a:custGeom>
              <a:rect b="b" l="l" r="r" t="t"/>
              <a:pathLst>
                <a:path extrusionOk="0" h="1375" w="2547">
                  <a:moveTo>
                    <a:pt x="266" y="1"/>
                  </a:moveTo>
                  <a:cubicBezTo>
                    <a:pt x="203" y="1"/>
                    <a:pt x="163" y="4"/>
                    <a:pt x="153" y="4"/>
                  </a:cubicBezTo>
                  <a:cubicBezTo>
                    <a:pt x="66" y="25"/>
                    <a:pt x="1" y="112"/>
                    <a:pt x="1" y="199"/>
                  </a:cubicBezTo>
                  <a:cubicBezTo>
                    <a:pt x="20" y="277"/>
                    <a:pt x="74" y="355"/>
                    <a:pt x="163" y="355"/>
                  </a:cubicBezTo>
                  <a:cubicBezTo>
                    <a:pt x="174" y="355"/>
                    <a:pt x="185" y="354"/>
                    <a:pt x="196" y="352"/>
                  </a:cubicBezTo>
                  <a:cubicBezTo>
                    <a:pt x="203" y="352"/>
                    <a:pt x="230" y="350"/>
                    <a:pt x="275" y="350"/>
                  </a:cubicBezTo>
                  <a:cubicBezTo>
                    <a:pt x="547" y="350"/>
                    <a:pt x="1455" y="414"/>
                    <a:pt x="2220" y="1309"/>
                  </a:cubicBezTo>
                  <a:cubicBezTo>
                    <a:pt x="2263" y="1353"/>
                    <a:pt x="2307" y="1374"/>
                    <a:pt x="2351" y="1374"/>
                  </a:cubicBezTo>
                  <a:cubicBezTo>
                    <a:pt x="2394" y="1374"/>
                    <a:pt x="2438" y="1353"/>
                    <a:pt x="2481" y="1331"/>
                  </a:cubicBezTo>
                  <a:cubicBezTo>
                    <a:pt x="2546" y="1266"/>
                    <a:pt x="2546" y="1157"/>
                    <a:pt x="2481" y="1070"/>
                  </a:cubicBezTo>
                  <a:cubicBezTo>
                    <a:pt x="1637" y="78"/>
                    <a:pt x="606" y="1"/>
                    <a:pt x="2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5"/>
            <p:cNvSpPr/>
            <p:nvPr/>
          </p:nvSpPr>
          <p:spPr>
            <a:xfrm>
              <a:off x="6341660" y="3373443"/>
              <a:ext cx="394360" cy="506258"/>
            </a:xfrm>
            <a:custGeom>
              <a:rect b="b" l="l" r="r" t="t"/>
              <a:pathLst>
                <a:path extrusionOk="0" h="22825" w="17778">
                  <a:moveTo>
                    <a:pt x="1" y="1"/>
                  </a:moveTo>
                  <a:lnTo>
                    <a:pt x="5201" y="22825"/>
                  </a:lnTo>
                  <a:lnTo>
                    <a:pt x="17777" y="21759"/>
                  </a:lnTo>
                  <a:lnTo>
                    <a:pt x="11054"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5"/>
            <p:cNvSpPr/>
            <p:nvPr/>
          </p:nvSpPr>
          <p:spPr>
            <a:xfrm>
              <a:off x="5950731" y="3019315"/>
              <a:ext cx="438282" cy="395625"/>
            </a:xfrm>
            <a:custGeom>
              <a:rect b="b" l="l" r="r" t="t"/>
              <a:pathLst>
                <a:path extrusionOk="0" h="17837" w="19758">
                  <a:moveTo>
                    <a:pt x="16190" y="1"/>
                  </a:moveTo>
                  <a:cubicBezTo>
                    <a:pt x="14918" y="1"/>
                    <a:pt x="13722" y="781"/>
                    <a:pt x="13252" y="2040"/>
                  </a:cubicBezTo>
                  <a:lnTo>
                    <a:pt x="10205" y="10069"/>
                  </a:lnTo>
                  <a:lnTo>
                    <a:pt x="5201" y="7110"/>
                  </a:lnTo>
                  <a:cubicBezTo>
                    <a:pt x="4696" y="6810"/>
                    <a:pt x="4142" y="6668"/>
                    <a:pt x="3595" y="6668"/>
                  </a:cubicBezTo>
                  <a:cubicBezTo>
                    <a:pt x="2516" y="6668"/>
                    <a:pt x="1463" y="7223"/>
                    <a:pt x="871" y="8220"/>
                  </a:cubicBezTo>
                  <a:cubicBezTo>
                    <a:pt x="1" y="9699"/>
                    <a:pt x="479" y="11636"/>
                    <a:pt x="1981" y="12528"/>
                  </a:cubicBezTo>
                  <a:lnTo>
                    <a:pt x="10227" y="17402"/>
                  </a:lnTo>
                  <a:cubicBezTo>
                    <a:pt x="10706" y="17684"/>
                    <a:pt x="11272" y="17837"/>
                    <a:pt x="11815" y="17837"/>
                  </a:cubicBezTo>
                  <a:cubicBezTo>
                    <a:pt x="12185" y="17837"/>
                    <a:pt x="12534" y="17793"/>
                    <a:pt x="12860" y="17663"/>
                  </a:cubicBezTo>
                  <a:cubicBezTo>
                    <a:pt x="13752" y="17358"/>
                    <a:pt x="14448" y="16684"/>
                    <a:pt x="14775" y="15813"/>
                  </a:cubicBezTo>
                  <a:lnTo>
                    <a:pt x="19148" y="4281"/>
                  </a:lnTo>
                  <a:cubicBezTo>
                    <a:pt x="19757" y="2650"/>
                    <a:pt x="18952" y="822"/>
                    <a:pt x="17320" y="213"/>
                  </a:cubicBezTo>
                  <a:cubicBezTo>
                    <a:pt x="16948" y="69"/>
                    <a:pt x="16566" y="1"/>
                    <a:pt x="16190"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5"/>
            <p:cNvSpPr/>
            <p:nvPr/>
          </p:nvSpPr>
          <p:spPr>
            <a:xfrm>
              <a:off x="5872541" y="3127782"/>
              <a:ext cx="202260" cy="176420"/>
            </a:xfrm>
            <a:custGeom>
              <a:rect b="b" l="l" r="r" t="t"/>
              <a:pathLst>
                <a:path extrusionOk="0" h="7954" w="9118">
                  <a:moveTo>
                    <a:pt x="5332" y="1"/>
                  </a:moveTo>
                  <a:lnTo>
                    <a:pt x="1" y="3569"/>
                  </a:lnTo>
                  <a:cubicBezTo>
                    <a:pt x="1" y="3569"/>
                    <a:pt x="1977" y="7953"/>
                    <a:pt x="5528" y="7953"/>
                  </a:cubicBezTo>
                  <a:cubicBezTo>
                    <a:pt x="5628" y="7953"/>
                    <a:pt x="5730" y="7950"/>
                    <a:pt x="5832" y="7942"/>
                  </a:cubicBezTo>
                  <a:cubicBezTo>
                    <a:pt x="6159" y="7921"/>
                    <a:pt x="7421" y="6985"/>
                    <a:pt x="7595" y="6680"/>
                  </a:cubicBezTo>
                  <a:lnTo>
                    <a:pt x="8900" y="3395"/>
                  </a:lnTo>
                  <a:cubicBezTo>
                    <a:pt x="9118" y="2851"/>
                    <a:pt x="8922" y="2242"/>
                    <a:pt x="8421" y="1937"/>
                  </a:cubicBezTo>
                  <a:lnTo>
                    <a:pt x="5332"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5"/>
            <p:cNvSpPr/>
            <p:nvPr/>
          </p:nvSpPr>
          <p:spPr>
            <a:xfrm>
              <a:off x="5905370" y="3087833"/>
              <a:ext cx="101862" cy="93533"/>
            </a:xfrm>
            <a:custGeom>
              <a:rect b="b" l="l" r="r" t="t"/>
              <a:pathLst>
                <a:path extrusionOk="0" h="4217" w="4592">
                  <a:moveTo>
                    <a:pt x="991" y="0"/>
                  </a:moveTo>
                  <a:cubicBezTo>
                    <a:pt x="712" y="0"/>
                    <a:pt x="447" y="118"/>
                    <a:pt x="283" y="344"/>
                  </a:cubicBezTo>
                  <a:cubicBezTo>
                    <a:pt x="1" y="736"/>
                    <a:pt x="109" y="1279"/>
                    <a:pt x="501" y="1628"/>
                  </a:cubicBezTo>
                  <a:lnTo>
                    <a:pt x="3395" y="4217"/>
                  </a:lnTo>
                  <a:lnTo>
                    <a:pt x="4592" y="2454"/>
                  </a:lnTo>
                  <a:lnTo>
                    <a:pt x="1589" y="192"/>
                  </a:lnTo>
                  <a:cubicBezTo>
                    <a:pt x="1405" y="63"/>
                    <a:pt x="1194" y="0"/>
                    <a:pt x="991"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5"/>
            <p:cNvSpPr/>
            <p:nvPr/>
          </p:nvSpPr>
          <p:spPr>
            <a:xfrm>
              <a:off x="5855661" y="3165202"/>
              <a:ext cx="106676" cy="84217"/>
            </a:xfrm>
            <a:custGeom>
              <a:rect b="b" l="l" r="r" t="t"/>
              <a:pathLst>
                <a:path extrusionOk="0" h="3797" w="4809">
                  <a:moveTo>
                    <a:pt x="928" y="0"/>
                  </a:moveTo>
                  <a:cubicBezTo>
                    <a:pt x="626" y="0"/>
                    <a:pt x="356" y="140"/>
                    <a:pt x="218" y="402"/>
                  </a:cubicBezTo>
                  <a:cubicBezTo>
                    <a:pt x="0" y="794"/>
                    <a:pt x="175" y="1316"/>
                    <a:pt x="588" y="1599"/>
                  </a:cubicBezTo>
                  <a:lnTo>
                    <a:pt x="3917" y="3797"/>
                  </a:lnTo>
                  <a:lnTo>
                    <a:pt x="4809" y="2013"/>
                  </a:lnTo>
                  <a:lnTo>
                    <a:pt x="1458" y="141"/>
                  </a:lnTo>
                  <a:cubicBezTo>
                    <a:pt x="1284" y="46"/>
                    <a:pt x="1100" y="0"/>
                    <a:pt x="928"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5"/>
            <p:cNvSpPr/>
            <p:nvPr/>
          </p:nvSpPr>
          <p:spPr>
            <a:xfrm>
              <a:off x="5870611" y="3121926"/>
              <a:ext cx="103326" cy="84550"/>
            </a:xfrm>
            <a:custGeom>
              <a:rect b="b" l="l" r="r" t="t"/>
              <a:pathLst>
                <a:path extrusionOk="0" h="3812" w="4658">
                  <a:moveTo>
                    <a:pt x="984" y="0"/>
                  </a:moveTo>
                  <a:cubicBezTo>
                    <a:pt x="671" y="0"/>
                    <a:pt x="375" y="154"/>
                    <a:pt x="219" y="439"/>
                  </a:cubicBezTo>
                  <a:cubicBezTo>
                    <a:pt x="1" y="852"/>
                    <a:pt x="153" y="1418"/>
                    <a:pt x="588" y="1701"/>
                  </a:cubicBezTo>
                  <a:lnTo>
                    <a:pt x="3722" y="3811"/>
                  </a:lnTo>
                  <a:lnTo>
                    <a:pt x="4657" y="1897"/>
                  </a:lnTo>
                  <a:lnTo>
                    <a:pt x="1481" y="134"/>
                  </a:lnTo>
                  <a:cubicBezTo>
                    <a:pt x="1322" y="44"/>
                    <a:pt x="1151" y="0"/>
                    <a:pt x="984"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5"/>
            <p:cNvSpPr/>
            <p:nvPr/>
          </p:nvSpPr>
          <p:spPr>
            <a:xfrm>
              <a:off x="5774099" y="3040808"/>
              <a:ext cx="247623" cy="233201"/>
            </a:xfrm>
            <a:custGeom>
              <a:rect b="b" l="l" r="r" t="t"/>
              <a:pathLst>
                <a:path extrusionOk="0" h="10514" w="11163">
                  <a:moveTo>
                    <a:pt x="2851" y="1"/>
                  </a:moveTo>
                  <a:cubicBezTo>
                    <a:pt x="2637" y="1"/>
                    <a:pt x="2435" y="121"/>
                    <a:pt x="2350" y="332"/>
                  </a:cubicBezTo>
                  <a:lnTo>
                    <a:pt x="109" y="4096"/>
                  </a:lnTo>
                  <a:cubicBezTo>
                    <a:pt x="0" y="4335"/>
                    <a:pt x="87" y="4618"/>
                    <a:pt x="283" y="4770"/>
                  </a:cubicBezTo>
                  <a:lnTo>
                    <a:pt x="7855" y="10384"/>
                  </a:lnTo>
                  <a:cubicBezTo>
                    <a:pt x="7981" y="10473"/>
                    <a:pt x="8122" y="10514"/>
                    <a:pt x="8260" y="10514"/>
                  </a:cubicBezTo>
                  <a:cubicBezTo>
                    <a:pt x="8528" y="10514"/>
                    <a:pt x="8785" y="10359"/>
                    <a:pt x="8899" y="10101"/>
                  </a:cubicBezTo>
                  <a:lnTo>
                    <a:pt x="11032" y="6554"/>
                  </a:lnTo>
                  <a:cubicBezTo>
                    <a:pt x="11162" y="6272"/>
                    <a:pt x="11075" y="5923"/>
                    <a:pt x="10814" y="5749"/>
                  </a:cubicBezTo>
                  <a:lnTo>
                    <a:pt x="3199" y="114"/>
                  </a:lnTo>
                  <a:cubicBezTo>
                    <a:pt x="3091" y="37"/>
                    <a:pt x="2969" y="1"/>
                    <a:pt x="2851"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5"/>
            <p:cNvSpPr/>
            <p:nvPr/>
          </p:nvSpPr>
          <p:spPr>
            <a:xfrm>
              <a:off x="5795327" y="3033577"/>
              <a:ext cx="247135" cy="232846"/>
            </a:xfrm>
            <a:custGeom>
              <a:rect b="b" l="l" r="r" t="t"/>
              <a:pathLst>
                <a:path extrusionOk="0" h="10498" w="11141">
                  <a:moveTo>
                    <a:pt x="2851" y="0"/>
                  </a:moveTo>
                  <a:cubicBezTo>
                    <a:pt x="2634" y="0"/>
                    <a:pt x="2427" y="120"/>
                    <a:pt x="2329" y="331"/>
                  </a:cubicBezTo>
                  <a:lnTo>
                    <a:pt x="109" y="4095"/>
                  </a:lnTo>
                  <a:cubicBezTo>
                    <a:pt x="1" y="4335"/>
                    <a:pt x="66" y="4618"/>
                    <a:pt x="284" y="4770"/>
                  </a:cubicBezTo>
                  <a:lnTo>
                    <a:pt x="7855" y="10362"/>
                  </a:lnTo>
                  <a:cubicBezTo>
                    <a:pt x="7979" y="10454"/>
                    <a:pt x="8121" y="10498"/>
                    <a:pt x="8261" y="10498"/>
                  </a:cubicBezTo>
                  <a:cubicBezTo>
                    <a:pt x="8517" y="10498"/>
                    <a:pt x="8766" y="10354"/>
                    <a:pt x="8878" y="10101"/>
                  </a:cubicBezTo>
                  <a:lnTo>
                    <a:pt x="11032" y="6554"/>
                  </a:lnTo>
                  <a:cubicBezTo>
                    <a:pt x="11141" y="6249"/>
                    <a:pt x="11054" y="5923"/>
                    <a:pt x="10814" y="5727"/>
                  </a:cubicBezTo>
                  <a:lnTo>
                    <a:pt x="3199" y="114"/>
                  </a:lnTo>
                  <a:cubicBezTo>
                    <a:pt x="3091" y="37"/>
                    <a:pt x="2970" y="0"/>
                    <a:pt x="2851"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5"/>
            <p:cNvSpPr/>
            <p:nvPr/>
          </p:nvSpPr>
          <p:spPr>
            <a:xfrm>
              <a:off x="5979700" y="3093223"/>
              <a:ext cx="100886" cy="136895"/>
            </a:xfrm>
            <a:custGeom>
              <a:rect b="b" l="l" r="r" t="t"/>
              <a:pathLst>
                <a:path extrusionOk="0" h="6172" w="4548">
                  <a:moveTo>
                    <a:pt x="1064" y="0"/>
                  </a:moveTo>
                  <a:cubicBezTo>
                    <a:pt x="943" y="0"/>
                    <a:pt x="820" y="26"/>
                    <a:pt x="697" y="79"/>
                  </a:cubicBezTo>
                  <a:cubicBezTo>
                    <a:pt x="174" y="318"/>
                    <a:pt x="0" y="971"/>
                    <a:pt x="196" y="1341"/>
                  </a:cubicBezTo>
                  <a:lnTo>
                    <a:pt x="1088" y="2429"/>
                  </a:lnTo>
                  <a:cubicBezTo>
                    <a:pt x="1088" y="2429"/>
                    <a:pt x="914" y="4148"/>
                    <a:pt x="2851" y="6171"/>
                  </a:cubicBezTo>
                  <a:lnTo>
                    <a:pt x="3656" y="6019"/>
                  </a:lnTo>
                  <a:cubicBezTo>
                    <a:pt x="3939" y="5758"/>
                    <a:pt x="4548" y="4648"/>
                    <a:pt x="4026" y="3343"/>
                  </a:cubicBezTo>
                  <a:cubicBezTo>
                    <a:pt x="3329" y="1624"/>
                    <a:pt x="2046" y="536"/>
                    <a:pt x="2046" y="536"/>
                  </a:cubicBezTo>
                  <a:cubicBezTo>
                    <a:pt x="1713" y="187"/>
                    <a:pt x="1391" y="0"/>
                    <a:pt x="1064"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5"/>
            <p:cNvSpPr/>
            <p:nvPr/>
          </p:nvSpPr>
          <p:spPr>
            <a:xfrm>
              <a:off x="6160192" y="2955010"/>
              <a:ext cx="151573" cy="302114"/>
            </a:xfrm>
            <a:custGeom>
              <a:rect b="b" l="l" r="r" t="t"/>
              <a:pathLst>
                <a:path extrusionOk="0" h="13621" w="6833">
                  <a:moveTo>
                    <a:pt x="6828" y="0"/>
                  </a:moveTo>
                  <a:cubicBezTo>
                    <a:pt x="6661" y="0"/>
                    <a:pt x="2432" y="105"/>
                    <a:pt x="1" y="10662"/>
                  </a:cubicBezTo>
                  <a:lnTo>
                    <a:pt x="6594" y="13621"/>
                  </a:lnTo>
                  <a:lnTo>
                    <a:pt x="6833" y="0"/>
                  </a:lnTo>
                  <a:cubicBezTo>
                    <a:pt x="6833" y="0"/>
                    <a:pt x="6831" y="0"/>
                    <a:pt x="6828"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5"/>
            <p:cNvSpPr/>
            <p:nvPr/>
          </p:nvSpPr>
          <p:spPr>
            <a:xfrm>
              <a:off x="6269747" y="2896118"/>
              <a:ext cx="317143" cy="485032"/>
            </a:xfrm>
            <a:custGeom>
              <a:rect b="b" l="l" r="r" t="t"/>
              <a:pathLst>
                <a:path extrusionOk="0" h="21868" w="14297">
                  <a:moveTo>
                    <a:pt x="8487" y="1"/>
                  </a:moveTo>
                  <a:lnTo>
                    <a:pt x="4483" y="632"/>
                  </a:lnTo>
                  <a:lnTo>
                    <a:pt x="393" y="3177"/>
                  </a:lnTo>
                  <a:lnTo>
                    <a:pt x="1" y="21868"/>
                  </a:lnTo>
                  <a:lnTo>
                    <a:pt x="1" y="21868"/>
                  </a:lnTo>
                  <a:lnTo>
                    <a:pt x="14296" y="21520"/>
                  </a:lnTo>
                  <a:lnTo>
                    <a:pt x="14187" y="8051"/>
                  </a:lnTo>
                  <a:lnTo>
                    <a:pt x="13078" y="1437"/>
                  </a:lnTo>
                  <a:lnTo>
                    <a:pt x="8487"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5"/>
            <p:cNvSpPr/>
            <p:nvPr/>
          </p:nvSpPr>
          <p:spPr>
            <a:xfrm>
              <a:off x="6582996" y="3112521"/>
              <a:ext cx="342209" cy="513800"/>
            </a:xfrm>
            <a:custGeom>
              <a:rect b="b" l="l" r="r" t="t"/>
              <a:pathLst>
                <a:path extrusionOk="0" h="23165" w="15427">
                  <a:moveTo>
                    <a:pt x="3597" y="1"/>
                  </a:moveTo>
                  <a:cubicBezTo>
                    <a:pt x="3134" y="1"/>
                    <a:pt x="2663" y="103"/>
                    <a:pt x="2219" y="319"/>
                  </a:cubicBezTo>
                  <a:cubicBezTo>
                    <a:pt x="653" y="1080"/>
                    <a:pt x="0" y="2973"/>
                    <a:pt x="783" y="4540"/>
                  </a:cubicBezTo>
                  <a:lnTo>
                    <a:pt x="9008" y="21402"/>
                  </a:lnTo>
                  <a:cubicBezTo>
                    <a:pt x="9552" y="22512"/>
                    <a:pt x="10662" y="23165"/>
                    <a:pt x="11836" y="23165"/>
                  </a:cubicBezTo>
                  <a:cubicBezTo>
                    <a:pt x="12293" y="23165"/>
                    <a:pt x="12772" y="23078"/>
                    <a:pt x="13229" y="22860"/>
                  </a:cubicBezTo>
                  <a:cubicBezTo>
                    <a:pt x="14796" y="22099"/>
                    <a:pt x="15427" y="20206"/>
                    <a:pt x="14665" y="18639"/>
                  </a:cubicBezTo>
                  <a:lnTo>
                    <a:pt x="6440" y="1777"/>
                  </a:lnTo>
                  <a:cubicBezTo>
                    <a:pt x="5895" y="654"/>
                    <a:pt x="4768" y="1"/>
                    <a:pt x="3597"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5"/>
            <p:cNvSpPr/>
            <p:nvPr/>
          </p:nvSpPr>
          <p:spPr>
            <a:xfrm>
              <a:off x="6765418" y="3529334"/>
              <a:ext cx="82075" cy="127091"/>
            </a:xfrm>
            <a:custGeom>
              <a:rect b="b" l="l" r="r" t="t"/>
              <a:pathLst>
                <a:path extrusionOk="0" h="5730" w="3700">
                  <a:moveTo>
                    <a:pt x="2546" y="0"/>
                  </a:moveTo>
                  <a:lnTo>
                    <a:pt x="610" y="436"/>
                  </a:lnTo>
                  <a:cubicBezTo>
                    <a:pt x="240" y="523"/>
                    <a:pt x="1" y="849"/>
                    <a:pt x="1" y="1262"/>
                  </a:cubicBezTo>
                  <a:cubicBezTo>
                    <a:pt x="22" y="3025"/>
                    <a:pt x="349" y="4722"/>
                    <a:pt x="349" y="4722"/>
                  </a:cubicBezTo>
                  <a:cubicBezTo>
                    <a:pt x="370" y="5244"/>
                    <a:pt x="762" y="5679"/>
                    <a:pt x="1263" y="5723"/>
                  </a:cubicBezTo>
                  <a:cubicBezTo>
                    <a:pt x="1297" y="5727"/>
                    <a:pt x="1332" y="5729"/>
                    <a:pt x="1366" y="5729"/>
                  </a:cubicBezTo>
                  <a:cubicBezTo>
                    <a:pt x="1844" y="5729"/>
                    <a:pt x="2243" y="5315"/>
                    <a:pt x="2263" y="4787"/>
                  </a:cubicBezTo>
                  <a:lnTo>
                    <a:pt x="2307" y="3612"/>
                  </a:lnTo>
                  <a:cubicBezTo>
                    <a:pt x="2307" y="3612"/>
                    <a:pt x="3699" y="2960"/>
                    <a:pt x="2546"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5"/>
            <p:cNvSpPr/>
            <p:nvPr/>
          </p:nvSpPr>
          <p:spPr>
            <a:xfrm>
              <a:off x="6766860" y="3495330"/>
              <a:ext cx="161710" cy="147918"/>
            </a:xfrm>
            <a:custGeom>
              <a:rect b="b" l="l" r="r" t="t"/>
              <a:pathLst>
                <a:path extrusionOk="0" h="6669" w="7290">
                  <a:moveTo>
                    <a:pt x="5055" y="0"/>
                  </a:moveTo>
                  <a:cubicBezTo>
                    <a:pt x="4518" y="0"/>
                    <a:pt x="3815" y="101"/>
                    <a:pt x="3634" y="184"/>
                  </a:cubicBezTo>
                  <a:lnTo>
                    <a:pt x="1" y="2469"/>
                  </a:lnTo>
                  <a:lnTo>
                    <a:pt x="1937" y="6668"/>
                  </a:lnTo>
                  <a:lnTo>
                    <a:pt x="7246" y="4362"/>
                  </a:lnTo>
                  <a:cubicBezTo>
                    <a:pt x="7246" y="4362"/>
                    <a:pt x="7290" y="2034"/>
                    <a:pt x="5680" y="119"/>
                  </a:cubicBezTo>
                  <a:cubicBezTo>
                    <a:pt x="5609" y="33"/>
                    <a:pt x="5359" y="0"/>
                    <a:pt x="5055"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5"/>
            <p:cNvSpPr/>
            <p:nvPr/>
          </p:nvSpPr>
          <p:spPr>
            <a:xfrm>
              <a:off x="6804524" y="3606060"/>
              <a:ext cx="65172" cy="105288"/>
            </a:xfrm>
            <a:custGeom>
              <a:rect b="b" l="l" r="r" t="t"/>
              <a:pathLst>
                <a:path extrusionOk="0" h="4747" w="2938">
                  <a:moveTo>
                    <a:pt x="1849" y="1"/>
                  </a:moveTo>
                  <a:lnTo>
                    <a:pt x="0" y="763"/>
                  </a:lnTo>
                  <a:lnTo>
                    <a:pt x="1175" y="4135"/>
                  </a:lnTo>
                  <a:cubicBezTo>
                    <a:pt x="1331" y="4517"/>
                    <a:pt x="1681" y="4746"/>
                    <a:pt x="2037" y="4746"/>
                  </a:cubicBezTo>
                  <a:cubicBezTo>
                    <a:pt x="2128" y="4746"/>
                    <a:pt x="2218" y="4732"/>
                    <a:pt x="2306" y="4701"/>
                  </a:cubicBezTo>
                  <a:cubicBezTo>
                    <a:pt x="2720" y="4527"/>
                    <a:pt x="2937" y="4048"/>
                    <a:pt x="2807" y="3569"/>
                  </a:cubicBezTo>
                  <a:lnTo>
                    <a:pt x="1849"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5"/>
            <p:cNvSpPr/>
            <p:nvPr/>
          </p:nvSpPr>
          <p:spPr>
            <a:xfrm>
              <a:off x="6874973" y="3572278"/>
              <a:ext cx="73868" cy="104313"/>
            </a:xfrm>
            <a:custGeom>
              <a:rect b="b" l="l" r="r" t="t"/>
              <a:pathLst>
                <a:path extrusionOk="0" h="4703" w="3330">
                  <a:moveTo>
                    <a:pt x="1654" y="1"/>
                  </a:moveTo>
                  <a:lnTo>
                    <a:pt x="1" y="937"/>
                  </a:lnTo>
                  <a:lnTo>
                    <a:pt x="1698" y="4178"/>
                  </a:lnTo>
                  <a:cubicBezTo>
                    <a:pt x="1855" y="4509"/>
                    <a:pt x="2160" y="4703"/>
                    <a:pt x="2465" y="4703"/>
                  </a:cubicBezTo>
                  <a:cubicBezTo>
                    <a:pt x="2582" y="4703"/>
                    <a:pt x="2699" y="4674"/>
                    <a:pt x="2808" y="4614"/>
                  </a:cubicBezTo>
                  <a:cubicBezTo>
                    <a:pt x="3177" y="4418"/>
                    <a:pt x="3330" y="3917"/>
                    <a:pt x="3134" y="3460"/>
                  </a:cubicBezTo>
                  <a:lnTo>
                    <a:pt x="1654"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5"/>
            <p:cNvSpPr/>
            <p:nvPr/>
          </p:nvSpPr>
          <p:spPr>
            <a:xfrm>
              <a:off x="6899595" y="3532218"/>
              <a:ext cx="68566" cy="102449"/>
            </a:xfrm>
            <a:custGeom>
              <a:rect b="b" l="l" r="r" t="t"/>
              <a:pathLst>
                <a:path extrusionOk="0" h="4619" w="3091">
                  <a:moveTo>
                    <a:pt x="653" y="1"/>
                  </a:moveTo>
                  <a:lnTo>
                    <a:pt x="0" y="1916"/>
                  </a:lnTo>
                  <a:lnTo>
                    <a:pt x="1850" y="4287"/>
                  </a:lnTo>
                  <a:cubicBezTo>
                    <a:pt x="2038" y="4503"/>
                    <a:pt x="2277" y="4618"/>
                    <a:pt x="2493" y="4618"/>
                  </a:cubicBezTo>
                  <a:cubicBezTo>
                    <a:pt x="2626" y="4618"/>
                    <a:pt x="2751" y="4574"/>
                    <a:pt x="2851" y="4483"/>
                  </a:cubicBezTo>
                  <a:cubicBezTo>
                    <a:pt x="3090" y="4244"/>
                    <a:pt x="3090" y="3809"/>
                    <a:pt x="2829" y="3439"/>
                  </a:cubicBezTo>
                  <a:lnTo>
                    <a:pt x="653"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5"/>
            <p:cNvSpPr/>
            <p:nvPr/>
          </p:nvSpPr>
          <p:spPr>
            <a:xfrm>
              <a:off x="6842167" y="3600759"/>
              <a:ext cx="73380" cy="101717"/>
            </a:xfrm>
            <a:custGeom>
              <a:rect b="b" l="l" r="r" t="t"/>
              <a:pathLst>
                <a:path extrusionOk="0" h="4586" w="3308">
                  <a:moveTo>
                    <a:pt x="1741" y="1"/>
                  </a:moveTo>
                  <a:lnTo>
                    <a:pt x="0" y="1023"/>
                  </a:lnTo>
                  <a:lnTo>
                    <a:pt x="1588" y="4069"/>
                  </a:lnTo>
                  <a:cubicBezTo>
                    <a:pt x="1758" y="4393"/>
                    <a:pt x="2058" y="4586"/>
                    <a:pt x="2366" y="4586"/>
                  </a:cubicBezTo>
                  <a:cubicBezTo>
                    <a:pt x="2493" y="4586"/>
                    <a:pt x="2621" y="4553"/>
                    <a:pt x="2742" y="4483"/>
                  </a:cubicBezTo>
                  <a:cubicBezTo>
                    <a:pt x="3155" y="4265"/>
                    <a:pt x="3307" y="3765"/>
                    <a:pt x="3112" y="3308"/>
                  </a:cubicBezTo>
                  <a:lnTo>
                    <a:pt x="1741"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5"/>
            <p:cNvSpPr/>
            <p:nvPr/>
          </p:nvSpPr>
          <p:spPr>
            <a:xfrm>
              <a:off x="6497087" y="2925575"/>
              <a:ext cx="294916" cy="365327"/>
            </a:xfrm>
            <a:custGeom>
              <a:rect b="b" l="l" r="r" t="t"/>
              <a:pathLst>
                <a:path extrusionOk="0" h="16471" w="13295">
                  <a:moveTo>
                    <a:pt x="2524" y="0"/>
                  </a:moveTo>
                  <a:lnTo>
                    <a:pt x="0" y="6919"/>
                  </a:lnTo>
                  <a:lnTo>
                    <a:pt x="4961" y="16471"/>
                  </a:lnTo>
                  <a:lnTo>
                    <a:pt x="13294" y="13229"/>
                  </a:lnTo>
                  <a:cubicBezTo>
                    <a:pt x="10640" y="7985"/>
                    <a:pt x="8399" y="4308"/>
                    <a:pt x="7093" y="2459"/>
                  </a:cubicBezTo>
                  <a:cubicBezTo>
                    <a:pt x="6375" y="1458"/>
                    <a:pt x="5353" y="718"/>
                    <a:pt x="4178" y="326"/>
                  </a:cubicBezTo>
                  <a:lnTo>
                    <a:pt x="2524"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5"/>
            <p:cNvSpPr/>
            <p:nvPr/>
          </p:nvSpPr>
          <p:spPr>
            <a:xfrm>
              <a:off x="6454121" y="2586753"/>
              <a:ext cx="179567" cy="179547"/>
            </a:xfrm>
            <a:custGeom>
              <a:rect b="b" l="l" r="r" t="t"/>
              <a:pathLst>
                <a:path extrusionOk="0" h="8095" w="8095">
                  <a:moveTo>
                    <a:pt x="4048" y="1"/>
                  </a:moveTo>
                  <a:cubicBezTo>
                    <a:pt x="1807" y="1"/>
                    <a:pt x="1" y="1807"/>
                    <a:pt x="1" y="4048"/>
                  </a:cubicBezTo>
                  <a:cubicBezTo>
                    <a:pt x="1" y="6267"/>
                    <a:pt x="1807" y="8095"/>
                    <a:pt x="4048" y="8095"/>
                  </a:cubicBezTo>
                  <a:cubicBezTo>
                    <a:pt x="6289" y="8095"/>
                    <a:pt x="8095" y="6267"/>
                    <a:pt x="8095" y="4048"/>
                  </a:cubicBezTo>
                  <a:cubicBezTo>
                    <a:pt x="8095" y="1807"/>
                    <a:pt x="6289" y="1"/>
                    <a:pt x="4048"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5"/>
            <p:cNvSpPr/>
            <p:nvPr/>
          </p:nvSpPr>
          <p:spPr>
            <a:xfrm>
              <a:off x="6437707" y="2647929"/>
              <a:ext cx="28505" cy="62880"/>
            </a:xfrm>
            <a:custGeom>
              <a:rect b="b" l="l" r="r" t="t"/>
              <a:pathLst>
                <a:path extrusionOk="0" h="2835" w="1285">
                  <a:moveTo>
                    <a:pt x="569" y="1"/>
                  </a:moveTo>
                  <a:cubicBezTo>
                    <a:pt x="546" y="1"/>
                    <a:pt x="524" y="2"/>
                    <a:pt x="501" y="6"/>
                  </a:cubicBezTo>
                  <a:cubicBezTo>
                    <a:pt x="218" y="28"/>
                    <a:pt x="1" y="289"/>
                    <a:pt x="44" y="572"/>
                  </a:cubicBezTo>
                  <a:lnTo>
                    <a:pt x="240" y="2378"/>
                  </a:lnTo>
                  <a:cubicBezTo>
                    <a:pt x="284" y="2639"/>
                    <a:pt x="501" y="2835"/>
                    <a:pt x="762" y="2835"/>
                  </a:cubicBezTo>
                  <a:lnTo>
                    <a:pt x="806" y="2835"/>
                  </a:lnTo>
                  <a:cubicBezTo>
                    <a:pt x="1089" y="2791"/>
                    <a:pt x="1285" y="2552"/>
                    <a:pt x="1263" y="2269"/>
                  </a:cubicBezTo>
                  <a:lnTo>
                    <a:pt x="1067" y="463"/>
                  </a:lnTo>
                  <a:cubicBezTo>
                    <a:pt x="1027" y="205"/>
                    <a:pt x="806" y="1"/>
                    <a:pt x="5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5"/>
            <p:cNvSpPr/>
            <p:nvPr/>
          </p:nvSpPr>
          <p:spPr>
            <a:xfrm>
              <a:off x="6261074" y="2705978"/>
              <a:ext cx="196936" cy="276052"/>
            </a:xfrm>
            <a:custGeom>
              <a:rect b="b" l="l" r="r" t="t"/>
              <a:pathLst>
                <a:path extrusionOk="0" h="12446" w="8878">
                  <a:moveTo>
                    <a:pt x="4918" y="0"/>
                  </a:moveTo>
                  <a:lnTo>
                    <a:pt x="0" y="3525"/>
                  </a:lnTo>
                  <a:lnTo>
                    <a:pt x="4134" y="12446"/>
                  </a:lnTo>
                  <a:lnTo>
                    <a:pt x="8878" y="8573"/>
                  </a:lnTo>
                  <a:lnTo>
                    <a:pt x="4918" y="0"/>
                  </a:lnTo>
                  <a:close/>
                </a:path>
              </a:pathLst>
            </a:custGeom>
            <a:solidFill>
              <a:srgbClr val="FFA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5"/>
            <p:cNvSpPr/>
            <p:nvPr/>
          </p:nvSpPr>
          <p:spPr>
            <a:xfrm>
              <a:off x="6185790" y="2623441"/>
              <a:ext cx="192588" cy="248660"/>
            </a:xfrm>
            <a:custGeom>
              <a:rect b="b" l="l" r="r" t="t"/>
              <a:pathLst>
                <a:path extrusionOk="0" h="11211" w="8682">
                  <a:moveTo>
                    <a:pt x="1697" y="0"/>
                  </a:moveTo>
                  <a:cubicBezTo>
                    <a:pt x="1697" y="0"/>
                    <a:pt x="218" y="566"/>
                    <a:pt x="109" y="3917"/>
                  </a:cubicBezTo>
                  <a:cubicBezTo>
                    <a:pt x="0" y="7268"/>
                    <a:pt x="544" y="10618"/>
                    <a:pt x="2568" y="11097"/>
                  </a:cubicBezTo>
                  <a:cubicBezTo>
                    <a:pt x="2884" y="11172"/>
                    <a:pt x="3214" y="11211"/>
                    <a:pt x="3551" y="11211"/>
                  </a:cubicBezTo>
                  <a:cubicBezTo>
                    <a:pt x="5069" y="11211"/>
                    <a:pt x="6731" y="10431"/>
                    <a:pt x="7942" y="8704"/>
                  </a:cubicBezTo>
                  <a:lnTo>
                    <a:pt x="8682" y="2785"/>
                  </a:lnTo>
                  <a:lnTo>
                    <a:pt x="1697" y="0"/>
                  </a:lnTo>
                  <a:close/>
                </a:path>
              </a:pathLst>
            </a:custGeom>
            <a:solidFill>
              <a:srgbClr val="FFA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5"/>
            <p:cNvSpPr/>
            <p:nvPr/>
          </p:nvSpPr>
          <p:spPr>
            <a:xfrm>
              <a:off x="6236963" y="2570250"/>
              <a:ext cx="217677" cy="227434"/>
            </a:xfrm>
            <a:custGeom>
              <a:rect b="b" l="l" r="r" t="t"/>
              <a:pathLst>
                <a:path extrusionOk="0" h="10254" w="9813">
                  <a:moveTo>
                    <a:pt x="3357" y="0"/>
                  </a:moveTo>
                  <a:cubicBezTo>
                    <a:pt x="0" y="0"/>
                    <a:pt x="435" y="3095"/>
                    <a:pt x="435" y="3095"/>
                  </a:cubicBezTo>
                  <a:cubicBezTo>
                    <a:pt x="1192" y="6745"/>
                    <a:pt x="2819" y="7273"/>
                    <a:pt x="3696" y="7273"/>
                  </a:cubicBezTo>
                  <a:cubicBezTo>
                    <a:pt x="4053" y="7273"/>
                    <a:pt x="4286" y="7185"/>
                    <a:pt x="4286" y="7185"/>
                  </a:cubicBezTo>
                  <a:lnTo>
                    <a:pt x="5265" y="8491"/>
                  </a:lnTo>
                  <a:lnTo>
                    <a:pt x="8093" y="10253"/>
                  </a:lnTo>
                  <a:cubicBezTo>
                    <a:pt x="8442" y="9470"/>
                    <a:pt x="9355" y="7990"/>
                    <a:pt x="9486" y="7120"/>
                  </a:cubicBezTo>
                  <a:cubicBezTo>
                    <a:pt x="9812" y="4792"/>
                    <a:pt x="8855" y="2420"/>
                    <a:pt x="6897" y="1115"/>
                  </a:cubicBezTo>
                  <a:cubicBezTo>
                    <a:pt x="5635" y="288"/>
                    <a:pt x="4438" y="92"/>
                    <a:pt x="4438" y="92"/>
                  </a:cubicBezTo>
                  <a:cubicBezTo>
                    <a:pt x="4040" y="29"/>
                    <a:pt x="3681" y="0"/>
                    <a:pt x="3357" y="0"/>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5"/>
            <p:cNvSpPr/>
            <p:nvPr/>
          </p:nvSpPr>
          <p:spPr>
            <a:xfrm>
              <a:off x="6173346" y="2751340"/>
              <a:ext cx="32719" cy="42053"/>
            </a:xfrm>
            <a:custGeom>
              <a:rect b="b" l="l" r="r" t="t"/>
              <a:pathLst>
                <a:path extrusionOk="0" h="1896" w="1475">
                  <a:moveTo>
                    <a:pt x="953" y="0"/>
                  </a:moveTo>
                  <a:lnTo>
                    <a:pt x="82" y="1589"/>
                  </a:lnTo>
                  <a:cubicBezTo>
                    <a:pt x="0" y="1732"/>
                    <a:pt x="92" y="1895"/>
                    <a:pt x="249" y="1895"/>
                  </a:cubicBezTo>
                  <a:cubicBezTo>
                    <a:pt x="258" y="1895"/>
                    <a:pt x="268" y="1895"/>
                    <a:pt x="278" y="1893"/>
                  </a:cubicBezTo>
                  <a:lnTo>
                    <a:pt x="1475" y="1828"/>
                  </a:lnTo>
                  <a:lnTo>
                    <a:pt x="953" y="0"/>
                  </a:lnTo>
                  <a:close/>
                </a:path>
              </a:pathLst>
            </a:custGeom>
            <a:solidFill>
              <a:srgbClr val="FFA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5"/>
            <p:cNvSpPr/>
            <p:nvPr/>
          </p:nvSpPr>
          <p:spPr>
            <a:xfrm>
              <a:off x="6315131" y="2693468"/>
              <a:ext cx="89795" cy="79138"/>
            </a:xfrm>
            <a:custGeom>
              <a:rect b="b" l="l" r="r" t="t"/>
              <a:pathLst>
                <a:path extrusionOk="0" h="3568" w="4048">
                  <a:moveTo>
                    <a:pt x="2008" y="0"/>
                  </a:moveTo>
                  <a:cubicBezTo>
                    <a:pt x="1788" y="0"/>
                    <a:pt x="1565" y="42"/>
                    <a:pt x="1349" y="129"/>
                  </a:cubicBezTo>
                  <a:cubicBezTo>
                    <a:pt x="435" y="499"/>
                    <a:pt x="0" y="1543"/>
                    <a:pt x="370" y="2457"/>
                  </a:cubicBezTo>
                  <a:cubicBezTo>
                    <a:pt x="651" y="3150"/>
                    <a:pt x="1319" y="3568"/>
                    <a:pt x="2024" y="3568"/>
                  </a:cubicBezTo>
                  <a:cubicBezTo>
                    <a:pt x="2249" y="3568"/>
                    <a:pt x="2477" y="3525"/>
                    <a:pt x="2698" y="3436"/>
                  </a:cubicBezTo>
                  <a:cubicBezTo>
                    <a:pt x="3612" y="3066"/>
                    <a:pt x="4047" y="2044"/>
                    <a:pt x="3677" y="1130"/>
                  </a:cubicBezTo>
                  <a:cubicBezTo>
                    <a:pt x="3395" y="432"/>
                    <a:pt x="2719" y="0"/>
                    <a:pt x="2008" y="0"/>
                  </a:cubicBezTo>
                  <a:close/>
                </a:path>
              </a:pathLst>
            </a:custGeom>
            <a:solidFill>
              <a:srgbClr val="FFA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5"/>
            <p:cNvSpPr/>
            <p:nvPr/>
          </p:nvSpPr>
          <p:spPr>
            <a:xfrm>
              <a:off x="6342636" y="2716648"/>
              <a:ext cx="34782" cy="33736"/>
            </a:xfrm>
            <a:custGeom>
              <a:rect b="b" l="l" r="r" t="t"/>
              <a:pathLst>
                <a:path extrusionOk="0" h="1521" w="1568">
                  <a:moveTo>
                    <a:pt x="1298" y="0"/>
                  </a:moveTo>
                  <a:cubicBezTo>
                    <a:pt x="1113" y="0"/>
                    <a:pt x="798" y="49"/>
                    <a:pt x="523" y="281"/>
                  </a:cubicBezTo>
                  <a:cubicBezTo>
                    <a:pt x="218" y="520"/>
                    <a:pt x="44" y="890"/>
                    <a:pt x="0" y="1390"/>
                  </a:cubicBezTo>
                  <a:cubicBezTo>
                    <a:pt x="0" y="1456"/>
                    <a:pt x="44" y="1521"/>
                    <a:pt x="131" y="1521"/>
                  </a:cubicBezTo>
                  <a:cubicBezTo>
                    <a:pt x="196" y="1521"/>
                    <a:pt x="262" y="1477"/>
                    <a:pt x="262" y="1412"/>
                  </a:cubicBezTo>
                  <a:cubicBezTo>
                    <a:pt x="283" y="977"/>
                    <a:pt x="436" y="672"/>
                    <a:pt x="675" y="476"/>
                  </a:cubicBezTo>
                  <a:cubicBezTo>
                    <a:pt x="920" y="281"/>
                    <a:pt x="1213" y="256"/>
                    <a:pt x="1354" y="256"/>
                  </a:cubicBezTo>
                  <a:cubicBezTo>
                    <a:pt x="1401" y="256"/>
                    <a:pt x="1431" y="259"/>
                    <a:pt x="1436" y="259"/>
                  </a:cubicBezTo>
                  <a:cubicBezTo>
                    <a:pt x="1502" y="259"/>
                    <a:pt x="1567" y="215"/>
                    <a:pt x="1567" y="150"/>
                  </a:cubicBezTo>
                  <a:cubicBezTo>
                    <a:pt x="1567" y="85"/>
                    <a:pt x="1524" y="19"/>
                    <a:pt x="1458" y="19"/>
                  </a:cubicBezTo>
                  <a:cubicBezTo>
                    <a:pt x="1451" y="12"/>
                    <a:pt x="1391" y="0"/>
                    <a:pt x="12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5"/>
            <p:cNvSpPr/>
            <p:nvPr/>
          </p:nvSpPr>
          <p:spPr>
            <a:xfrm>
              <a:off x="6199299" y="2704337"/>
              <a:ext cx="46228" cy="16258"/>
            </a:xfrm>
            <a:custGeom>
              <a:rect b="b" l="l" r="r" t="t"/>
              <a:pathLst>
                <a:path extrusionOk="0" h="733" w="2084">
                  <a:moveTo>
                    <a:pt x="1076" y="1"/>
                  </a:moveTo>
                  <a:cubicBezTo>
                    <a:pt x="1017" y="1"/>
                    <a:pt x="963" y="3"/>
                    <a:pt x="914" y="9"/>
                  </a:cubicBezTo>
                  <a:cubicBezTo>
                    <a:pt x="914" y="9"/>
                    <a:pt x="66" y="31"/>
                    <a:pt x="44" y="444"/>
                  </a:cubicBezTo>
                  <a:cubicBezTo>
                    <a:pt x="44" y="444"/>
                    <a:pt x="0" y="727"/>
                    <a:pt x="718" y="727"/>
                  </a:cubicBezTo>
                  <a:cubicBezTo>
                    <a:pt x="841" y="731"/>
                    <a:pt x="959" y="733"/>
                    <a:pt x="1072" y="733"/>
                  </a:cubicBezTo>
                  <a:cubicBezTo>
                    <a:pt x="1620" y="733"/>
                    <a:pt x="2027" y="675"/>
                    <a:pt x="2046" y="422"/>
                  </a:cubicBezTo>
                  <a:cubicBezTo>
                    <a:pt x="2084" y="136"/>
                    <a:pt x="1487" y="1"/>
                    <a:pt x="1076"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5"/>
            <p:cNvSpPr/>
            <p:nvPr/>
          </p:nvSpPr>
          <p:spPr>
            <a:xfrm>
              <a:off x="6202670" y="2746571"/>
              <a:ext cx="17391" cy="15881"/>
            </a:xfrm>
            <a:custGeom>
              <a:rect b="b" l="l" r="r" t="t"/>
              <a:pathLst>
                <a:path extrusionOk="0" h="716" w="784">
                  <a:moveTo>
                    <a:pt x="378" y="0"/>
                  </a:moveTo>
                  <a:cubicBezTo>
                    <a:pt x="340" y="0"/>
                    <a:pt x="301" y="6"/>
                    <a:pt x="262" y="20"/>
                  </a:cubicBezTo>
                  <a:cubicBezTo>
                    <a:pt x="88" y="85"/>
                    <a:pt x="1" y="302"/>
                    <a:pt x="66" y="476"/>
                  </a:cubicBezTo>
                  <a:cubicBezTo>
                    <a:pt x="117" y="629"/>
                    <a:pt x="260" y="715"/>
                    <a:pt x="403" y="715"/>
                  </a:cubicBezTo>
                  <a:cubicBezTo>
                    <a:pt x="444" y="715"/>
                    <a:pt x="484" y="708"/>
                    <a:pt x="523" y="694"/>
                  </a:cubicBezTo>
                  <a:cubicBezTo>
                    <a:pt x="697" y="629"/>
                    <a:pt x="784" y="433"/>
                    <a:pt x="719" y="237"/>
                  </a:cubicBezTo>
                  <a:cubicBezTo>
                    <a:pt x="666" y="98"/>
                    <a:pt x="531" y="0"/>
                    <a:pt x="37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5"/>
            <p:cNvSpPr/>
            <p:nvPr/>
          </p:nvSpPr>
          <p:spPr>
            <a:xfrm>
              <a:off x="6202182" y="2801292"/>
              <a:ext cx="29946" cy="13286"/>
            </a:xfrm>
            <a:custGeom>
              <a:rect b="b" l="l" r="r" t="t"/>
              <a:pathLst>
                <a:path extrusionOk="0" h="599" w="1350">
                  <a:moveTo>
                    <a:pt x="1208" y="0"/>
                  </a:moveTo>
                  <a:cubicBezTo>
                    <a:pt x="1176" y="0"/>
                    <a:pt x="1143" y="11"/>
                    <a:pt x="1110" y="33"/>
                  </a:cubicBezTo>
                  <a:cubicBezTo>
                    <a:pt x="780" y="311"/>
                    <a:pt x="365" y="339"/>
                    <a:pt x="213" y="339"/>
                  </a:cubicBezTo>
                  <a:cubicBezTo>
                    <a:pt x="175" y="339"/>
                    <a:pt x="153" y="338"/>
                    <a:pt x="153" y="338"/>
                  </a:cubicBezTo>
                  <a:cubicBezTo>
                    <a:pt x="88" y="338"/>
                    <a:pt x="23" y="381"/>
                    <a:pt x="23" y="446"/>
                  </a:cubicBezTo>
                  <a:cubicBezTo>
                    <a:pt x="1" y="512"/>
                    <a:pt x="66" y="577"/>
                    <a:pt x="131" y="599"/>
                  </a:cubicBezTo>
                  <a:lnTo>
                    <a:pt x="240" y="599"/>
                  </a:lnTo>
                  <a:cubicBezTo>
                    <a:pt x="436" y="599"/>
                    <a:pt x="893" y="555"/>
                    <a:pt x="1285" y="229"/>
                  </a:cubicBezTo>
                  <a:cubicBezTo>
                    <a:pt x="1328" y="163"/>
                    <a:pt x="1350" y="98"/>
                    <a:pt x="1306" y="33"/>
                  </a:cubicBezTo>
                  <a:cubicBezTo>
                    <a:pt x="1274" y="11"/>
                    <a:pt x="1241" y="0"/>
                    <a:pt x="12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5"/>
            <p:cNvSpPr/>
            <p:nvPr/>
          </p:nvSpPr>
          <p:spPr>
            <a:xfrm>
              <a:off x="6151985" y="2570826"/>
              <a:ext cx="148201" cy="116822"/>
            </a:xfrm>
            <a:custGeom>
              <a:rect b="b" l="l" r="r" t="t"/>
              <a:pathLst>
                <a:path extrusionOk="0" h="5267" w="6681">
                  <a:moveTo>
                    <a:pt x="6681" y="1"/>
                  </a:moveTo>
                  <a:cubicBezTo>
                    <a:pt x="6680" y="1"/>
                    <a:pt x="1" y="219"/>
                    <a:pt x="1045" y="5266"/>
                  </a:cubicBezTo>
                  <a:lnTo>
                    <a:pt x="5767" y="4744"/>
                  </a:lnTo>
                  <a:lnTo>
                    <a:pt x="6681" y="1"/>
                  </a:ln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5"/>
            <p:cNvSpPr/>
            <p:nvPr/>
          </p:nvSpPr>
          <p:spPr>
            <a:xfrm>
              <a:off x="7275592" y="3878079"/>
              <a:ext cx="317104" cy="527976"/>
            </a:xfrm>
            <a:custGeom>
              <a:rect b="b" l="l" r="r" t="t"/>
              <a:pathLst>
                <a:path extrusionOk="0" h="31474" w="18909">
                  <a:moveTo>
                    <a:pt x="9443" y="1"/>
                  </a:moveTo>
                  <a:cubicBezTo>
                    <a:pt x="9237" y="1"/>
                    <a:pt x="9030" y="120"/>
                    <a:pt x="8965" y="360"/>
                  </a:cubicBezTo>
                  <a:lnTo>
                    <a:pt x="0" y="31474"/>
                  </a:lnTo>
                  <a:lnTo>
                    <a:pt x="18908" y="31474"/>
                  </a:lnTo>
                  <a:lnTo>
                    <a:pt x="9922" y="360"/>
                  </a:lnTo>
                  <a:cubicBezTo>
                    <a:pt x="9857" y="120"/>
                    <a:pt x="9650" y="1"/>
                    <a:pt x="944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5"/>
            <p:cNvSpPr/>
            <p:nvPr/>
          </p:nvSpPr>
          <p:spPr>
            <a:xfrm>
              <a:off x="7435797" y="4127512"/>
              <a:ext cx="4025" cy="409897"/>
            </a:xfrm>
            <a:custGeom>
              <a:rect b="b" l="l" r="r" t="t"/>
              <a:pathLst>
                <a:path extrusionOk="0" h="24435" w="240">
                  <a:moveTo>
                    <a:pt x="109" y="0"/>
                  </a:moveTo>
                  <a:cubicBezTo>
                    <a:pt x="44" y="0"/>
                    <a:pt x="0" y="66"/>
                    <a:pt x="0" y="131"/>
                  </a:cubicBezTo>
                  <a:lnTo>
                    <a:pt x="0" y="24326"/>
                  </a:lnTo>
                  <a:cubicBezTo>
                    <a:pt x="0" y="24391"/>
                    <a:pt x="44" y="24435"/>
                    <a:pt x="109" y="24435"/>
                  </a:cubicBezTo>
                  <a:cubicBezTo>
                    <a:pt x="174" y="24435"/>
                    <a:pt x="239" y="24391"/>
                    <a:pt x="239" y="24326"/>
                  </a:cubicBezTo>
                  <a:lnTo>
                    <a:pt x="239" y="131"/>
                  </a:lnTo>
                  <a:cubicBezTo>
                    <a:pt x="239" y="66"/>
                    <a:pt x="174" y="0"/>
                    <a:pt x="109" y="0"/>
                  </a:cubicBez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5"/>
            <p:cNvSpPr/>
            <p:nvPr/>
          </p:nvSpPr>
          <p:spPr>
            <a:xfrm>
              <a:off x="7435428" y="4236445"/>
              <a:ext cx="49270" cy="48731"/>
            </a:xfrm>
            <a:custGeom>
              <a:rect b="b" l="l" r="r" t="t"/>
              <a:pathLst>
                <a:path extrusionOk="0" h="2905" w="2938">
                  <a:moveTo>
                    <a:pt x="2799" y="0"/>
                  </a:moveTo>
                  <a:cubicBezTo>
                    <a:pt x="2769" y="0"/>
                    <a:pt x="2742" y="11"/>
                    <a:pt x="2720" y="33"/>
                  </a:cubicBezTo>
                  <a:lnTo>
                    <a:pt x="44" y="2709"/>
                  </a:lnTo>
                  <a:cubicBezTo>
                    <a:pt x="0" y="2753"/>
                    <a:pt x="0" y="2818"/>
                    <a:pt x="44" y="2861"/>
                  </a:cubicBezTo>
                  <a:cubicBezTo>
                    <a:pt x="66" y="2883"/>
                    <a:pt x="109" y="2905"/>
                    <a:pt x="131" y="2905"/>
                  </a:cubicBezTo>
                  <a:cubicBezTo>
                    <a:pt x="174" y="2905"/>
                    <a:pt x="196" y="2883"/>
                    <a:pt x="218" y="2861"/>
                  </a:cubicBezTo>
                  <a:lnTo>
                    <a:pt x="2894" y="207"/>
                  </a:lnTo>
                  <a:cubicBezTo>
                    <a:pt x="2938" y="163"/>
                    <a:pt x="2938" y="76"/>
                    <a:pt x="2894" y="33"/>
                  </a:cubicBezTo>
                  <a:cubicBezTo>
                    <a:pt x="2862" y="11"/>
                    <a:pt x="2829" y="0"/>
                    <a:pt x="2799" y="0"/>
                  </a:cubicBez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5"/>
            <p:cNvSpPr/>
            <p:nvPr/>
          </p:nvSpPr>
          <p:spPr>
            <a:xfrm rot="-2244988">
              <a:off x="6399317" y="4353355"/>
              <a:ext cx="420864" cy="342561"/>
            </a:xfrm>
            <a:custGeom>
              <a:rect b="b" l="l" r="r" t="t"/>
              <a:pathLst>
                <a:path extrusionOk="0" h="14078" w="16624">
                  <a:moveTo>
                    <a:pt x="784" y="0"/>
                  </a:moveTo>
                  <a:lnTo>
                    <a:pt x="0" y="870"/>
                  </a:lnTo>
                  <a:lnTo>
                    <a:pt x="15122" y="14078"/>
                  </a:lnTo>
                  <a:lnTo>
                    <a:pt x="16624" y="11967"/>
                  </a:lnTo>
                  <a:lnTo>
                    <a:pt x="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9" name="Google Shape;1749;p45"/>
          <p:cNvSpPr txBox="1"/>
          <p:nvPr/>
        </p:nvSpPr>
        <p:spPr>
          <a:xfrm>
            <a:off x="5493713" y="1152100"/>
            <a:ext cx="1294500" cy="20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To do</a:t>
            </a:r>
            <a:endParaRPr b="1" sz="1700">
              <a:solidFill>
                <a:schemeClr val="accent3"/>
              </a:solidFill>
              <a:latin typeface="Ubuntu"/>
              <a:ea typeface="Ubuntu"/>
              <a:cs typeface="Ubuntu"/>
              <a:sym typeface="Ubuntu"/>
            </a:endParaRPr>
          </a:p>
        </p:txBody>
      </p:sp>
      <p:graphicFrame>
        <p:nvGraphicFramePr>
          <p:cNvPr id="1750" name="Google Shape;1750;p45"/>
          <p:cNvGraphicFramePr/>
          <p:nvPr/>
        </p:nvGraphicFramePr>
        <p:xfrm>
          <a:off x="5493725" y="1354840"/>
          <a:ext cx="3000000" cy="3000000"/>
        </p:xfrm>
        <a:graphic>
          <a:graphicData uri="http://schemas.openxmlformats.org/drawingml/2006/table">
            <a:tbl>
              <a:tblPr>
                <a:noFill/>
                <a:tableStyleId>{BF3C4749-BF25-492E-A75E-34C98FEAD4E0}</a:tableStyleId>
              </a:tblPr>
              <a:tblGrid>
                <a:gridCol w="2630350"/>
              </a:tblGrid>
              <a:tr h="370350">
                <a:tc>
                  <a:txBody>
                    <a:bodyPr/>
                    <a:lstStyle/>
                    <a:p>
                      <a:pPr indent="0" lvl="0" marL="0" rtl="0" algn="l">
                        <a:lnSpc>
                          <a:spcPct val="100000"/>
                        </a:lnSpc>
                        <a:spcBef>
                          <a:spcPts val="0"/>
                        </a:spcBef>
                        <a:spcAft>
                          <a:spcPts val="0"/>
                        </a:spcAft>
                        <a:buNone/>
                      </a:pPr>
                      <a:r>
                        <a:rPr lang="es" sz="1200">
                          <a:solidFill>
                            <a:schemeClr val="dk2"/>
                          </a:solidFill>
                          <a:latin typeface="Ubuntu"/>
                          <a:ea typeface="Ubuntu"/>
                          <a:cs typeface="Ubuntu"/>
                          <a:sym typeface="Ubuntu"/>
                        </a:rPr>
                        <a:t>Write your notes</a:t>
                      </a:r>
                      <a:endParaRPr sz="1200">
                        <a:solidFill>
                          <a:schemeClr val="dk2"/>
                        </a:solidFill>
                        <a:latin typeface="Ubuntu"/>
                        <a:ea typeface="Ubuntu"/>
                        <a:cs typeface="Ubuntu"/>
                        <a:sym typeface="Ubuntu"/>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4"/>
                      </a:solidFill>
                      <a:prstDash val="dot"/>
                      <a:round/>
                      <a:headEnd len="sm" w="sm" type="none"/>
                      <a:tailEnd len="sm" w="sm" type="none"/>
                    </a:lnT>
                    <a:lnB cap="flat" cmpd="sng" w="9525">
                      <a:solidFill>
                        <a:schemeClr val="accent4"/>
                      </a:solidFill>
                      <a:prstDash val="dot"/>
                      <a:round/>
                      <a:headEnd len="sm" w="sm" type="none"/>
                      <a:tailEnd len="sm" w="sm" type="none"/>
                    </a:lnB>
                  </a:tcPr>
                </a:tc>
              </a:tr>
              <a:tr h="370350">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notes</a:t>
                      </a:r>
                      <a:endParaRPr sz="1200">
                        <a:solidFill>
                          <a:schemeClr val="dk2"/>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4"/>
                      </a:solidFill>
                      <a:prstDash val="dot"/>
                      <a:round/>
                      <a:headEnd len="sm" w="sm" type="none"/>
                      <a:tailEnd len="sm" w="sm" type="none"/>
                    </a:lnT>
                    <a:lnB cap="flat" cmpd="sng" w="9525">
                      <a:solidFill>
                        <a:schemeClr val="lt1"/>
                      </a:solidFill>
                      <a:prstDash val="dot"/>
                      <a:round/>
                      <a:headEnd len="sm" w="sm" type="none"/>
                      <a:tailEnd len="sm" w="sm" type="none"/>
                    </a:lnB>
                  </a:tcPr>
                </a:tc>
              </a:tr>
            </a:tbl>
          </a:graphicData>
        </a:graphic>
      </p:graphicFrame>
      <p:graphicFrame>
        <p:nvGraphicFramePr>
          <p:cNvPr id="1751" name="Google Shape;1751;p45"/>
          <p:cNvGraphicFramePr/>
          <p:nvPr/>
        </p:nvGraphicFramePr>
        <p:xfrm>
          <a:off x="980550" y="1209997"/>
          <a:ext cx="3000000" cy="3000000"/>
        </p:xfrm>
        <a:graphic>
          <a:graphicData uri="http://schemas.openxmlformats.org/drawingml/2006/table">
            <a:tbl>
              <a:tblPr>
                <a:noFill/>
                <a:tableStyleId>{BF3C4749-BF25-492E-A75E-34C98FEAD4E0}</a:tableStyleId>
              </a:tblPr>
              <a:tblGrid>
                <a:gridCol w="2861950"/>
                <a:gridCol w="856550"/>
              </a:tblGrid>
              <a:tr h="458350">
                <a:tc>
                  <a:txBody>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Activities</a:t>
                      </a:r>
                      <a:endParaRPr b="1" sz="1700">
                        <a:solidFill>
                          <a:schemeClr val="accent4"/>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Check</a:t>
                      </a:r>
                      <a:endParaRPr b="1" sz="1700">
                        <a:solidFill>
                          <a:schemeClr val="accent4"/>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rgbClr val="EF797F">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14775">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Write your activity</a:t>
                      </a:r>
                      <a:endParaRPr sz="1200">
                        <a:solidFill>
                          <a:schemeClr val="dk2"/>
                        </a:solidFill>
                        <a:latin typeface="Ubuntu"/>
                        <a:ea typeface="Ubuntu"/>
                        <a:cs typeface="Ubuntu"/>
                        <a:sym typeface="Ubuntu"/>
                      </a:endParaRPr>
                    </a:p>
                  </a:txBody>
                  <a:tcPr marT="91425" marB="91425" marR="91425" marL="91425" anchor="b">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000">
                        <a:solidFill>
                          <a:schemeClr val="dk2"/>
                        </a:solidFill>
                        <a:latin typeface="Ubuntu"/>
                        <a:ea typeface="Ubuntu"/>
                        <a:cs typeface="Ubuntu"/>
                        <a:sym typeface="Ubuntu"/>
                      </a:endParaRPr>
                    </a:p>
                  </a:txBody>
                  <a:tcPr marT="91425" marB="91425" marR="91425" marL="91425" anchor="ctr">
                    <a:lnL cap="flat" cmpd="sng" w="9525">
                      <a:solidFill>
                        <a:srgbClr val="EF797F">
                          <a:alpha val="0"/>
                        </a:srgbClr>
                      </a:solidFill>
                      <a:prstDash val="solid"/>
                      <a:round/>
                      <a:headEnd len="sm" w="sm" type="none"/>
                      <a:tailEnd len="sm" w="sm" type="none"/>
                    </a:lnL>
                    <a:lnR cap="flat" cmpd="sng" w="9525">
                      <a:solidFill>
                        <a:srgbClr val="EF797F">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1752" name="Google Shape;1752;p45"/>
          <p:cNvSpPr/>
          <p:nvPr/>
        </p:nvSpPr>
        <p:spPr>
          <a:xfrm>
            <a:off x="4124450" y="1708150"/>
            <a:ext cx="339300" cy="339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5"/>
          <p:cNvSpPr/>
          <p:nvPr/>
        </p:nvSpPr>
        <p:spPr>
          <a:xfrm>
            <a:off x="4124450" y="2123121"/>
            <a:ext cx="339300" cy="339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5"/>
          <p:cNvSpPr/>
          <p:nvPr/>
        </p:nvSpPr>
        <p:spPr>
          <a:xfrm>
            <a:off x="4124450" y="2538092"/>
            <a:ext cx="339300" cy="339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5"/>
          <p:cNvSpPr/>
          <p:nvPr/>
        </p:nvSpPr>
        <p:spPr>
          <a:xfrm>
            <a:off x="4124450" y="2953063"/>
            <a:ext cx="339300" cy="339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5"/>
          <p:cNvSpPr/>
          <p:nvPr/>
        </p:nvSpPr>
        <p:spPr>
          <a:xfrm>
            <a:off x="4124450" y="3368033"/>
            <a:ext cx="339300" cy="339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5"/>
          <p:cNvSpPr/>
          <p:nvPr/>
        </p:nvSpPr>
        <p:spPr>
          <a:xfrm>
            <a:off x="4124450" y="3783004"/>
            <a:ext cx="339300" cy="339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5"/>
          <p:cNvSpPr/>
          <p:nvPr/>
        </p:nvSpPr>
        <p:spPr>
          <a:xfrm>
            <a:off x="4124450" y="4197975"/>
            <a:ext cx="339300" cy="339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9" name="Google Shape;1759;p45"/>
          <p:cNvGrpSpPr/>
          <p:nvPr/>
        </p:nvGrpSpPr>
        <p:grpSpPr>
          <a:xfrm>
            <a:off x="939996" y="1152096"/>
            <a:ext cx="272369" cy="63900"/>
            <a:chOff x="939996" y="1273371"/>
            <a:chExt cx="272369" cy="63900"/>
          </a:xfrm>
        </p:grpSpPr>
        <p:sp>
          <p:nvSpPr>
            <p:cNvPr id="1760" name="Google Shape;1760;p45"/>
            <p:cNvSpPr/>
            <p:nvPr/>
          </p:nvSpPr>
          <p:spPr>
            <a:xfrm>
              <a:off x="939996" y="1273371"/>
              <a:ext cx="63900" cy="639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5"/>
            <p:cNvSpPr/>
            <p:nvPr/>
          </p:nvSpPr>
          <p:spPr>
            <a:xfrm>
              <a:off x="1044231" y="1273371"/>
              <a:ext cx="63900" cy="639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5"/>
            <p:cNvSpPr/>
            <p:nvPr/>
          </p:nvSpPr>
          <p:spPr>
            <a:xfrm>
              <a:off x="1148465" y="1273371"/>
              <a:ext cx="63900" cy="639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46"/>
          <p:cNvSpPr/>
          <p:nvPr/>
        </p:nvSpPr>
        <p:spPr>
          <a:xfrm>
            <a:off x="1204300" y="1069175"/>
            <a:ext cx="5246400" cy="3629100"/>
          </a:xfrm>
          <a:prstGeom prst="roundRect">
            <a:avLst>
              <a:gd fmla="val 9099"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6"/>
          <p:cNvSpPr/>
          <p:nvPr/>
        </p:nvSpPr>
        <p:spPr>
          <a:xfrm>
            <a:off x="3030850" y="1848575"/>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6"/>
          <p:cNvSpPr/>
          <p:nvPr/>
        </p:nvSpPr>
        <p:spPr>
          <a:xfrm>
            <a:off x="3704063" y="1848575"/>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6"/>
          <p:cNvSpPr/>
          <p:nvPr/>
        </p:nvSpPr>
        <p:spPr>
          <a:xfrm>
            <a:off x="4377275" y="1848575"/>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6"/>
          <p:cNvSpPr/>
          <p:nvPr/>
        </p:nvSpPr>
        <p:spPr>
          <a:xfrm>
            <a:off x="5050488" y="1848575"/>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6"/>
          <p:cNvSpPr/>
          <p:nvPr/>
        </p:nvSpPr>
        <p:spPr>
          <a:xfrm>
            <a:off x="5723700" y="1848575"/>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6"/>
          <p:cNvSpPr/>
          <p:nvPr/>
        </p:nvSpPr>
        <p:spPr>
          <a:xfrm>
            <a:off x="3030850" y="25044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6"/>
          <p:cNvSpPr/>
          <p:nvPr/>
        </p:nvSpPr>
        <p:spPr>
          <a:xfrm>
            <a:off x="4377275" y="25044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6"/>
          <p:cNvSpPr/>
          <p:nvPr/>
        </p:nvSpPr>
        <p:spPr>
          <a:xfrm>
            <a:off x="5050488" y="25044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6"/>
          <p:cNvSpPr/>
          <p:nvPr/>
        </p:nvSpPr>
        <p:spPr>
          <a:xfrm>
            <a:off x="5723700" y="25044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6"/>
          <p:cNvSpPr/>
          <p:nvPr/>
        </p:nvSpPr>
        <p:spPr>
          <a:xfrm>
            <a:off x="3030850" y="322310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6"/>
          <p:cNvSpPr/>
          <p:nvPr/>
        </p:nvSpPr>
        <p:spPr>
          <a:xfrm>
            <a:off x="3704063" y="322310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6"/>
          <p:cNvSpPr/>
          <p:nvPr/>
        </p:nvSpPr>
        <p:spPr>
          <a:xfrm>
            <a:off x="4377275" y="322310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6"/>
          <p:cNvSpPr/>
          <p:nvPr/>
        </p:nvSpPr>
        <p:spPr>
          <a:xfrm>
            <a:off x="5050488" y="322310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6"/>
          <p:cNvSpPr/>
          <p:nvPr/>
        </p:nvSpPr>
        <p:spPr>
          <a:xfrm>
            <a:off x="5723700" y="322310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6"/>
          <p:cNvSpPr/>
          <p:nvPr/>
        </p:nvSpPr>
        <p:spPr>
          <a:xfrm>
            <a:off x="3030850" y="39417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6"/>
          <p:cNvSpPr/>
          <p:nvPr/>
        </p:nvSpPr>
        <p:spPr>
          <a:xfrm>
            <a:off x="3704063" y="39417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6"/>
          <p:cNvSpPr/>
          <p:nvPr/>
        </p:nvSpPr>
        <p:spPr>
          <a:xfrm>
            <a:off x="4377275" y="39417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6"/>
          <p:cNvSpPr/>
          <p:nvPr/>
        </p:nvSpPr>
        <p:spPr>
          <a:xfrm>
            <a:off x="5050488" y="39417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6"/>
          <p:cNvSpPr/>
          <p:nvPr/>
        </p:nvSpPr>
        <p:spPr>
          <a:xfrm>
            <a:off x="5723700" y="39417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6"/>
          <p:cNvSpPr/>
          <p:nvPr/>
        </p:nvSpPr>
        <p:spPr>
          <a:xfrm>
            <a:off x="3704063" y="2504450"/>
            <a:ext cx="469200" cy="342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6"/>
          <p:cNvSpPr/>
          <p:nvPr/>
        </p:nvSpPr>
        <p:spPr>
          <a:xfrm>
            <a:off x="1349100" y="3223111"/>
            <a:ext cx="1236600" cy="34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6"/>
          <p:cNvSpPr/>
          <p:nvPr/>
        </p:nvSpPr>
        <p:spPr>
          <a:xfrm>
            <a:off x="1349100" y="3962386"/>
            <a:ext cx="1236600" cy="34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6"/>
          <p:cNvSpPr/>
          <p:nvPr/>
        </p:nvSpPr>
        <p:spPr>
          <a:xfrm>
            <a:off x="1349100" y="2504436"/>
            <a:ext cx="1236600" cy="34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6"/>
          <p:cNvSpPr/>
          <p:nvPr/>
        </p:nvSpPr>
        <p:spPr>
          <a:xfrm>
            <a:off x="1349100" y="1853713"/>
            <a:ext cx="1236600" cy="34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6"/>
          <p:cNvSpPr/>
          <p:nvPr/>
        </p:nvSpPr>
        <p:spPr>
          <a:xfrm>
            <a:off x="522481" y="3850996"/>
            <a:ext cx="526200" cy="526200"/>
          </a:xfrm>
          <a:prstGeom prst="ellipse">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6"/>
          <p:cNvSpPr/>
          <p:nvPr/>
        </p:nvSpPr>
        <p:spPr>
          <a:xfrm>
            <a:off x="522493" y="2485096"/>
            <a:ext cx="526200" cy="526200"/>
          </a:xfrm>
          <a:prstGeom prst="ellipse">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1795" name="Google Shape;1795;p46"/>
          <p:cNvSpPr/>
          <p:nvPr/>
        </p:nvSpPr>
        <p:spPr>
          <a:xfrm>
            <a:off x="522499" y="1800375"/>
            <a:ext cx="526200" cy="526200"/>
          </a:xfrm>
          <a:prstGeom prst="ellipse">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6"/>
          <p:cNvSpPr/>
          <p:nvPr/>
        </p:nvSpPr>
        <p:spPr>
          <a:xfrm>
            <a:off x="522481" y="3174183"/>
            <a:ext cx="526200" cy="526200"/>
          </a:xfrm>
          <a:prstGeom prst="ellipse">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7" name="Google Shape;1797;p46"/>
          <p:cNvGrpSpPr/>
          <p:nvPr/>
        </p:nvGrpSpPr>
        <p:grpSpPr>
          <a:xfrm>
            <a:off x="620946" y="2547196"/>
            <a:ext cx="329275" cy="365000"/>
            <a:chOff x="620946" y="2547196"/>
            <a:chExt cx="329275" cy="365000"/>
          </a:xfrm>
        </p:grpSpPr>
        <p:sp>
          <p:nvSpPr>
            <p:cNvPr id="1798" name="Google Shape;1798;p46"/>
            <p:cNvSpPr/>
            <p:nvPr/>
          </p:nvSpPr>
          <p:spPr>
            <a:xfrm>
              <a:off x="620946" y="2637046"/>
              <a:ext cx="313854" cy="275150"/>
            </a:xfrm>
            <a:custGeom>
              <a:rect b="b" l="l" r="r" t="t"/>
              <a:pathLst>
                <a:path extrusionOk="0" h="18377" w="20962">
                  <a:moveTo>
                    <a:pt x="6174" y="1"/>
                  </a:moveTo>
                  <a:cubicBezTo>
                    <a:pt x="5746" y="1"/>
                    <a:pt x="5321" y="44"/>
                    <a:pt x="4920" y="148"/>
                  </a:cubicBezTo>
                  <a:cubicBezTo>
                    <a:pt x="2523" y="779"/>
                    <a:pt x="1" y="3344"/>
                    <a:pt x="1" y="7570"/>
                  </a:cubicBezTo>
                  <a:cubicBezTo>
                    <a:pt x="1" y="10450"/>
                    <a:pt x="1809" y="14403"/>
                    <a:pt x="4058" y="16631"/>
                  </a:cubicBezTo>
                  <a:cubicBezTo>
                    <a:pt x="5130" y="17704"/>
                    <a:pt x="6287" y="18376"/>
                    <a:pt x="7380" y="18376"/>
                  </a:cubicBezTo>
                  <a:cubicBezTo>
                    <a:pt x="8032" y="18376"/>
                    <a:pt x="8663" y="18271"/>
                    <a:pt x="9293" y="18103"/>
                  </a:cubicBezTo>
                  <a:cubicBezTo>
                    <a:pt x="9682" y="17988"/>
                    <a:pt x="10082" y="17930"/>
                    <a:pt x="10481" y="17930"/>
                  </a:cubicBezTo>
                  <a:cubicBezTo>
                    <a:pt x="10881" y="17930"/>
                    <a:pt x="11280" y="17988"/>
                    <a:pt x="11669" y="18103"/>
                  </a:cubicBezTo>
                  <a:cubicBezTo>
                    <a:pt x="12279" y="18271"/>
                    <a:pt x="12931" y="18376"/>
                    <a:pt x="13561" y="18376"/>
                  </a:cubicBezTo>
                  <a:cubicBezTo>
                    <a:pt x="14612" y="18376"/>
                    <a:pt x="15727" y="17767"/>
                    <a:pt x="16736" y="16779"/>
                  </a:cubicBezTo>
                  <a:cubicBezTo>
                    <a:pt x="19049" y="14571"/>
                    <a:pt x="20962" y="10513"/>
                    <a:pt x="20962" y="7570"/>
                  </a:cubicBezTo>
                  <a:cubicBezTo>
                    <a:pt x="20962" y="3344"/>
                    <a:pt x="18418" y="779"/>
                    <a:pt x="16042" y="148"/>
                  </a:cubicBezTo>
                  <a:cubicBezTo>
                    <a:pt x="15641" y="44"/>
                    <a:pt x="15217" y="1"/>
                    <a:pt x="14788" y="1"/>
                  </a:cubicBezTo>
                  <a:cubicBezTo>
                    <a:pt x="14003" y="1"/>
                    <a:pt x="13204" y="147"/>
                    <a:pt x="12510" y="338"/>
                  </a:cubicBezTo>
                  <a:cubicBezTo>
                    <a:pt x="12279" y="380"/>
                    <a:pt x="12047" y="443"/>
                    <a:pt x="11837" y="464"/>
                  </a:cubicBezTo>
                  <a:cubicBezTo>
                    <a:pt x="11379" y="548"/>
                    <a:pt x="10918" y="589"/>
                    <a:pt x="10459" y="589"/>
                  </a:cubicBezTo>
                  <a:cubicBezTo>
                    <a:pt x="9779" y="589"/>
                    <a:pt x="9105" y="501"/>
                    <a:pt x="8452" y="338"/>
                  </a:cubicBezTo>
                  <a:cubicBezTo>
                    <a:pt x="7759" y="147"/>
                    <a:pt x="6960" y="1"/>
                    <a:pt x="6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6"/>
            <p:cNvSpPr/>
            <p:nvPr/>
          </p:nvSpPr>
          <p:spPr>
            <a:xfrm>
              <a:off x="792816" y="2547196"/>
              <a:ext cx="157406" cy="87050"/>
            </a:xfrm>
            <a:custGeom>
              <a:rect b="b" l="l" r="r" t="t"/>
              <a:pathLst>
                <a:path extrusionOk="0" h="5814" w="10513">
                  <a:moveTo>
                    <a:pt x="5044" y="0"/>
                  </a:moveTo>
                  <a:cubicBezTo>
                    <a:pt x="4802" y="0"/>
                    <a:pt x="4551" y="10"/>
                    <a:pt x="4290" y="31"/>
                  </a:cubicBezTo>
                  <a:cubicBezTo>
                    <a:pt x="1220" y="262"/>
                    <a:pt x="43" y="3795"/>
                    <a:pt x="1" y="3921"/>
                  </a:cubicBezTo>
                  <a:cubicBezTo>
                    <a:pt x="43" y="3879"/>
                    <a:pt x="85" y="3858"/>
                    <a:pt x="148" y="3858"/>
                  </a:cubicBezTo>
                  <a:cubicBezTo>
                    <a:pt x="187" y="3849"/>
                    <a:pt x="228" y="3845"/>
                    <a:pt x="272" y="3845"/>
                  </a:cubicBezTo>
                  <a:cubicBezTo>
                    <a:pt x="1228" y="3845"/>
                    <a:pt x="3180" y="5813"/>
                    <a:pt x="5466" y="5813"/>
                  </a:cubicBezTo>
                  <a:cubicBezTo>
                    <a:pt x="5911" y="5813"/>
                    <a:pt x="6368" y="5739"/>
                    <a:pt x="6834" y="5561"/>
                  </a:cubicBezTo>
                  <a:cubicBezTo>
                    <a:pt x="9924" y="4362"/>
                    <a:pt x="10513" y="263"/>
                    <a:pt x="10513" y="262"/>
                  </a:cubicBezTo>
                  <a:lnTo>
                    <a:pt x="10513" y="262"/>
                  </a:lnTo>
                  <a:cubicBezTo>
                    <a:pt x="10146" y="497"/>
                    <a:pt x="9764" y="581"/>
                    <a:pt x="9349" y="581"/>
                  </a:cubicBezTo>
                  <a:cubicBezTo>
                    <a:pt x="8260" y="581"/>
                    <a:pt x="6939" y="0"/>
                    <a:pt x="50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6"/>
            <p:cNvSpPr/>
            <p:nvPr/>
          </p:nvSpPr>
          <p:spPr>
            <a:xfrm>
              <a:off x="792816" y="2547196"/>
              <a:ext cx="157406" cy="58707"/>
            </a:xfrm>
            <a:custGeom>
              <a:rect b="b" l="l" r="r" t="t"/>
              <a:pathLst>
                <a:path extrusionOk="0" h="3921" w="10513">
                  <a:moveTo>
                    <a:pt x="5028" y="0"/>
                  </a:moveTo>
                  <a:cubicBezTo>
                    <a:pt x="4785" y="0"/>
                    <a:pt x="4532" y="10"/>
                    <a:pt x="4269" y="31"/>
                  </a:cubicBezTo>
                  <a:cubicBezTo>
                    <a:pt x="1220" y="262"/>
                    <a:pt x="22" y="3795"/>
                    <a:pt x="1" y="3921"/>
                  </a:cubicBezTo>
                  <a:lnTo>
                    <a:pt x="127" y="3858"/>
                  </a:lnTo>
                  <a:cubicBezTo>
                    <a:pt x="779" y="3605"/>
                    <a:pt x="3638" y="2554"/>
                    <a:pt x="5972" y="2554"/>
                  </a:cubicBezTo>
                  <a:cubicBezTo>
                    <a:pt x="8621" y="2554"/>
                    <a:pt x="10513" y="263"/>
                    <a:pt x="10513" y="262"/>
                  </a:cubicBezTo>
                  <a:lnTo>
                    <a:pt x="10513" y="262"/>
                  </a:lnTo>
                  <a:cubicBezTo>
                    <a:pt x="10146" y="497"/>
                    <a:pt x="9764" y="581"/>
                    <a:pt x="9348" y="581"/>
                  </a:cubicBezTo>
                  <a:cubicBezTo>
                    <a:pt x="8259" y="581"/>
                    <a:pt x="6935" y="0"/>
                    <a:pt x="50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6"/>
            <p:cNvSpPr/>
            <p:nvPr/>
          </p:nvSpPr>
          <p:spPr>
            <a:xfrm>
              <a:off x="744978" y="2665704"/>
              <a:ext cx="65804" cy="14808"/>
            </a:xfrm>
            <a:custGeom>
              <a:rect b="b" l="l" r="r" t="t"/>
              <a:pathLst>
                <a:path extrusionOk="0" h="989" w="4395">
                  <a:moveTo>
                    <a:pt x="0" y="0"/>
                  </a:moveTo>
                  <a:cubicBezTo>
                    <a:pt x="0" y="484"/>
                    <a:pt x="736" y="883"/>
                    <a:pt x="1745" y="989"/>
                  </a:cubicBezTo>
                  <a:lnTo>
                    <a:pt x="2628" y="989"/>
                  </a:lnTo>
                  <a:cubicBezTo>
                    <a:pt x="3637" y="883"/>
                    <a:pt x="4394" y="484"/>
                    <a:pt x="43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6"/>
            <p:cNvSpPr/>
            <p:nvPr/>
          </p:nvSpPr>
          <p:spPr>
            <a:xfrm>
              <a:off x="749455" y="2594854"/>
              <a:ext cx="56356" cy="85972"/>
            </a:xfrm>
            <a:custGeom>
              <a:rect b="b" l="l" r="r" t="t"/>
              <a:pathLst>
                <a:path extrusionOk="0" h="5742" w="3764">
                  <a:moveTo>
                    <a:pt x="3182" y="0"/>
                  </a:moveTo>
                  <a:cubicBezTo>
                    <a:pt x="3058" y="0"/>
                    <a:pt x="2932" y="56"/>
                    <a:pt x="2834" y="191"/>
                  </a:cubicBezTo>
                  <a:lnTo>
                    <a:pt x="1635" y="1999"/>
                  </a:lnTo>
                  <a:cubicBezTo>
                    <a:pt x="1446" y="1432"/>
                    <a:pt x="1236" y="885"/>
                    <a:pt x="963" y="338"/>
                  </a:cubicBezTo>
                  <a:cubicBezTo>
                    <a:pt x="874" y="168"/>
                    <a:pt x="732" y="97"/>
                    <a:pt x="590" y="97"/>
                  </a:cubicBezTo>
                  <a:cubicBezTo>
                    <a:pt x="295" y="97"/>
                    <a:pt x="0" y="404"/>
                    <a:pt x="185" y="759"/>
                  </a:cubicBezTo>
                  <a:cubicBezTo>
                    <a:pt x="794" y="2020"/>
                    <a:pt x="1194" y="3366"/>
                    <a:pt x="1362" y="4753"/>
                  </a:cubicBezTo>
                  <a:cubicBezTo>
                    <a:pt x="1404" y="5069"/>
                    <a:pt x="1446" y="5384"/>
                    <a:pt x="1446" y="5721"/>
                  </a:cubicBezTo>
                  <a:cubicBezTo>
                    <a:pt x="1593" y="5742"/>
                    <a:pt x="1740" y="5742"/>
                    <a:pt x="1888" y="5742"/>
                  </a:cubicBezTo>
                  <a:cubicBezTo>
                    <a:pt x="2035" y="5742"/>
                    <a:pt x="2182" y="5721"/>
                    <a:pt x="2329" y="5721"/>
                  </a:cubicBezTo>
                  <a:cubicBezTo>
                    <a:pt x="2308" y="5384"/>
                    <a:pt x="2287" y="5069"/>
                    <a:pt x="2245" y="4753"/>
                  </a:cubicBezTo>
                  <a:cubicBezTo>
                    <a:pt x="2182" y="4207"/>
                    <a:pt x="2098" y="3660"/>
                    <a:pt x="1951" y="3135"/>
                  </a:cubicBezTo>
                  <a:lnTo>
                    <a:pt x="3570" y="675"/>
                  </a:lnTo>
                  <a:cubicBezTo>
                    <a:pt x="3763" y="332"/>
                    <a:pt x="3482" y="0"/>
                    <a:pt x="31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3" name="Google Shape;1803;p46"/>
          <p:cNvGrpSpPr/>
          <p:nvPr/>
        </p:nvGrpSpPr>
        <p:grpSpPr>
          <a:xfrm>
            <a:off x="593944" y="1896504"/>
            <a:ext cx="383281" cy="333947"/>
            <a:chOff x="593944" y="1896504"/>
            <a:chExt cx="383281" cy="333947"/>
          </a:xfrm>
        </p:grpSpPr>
        <p:sp>
          <p:nvSpPr>
            <p:cNvPr id="1804" name="Google Shape;1804;p46"/>
            <p:cNvSpPr/>
            <p:nvPr/>
          </p:nvSpPr>
          <p:spPr>
            <a:xfrm>
              <a:off x="593944" y="1896744"/>
              <a:ext cx="383281" cy="333707"/>
            </a:xfrm>
            <a:custGeom>
              <a:rect b="b" l="l" r="r" t="t"/>
              <a:pathLst>
                <a:path extrusionOk="0" h="22288" w="25599">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6"/>
            <p:cNvSpPr/>
            <p:nvPr/>
          </p:nvSpPr>
          <p:spPr>
            <a:xfrm>
              <a:off x="694035" y="1896504"/>
              <a:ext cx="281124" cy="183233"/>
            </a:xfrm>
            <a:custGeom>
              <a:rect b="b" l="l" r="r" t="t"/>
              <a:pathLst>
                <a:path extrusionOk="0" h="12238" w="18776">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6"/>
            <p:cNvSpPr/>
            <p:nvPr/>
          </p:nvSpPr>
          <p:spPr>
            <a:xfrm>
              <a:off x="791312" y="1948294"/>
              <a:ext cx="141984" cy="106574"/>
            </a:xfrm>
            <a:custGeom>
              <a:rect b="b" l="l" r="r" t="t"/>
              <a:pathLst>
                <a:path extrusionOk="0" h="7118" w="9483">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6"/>
            <p:cNvSpPr/>
            <p:nvPr/>
          </p:nvSpPr>
          <p:spPr>
            <a:xfrm>
              <a:off x="816810" y="1948609"/>
              <a:ext cx="103894" cy="98699"/>
            </a:xfrm>
            <a:custGeom>
              <a:rect b="b" l="l" r="r" t="t"/>
              <a:pathLst>
                <a:path extrusionOk="0" h="6592" w="6939">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6"/>
            <p:cNvSpPr/>
            <p:nvPr/>
          </p:nvSpPr>
          <p:spPr>
            <a:xfrm>
              <a:off x="683974" y="2119460"/>
              <a:ext cx="81226" cy="60684"/>
            </a:xfrm>
            <a:custGeom>
              <a:rect b="b" l="l" r="r" t="t"/>
              <a:pathLst>
                <a:path extrusionOk="0" h="4053" w="5425">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6"/>
            <p:cNvSpPr/>
            <p:nvPr/>
          </p:nvSpPr>
          <p:spPr>
            <a:xfrm>
              <a:off x="697509" y="2119250"/>
              <a:ext cx="62660" cy="57435"/>
            </a:xfrm>
            <a:custGeom>
              <a:rect b="b" l="l" r="r" t="t"/>
              <a:pathLst>
                <a:path extrusionOk="0" h="3836" w="4185">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6"/>
            <p:cNvSpPr/>
            <p:nvPr/>
          </p:nvSpPr>
          <p:spPr>
            <a:xfrm>
              <a:off x="652172" y="2036677"/>
              <a:ext cx="81241" cy="60684"/>
            </a:xfrm>
            <a:custGeom>
              <a:rect b="b" l="l" r="r" t="t"/>
              <a:pathLst>
                <a:path extrusionOk="0" h="4053" w="5426">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6"/>
            <p:cNvSpPr/>
            <p:nvPr/>
          </p:nvSpPr>
          <p:spPr>
            <a:xfrm>
              <a:off x="666022" y="2036587"/>
              <a:ext cx="62345" cy="57315"/>
            </a:xfrm>
            <a:custGeom>
              <a:rect b="b" l="l" r="r" t="t"/>
              <a:pathLst>
                <a:path extrusionOk="0" h="3828" w="4164">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6"/>
            <p:cNvSpPr/>
            <p:nvPr/>
          </p:nvSpPr>
          <p:spPr>
            <a:xfrm>
              <a:off x="689319" y="1950495"/>
              <a:ext cx="80911" cy="60609"/>
            </a:xfrm>
            <a:custGeom>
              <a:rect b="b" l="l" r="r" t="t"/>
              <a:pathLst>
                <a:path extrusionOk="0" h="4048" w="5404">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6"/>
            <p:cNvSpPr/>
            <p:nvPr/>
          </p:nvSpPr>
          <p:spPr>
            <a:xfrm>
              <a:off x="702540" y="1950495"/>
              <a:ext cx="62974" cy="57464"/>
            </a:xfrm>
            <a:custGeom>
              <a:rect b="b" l="l" r="r" t="t"/>
              <a:pathLst>
                <a:path extrusionOk="0" h="3838" w="4206">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4" name="Google Shape;1814;p46"/>
          <p:cNvGrpSpPr/>
          <p:nvPr/>
        </p:nvGrpSpPr>
        <p:grpSpPr>
          <a:xfrm>
            <a:off x="606613" y="3265960"/>
            <a:ext cx="357933" cy="342676"/>
            <a:chOff x="606613" y="3265960"/>
            <a:chExt cx="357933" cy="342676"/>
          </a:xfrm>
        </p:grpSpPr>
        <p:sp>
          <p:nvSpPr>
            <p:cNvPr id="1815" name="Google Shape;1815;p46"/>
            <p:cNvSpPr/>
            <p:nvPr/>
          </p:nvSpPr>
          <p:spPr>
            <a:xfrm>
              <a:off x="799893" y="3447277"/>
              <a:ext cx="87215" cy="87514"/>
            </a:xfrm>
            <a:custGeom>
              <a:rect b="b" l="l" r="r" t="t"/>
              <a:pathLst>
                <a:path extrusionOk="0" h="5845" w="5825">
                  <a:moveTo>
                    <a:pt x="1073" y="0"/>
                  </a:moveTo>
                  <a:lnTo>
                    <a:pt x="1" y="1072"/>
                  </a:lnTo>
                  <a:lnTo>
                    <a:pt x="4752" y="5845"/>
                  </a:lnTo>
                  <a:lnTo>
                    <a:pt x="5824" y="475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6"/>
            <p:cNvSpPr/>
            <p:nvPr/>
          </p:nvSpPr>
          <p:spPr>
            <a:xfrm>
              <a:off x="836725" y="3485127"/>
              <a:ext cx="127820" cy="123508"/>
            </a:xfrm>
            <a:custGeom>
              <a:rect b="b" l="l" r="r" t="t"/>
              <a:pathLst>
                <a:path extrusionOk="0" h="8249" w="8537">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6"/>
            <p:cNvSpPr/>
            <p:nvPr/>
          </p:nvSpPr>
          <p:spPr>
            <a:xfrm>
              <a:off x="836725" y="3493856"/>
              <a:ext cx="122460" cy="114779"/>
            </a:xfrm>
            <a:custGeom>
              <a:rect b="b" l="l" r="r" t="t"/>
              <a:pathLst>
                <a:path extrusionOk="0" h="7666" w="8179">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6"/>
            <p:cNvSpPr/>
            <p:nvPr/>
          </p:nvSpPr>
          <p:spPr>
            <a:xfrm>
              <a:off x="606613" y="3265960"/>
              <a:ext cx="268846" cy="245235"/>
            </a:xfrm>
            <a:custGeom>
              <a:rect b="b" l="l" r="r" t="t"/>
              <a:pathLst>
                <a:path extrusionOk="0" h="16379" w="17956">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6"/>
            <p:cNvSpPr/>
            <p:nvPr/>
          </p:nvSpPr>
          <p:spPr>
            <a:xfrm>
              <a:off x="637770" y="3294602"/>
              <a:ext cx="206516" cy="187860"/>
            </a:xfrm>
            <a:custGeom>
              <a:rect b="b" l="l" r="r" t="t"/>
              <a:pathLst>
                <a:path extrusionOk="0" h="12547" w="13793">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6"/>
            <p:cNvSpPr/>
            <p:nvPr/>
          </p:nvSpPr>
          <p:spPr>
            <a:xfrm>
              <a:off x="636513" y="3314426"/>
              <a:ext cx="178817" cy="167857"/>
            </a:xfrm>
            <a:custGeom>
              <a:rect b="b" l="l" r="r" t="t"/>
              <a:pathLst>
                <a:path extrusionOk="0" h="11211" w="11943">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6"/>
            <p:cNvSpPr/>
            <p:nvPr/>
          </p:nvSpPr>
          <p:spPr>
            <a:xfrm>
              <a:off x="836725" y="3485127"/>
              <a:ext cx="51640" cy="50936"/>
            </a:xfrm>
            <a:custGeom>
              <a:rect b="b" l="l" r="r" t="t"/>
              <a:pathLst>
                <a:path extrusionOk="0" h="3402" w="3449">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6"/>
            <p:cNvSpPr/>
            <p:nvPr/>
          </p:nvSpPr>
          <p:spPr>
            <a:xfrm>
              <a:off x="836725" y="3493856"/>
              <a:ext cx="36533" cy="42207"/>
            </a:xfrm>
            <a:custGeom>
              <a:rect b="b" l="l" r="r" t="t"/>
              <a:pathLst>
                <a:path extrusionOk="0" h="2819" w="2440">
                  <a:moveTo>
                    <a:pt x="967" y="1"/>
                  </a:moveTo>
                  <a:lnTo>
                    <a:pt x="253" y="716"/>
                  </a:lnTo>
                  <a:cubicBezTo>
                    <a:pt x="0" y="947"/>
                    <a:pt x="0" y="1325"/>
                    <a:pt x="211" y="1578"/>
                  </a:cubicBezTo>
                  <a:lnTo>
                    <a:pt x="1304" y="2818"/>
                  </a:lnTo>
                  <a:lnTo>
                    <a:pt x="2439" y="1662"/>
                  </a:lnTo>
                  <a:lnTo>
                    <a:pt x="9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3" name="Google Shape;1823;p46"/>
          <p:cNvGrpSpPr/>
          <p:nvPr/>
        </p:nvGrpSpPr>
        <p:grpSpPr>
          <a:xfrm>
            <a:off x="634001" y="3962376"/>
            <a:ext cx="303159" cy="303424"/>
            <a:chOff x="1471588" y="4703596"/>
            <a:chExt cx="303159" cy="303424"/>
          </a:xfrm>
        </p:grpSpPr>
        <p:sp>
          <p:nvSpPr>
            <p:cNvPr id="1824" name="Google Shape;1824;p46"/>
            <p:cNvSpPr/>
            <p:nvPr/>
          </p:nvSpPr>
          <p:spPr>
            <a:xfrm>
              <a:off x="1471588" y="4703596"/>
              <a:ext cx="114812" cy="55373"/>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6"/>
            <p:cNvSpPr/>
            <p:nvPr/>
          </p:nvSpPr>
          <p:spPr>
            <a:xfrm>
              <a:off x="1494670" y="4735892"/>
              <a:ext cx="50752" cy="23079"/>
            </a:xfrm>
            <a:custGeom>
              <a:rect b="b" l="l" r="r" t="t"/>
              <a:pathLst>
                <a:path extrusionOk="0" h="1788" w="3932">
                  <a:moveTo>
                    <a:pt x="1808" y="1"/>
                  </a:moveTo>
                  <a:cubicBezTo>
                    <a:pt x="1808" y="989"/>
                    <a:pt x="1009" y="1788"/>
                    <a:pt x="0" y="1788"/>
                  </a:cubicBezTo>
                  <a:lnTo>
                    <a:pt x="3932" y="1788"/>
                  </a:lnTo>
                  <a:lnTo>
                    <a:pt x="3932"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6"/>
            <p:cNvSpPr/>
            <p:nvPr/>
          </p:nvSpPr>
          <p:spPr>
            <a:xfrm>
              <a:off x="1503887" y="4703596"/>
              <a:ext cx="206262" cy="303417"/>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6"/>
            <p:cNvSpPr/>
            <p:nvPr/>
          </p:nvSpPr>
          <p:spPr>
            <a:xfrm>
              <a:off x="1536186" y="4938067"/>
              <a:ext cx="173967" cy="68952"/>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6"/>
            <p:cNvSpPr/>
            <p:nvPr/>
          </p:nvSpPr>
          <p:spPr>
            <a:xfrm>
              <a:off x="1503616" y="4703596"/>
              <a:ext cx="200286" cy="13308"/>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6"/>
            <p:cNvSpPr/>
            <p:nvPr/>
          </p:nvSpPr>
          <p:spPr>
            <a:xfrm>
              <a:off x="1568485" y="4951375"/>
              <a:ext cx="206262" cy="55644"/>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6"/>
            <p:cNvSpPr/>
            <p:nvPr/>
          </p:nvSpPr>
          <p:spPr>
            <a:xfrm>
              <a:off x="1568485" y="4994513"/>
              <a:ext cx="199473" cy="12507"/>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6"/>
            <p:cNvSpPr/>
            <p:nvPr/>
          </p:nvSpPr>
          <p:spPr>
            <a:xfrm>
              <a:off x="1554376" y="4951375"/>
              <a:ext cx="46415" cy="23350"/>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6"/>
            <p:cNvSpPr/>
            <p:nvPr/>
          </p:nvSpPr>
          <p:spPr>
            <a:xfrm>
              <a:off x="1556002" y="4752788"/>
              <a:ext cx="137323" cy="21659"/>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6"/>
            <p:cNvSpPr/>
            <p:nvPr/>
          </p:nvSpPr>
          <p:spPr>
            <a:xfrm>
              <a:off x="1556002" y="4784477"/>
              <a:ext cx="137323" cy="21710"/>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6"/>
            <p:cNvSpPr/>
            <p:nvPr/>
          </p:nvSpPr>
          <p:spPr>
            <a:xfrm>
              <a:off x="1556002" y="4816217"/>
              <a:ext cx="137323" cy="21723"/>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6"/>
            <p:cNvSpPr/>
            <p:nvPr/>
          </p:nvSpPr>
          <p:spPr>
            <a:xfrm>
              <a:off x="1646922" y="4765748"/>
              <a:ext cx="126752" cy="126739"/>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6"/>
            <p:cNvSpPr/>
            <p:nvPr/>
          </p:nvSpPr>
          <p:spPr>
            <a:xfrm>
              <a:off x="1622227" y="4807543"/>
              <a:ext cx="109649" cy="10963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7" name="Google Shape;1837;p46"/>
          <p:cNvGrpSpPr/>
          <p:nvPr/>
        </p:nvGrpSpPr>
        <p:grpSpPr>
          <a:xfrm>
            <a:off x="3129399" y="1889274"/>
            <a:ext cx="261191" cy="261191"/>
            <a:chOff x="-1469736" y="2062827"/>
            <a:chExt cx="370957" cy="370957"/>
          </a:xfrm>
        </p:grpSpPr>
        <p:sp>
          <p:nvSpPr>
            <p:cNvPr id="1838" name="Google Shape;1838;p46"/>
            <p:cNvSpPr/>
            <p:nvPr/>
          </p:nvSpPr>
          <p:spPr>
            <a:xfrm>
              <a:off x="-1469736" y="2062827"/>
              <a:ext cx="370957" cy="370957"/>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39" name="Google Shape;1839;p46"/>
            <p:cNvSpPr/>
            <p:nvPr/>
          </p:nvSpPr>
          <p:spPr>
            <a:xfrm>
              <a:off x="-1356606" y="2199912"/>
              <a:ext cx="146358" cy="96815"/>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40" name="Google Shape;1840;p46"/>
          <p:cNvGrpSpPr/>
          <p:nvPr/>
        </p:nvGrpSpPr>
        <p:grpSpPr>
          <a:xfrm>
            <a:off x="3129400" y="2545150"/>
            <a:ext cx="261191" cy="261191"/>
            <a:chOff x="-227481" y="2994338"/>
            <a:chExt cx="370957" cy="370957"/>
          </a:xfrm>
        </p:grpSpPr>
        <p:sp>
          <p:nvSpPr>
            <p:cNvPr id="1841" name="Google Shape;1841;p46"/>
            <p:cNvSpPr/>
            <p:nvPr/>
          </p:nvSpPr>
          <p:spPr>
            <a:xfrm>
              <a:off x="-105349" y="3117528"/>
              <a:ext cx="126649" cy="124589"/>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42" name="Google Shape;1842;p46"/>
            <p:cNvSpPr/>
            <p:nvPr/>
          </p:nvSpPr>
          <p:spPr>
            <a:xfrm>
              <a:off x="-227481" y="2994338"/>
              <a:ext cx="370957" cy="370957"/>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43" name="Google Shape;1843;p46"/>
          <p:cNvGrpSpPr/>
          <p:nvPr/>
        </p:nvGrpSpPr>
        <p:grpSpPr>
          <a:xfrm>
            <a:off x="3822349" y="1889274"/>
            <a:ext cx="261191" cy="261191"/>
            <a:chOff x="-1469736" y="2062827"/>
            <a:chExt cx="370957" cy="370957"/>
          </a:xfrm>
        </p:grpSpPr>
        <p:sp>
          <p:nvSpPr>
            <p:cNvPr id="1844" name="Google Shape;1844;p46"/>
            <p:cNvSpPr/>
            <p:nvPr/>
          </p:nvSpPr>
          <p:spPr>
            <a:xfrm>
              <a:off x="-1469736" y="2062827"/>
              <a:ext cx="370957" cy="370957"/>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45" name="Google Shape;1845;p46"/>
            <p:cNvSpPr/>
            <p:nvPr/>
          </p:nvSpPr>
          <p:spPr>
            <a:xfrm>
              <a:off x="-1356606" y="2199912"/>
              <a:ext cx="146358" cy="96815"/>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46" name="Google Shape;1846;p46"/>
          <p:cNvGrpSpPr/>
          <p:nvPr/>
        </p:nvGrpSpPr>
        <p:grpSpPr>
          <a:xfrm>
            <a:off x="3822350" y="2545150"/>
            <a:ext cx="261191" cy="261191"/>
            <a:chOff x="-227481" y="2994338"/>
            <a:chExt cx="370957" cy="370957"/>
          </a:xfrm>
        </p:grpSpPr>
        <p:sp>
          <p:nvSpPr>
            <p:cNvPr id="1847" name="Google Shape;1847;p46"/>
            <p:cNvSpPr/>
            <p:nvPr/>
          </p:nvSpPr>
          <p:spPr>
            <a:xfrm>
              <a:off x="-105349" y="3117528"/>
              <a:ext cx="126649" cy="124589"/>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48" name="Google Shape;1848;p46"/>
            <p:cNvSpPr/>
            <p:nvPr/>
          </p:nvSpPr>
          <p:spPr>
            <a:xfrm>
              <a:off x="-227481" y="2994338"/>
              <a:ext cx="370957" cy="370957"/>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849" name="Google Shape;1849;p46"/>
          <p:cNvSpPr/>
          <p:nvPr/>
        </p:nvSpPr>
        <p:spPr>
          <a:xfrm>
            <a:off x="6768000" y="1069175"/>
            <a:ext cx="1926600" cy="3629100"/>
          </a:xfrm>
          <a:prstGeom prst="roundRect">
            <a:avLst>
              <a:gd fmla="val 9304"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0" name="Google Shape;1850;p46"/>
          <p:cNvGrpSpPr/>
          <p:nvPr/>
        </p:nvGrpSpPr>
        <p:grpSpPr>
          <a:xfrm>
            <a:off x="6909300" y="1285363"/>
            <a:ext cx="321650" cy="75600"/>
            <a:chOff x="6909300" y="1285363"/>
            <a:chExt cx="321650" cy="75600"/>
          </a:xfrm>
        </p:grpSpPr>
        <p:sp>
          <p:nvSpPr>
            <p:cNvPr id="1851" name="Google Shape;1851;p46"/>
            <p:cNvSpPr/>
            <p:nvPr/>
          </p:nvSpPr>
          <p:spPr>
            <a:xfrm>
              <a:off x="6909300" y="1285363"/>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6"/>
            <p:cNvSpPr/>
            <p:nvPr/>
          </p:nvSpPr>
          <p:spPr>
            <a:xfrm>
              <a:off x="7032325" y="1285363"/>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6"/>
            <p:cNvSpPr/>
            <p:nvPr/>
          </p:nvSpPr>
          <p:spPr>
            <a:xfrm>
              <a:off x="7155350" y="1285363"/>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854" name="Google Shape;1854;p46"/>
          <p:cNvGraphicFramePr/>
          <p:nvPr/>
        </p:nvGraphicFramePr>
        <p:xfrm>
          <a:off x="6827163" y="1544100"/>
          <a:ext cx="3000000" cy="3000000"/>
        </p:xfrm>
        <a:graphic>
          <a:graphicData uri="http://schemas.openxmlformats.org/drawingml/2006/table">
            <a:tbl>
              <a:tblPr>
                <a:noFill/>
                <a:tableStyleId>{BF3C4749-BF25-492E-A75E-34C98FEAD4E0}</a:tableStyleId>
              </a:tblPr>
              <a:tblGrid>
                <a:gridCol w="1808250"/>
              </a:tblGrid>
              <a:tr h="441925">
                <a:tc>
                  <a:txBody>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NOTES</a:t>
                      </a:r>
                      <a:endParaRPr b="1" sz="1700">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accent3">
                          <a:alpha val="0"/>
                        </a:schemeClr>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alpha val="0"/>
                        </a:schemeClr>
                      </a:solidFill>
                      <a:prstDash val="solid"/>
                      <a:round/>
                      <a:headEnd len="sm" w="sm" type="none"/>
                      <a:tailEnd len="sm" w="sm" type="none"/>
                    </a:lnT>
                    <a:lnB cap="flat" cmpd="sng" w="9525">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75525">
                <a:tc>
                  <a:txBody>
                    <a:bodyPr/>
                    <a:lstStyle/>
                    <a:p>
                      <a:pPr indent="0" lvl="0" marL="0" rtl="0" algn="ctr">
                        <a:lnSpc>
                          <a:spcPct val="115000"/>
                        </a:lnSpc>
                        <a:spcBef>
                          <a:spcPts val="0"/>
                        </a:spcBef>
                        <a:spcAft>
                          <a:spcPts val="1600"/>
                        </a:spcAft>
                        <a:buNone/>
                      </a:pPr>
                      <a:r>
                        <a:rPr lang="es" sz="1200">
                          <a:solidFill>
                            <a:schemeClr val="dk1"/>
                          </a:solidFill>
                          <a:latin typeface="Ubuntu"/>
                          <a:ea typeface="Ubuntu"/>
                          <a:cs typeface="Ubuntu"/>
                          <a:sym typeface="Ubuntu"/>
                        </a:rPr>
                        <a:t>Write your own notes</a:t>
                      </a:r>
                      <a:endParaRPr>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bl>
          </a:graphicData>
        </a:graphic>
      </p:graphicFrame>
      <p:graphicFrame>
        <p:nvGraphicFramePr>
          <p:cNvPr id="1855" name="Google Shape;1855;p46"/>
          <p:cNvGraphicFramePr/>
          <p:nvPr/>
        </p:nvGraphicFramePr>
        <p:xfrm>
          <a:off x="1439650" y="1210700"/>
          <a:ext cx="3000000" cy="3000000"/>
        </p:xfrm>
        <a:graphic>
          <a:graphicData uri="http://schemas.openxmlformats.org/drawingml/2006/table">
            <a:tbl>
              <a:tblPr>
                <a:noFill/>
                <a:tableStyleId>{BF3C4749-BF25-492E-A75E-34C98FEAD4E0}</a:tableStyleId>
              </a:tblPr>
              <a:tblGrid>
                <a:gridCol w="1583975"/>
                <a:gridCol w="668825"/>
                <a:gridCol w="668825"/>
                <a:gridCol w="668825"/>
                <a:gridCol w="668825"/>
                <a:gridCol w="668825"/>
              </a:tblGrid>
              <a:tr h="551175">
                <a:tc>
                  <a:txBody>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GOALS</a:t>
                      </a:r>
                      <a:endParaRPr b="1" sz="1700">
                        <a:solidFill>
                          <a:schemeClr val="accent1"/>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E1A28D">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MO</a:t>
                      </a:r>
                      <a:endParaRPr b="1" sz="1700">
                        <a:solidFill>
                          <a:schemeClr val="accent2"/>
                        </a:solidFill>
                        <a:latin typeface="Ubuntu"/>
                        <a:ea typeface="Ubuntu"/>
                        <a:cs typeface="Ubuntu"/>
                        <a:sym typeface="Ubuntu"/>
                      </a:endParaRPr>
                    </a:p>
                  </a:txBody>
                  <a:tcPr marT="91425"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TU</a:t>
                      </a:r>
                      <a:endParaRPr b="1" sz="1700">
                        <a:solidFill>
                          <a:schemeClr val="accent2"/>
                        </a:solidFill>
                        <a:latin typeface="Ubuntu"/>
                        <a:ea typeface="Ubuntu"/>
                        <a:cs typeface="Ubuntu"/>
                        <a:sym typeface="Ubuntu"/>
                      </a:endParaRPr>
                    </a:p>
                  </a:txBody>
                  <a:tcPr marT="91425"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WE</a:t>
                      </a:r>
                      <a:endParaRPr b="1" sz="1700">
                        <a:solidFill>
                          <a:schemeClr val="accent2"/>
                        </a:solidFill>
                        <a:latin typeface="Ubuntu"/>
                        <a:ea typeface="Ubuntu"/>
                        <a:cs typeface="Ubuntu"/>
                        <a:sym typeface="Ubuntu"/>
                      </a:endParaRPr>
                    </a:p>
                  </a:txBody>
                  <a:tcPr marT="91425"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TH</a:t>
                      </a:r>
                      <a:endParaRPr b="1" sz="1700">
                        <a:solidFill>
                          <a:schemeClr val="accent2"/>
                        </a:solidFill>
                        <a:latin typeface="Ubuntu"/>
                        <a:ea typeface="Ubuntu"/>
                        <a:cs typeface="Ubuntu"/>
                        <a:sym typeface="Ubuntu"/>
                      </a:endParaRPr>
                    </a:p>
                  </a:txBody>
                  <a:tcPr marT="91425"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FR</a:t>
                      </a:r>
                      <a:endParaRPr b="1" sz="1700">
                        <a:solidFill>
                          <a:schemeClr val="accent2"/>
                        </a:solidFill>
                        <a:latin typeface="Ubuntu"/>
                        <a:ea typeface="Ubuntu"/>
                        <a:cs typeface="Ubuntu"/>
                        <a:sym typeface="Ubuntu"/>
                      </a:endParaRPr>
                    </a:p>
                  </a:txBody>
                  <a:tcPr marT="91425"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r>
              <a:tr h="548600">
                <a:tc>
                  <a:txBody>
                    <a:bodyPr/>
                    <a:lstStyle/>
                    <a:p>
                      <a:pPr indent="0" lvl="0" marL="0" rtl="0" algn="l">
                        <a:spcBef>
                          <a:spcPts val="0"/>
                        </a:spcBef>
                        <a:spcAft>
                          <a:spcPts val="0"/>
                        </a:spcAft>
                        <a:buNone/>
                      </a:pPr>
                      <a:r>
                        <a:rPr b="1" lang="es" sz="1200">
                          <a:solidFill>
                            <a:schemeClr val="lt1"/>
                          </a:solidFill>
                          <a:latin typeface="Ubuntu"/>
                          <a:ea typeface="Ubuntu"/>
                          <a:cs typeface="Ubuntu"/>
                          <a:sym typeface="Ubuntu"/>
                        </a:rPr>
                        <a:t>Paint</a:t>
                      </a:r>
                      <a:endParaRPr b="1" sz="1200">
                        <a:solidFill>
                          <a:schemeClr val="lt1"/>
                        </a:solidFill>
                        <a:latin typeface="Ubuntu"/>
                        <a:ea typeface="Ubuntu"/>
                        <a:cs typeface="Ubuntu"/>
                        <a:sym typeface="Ubuntu"/>
                      </a:endParaRPr>
                    </a:p>
                  </a:txBody>
                  <a:tcPr marT="91425" marB="91425" marR="91425" marL="91425" anchor="ctr">
                    <a:lnL cap="flat" cmpd="sng" w="9525">
                      <a:solidFill>
                        <a:srgbClr val="D74A2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rgbClr val="E1A28D">
                          <a:alpha val="0"/>
                        </a:srgbClr>
                      </a:solidFill>
                      <a:prstDash val="solid"/>
                      <a:round/>
                      <a:headEnd len="sm" w="sm" type="none"/>
                      <a:tailEnd len="sm" w="sm" type="none"/>
                    </a:lnT>
                    <a:lnB cap="flat" cmpd="sng" w="19050">
                      <a:solidFill>
                        <a:srgbClr val="E1A28D">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s" sz="1200">
                          <a:solidFill>
                            <a:schemeClr val="lt1"/>
                          </a:solidFill>
                          <a:latin typeface="Ubuntu"/>
                          <a:ea typeface="Ubuntu"/>
                          <a:cs typeface="Ubuntu"/>
                          <a:sym typeface="Ubuntu"/>
                        </a:rPr>
                        <a:t>Eat healthier</a:t>
                      </a:r>
                      <a:endParaRPr b="1" sz="1200">
                        <a:solidFill>
                          <a:schemeClr val="lt1"/>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rgbClr val="E1A28D">
                          <a:alpha val="0"/>
                        </a:srgbClr>
                      </a:solidFill>
                      <a:prstDash val="solid"/>
                      <a:round/>
                      <a:headEnd len="sm" w="sm" type="none"/>
                      <a:tailEnd len="sm" w="sm" type="none"/>
                    </a:lnT>
                    <a:lnB cap="flat" cmpd="sng" w="19050">
                      <a:solidFill>
                        <a:srgbClr val="E1A28D">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s" sz="1200">
                          <a:solidFill>
                            <a:schemeClr val="lt1"/>
                          </a:solidFill>
                          <a:latin typeface="Ubuntu"/>
                          <a:ea typeface="Ubuntu"/>
                          <a:cs typeface="Ubuntu"/>
                          <a:sym typeface="Ubuntu"/>
                        </a:rPr>
                        <a:t>Project</a:t>
                      </a:r>
                      <a:endParaRPr b="1" sz="1200">
                        <a:solidFill>
                          <a:schemeClr val="lt1"/>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rgbClr val="E1A28D">
                          <a:alpha val="0"/>
                        </a:srgbClr>
                      </a:solidFill>
                      <a:prstDash val="solid"/>
                      <a:round/>
                      <a:headEnd len="sm" w="sm" type="none"/>
                      <a:tailEnd len="sm" w="sm" type="none"/>
                    </a:lnT>
                    <a:lnB cap="flat" cmpd="sng" w="19050">
                      <a:solidFill>
                        <a:srgbClr val="E1A28D">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s" sz="1200">
                          <a:solidFill>
                            <a:schemeClr val="lt1"/>
                          </a:solidFill>
                          <a:latin typeface="Ubuntu"/>
                          <a:ea typeface="Ubuntu"/>
                          <a:cs typeface="Ubuntu"/>
                          <a:sym typeface="Ubuntu"/>
                        </a:rPr>
                        <a:t>Writer</a:t>
                      </a:r>
                      <a:endParaRPr b="1" sz="1200">
                        <a:solidFill>
                          <a:schemeClr val="lt1"/>
                        </a:solidFill>
                        <a:latin typeface="Ubuntu"/>
                        <a:ea typeface="Ubuntu"/>
                        <a:cs typeface="Ubuntu"/>
                        <a:sym typeface="Ubuntu"/>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rgbClr val="E1A28D">
                          <a:alpha val="0"/>
                        </a:srgbClr>
                      </a:solidFill>
                      <a:prstDash val="solid"/>
                      <a:round/>
                      <a:headEnd len="sm" w="sm" type="none"/>
                      <a:tailEnd len="sm" w="sm" type="none"/>
                    </a:lnT>
                    <a:lnB cap="flat" cmpd="sng" w="19050">
                      <a:solidFill>
                        <a:srgbClr val="E1A28D">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Ubuntu"/>
                        <a:ea typeface="Ubuntu"/>
                        <a:cs typeface="Ubuntu"/>
                        <a:sym typeface="Ubuntu"/>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47"/>
          <p:cNvSpPr/>
          <p:nvPr/>
        </p:nvSpPr>
        <p:spPr>
          <a:xfrm>
            <a:off x="904900" y="1132800"/>
            <a:ext cx="7334100" cy="34734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7"/>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aphicFrame>
        <p:nvGraphicFramePr>
          <p:cNvPr id="1862" name="Google Shape;1862;p47"/>
          <p:cNvGraphicFramePr/>
          <p:nvPr/>
        </p:nvGraphicFramePr>
        <p:xfrm>
          <a:off x="1131638" y="1529800"/>
          <a:ext cx="3000000" cy="3000000"/>
        </p:xfrm>
        <a:graphic>
          <a:graphicData uri="http://schemas.openxmlformats.org/drawingml/2006/table">
            <a:tbl>
              <a:tblPr>
                <a:noFill/>
                <a:tableStyleId>{BF3C4749-BF25-492E-A75E-34C98FEAD4E0}</a:tableStyleId>
              </a:tblPr>
              <a:tblGrid>
                <a:gridCol w="1110300"/>
                <a:gridCol w="1035625"/>
                <a:gridCol w="3721675"/>
                <a:gridCol w="1013150"/>
              </a:tblGrid>
              <a:tr h="678650">
                <a:tc>
                  <a:txBody>
                    <a:bodyPr/>
                    <a:lstStyle/>
                    <a:p>
                      <a:pPr indent="0" lvl="0" marL="0" rtl="0" algn="l">
                        <a:spcBef>
                          <a:spcPts val="0"/>
                        </a:spcBef>
                        <a:spcAft>
                          <a:spcPts val="0"/>
                        </a:spcAft>
                        <a:buNone/>
                      </a:pPr>
                      <a:r>
                        <a:rPr b="1" lang="es" sz="1800">
                          <a:solidFill>
                            <a:schemeClr val="accent1"/>
                          </a:solidFill>
                          <a:latin typeface="Ubuntu"/>
                          <a:ea typeface="Ubuntu"/>
                          <a:cs typeface="Ubuntu"/>
                          <a:sym typeface="Ubuntu"/>
                        </a:rPr>
                        <a:t>Subject</a:t>
                      </a:r>
                      <a:endParaRPr b="1" sz="1800">
                        <a:solidFill>
                          <a:schemeClr val="accent1"/>
                        </a:solidFill>
                        <a:latin typeface="Ubuntu"/>
                        <a:ea typeface="Ubuntu"/>
                        <a:cs typeface="Ubuntu"/>
                        <a:sym typeface="Ubuntu"/>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s" sz="1800">
                          <a:solidFill>
                            <a:schemeClr val="accent3"/>
                          </a:solidFill>
                          <a:latin typeface="Ubuntu"/>
                          <a:ea typeface="Ubuntu"/>
                          <a:cs typeface="Ubuntu"/>
                          <a:sym typeface="Ubuntu"/>
                        </a:rPr>
                        <a:t>Part</a:t>
                      </a:r>
                      <a:endParaRPr b="1" sz="1800">
                        <a:solidFill>
                          <a:schemeClr val="accent3"/>
                        </a:solidFill>
                        <a:latin typeface="Ubuntu"/>
                        <a:ea typeface="Ubuntu"/>
                        <a:cs typeface="Ubuntu"/>
                        <a:sym typeface="Ubuntu"/>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s" sz="1800">
                          <a:solidFill>
                            <a:schemeClr val="accent4"/>
                          </a:solidFill>
                          <a:latin typeface="Ubuntu"/>
                          <a:ea typeface="Ubuntu"/>
                          <a:cs typeface="Ubuntu"/>
                          <a:sym typeface="Ubuntu"/>
                        </a:rPr>
                        <a:t>Description</a:t>
                      </a:r>
                      <a:endParaRPr b="1" sz="1800">
                        <a:solidFill>
                          <a:schemeClr val="accent4"/>
                        </a:solidFill>
                        <a:latin typeface="Ubuntu"/>
                        <a:ea typeface="Ubuntu"/>
                        <a:cs typeface="Ubuntu"/>
                        <a:sym typeface="Ubuntu"/>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s" sz="1800">
                          <a:solidFill>
                            <a:schemeClr val="accent2"/>
                          </a:solidFill>
                          <a:latin typeface="Ubuntu"/>
                          <a:ea typeface="Ubuntu"/>
                          <a:cs typeface="Ubuntu"/>
                          <a:sym typeface="Ubuntu"/>
                        </a:rPr>
                        <a:t>Check</a:t>
                      </a:r>
                      <a:endParaRPr b="1" sz="1800">
                        <a:solidFill>
                          <a:schemeClr val="accent2"/>
                        </a:solidFill>
                        <a:latin typeface="Ubuntu"/>
                        <a:ea typeface="Ubuntu"/>
                        <a:cs typeface="Ubuntu"/>
                        <a:sym typeface="Ubuntu"/>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51675">
                <a:tc rowSpan="2">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Math</a:t>
                      </a:r>
                      <a:endParaRPr sz="1200">
                        <a:solidFill>
                          <a:schemeClr val="dk2"/>
                        </a:solidFill>
                        <a:latin typeface="Ubuntu"/>
                        <a:ea typeface="Ubuntu"/>
                        <a:cs typeface="Ubuntu"/>
                        <a:sym typeface="Ubuntu"/>
                      </a:endParaRPr>
                    </a:p>
                    <a:p>
                      <a:pPr indent="0" lvl="0" marL="0" rtl="0" algn="l">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 sz="1200">
                          <a:solidFill>
                            <a:schemeClr val="dk2"/>
                          </a:solidFill>
                          <a:latin typeface="Ubuntu"/>
                          <a:ea typeface="Ubuntu"/>
                          <a:cs typeface="Ubuntu"/>
                          <a:sym typeface="Ubuntu"/>
                        </a:rPr>
                        <a:t>Here you can write a brief description</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64925">
                <a:tc vMerge="1"/>
                <a:tc>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Here you can write a brief description</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64925">
                <a:tc rowSpan="2">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History</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Here you can write a brief description</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64925">
                <a:tc vMerge="1"/>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Here you can write a brief description</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64925">
                <a:tc rowSpan="2">
                  <a:txBody>
                    <a:bodyPr/>
                    <a:lstStyle/>
                    <a:p>
                      <a:pPr indent="0" lvl="0" marL="0" rtl="0" algn="l">
                        <a:spcBef>
                          <a:spcPts val="0"/>
                        </a:spcBef>
                        <a:spcAft>
                          <a:spcPts val="0"/>
                        </a:spcAft>
                        <a:buNone/>
                      </a:pPr>
                      <a:r>
                        <a:rPr lang="es" sz="1200">
                          <a:solidFill>
                            <a:schemeClr val="dk2"/>
                          </a:solidFill>
                          <a:latin typeface="Ubuntu"/>
                          <a:ea typeface="Ubuntu"/>
                          <a:cs typeface="Ubuntu"/>
                          <a:sym typeface="Ubuntu"/>
                        </a:rPr>
                        <a:t>Geography</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Exam</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Here you can write a brief description</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64925">
                <a:tc vMerge="1"/>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Project</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s" sz="1200">
                          <a:solidFill>
                            <a:schemeClr val="dk2"/>
                          </a:solidFill>
                          <a:latin typeface="Ubuntu"/>
                          <a:ea typeface="Ubuntu"/>
                          <a:cs typeface="Ubuntu"/>
                          <a:sym typeface="Ubuntu"/>
                        </a:rPr>
                        <a:t>Here you can write a brief description</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Ubuntu"/>
                        <a:ea typeface="Ubuntu"/>
                        <a:cs typeface="Ubuntu"/>
                        <a:sym typeface="Ubuntu"/>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grpSp>
        <p:nvGrpSpPr>
          <p:cNvPr id="1863" name="Google Shape;1863;p47"/>
          <p:cNvGrpSpPr/>
          <p:nvPr/>
        </p:nvGrpSpPr>
        <p:grpSpPr>
          <a:xfrm>
            <a:off x="1131641" y="1293755"/>
            <a:ext cx="334098" cy="78526"/>
            <a:chOff x="-3407797" y="1736870"/>
            <a:chExt cx="321650" cy="75600"/>
          </a:xfrm>
        </p:grpSpPr>
        <p:sp>
          <p:nvSpPr>
            <p:cNvPr id="1864" name="Google Shape;1864;p47"/>
            <p:cNvSpPr/>
            <p:nvPr/>
          </p:nvSpPr>
          <p:spPr>
            <a:xfrm>
              <a:off x="-3407797" y="1736870"/>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7"/>
            <p:cNvSpPr/>
            <p:nvPr/>
          </p:nvSpPr>
          <p:spPr>
            <a:xfrm>
              <a:off x="-3284772" y="1736870"/>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7"/>
            <p:cNvSpPr/>
            <p:nvPr/>
          </p:nvSpPr>
          <p:spPr>
            <a:xfrm>
              <a:off x="-3161747" y="1736870"/>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47"/>
          <p:cNvGrpSpPr/>
          <p:nvPr/>
        </p:nvGrpSpPr>
        <p:grpSpPr>
          <a:xfrm>
            <a:off x="7390173" y="2253201"/>
            <a:ext cx="274761" cy="274727"/>
            <a:chOff x="4581641" y="2579695"/>
            <a:chExt cx="390230" cy="390182"/>
          </a:xfrm>
        </p:grpSpPr>
        <p:sp>
          <p:nvSpPr>
            <p:cNvPr id="1868" name="Google Shape;1868;p47"/>
            <p:cNvSpPr/>
            <p:nvPr/>
          </p:nvSpPr>
          <p:spPr>
            <a:xfrm>
              <a:off x="4581641" y="2579695"/>
              <a:ext cx="390230" cy="390182"/>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69" name="Google Shape;1869;p47"/>
            <p:cNvSpPr/>
            <p:nvPr/>
          </p:nvSpPr>
          <p:spPr>
            <a:xfrm>
              <a:off x="4700656" y="2723886"/>
              <a:ext cx="153962" cy="101832"/>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70" name="Google Shape;1870;p47"/>
          <p:cNvGrpSpPr/>
          <p:nvPr/>
        </p:nvGrpSpPr>
        <p:grpSpPr>
          <a:xfrm>
            <a:off x="7390175" y="2612150"/>
            <a:ext cx="274761" cy="274761"/>
            <a:chOff x="5823897" y="3089494"/>
            <a:chExt cx="390230" cy="390230"/>
          </a:xfrm>
        </p:grpSpPr>
        <p:sp>
          <p:nvSpPr>
            <p:cNvPr id="1871" name="Google Shape;1871;p47"/>
            <p:cNvSpPr/>
            <p:nvPr/>
          </p:nvSpPr>
          <p:spPr>
            <a:xfrm>
              <a:off x="5952363" y="3219075"/>
              <a:ext cx="133229" cy="131062"/>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72" name="Google Shape;1872;p47"/>
            <p:cNvSpPr/>
            <p:nvPr/>
          </p:nvSpPr>
          <p:spPr>
            <a:xfrm>
              <a:off x="5823897" y="3089494"/>
              <a:ext cx="390230" cy="390230"/>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73" name="Google Shape;1873;p47"/>
          <p:cNvGrpSpPr/>
          <p:nvPr/>
        </p:nvGrpSpPr>
        <p:grpSpPr>
          <a:xfrm>
            <a:off x="7390173" y="2985376"/>
            <a:ext cx="274761" cy="274727"/>
            <a:chOff x="4581641" y="2579695"/>
            <a:chExt cx="390230" cy="390182"/>
          </a:xfrm>
        </p:grpSpPr>
        <p:sp>
          <p:nvSpPr>
            <p:cNvPr id="1874" name="Google Shape;1874;p47"/>
            <p:cNvSpPr/>
            <p:nvPr/>
          </p:nvSpPr>
          <p:spPr>
            <a:xfrm>
              <a:off x="4581641" y="2579695"/>
              <a:ext cx="390230" cy="390182"/>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75" name="Google Shape;1875;p47"/>
            <p:cNvSpPr/>
            <p:nvPr/>
          </p:nvSpPr>
          <p:spPr>
            <a:xfrm>
              <a:off x="4700656" y="2723886"/>
              <a:ext cx="153962" cy="101832"/>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76" name="Google Shape;1876;p47"/>
          <p:cNvGrpSpPr/>
          <p:nvPr/>
        </p:nvGrpSpPr>
        <p:grpSpPr>
          <a:xfrm>
            <a:off x="7390173" y="3349701"/>
            <a:ext cx="274761" cy="274727"/>
            <a:chOff x="4581641" y="2579695"/>
            <a:chExt cx="390230" cy="390182"/>
          </a:xfrm>
        </p:grpSpPr>
        <p:sp>
          <p:nvSpPr>
            <p:cNvPr id="1877" name="Google Shape;1877;p47"/>
            <p:cNvSpPr/>
            <p:nvPr/>
          </p:nvSpPr>
          <p:spPr>
            <a:xfrm>
              <a:off x="4581641" y="2579695"/>
              <a:ext cx="390230" cy="390182"/>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78" name="Google Shape;1878;p47"/>
            <p:cNvSpPr/>
            <p:nvPr/>
          </p:nvSpPr>
          <p:spPr>
            <a:xfrm>
              <a:off x="4700656" y="2723886"/>
              <a:ext cx="153962" cy="101832"/>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79" name="Google Shape;1879;p47"/>
          <p:cNvGrpSpPr/>
          <p:nvPr/>
        </p:nvGrpSpPr>
        <p:grpSpPr>
          <a:xfrm>
            <a:off x="7390173" y="3714026"/>
            <a:ext cx="274761" cy="274727"/>
            <a:chOff x="4581641" y="2579695"/>
            <a:chExt cx="390230" cy="390182"/>
          </a:xfrm>
        </p:grpSpPr>
        <p:sp>
          <p:nvSpPr>
            <p:cNvPr id="1880" name="Google Shape;1880;p47"/>
            <p:cNvSpPr/>
            <p:nvPr/>
          </p:nvSpPr>
          <p:spPr>
            <a:xfrm>
              <a:off x="4581641" y="2579695"/>
              <a:ext cx="390230" cy="390182"/>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81" name="Google Shape;1881;p47"/>
            <p:cNvSpPr/>
            <p:nvPr/>
          </p:nvSpPr>
          <p:spPr>
            <a:xfrm>
              <a:off x="4700656" y="2723886"/>
              <a:ext cx="153962" cy="101832"/>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882" name="Google Shape;1882;p47"/>
          <p:cNvGrpSpPr/>
          <p:nvPr/>
        </p:nvGrpSpPr>
        <p:grpSpPr>
          <a:xfrm>
            <a:off x="7390175" y="4078350"/>
            <a:ext cx="274761" cy="274761"/>
            <a:chOff x="5823897" y="3089494"/>
            <a:chExt cx="390230" cy="390230"/>
          </a:xfrm>
        </p:grpSpPr>
        <p:sp>
          <p:nvSpPr>
            <p:cNvPr id="1883" name="Google Shape;1883;p47"/>
            <p:cNvSpPr/>
            <p:nvPr/>
          </p:nvSpPr>
          <p:spPr>
            <a:xfrm>
              <a:off x="5952363" y="3219075"/>
              <a:ext cx="133229" cy="131062"/>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84" name="Google Shape;1884;p47"/>
            <p:cNvSpPr/>
            <p:nvPr/>
          </p:nvSpPr>
          <p:spPr>
            <a:xfrm>
              <a:off x="5823897" y="3089494"/>
              <a:ext cx="390230" cy="390230"/>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167" name="Google Shape;167;p21"/>
          <p:cNvSpPr txBox="1"/>
          <p:nvPr/>
        </p:nvSpPr>
        <p:spPr>
          <a:xfrm>
            <a:off x="1031600" y="3736423"/>
            <a:ext cx="1952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Saturn</a:t>
            </a:r>
            <a:endParaRPr b="1" sz="1700">
              <a:solidFill>
                <a:schemeClr val="accent1"/>
              </a:solidFill>
              <a:latin typeface="Ubuntu"/>
              <a:ea typeface="Ubuntu"/>
              <a:cs typeface="Ubuntu"/>
              <a:sym typeface="Ubuntu"/>
            </a:endParaRPr>
          </a:p>
        </p:txBody>
      </p:sp>
      <p:sp>
        <p:nvSpPr>
          <p:cNvPr id="168" name="Google Shape;168;p21"/>
          <p:cNvSpPr txBox="1"/>
          <p:nvPr/>
        </p:nvSpPr>
        <p:spPr>
          <a:xfrm>
            <a:off x="1031600" y="4007075"/>
            <a:ext cx="19524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169" name="Google Shape;169;p21"/>
          <p:cNvSpPr txBox="1"/>
          <p:nvPr/>
        </p:nvSpPr>
        <p:spPr>
          <a:xfrm>
            <a:off x="1031600" y="1380325"/>
            <a:ext cx="1952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170" name="Google Shape;170;p21"/>
          <p:cNvSpPr txBox="1"/>
          <p:nvPr/>
        </p:nvSpPr>
        <p:spPr>
          <a:xfrm>
            <a:off x="1031600" y="1650977"/>
            <a:ext cx="19524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171" name="Google Shape;171;p21"/>
          <p:cNvSpPr txBox="1"/>
          <p:nvPr/>
        </p:nvSpPr>
        <p:spPr>
          <a:xfrm>
            <a:off x="1031600" y="2558367"/>
            <a:ext cx="1952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Neptune</a:t>
            </a:r>
            <a:endParaRPr b="1" sz="1700">
              <a:solidFill>
                <a:schemeClr val="accent1"/>
              </a:solidFill>
              <a:latin typeface="Ubuntu"/>
              <a:ea typeface="Ubuntu"/>
              <a:cs typeface="Ubuntu"/>
              <a:sym typeface="Ubuntu"/>
            </a:endParaRPr>
          </a:p>
        </p:txBody>
      </p:sp>
      <p:sp>
        <p:nvSpPr>
          <p:cNvPr id="172" name="Google Shape;172;p21"/>
          <p:cNvSpPr txBox="1"/>
          <p:nvPr/>
        </p:nvSpPr>
        <p:spPr>
          <a:xfrm>
            <a:off x="1031600" y="2829019"/>
            <a:ext cx="19524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173" name="Google Shape;173;p21"/>
          <p:cNvSpPr txBox="1"/>
          <p:nvPr/>
        </p:nvSpPr>
        <p:spPr>
          <a:xfrm>
            <a:off x="6146250" y="1650977"/>
            <a:ext cx="19524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Planet Mercury is the closest object to the Sun</a:t>
            </a:r>
            <a:endParaRPr sz="1200">
              <a:solidFill>
                <a:schemeClr val="dk2"/>
              </a:solidFill>
              <a:latin typeface="Ubuntu"/>
              <a:ea typeface="Ubuntu"/>
              <a:cs typeface="Ubuntu"/>
              <a:sym typeface="Ubuntu"/>
            </a:endParaRPr>
          </a:p>
        </p:txBody>
      </p:sp>
      <p:sp>
        <p:nvSpPr>
          <p:cNvPr id="174" name="Google Shape;174;p21"/>
          <p:cNvSpPr txBox="1"/>
          <p:nvPr/>
        </p:nvSpPr>
        <p:spPr>
          <a:xfrm>
            <a:off x="6146250" y="1380325"/>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4"/>
                </a:solidFill>
                <a:latin typeface="Ubuntu"/>
                <a:ea typeface="Ubuntu"/>
                <a:cs typeface="Ubuntu"/>
                <a:sym typeface="Ubuntu"/>
              </a:rPr>
              <a:t>Mercury</a:t>
            </a:r>
            <a:endParaRPr b="1" sz="1700">
              <a:solidFill>
                <a:schemeClr val="accent4"/>
              </a:solidFill>
              <a:latin typeface="Ubuntu"/>
              <a:ea typeface="Ubuntu"/>
              <a:cs typeface="Ubuntu"/>
              <a:sym typeface="Ubuntu"/>
            </a:endParaRPr>
          </a:p>
        </p:txBody>
      </p:sp>
      <p:sp>
        <p:nvSpPr>
          <p:cNvPr id="175" name="Google Shape;175;p21"/>
          <p:cNvSpPr txBox="1"/>
          <p:nvPr/>
        </p:nvSpPr>
        <p:spPr>
          <a:xfrm>
            <a:off x="6146250" y="2558367"/>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4"/>
                </a:solidFill>
                <a:latin typeface="Ubuntu"/>
                <a:ea typeface="Ubuntu"/>
                <a:cs typeface="Ubuntu"/>
                <a:sym typeface="Ubuntu"/>
              </a:rPr>
              <a:t>Mars</a:t>
            </a:r>
            <a:endParaRPr b="1" sz="1700">
              <a:solidFill>
                <a:schemeClr val="accent4"/>
              </a:solidFill>
              <a:latin typeface="Ubuntu"/>
              <a:ea typeface="Ubuntu"/>
              <a:cs typeface="Ubuntu"/>
              <a:sym typeface="Ubuntu"/>
            </a:endParaRPr>
          </a:p>
        </p:txBody>
      </p:sp>
      <p:sp>
        <p:nvSpPr>
          <p:cNvPr id="176" name="Google Shape;176;p21"/>
          <p:cNvSpPr txBox="1"/>
          <p:nvPr/>
        </p:nvSpPr>
        <p:spPr>
          <a:xfrm>
            <a:off x="6146250" y="2829019"/>
            <a:ext cx="19524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Despite being red,</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Mars is a cold place</a:t>
            </a:r>
            <a:endParaRPr sz="1200">
              <a:solidFill>
                <a:schemeClr val="dk2"/>
              </a:solidFill>
              <a:latin typeface="Ubuntu"/>
              <a:ea typeface="Ubuntu"/>
              <a:cs typeface="Ubuntu"/>
              <a:sym typeface="Ubuntu"/>
            </a:endParaRPr>
          </a:p>
        </p:txBody>
      </p:sp>
      <p:sp>
        <p:nvSpPr>
          <p:cNvPr id="177" name="Google Shape;177;p21"/>
          <p:cNvSpPr txBox="1"/>
          <p:nvPr/>
        </p:nvSpPr>
        <p:spPr>
          <a:xfrm>
            <a:off x="6146250" y="3736423"/>
            <a:ext cx="19524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4"/>
                </a:solidFill>
                <a:latin typeface="Ubuntu"/>
                <a:ea typeface="Ubuntu"/>
                <a:cs typeface="Ubuntu"/>
                <a:sym typeface="Ubuntu"/>
              </a:rPr>
              <a:t>Jupiter</a:t>
            </a:r>
            <a:endParaRPr b="1" sz="1700">
              <a:solidFill>
                <a:schemeClr val="accent4"/>
              </a:solidFill>
              <a:latin typeface="Ubuntu"/>
              <a:ea typeface="Ubuntu"/>
              <a:cs typeface="Ubuntu"/>
              <a:sym typeface="Ubuntu"/>
            </a:endParaRPr>
          </a:p>
        </p:txBody>
      </p:sp>
      <p:sp>
        <p:nvSpPr>
          <p:cNvPr id="178" name="Google Shape;178;p21"/>
          <p:cNvSpPr txBox="1"/>
          <p:nvPr/>
        </p:nvSpPr>
        <p:spPr>
          <a:xfrm>
            <a:off x="6146250" y="4007075"/>
            <a:ext cx="19524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Jupiter is a gas giant</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and the biggest planet</a:t>
            </a:r>
            <a:endParaRPr sz="1200">
              <a:solidFill>
                <a:schemeClr val="dk2"/>
              </a:solidFill>
              <a:latin typeface="Ubuntu"/>
              <a:ea typeface="Ubuntu"/>
              <a:cs typeface="Ubuntu"/>
              <a:sym typeface="Ubuntu"/>
            </a:endParaRPr>
          </a:p>
        </p:txBody>
      </p:sp>
      <p:sp>
        <p:nvSpPr>
          <p:cNvPr id="179" name="Google Shape;179;p21"/>
          <p:cNvSpPr/>
          <p:nvPr/>
        </p:nvSpPr>
        <p:spPr>
          <a:xfrm>
            <a:off x="568675" y="1576388"/>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01</a:t>
            </a:r>
            <a:endParaRPr b="1">
              <a:solidFill>
                <a:srgbClr val="FFFFFF"/>
              </a:solidFill>
              <a:latin typeface="Ubuntu"/>
              <a:ea typeface="Ubuntu"/>
              <a:cs typeface="Ubuntu"/>
              <a:sym typeface="Ubuntu"/>
            </a:endParaRPr>
          </a:p>
        </p:txBody>
      </p:sp>
      <p:sp>
        <p:nvSpPr>
          <p:cNvPr id="180" name="Google Shape;180;p21"/>
          <p:cNvSpPr/>
          <p:nvPr/>
        </p:nvSpPr>
        <p:spPr>
          <a:xfrm>
            <a:off x="568675" y="2755094"/>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02</a:t>
            </a:r>
            <a:endParaRPr b="1">
              <a:solidFill>
                <a:srgbClr val="FFFFFF"/>
              </a:solidFill>
              <a:latin typeface="Ubuntu"/>
              <a:ea typeface="Ubuntu"/>
              <a:cs typeface="Ubuntu"/>
              <a:sym typeface="Ubuntu"/>
            </a:endParaRPr>
          </a:p>
        </p:txBody>
      </p:sp>
      <p:sp>
        <p:nvSpPr>
          <p:cNvPr id="181" name="Google Shape;181;p21"/>
          <p:cNvSpPr/>
          <p:nvPr/>
        </p:nvSpPr>
        <p:spPr>
          <a:xfrm>
            <a:off x="568675" y="3933800"/>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03</a:t>
            </a:r>
            <a:endParaRPr b="1">
              <a:solidFill>
                <a:srgbClr val="FFFFFF"/>
              </a:solidFill>
              <a:latin typeface="Ubuntu"/>
              <a:ea typeface="Ubuntu"/>
              <a:cs typeface="Ubuntu"/>
              <a:sym typeface="Ubuntu"/>
            </a:endParaRPr>
          </a:p>
        </p:txBody>
      </p:sp>
      <p:sp>
        <p:nvSpPr>
          <p:cNvPr id="182" name="Google Shape;182;p21"/>
          <p:cNvSpPr/>
          <p:nvPr/>
        </p:nvSpPr>
        <p:spPr>
          <a:xfrm>
            <a:off x="8167025" y="1576388"/>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04</a:t>
            </a:r>
            <a:endParaRPr b="1">
              <a:solidFill>
                <a:srgbClr val="FFFFFF"/>
              </a:solidFill>
              <a:latin typeface="Ubuntu"/>
              <a:ea typeface="Ubuntu"/>
              <a:cs typeface="Ubuntu"/>
              <a:sym typeface="Ubuntu"/>
            </a:endParaRPr>
          </a:p>
        </p:txBody>
      </p:sp>
      <p:sp>
        <p:nvSpPr>
          <p:cNvPr id="183" name="Google Shape;183;p21"/>
          <p:cNvSpPr/>
          <p:nvPr/>
        </p:nvSpPr>
        <p:spPr>
          <a:xfrm>
            <a:off x="8167025" y="2755094"/>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05</a:t>
            </a:r>
            <a:endParaRPr b="1">
              <a:solidFill>
                <a:srgbClr val="FFFFFF"/>
              </a:solidFill>
              <a:latin typeface="Ubuntu"/>
              <a:ea typeface="Ubuntu"/>
              <a:cs typeface="Ubuntu"/>
              <a:sym typeface="Ubuntu"/>
            </a:endParaRPr>
          </a:p>
        </p:txBody>
      </p:sp>
      <p:sp>
        <p:nvSpPr>
          <p:cNvPr id="184" name="Google Shape;184;p21"/>
          <p:cNvSpPr/>
          <p:nvPr/>
        </p:nvSpPr>
        <p:spPr>
          <a:xfrm>
            <a:off x="8167025" y="3933800"/>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06</a:t>
            </a:r>
            <a:endParaRPr b="1">
              <a:solidFill>
                <a:srgbClr val="FFFFFF"/>
              </a:solidFill>
              <a:latin typeface="Ubuntu"/>
              <a:ea typeface="Ubuntu"/>
              <a:cs typeface="Ubuntu"/>
              <a:sym typeface="Ubuntu"/>
            </a:endParaRPr>
          </a:p>
        </p:txBody>
      </p:sp>
      <p:sp>
        <p:nvSpPr>
          <p:cNvPr id="185" name="Google Shape;185;p21"/>
          <p:cNvSpPr/>
          <p:nvPr/>
        </p:nvSpPr>
        <p:spPr>
          <a:xfrm>
            <a:off x="3276150" y="1862425"/>
            <a:ext cx="2591700" cy="2591700"/>
          </a:xfrm>
          <a:prstGeom prst="roundRect">
            <a:avLst>
              <a:gd fmla="val 930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21"/>
          <p:cNvGrpSpPr/>
          <p:nvPr/>
        </p:nvGrpSpPr>
        <p:grpSpPr>
          <a:xfrm flipH="1">
            <a:off x="3477929" y="1464373"/>
            <a:ext cx="2188134" cy="2984683"/>
            <a:chOff x="1593369" y="1920260"/>
            <a:chExt cx="2037179" cy="2778776"/>
          </a:xfrm>
        </p:grpSpPr>
        <p:sp>
          <p:nvSpPr>
            <p:cNvPr id="187" name="Google Shape;187;p21"/>
            <p:cNvSpPr/>
            <p:nvPr/>
          </p:nvSpPr>
          <p:spPr>
            <a:xfrm>
              <a:off x="2858842" y="3484505"/>
              <a:ext cx="771706" cy="972057"/>
            </a:xfrm>
            <a:custGeom>
              <a:rect b="b" l="l" r="r" t="t"/>
              <a:pathLst>
                <a:path extrusionOk="0" h="64247" w="51005">
                  <a:moveTo>
                    <a:pt x="0" y="1"/>
                  </a:moveTo>
                  <a:lnTo>
                    <a:pt x="0" y="23"/>
                  </a:lnTo>
                  <a:lnTo>
                    <a:pt x="22533" y="55768"/>
                  </a:lnTo>
                  <a:cubicBezTo>
                    <a:pt x="24633" y="60935"/>
                    <a:pt x="29620" y="64246"/>
                    <a:pt x="35096" y="64246"/>
                  </a:cubicBezTo>
                  <a:cubicBezTo>
                    <a:pt x="35515" y="64246"/>
                    <a:pt x="35936" y="64227"/>
                    <a:pt x="36359" y="64188"/>
                  </a:cubicBezTo>
                  <a:cubicBezTo>
                    <a:pt x="45332" y="63323"/>
                    <a:pt x="51004" y="54084"/>
                    <a:pt x="47681" y="45643"/>
                  </a:cubicBezTo>
                  <a:lnTo>
                    <a:pt x="33412" y="9284"/>
                  </a:lnTo>
                  <a:cubicBezTo>
                    <a:pt x="31219" y="3679"/>
                    <a:pt x="25835" y="1"/>
                    <a:pt x="19852" y="1"/>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1593369" y="3484505"/>
              <a:ext cx="771706" cy="972057"/>
            </a:xfrm>
            <a:custGeom>
              <a:rect b="b" l="l" r="r" t="t"/>
              <a:pathLst>
                <a:path extrusionOk="0" h="64247" w="51005">
                  <a:moveTo>
                    <a:pt x="31130" y="1"/>
                  </a:moveTo>
                  <a:cubicBezTo>
                    <a:pt x="25148" y="1"/>
                    <a:pt x="19786" y="3679"/>
                    <a:pt x="17592" y="9284"/>
                  </a:cubicBezTo>
                  <a:lnTo>
                    <a:pt x="3302" y="45643"/>
                  </a:lnTo>
                  <a:cubicBezTo>
                    <a:pt x="0" y="54084"/>
                    <a:pt x="5672" y="63323"/>
                    <a:pt x="14646" y="64188"/>
                  </a:cubicBezTo>
                  <a:cubicBezTo>
                    <a:pt x="15067" y="64227"/>
                    <a:pt x="15487" y="64246"/>
                    <a:pt x="15904" y="64246"/>
                  </a:cubicBezTo>
                  <a:cubicBezTo>
                    <a:pt x="21365" y="64246"/>
                    <a:pt x="26370" y="60935"/>
                    <a:pt x="28449" y="55768"/>
                  </a:cubicBezTo>
                  <a:lnTo>
                    <a:pt x="51004" y="23"/>
                  </a:lnTo>
                  <a:lnTo>
                    <a:pt x="51004" y="1"/>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2091509" y="3484853"/>
              <a:ext cx="1005358" cy="827339"/>
            </a:xfrm>
            <a:custGeom>
              <a:rect b="b" l="l" r="r" t="t"/>
              <a:pathLst>
                <a:path extrusionOk="0" h="54682" w="66448">
                  <a:moveTo>
                    <a:pt x="1773" y="0"/>
                  </a:moveTo>
                  <a:cubicBezTo>
                    <a:pt x="1773" y="0"/>
                    <a:pt x="1" y="16019"/>
                    <a:pt x="9506" y="33966"/>
                  </a:cubicBezTo>
                  <a:cubicBezTo>
                    <a:pt x="9506" y="33966"/>
                    <a:pt x="13627" y="40923"/>
                    <a:pt x="7733" y="54682"/>
                  </a:cubicBezTo>
                  <a:lnTo>
                    <a:pt x="58715" y="54682"/>
                  </a:lnTo>
                  <a:cubicBezTo>
                    <a:pt x="52821" y="40923"/>
                    <a:pt x="56942" y="33966"/>
                    <a:pt x="56942" y="33966"/>
                  </a:cubicBezTo>
                  <a:cubicBezTo>
                    <a:pt x="66447" y="16019"/>
                    <a:pt x="64675" y="0"/>
                    <a:pt x="64675" y="0"/>
                  </a:cubicBezTo>
                  <a:close/>
                </a:path>
              </a:pathLst>
            </a:custGeom>
            <a:solidFill>
              <a:srgbClr val="FD4A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2350640" y="3484853"/>
              <a:ext cx="491786" cy="157564"/>
            </a:xfrm>
            <a:custGeom>
              <a:rect b="b" l="l" r="r" t="t"/>
              <a:pathLst>
                <a:path extrusionOk="0" h="10414" w="32504">
                  <a:moveTo>
                    <a:pt x="0" y="0"/>
                  </a:moveTo>
                  <a:cubicBezTo>
                    <a:pt x="0" y="0"/>
                    <a:pt x="709" y="10414"/>
                    <a:pt x="16463" y="10414"/>
                  </a:cubicBezTo>
                  <a:cubicBezTo>
                    <a:pt x="32216" y="10414"/>
                    <a:pt x="32504" y="0"/>
                    <a:pt x="32504"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2484722" y="3257903"/>
              <a:ext cx="215239" cy="260811"/>
            </a:xfrm>
            <a:custGeom>
              <a:rect b="b" l="l" r="r" t="t"/>
              <a:pathLst>
                <a:path extrusionOk="0" h="17238" w="14226">
                  <a:moveTo>
                    <a:pt x="1" y="0"/>
                  </a:moveTo>
                  <a:lnTo>
                    <a:pt x="1" y="17238"/>
                  </a:lnTo>
                  <a:lnTo>
                    <a:pt x="14225" y="17238"/>
                  </a:lnTo>
                  <a:lnTo>
                    <a:pt x="14225" y="0"/>
                  </a:ln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2484722" y="3226387"/>
              <a:ext cx="215239" cy="197462"/>
            </a:xfrm>
            <a:custGeom>
              <a:rect b="b" l="l" r="r" t="t"/>
              <a:pathLst>
                <a:path extrusionOk="0" h="13051" w="14226">
                  <a:moveTo>
                    <a:pt x="14225" y="1"/>
                  </a:moveTo>
                  <a:lnTo>
                    <a:pt x="1" y="4942"/>
                  </a:lnTo>
                  <a:lnTo>
                    <a:pt x="14225" y="13051"/>
                  </a:lnTo>
                  <a:lnTo>
                    <a:pt x="14225" y="1"/>
                  </a:lnTo>
                  <a:close/>
                </a:path>
              </a:pathLst>
            </a:custGeom>
            <a:solidFill>
              <a:srgbClr val="F08F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2326175" y="1920260"/>
              <a:ext cx="507203" cy="530776"/>
            </a:xfrm>
            <a:custGeom>
              <a:rect b="b" l="l" r="r" t="t"/>
              <a:pathLst>
                <a:path extrusionOk="0" h="35081" w="33523">
                  <a:moveTo>
                    <a:pt x="17559" y="1"/>
                  </a:moveTo>
                  <a:cubicBezTo>
                    <a:pt x="16002" y="1"/>
                    <a:pt x="14711" y="1314"/>
                    <a:pt x="14690" y="2976"/>
                  </a:cubicBezTo>
                  <a:lnTo>
                    <a:pt x="14335" y="18064"/>
                  </a:lnTo>
                  <a:lnTo>
                    <a:pt x="10990" y="7141"/>
                  </a:lnTo>
                  <a:cubicBezTo>
                    <a:pt x="10585" y="5787"/>
                    <a:pt x="9384" y="4921"/>
                    <a:pt x="8109" y="4921"/>
                  </a:cubicBezTo>
                  <a:cubicBezTo>
                    <a:pt x="7777" y="4921"/>
                    <a:pt x="7441" y="4980"/>
                    <a:pt x="7112" y="5103"/>
                  </a:cubicBezTo>
                  <a:cubicBezTo>
                    <a:pt x="5561" y="5701"/>
                    <a:pt x="4764" y="7496"/>
                    <a:pt x="5318" y="9158"/>
                  </a:cubicBezTo>
                  <a:lnTo>
                    <a:pt x="9483" y="21521"/>
                  </a:lnTo>
                  <a:lnTo>
                    <a:pt x="4741" y="14541"/>
                  </a:lnTo>
                  <a:cubicBezTo>
                    <a:pt x="4255" y="13837"/>
                    <a:pt x="3495" y="13466"/>
                    <a:pt x="2731" y="13466"/>
                  </a:cubicBezTo>
                  <a:cubicBezTo>
                    <a:pt x="2172" y="13466"/>
                    <a:pt x="1611" y="13665"/>
                    <a:pt x="1152" y="14076"/>
                  </a:cubicBezTo>
                  <a:cubicBezTo>
                    <a:pt x="199" y="14896"/>
                    <a:pt x="0" y="16336"/>
                    <a:pt x="643" y="17466"/>
                  </a:cubicBezTo>
                  <a:lnTo>
                    <a:pt x="10569" y="35080"/>
                  </a:lnTo>
                  <a:lnTo>
                    <a:pt x="24195" y="33973"/>
                  </a:lnTo>
                  <a:lnTo>
                    <a:pt x="32969" y="18375"/>
                  </a:lnTo>
                  <a:cubicBezTo>
                    <a:pt x="33523" y="17422"/>
                    <a:pt x="33367" y="16203"/>
                    <a:pt x="32614" y="15428"/>
                  </a:cubicBezTo>
                  <a:cubicBezTo>
                    <a:pt x="32169" y="14940"/>
                    <a:pt x="31581" y="14701"/>
                    <a:pt x="30994" y="14701"/>
                  </a:cubicBezTo>
                  <a:cubicBezTo>
                    <a:pt x="30356" y="14701"/>
                    <a:pt x="29719" y="14984"/>
                    <a:pt x="29269" y="15539"/>
                  </a:cubicBezTo>
                  <a:lnTo>
                    <a:pt x="26255" y="19283"/>
                  </a:lnTo>
                  <a:lnTo>
                    <a:pt x="28825" y="8449"/>
                  </a:lnTo>
                  <a:cubicBezTo>
                    <a:pt x="29158" y="6986"/>
                    <a:pt x="28427" y="5480"/>
                    <a:pt x="27075" y="4948"/>
                  </a:cubicBezTo>
                  <a:cubicBezTo>
                    <a:pt x="26754" y="4816"/>
                    <a:pt x="26424" y="4755"/>
                    <a:pt x="26100" y="4755"/>
                  </a:cubicBezTo>
                  <a:cubicBezTo>
                    <a:pt x="24948" y="4755"/>
                    <a:pt x="23866" y="5537"/>
                    <a:pt x="23486" y="6765"/>
                  </a:cubicBezTo>
                  <a:lnTo>
                    <a:pt x="20362" y="16824"/>
                  </a:lnTo>
                  <a:lnTo>
                    <a:pt x="20472" y="3131"/>
                  </a:lnTo>
                  <a:cubicBezTo>
                    <a:pt x="20495" y="1491"/>
                    <a:pt x="19276" y="118"/>
                    <a:pt x="17747" y="7"/>
                  </a:cubicBezTo>
                  <a:cubicBezTo>
                    <a:pt x="17684" y="3"/>
                    <a:pt x="17622" y="1"/>
                    <a:pt x="17559"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2456565" y="2424527"/>
              <a:ext cx="254123" cy="73774"/>
            </a:xfrm>
            <a:custGeom>
              <a:rect b="b" l="l" r="r" t="t"/>
              <a:pathLst>
                <a:path extrusionOk="0" h="4876" w="16796">
                  <a:moveTo>
                    <a:pt x="1" y="1"/>
                  </a:moveTo>
                  <a:lnTo>
                    <a:pt x="1" y="4875"/>
                  </a:lnTo>
                  <a:lnTo>
                    <a:pt x="16795" y="4875"/>
                  </a:lnTo>
                  <a:lnTo>
                    <a:pt x="167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2126368" y="2472474"/>
              <a:ext cx="927923" cy="741188"/>
            </a:xfrm>
            <a:custGeom>
              <a:rect b="b" l="l" r="r" t="t"/>
              <a:pathLst>
                <a:path extrusionOk="0" h="48988" w="61330">
                  <a:moveTo>
                    <a:pt x="30665" y="0"/>
                  </a:moveTo>
                  <a:cubicBezTo>
                    <a:pt x="13716" y="0"/>
                    <a:pt x="1" y="10968"/>
                    <a:pt x="1" y="24483"/>
                  </a:cubicBezTo>
                  <a:cubicBezTo>
                    <a:pt x="1" y="38020"/>
                    <a:pt x="13716" y="48988"/>
                    <a:pt x="30665" y="48988"/>
                  </a:cubicBezTo>
                  <a:cubicBezTo>
                    <a:pt x="47593" y="48988"/>
                    <a:pt x="61330" y="38020"/>
                    <a:pt x="61330" y="24483"/>
                  </a:cubicBezTo>
                  <a:cubicBezTo>
                    <a:pt x="61330" y="10968"/>
                    <a:pt x="47593" y="0"/>
                    <a:pt x="30665"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2105262" y="2553571"/>
              <a:ext cx="947350" cy="755305"/>
            </a:xfrm>
            <a:custGeom>
              <a:rect b="b" l="l" r="r" t="t"/>
              <a:pathLst>
                <a:path extrusionOk="0" h="49921" w="62614">
                  <a:moveTo>
                    <a:pt x="33844" y="0"/>
                  </a:moveTo>
                  <a:cubicBezTo>
                    <a:pt x="33099" y="0"/>
                    <a:pt x="32334" y="15"/>
                    <a:pt x="31551" y="46"/>
                  </a:cubicBezTo>
                  <a:cubicBezTo>
                    <a:pt x="7090" y="999"/>
                    <a:pt x="2902" y="16597"/>
                    <a:pt x="2902" y="16597"/>
                  </a:cubicBezTo>
                  <a:cubicBezTo>
                    <a:pt x="2902" y="16597"/>
                    <a:pt x="0" y="49920"/>
                    <a:pt x="31506" y="49920"/>
                  </a:cubicBezTo>
                  <a:cubicBezTo>
                    <a:pt x="55479" y="49920"/>
                    <a:pt x="60819" y="33170"/>
                    <a:pt x="61927" y="22934"/>
                  </a:cubicBezTo>
                  <a:cubicBezTo>
                    <a:pt x="62614" y="16287"/>
                    <a:pt x="59889" y="9751"/>
                    <a:pt x="54527" y="5807"/>
                  </a:cubicBezTo>
                  <a:cubicBezTo>
                    <a:pt x="50262" y="2655"/>
                    <a:pt x="43736" y="0"/>
                    <a:pt x="33844"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2110618" y="2545522"/>
              <a:ext cx="498155" cy="334933"/>
            </a:xfrm>
            <a:custGeom>
              <a:rect b="b" l="l" r="r" t="t"/>
              <a:pathLst>
                <a:path extrusionOk="0" h="22137" w="32925">
                  <a:moveTo>
                    <a:pt x="27492" y="0"/>
                  </a:moveTo>
                  <a:cubicBezTo>
                    <a:pt x="22614" y="0"/>
                    <a:pt x="15268" y="842"/>
                    <a:pt x="8930" y="5032"/>
                  </a:cubicBezTo>
                  <a:cubicBezTo>
                    <a:pt x="1" y="10948"/>
                    <a:pt x="2482" y="22136"/>
                    <a:pt x="2482" y="22136"/>
                  </a:cubicBezTo>
                  <a:cubicBezTo>
                    <a:pt x="2482" y="22136"/>
                    <a:pt x="26610" y="20098"/>
                    <a:pt x="32925" y="379"/>
                  </a:cubicBezTo>
                  <a:cubicBezTo>
                    <a:pt x="32925" y="379"/>
                    <a:pt x="30764" y="0"/>
                    <a:pt x="27492"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2571221" y="2543358"/>
              <a:ext cx="499502" cy="337429"/>
            </a:xfrm>
            <a:custGeom>
              <a:rect b="b" l="l" r="r" t="t"/>
              <a:pathLst>
                <a:path extrusionOk="0" h="22302" w="33014">
                  <a:moveTo>
                    <a:pt x="5605" y="0"/>
                  </a:moveTo>
                  <a:cubicBezTo>
                    <a:pt x="2215" y="0"/>
                    <a:pt x="0" y="456"/>
                    <a:pt x="0" y="456"/>
                  </a:cubicBezTo>
                  <a:cubicBezTo>
                    <a:pt x="3811" y="20817"/>
                    <a:pt x="31374" y="22302"/>
                    <a:pt x="31374" y="22302"/>
                  </a:cubicBezTo>
                  <a:cubicBezTo>
                    <a:pt x="31374" y="22302"/>
                    <a:pt x="33013" y="10603"/>
                    <a:pt x="22843" y="4510"/>
                  </a:cubicBezTo>
                  <a:cubicBezTo>
                    <a:pt x="16645" y="799"/>
                    <a:pt x="10094" y="0"/>
                    <a:pt x="5605"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1987929" y="2871392"/>
              <a:ext cx="234999" cy="215557"/>
            </a:xfrm>
            <a:custGeom>
              <a:rect b="b" l="l" r="r" t="t"/>
              <a:pathLst>
                <a:path extrusionOk="0" h="14247" w="15532">
                  <a:moveTo>
                    <a:pt x="7755" y="0"/>
                  </a:moveTo>
                  <a:cubicBezTo>
                    <a:pt x="3479" y="0"/>
                    <a:pt x="0" y="3191"/>
                    <a:pt x="0" y="7112"/>
                  </a:cubicBezTo>
                  <a:cubicBezTo>
                    <a:pt x="0" y="11056"/>
                    <a:pt x="3479" y="14247"/>
                    <a:pt x="7755" y="14247"/>
                  </a:cubicBezTo>
                  <a:cubicBezTo>
                    <a:pt x="12053" y="14247"/>
                    <a:pt x="15532" y="11056"/>
                    <a:pt x="15532" y="7112"/>
                  </a:cubicBezTo>
                  <a:cubicBezTo>
                    <a:pt x="15532" y="3191"/>
                    <a:pt x="12053" y="0"/>
                    <a:pt x="7755"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a:off x="2073746" y="2921336"/>
              <a:ext cx="73093" cy="89524"/>
            </a:xfrm>
            <a:custGeom>
              <a:rect b="b" l="l" r="r" t="t"/>
              <a:pathLst>
                <a:path extrusionOk="0" fill="none" h="5917" w="4831">
                  <a:moveTo>
                    <a:pt x="0" y="1308"/>
                  </a:moveTo>
                  <a:cubicBezTo>
                    <a:pt x="0" y="1308"/>
                    <a:pt x="4565" y="1"/>
                    <a:pt x="4830" y="5916"/>
                  </a:cubicBezTo>
                </a:path>
              </a:pathLst>
            </a:custGeom>
            <a:noFill/>
            <a:ln cap="rnd" cmpd="sng" w="12175">
              <a:solidFill>
                <a:srgbClr val="F08F8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a:off x="2972151" y="2871392"/>
              <a:ext cx="235332" cy="215557"/>
            </a:xfrm>
            <a:custGeom>
              <a:rect b="b" l="l" r="r" t="t"/>
              <a:pathLst>
                <a:path extrusionOk="0" h="14247" w="15554">
                  <a:moveTo>
                    <a:pt x="7777" y="0"/>
                  </a:moveTo>
                  <a:cubicBezTo>
                    <a:pt x="3479" y="0"/>
                    <a:pt x="0" y="3191"/>
                    <a:pt x="0" y="7112"/>
                  </a:cubicBezTo>
                  <a:cubicBezTo>
                    <a:pt x="0" y="11056"/>
                    <a:pt x="3479" y="14247"/>
                    <a:pt x="7777" y="14247"/>
                  </a:cubicBezTo>
                  <a:cubicBezTo>
                    <a:pt x="12075" y="14247"/>
                    <a:pt x="15554" y="11056"/>
                    <a:pt x="15554" y="7112"/>
                  </a:cubicBezTo>
                  <a:cubicBezTo>
                    <a:pt x="15554" y="3191"/>
                    <a:pt x="12075" y="0"/>
                    <a:pt x="7777" y="0"/>
                  </a:cubicBezTo>
                  <a:close/>
                </a:path>
              </a:pathLst>
            </a:custGeom>
            <a:solidFill>
              <a:srgbClr val="FDB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3044563" y="2921336"/>
              <a:ext cx="79115" cy="89524"/>
            </a:xfrm>
            <a:custGeom>
              <a:rect b="b" l="l" r="r" t="t"/>
              <a:pathLst>
                <a:path extrusionOk="0" fill="none" h="5917" w="5229">
                  <a:moveTo>
                    <a:pt x="5229" y="1308"/>
                  </a:moveTo>
                  <a:cubicBezTo>
                    <a:pt x="5229" y="1308"/>
                    <a:pt x="310" y="1"/>
                    <a:pt x="0" y="5916"/>
                  </a:cubicBezTo>
                </a:path>
              </a:pathLst>
            </a:custGeom>
            <a:noFill/>
            <a:ln cap="rnd" cmpd="sng" w="12175">
              <a:solidFill>
                <a:srgbClr val="F08F8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2128048" y="2842887"/>
              <a:ext cx="59688" cy="109299"/>
            </a:xfrm>
            <a:custGeom>
              <a:rect b="b" l="l" r="r" t="t"/>
              <a:pathLst>
                <a:path extrusionOk="0" h="7224" w="3945">
                  <a:moveTo>
                    <a:pt x="3944" y="1"/>
                  </a:moveTo>
                  <a:lnTo>
                    <a:pt x="1" y="2128"/>
                  </a:lnTo>
                  <a:lnTo>
                    <a:pt x="2947" y="7224"/>
                  </a:lnTo>
                  <a:lnTo>
                    <a:pt x="3944"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2992591" y="2842887"/>
              <a:ext cx="60021" cy="109299"/>
            </a:xfrm>
            <a:custGeom>
              <a:rect b="b" l="l" r="r" t="t"/>
              <a:pathLst>
                <a:path extrusionOk="0" h="7224" w="3967">
                  <a:moveTo>
                    <a:pt x="1" y="1"/>
                  </a:moveTo>
                  <a:lnTo>
                    <a:pt x="1020" y="7224"/>
                  </a:lnTo>
                  <a:lnTo>
                    <a:pt x="3967" y="2128"/>
                  </a:lnTo>
                  <a:lnTo>
                    <a:pt x="1"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2505511" y="3125818"/>
              <a:ext cx="171317" cy="61367"/>
            </a:xfrm>
            <a:custGeom>
              <a:rect b="b" l="l" r="r" t="t"/>
              <a:pathLst>
                <a:path extrusionOk="0" h="4056" w="11323">
                  <a:moveTo>
                    <a:pt x="1" y="1"/>
                  </a:moveTo>
                  <a:cubicBezTo>
                    <a:pt x="1" y="1"/>
                    <a:pt x="355" y="4055"/>
                    <a:pt x="5673" y="4055"/>
                  </a:cubicBezTo>
                  <a:cubicBezTo>
                    <a:pt x="11012" y="4055"/>
                    <a:pt x="11323" y="1"/>
                    <a:pt x="1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2307732" y="2893028"/>
              <a:ext cx="199141" cy="118604"/>
            </a:xfrm>
            <a:custGeom>
              <a:rect b="b" l="l" r="r" t="t"/>
              <a:pathLst>
                <a:path extrusionOk="0" h="7839" w="13162">
                  <a:moveTo>
                    <a:pt x="6081" y="1"/>
                  </a:moveTo>
                  <a:cubicBezTo>
                    <a:pt x="2469" y="1"/>
                    <a:pt x="0" y="2470"/>
                    <a:pt x="0" y="2470"/>
                  </a:cubicBezTo>
                  <a:cubicBezTo>
                    <a:pt x="0" y="2470"/>
                    <a:pt x="576" y="6569"/>
                    <a:pt x="5938" y="7610"/>
                  </a:cubicBezTo>
                  <a:cubicBezTo>
                    <a:pt x="6783" y="7771"/>
                    <a:pt x="7541" y="7838"/>
                    <a:pt x="8218" y="7838"/>
                  </a:cubicBezTo>
                  <a:cubicBezTo>
                    <a:pt x="11840" y="7838"/>
                    <a:pt x="13161" y="5904"/>
                    <a:pt x="13161" y="5904"/>
                  </a:cubicBezTo>
                  <a:cubicBezTo>
                    <a:pt x="13161" y="5904"/>
                    <a:pt x="12009" y="985"/>
                    <a:pt x="7578" y="143"/>
                  </a:cubicBezTo>
                  <a:cubicBezTo>
                    <a:pt x="7061" y="45"/>
                    <a:pt x="6561" y="1"/>
                    <a:pt x="6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2339580" y="2883799"/>
              <a:ext cx="135777" cy="136442"/>
            </a:xfrm>
            <a:custGeom>
              <a:rect b="b" l="l" r="r" t="t"/>
              <a:pathLst>
                <a:path extrusionOk="0" h="9018" w="8974">
                  <a:moveTo>
                    <a:pt x="4476" y="0"/>
                  </a:moveTo>
                  <a:cubicBezTo>
                    <a:pt x="2017" y="0"/>
                    <a:pt x="0" y="2016"/>
                    <a:pt x="0" y="4498"/>
                  </a:cubicBezTo>
                  <a:cubicBezTo>
                    <a:pt x="0" y="7001"/>
                    <a:pt x="2017"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2659716" y="2893028"/>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a:off x="2691232" y="2883799"/>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a:off x="2579603" y="3048050"/>
              <a:ext cx="24147" cy="42591"/>
            </a:xfrm>
            <a:custGeom>
              <a:rect b="b" l="l" r="r" t="t"/>
              <a:pathLst>
                <a:path extrusionOk="0" fill="none" h="2815" w="1596">
                  <a:moveTo>
                    <a:pt x="0" y="1"/>
                  </a:moveTo>
                  <a:lnTo>
                    <a:pt x="0" y="2792"/>
                  </a:lnTo>
                  <a:lnTo>
                    <a:pt x="1595" y="2814"/>
                  </a:lnTo>
                </a:path>
              </a:pathLst>
            </a:custGeom>
            <a:noFill/>
            <a:ln cap="rnd" cmpd="sng" w="12175">
              <a:solidFill>
                <a:srgbClr val="F08F8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2179006" y="2740321"/>
              <a:ext cx="389552" cy="391549"/>
            </a:xfrm>
            <a:custGeom>
              <a:rect b="b" l="l" r="r" t="t"/>
              <a:pathLst>
                <a:path extrusionOk="0" fill="none" h="25879" w="25747">
                  <a:moveTo>
                    <a:pt x="25746" y="12939"/>
                  </a:moveTo>
                  <a:cubicBezTo>
                    <a:pt x="25746" y="20096"/>
                    <a:pt x="19985" y="25879"/>
                    <a:pt x="12873" y="25879"/>
                  </a:cubicBezTo>
                  <a:cubicBezTo>
                    <a:pt x="5761" y="25879"/>
                    <a:pt x="0" y="20096"/>
                    <a:pt x="0" y="12939"/>
                  </a:cubicBezTo>
                  <a:cubicBezTo>
                    <a:pt x="0" y="5805"/>
                    <a:pt x="5761" y="0"/>
                    <a:pt x="12873" y="0"/>
                  </a:cubicBezTo>
                  <a:cubicBezTo>
                    <a:pt x="19985" y="0"/>
                    <a:pt x="25746" y="5805"/>
                    <a:pt x="25746" y="12939"/>
                  </a:cubicBezTo>
                  <a:close/>
                </a:path>
              </a:pathLst>
            </a:custGeom>
            <a:noFill/>
            <a:ln cap="flat" cmpd="sng" w="17175">
              <a:solidFill>
                <a:srgbClr val="FD4A01"/>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p:nvPr/>
          </p:nvSpPr>
          <p:spPr>
            <a:xfrm>
              <a:off x="2612783" y="2740321"/>
              <a:ext cx="389885" cy="391549"/>
            </a:xfrm>
            <a:custGeom>
              <a:rect b="b" l="l" r="r" t="t"/>
              <a:pathLst>
                <a:path extrusionOk="0" fill="none" h="25879" w="25769">
                  <a:moveTo>
                    <a:pt x="25768" y="12939"/>
                  </a:moveTo>
                  <a:cubicBezTo>
                    <a:pt x="25768" y="20096"/>
                    <a:pt x="19986" y="25879"/>
                    <a:pt x="12873" y="25879"/>
                  </a:cubicBezTo>
                  <a:cubicBezTo>
                    <a:pt x="5761" y="25879"/>
                    <a:pt x="1" y="20096"/>
                    <a:pt x="1" y="12939"/>
                  </a:cubicBezTo>
                  <a:cubicBezTo>
                    <a:pt x="1" y="5805"/>
                    <a:pt x="5761" y="0"/>
                    <a:pt x="12873" y="0"/>
                  </a:cubicBezTo>
                  <a:cubicBezTo>
                    <a:pt x="19986" y="0"/>
                    <a:pt x="25768" y="5805"/>
                    <a:pt x="25768" y="12939"/>
                  </a:cubicBezTo>
                  <a:close/>
                </a:path>
              </a:pathLst>
            </a:custGeom>
            <a:noFill/>
            <a:ln cap="flat" cmpd="sng" w="17175">
              <a:solidFill>
                <a:srgbClr val="FD4A01"/>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a:off x="2568543" y="2915980"/>
              <a:ext cx="44255" cy="20123"/>
            </a:xfrm>
            <a:custGeom>
              <a:rect b="b" l="l" r="r" t="t"/>
              <a:pathLst>
                <a:path extrusionOk="0" fill="none" h="1330" w="2925">
                  <a:moveTo>
                    <a:pt x="0" y="1329"/>
                  </a:moveTo>
                  <a:cubicBezTo>
                    <a:pt x="0" y="1329"/>
                    <a:pt x="1108" y="0"/>
                    <a:pt x="2925" y="1329"/>
                  </a:cubicBezTo>
                </a:path>
              </a:pathLst>
            </a:custGeom>
            <a:noFill/>
            <a:ln cap="flat" cmpd="sng" w="17175">
              <a:solidFill>
                <a:srgbClr val="FD4A01"/>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a:off x="2314767" y="2787254"/>
              <a:ext cx="171983" cy="50958"/>
            </a:xfrm>
            <a:custGeom>
              <a:rect b="b" l="l" r="r" t="t"/>
              <a:pathLst>
                <a:path extrusionOk="0" fill="none" h="3368" w="11367">
                  <a:moveTo>
                    <a:pt x="1" y="2526"/>
                  </a:moveTo>
                  <a:cubicBezTo>
                    <a:pt x="1" y="2526"/>
                    <a:pt x="5363" y="0"/>
                    <a:pt x="11367" y="3368"/>
                  </a:cubicBezTo>
                </a:path>
              </a:pathLst>
            </a:custGeom>
            <a:noFill/>
            <a:ln cap="flat" cmpd="sng" w="24925">
              <a:solidFill>
                <a:srgbClr val="1C1C3D"/>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2695589" y="2787254"/>
              <a:ext cx="171983" cy="50958"/>
            </a:xfrm>
            <a:custGeom>
              <a:rect b="b" l="l" r="r" t="t"/>
              <a:pathLst>
                <a:path extrusionOk="0" fill="none" h="3368" w="11367">
                  <a:moveTo>
                    <a:pt x="11366" y="2526"/>
                  </a:moveTo>
                  <a:cubicBezTo>
                    <a:pt x="11366" y="2526"/>
                    <a:pt x="5982" y="0"/>
                    <a:pt x="0" y="3368"/>
                  </a:cubicBezTo>
                </a:path>
              </a:pathLst>
            </a:custGeom>
            <a:noFill/>
            <a:ln cap="flat" cmpd="sng" w="24925">
              <a:solidFill>
                <a:srgbClr val="1C1C3D"/>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1676160" y="3799618"/>
              <a:ext cx="1868237" cy="899418"/>
            </a:xfrm>
            <a:custGeom>
              <a:rect b="b" l="l" r="r" t="t"/>
              <a:pathLst>
                <a:path extrusionOk="0" h="59446" w="123479">
                  <a:moveTo>
                    <a:pt x="1" y="1"/>
                  </a:moveTo>
                  <a:lnTo>
                    <a:pt x="14912" y="59446"/>
                  </a:lnTo>
                  <a:lnTo>
                    <a:pt x="111890" y="59446"/>
                  </a:lnTo>
                  <a:lnTo>
                    <a:pt x="1234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a:off x="1676160" y="3756709"/>
              <a:ext cx="1867556" cy="43605"/>
            </a:xfrm>
            <a:custGeom>
              <a:rect b="b" l="l" r="r" t="t"/>
              <a:pathLst>
                <a:path extrusionOk="0" h="2882" w="123434">
                  <a:moveTo>
                    <a:pt x="3391" y="1"/>
                  </a:moveTo>
                  <a:lnTo>
                    <a:pt x="1" y="2837"/>
                  </a:lnTo>
                  <a:lnTo>
                    <a:pt x="123434" y="2881"/>
                  </a:lnTo>
                  <a:lnTo>
                    <a:pt x="1205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1676160" y="3799618"/>
              <a:ext cx="1867556" cy="15"/>
            </a:xfrm>
            <a:custGeom>
              <a:rect b="b" l="l" r="r" t="t"/>
              <a:pathLst>
                <a:path extrusionOk="0" fill="none" h="1" w="123434">
                  <a:moveTo>
                    <a:pt x="1" y="1"/>
                  </a:moveTo>
                  <a:lnTo>
                    <a:pt x="123434" y="1"/>
                  </a:lnTo>
                </a:path>
              </a:pathLst>
            </a:custGeom>
            <a:noFill/>
            <a:ln cap="flat" cmpd="sng" w="6650">
              <a:solidFill>
                <a:srgbClr val="1C1C3D"/>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2518251" y="4206584"/>
              <a:ext cx="183391" cy="184389"/>
            </a:xfrm>
            <a:custGeom>
              <a:rect b="b" l="l" r="r" t="t"/>
              <a:pathLst>
                <a:path extrusionOk="0" fill="none" h="12187" w="12121">
                  <a:moveTo>
                    <a:pt x="12120" y="6093"/>
                  </a:moveTo>
                  <a:cubicBezTo>
                    <a:pt x="12120" y="9461"/>
                    <a:pt x="9417" y="12186"/>
                    <a:pt x="6049" y="12186"/>
                  </a:cubicBezTo>
                  <a:cubicBezTo>
                    <a:pt x="2704" y="12186"/>
                    <a:pt x="1" y="9461"/>
                    <a:pt x="1" y="6093"/>
                  </a:cubicBezTo>
                  <a:cubicBezTo>
                    <a:pt x="1" y="2726"/>
                    <a:pt x="2704" y="0"/>
                    <a:pt x="6049" y="0"/>
                  </a:cubicBezTo>
                  <a:cubicBezTo>
                    <a:pt x="9417" y="0"/>
                    <a:pt x="12120" y="2726"/>
                    <a:pt x="12120" y="6093"/>
                  </a:cubicBezTo>
                  <a:close/>
                </a:path>
              </a:pathLst>
            </a:custGeom>
            <a:noFill/>
            <a:ln cap="flat" cmpd="sng" w="6650">
              <a:solidFill>
                <a:srgbClr val="1C1C3D"/>
              </a:solidFill>
              <a:prstDash val="solid"/>
              <a:miter lim="2215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48"/>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sp>
        <p:nvSpPr>
          <p:cNvPr id="1890" name="Google Shape;1890;p48"/>
          <p:cNvSpPr/>
          <p:nvPr/>
        </p:nvSpPr>
        <p:spPr>
          <a:xfrm>
            <a:off x="2707925" y="2330675"/>
            <a:ext cx="1477800" cy="1653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891" name="Google Shape;1891;p48"/>
          <p:cNvSpPr/>
          <p:nvPr/>
        </p:nvSpPr>
        <p:spPr>
          <a:xfrm>
            <a:off x="4956750" y="2330675"/>
            <a:ext cx="1477800" cy="1653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892" name="Google Shape;1892;p48"/>
          <p:cNvSpPr/>
          <p:nvPr/>
        </p:nvSpPr>
        <p:spPr>
          <a:xfrm>
            <a:off x="7205575" y="2330675"/>
            <a:ext cx="1477800" cy="1653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893" name="Google Shape;1893;p48"/>
          <p:cNvSpPr/>
          <p:nvPr/>
        </p:nvSpPr>
        <p:spPr>
          <a:xfrm>
            <a:off x="459100" y="2330675"/>
            <a:ext cx="1477800" cy="1653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894" name="Google Shape;1894;p48"/>
          <p:cNvSpPr/>
          <p:nvPr/>
        </p:nvSpPr>
        <p:spPr>
          <a:xfrm>
            <a:off x="7331163" y="2908936"/>
            <a:ext cx="1272451" cy="297080"/>
          </a:xfrm>
          <a:custGeom>
            <a:rect b="b" l="l" r="r" t="t"/>
            <a:pathLst>
              <a:path extrusionOk="0" h="6642" w="26943">
                <a:moveTo>
                  <a:pt x="3321" y="1"/>
                </a:moveTo>
                <a:cubicBezTo>
                  <a:pt x="1482" y="1"/>
                  <a:pt x="0" y="1492"/>
                  <a:pt x="0" y="3321"/>
                </a:cubicBezTo>
                <a:cubicBezTo>
                  <a:pt x="0" y="5150"/>
                  <a:pt x="1482" y="6642"/>
                  <a:pt x="3321" y="6642"/>
                </a:cubicBezTo>
                <a:lnTo>
                  <a:pt x="23581" y="6642"/>
                </a:lnTo>
                <a:cubicBezTo>
                  <a:pt x="25410" y="6642"/>
                  <a:pt x="26943" y="5150"/>
                  <a:pt x="26943" y="3321"/>
                </a:cubicBezTo>
                <a:cubicBezTo>
                  <a:pt x="26943" y="1492"/>
                  <a:pt x="25410" y="1"/>
                  <a:pt x="23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Ubuntu"/>
              <a:ea typeface="Ubuntu"/>
              <a:cs typeface="Ubuntu"/>
              <a:sym typeface="Ubuntu"/>
            </a:endParaRPr>
          </a:p>
        </p:txBody>
      </p:sp>
      <p:sp>
        <p:nvSpPr>
          <p:cNvPr id="1895" name="Google Shape;1895;p48"/>
          <p:cNvSpPr txBox="1"/>
          <p:nvPr/>
        </p:nvSpPr>
        <p:spPr>
          <a:xfrm>
            <a:off x="7206300" y="3278825"/>
            <a:ext cx="14883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 composed of hydrogen and helium gas</a:t>
            </a:r>
            <a:endParaRPr sz="1200">
              <a:solidFill>
                <a:schemeClr val="dk2"/>
              </a:solidFill>
              <a:latin typeface="Ubuntu"/>
              <a:ea typeface="Ubuntu"/>
              <a:cs typeface="Ubuntu"/>
              <a:sym typeface="Ubuntu"/>
            </a:endParaRPr>
          </a:p>
        </p:txBody>
      </p:sp>
      <p:sp>
        <p:nvSpPr>
          <p:cNvPr id="1896" name="Google Shape;1896;p48"/>
          <p:cNvSpPr/>
          <p:nvPr/>
        </p:nvSpPr>
        <p:spPr>
          <a:xfrm>
            <a:off x="565100" y="2908936"/>
            <a:ext cx="1272451" cy="297080"/>
          </a:xfrm>
          <a:custGeom>
            <a:rect b="b" l="l" r="r" t="t"/>
            <a:pathLst>
              <a:path extrusionOk="0" h="6642" w="26943">
                <a:moveTo>
                  <a:pt x="3321" y="1"/>
                </a:moveTo>
                <a:cubicBezTo>
                  <a:pt x="1482" y="1"/>
                  <a:pt x="0" y="1492"/>
                  <a:pt x="0" y="3321"/>
                </a:cubicBezTo>
                <a:cubicBezTo>
                  <a:pt x="0" y="5150"/>
                  <a:pt x="1482" y="6642"/>
                  <a:pt x="3321" y="6642"/>
                </a:cubicBezTo>
                <a:lnTo>
                  <a:pt x="23581" y="6642"/>
                </a:lnTo>
                <a:cubicBezTo>
                  <a:pt x="25410" y="6642"/>
                  <a:pt x="26943" y="5150"/>
                  <a:pt x="26943" y="3321"/>
                </a:cubicBezTo>
                <a:cubicBezTo>
                  <a:pt x="26943" y="1492"/>
                  <a:pt x="25410" y="1"/>
                  <a:pt x="235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Ubuntu"/>
              <a:ea typeface="Ubuntu"/>
              <a:cs typeface="Ubuntu"/>
              <a:sym typeface="Ubuntu"/>
            </a:endParaRPr>
          </a:p>
        </p:txBody>
      </p:sp>
      <p:sp>
        <p:nvSpPr>
          <p:cNvPr id="1897" name="Google Shape;1897;p48"/>
          <p:cNvSpPr txBox="1"/>
          <p:nvPr/>
        </p:nvSpPr>
        <p:spPr>
          <a:xfrm>
            <a:off x="457175" y="3278819"/>
            <a:ext cx="1488300" cy="534900"/>
          </a:xfrm>
          <a:prstGeom prst="rect">
            <a:avLst/>
          </a:prstGeom>
          <a:noFill/>
          <a:ln>
            <a:noFill/>
          </a:ln>
        </p:spPr>
        <p:txBody>
          <a:bodyPr anchorCtr="0" anchor="ctr" bIns="91425" lIns="91425" spcFirstLastPara="1" rIns="91425" wrap="square" tIns="91425">
            <a:noAutofit/>
          </a:bodyPr>
          <a:lstStyle/>
          <a:p>
            <a:pPr indent="0" lvl="0" marL="0" marR="45492" rtl="0" algn="ctr">
              <a:spcBef>
                <a:spcPts val="0"/>
              </a:spcBef>
              <a:spcAft>
                <a:spcPts val="0"/>
              </a:spcAft>
              <a:buNone/>
            </a:pPr>
            <a:r>
              <a:rPr lang="es" sz="1200">
                <a:solidFill>
                  <a:schemeClr val="dk2"/>
                </a:solidFill>
                <a:latin typeface="Ubuntu"/>
                <a:ea typeface="Ubuntu"/>
                <a:cs typeface="Ubuntu"/>
                <a:sym typeface="Ubuntu"/>
              </a:rPr>
              <a:t>The Earth is the third planet from the Sun </a:t>
            </a:r>
            <a:endParaRPr sz="1200">
              <a:solidFill>
                <a:schemeClr val="dk2"/>
              </a:solidFill>
              <a:latin typeface="Ubuntu"/>
              <a:ea typeface="Ubuntu"/>
              <a:cs typeface="Ubuntu"/>
              <a:sym typeface="Ubuntu"/>
            </a:endParaRPr>
          </a:p>
        </p:txBody>
      </p:sp>
      <p:sp>
        <p:nvSpPr>
          <p:cNvPr id="1898" name="Google Shape;1898;p48"/>
          <p:cNvSpPr txBox="1"/>
          <p:nvPr/>
        </p:nvSpPr>
        <p:spPr>
          <a:xfrm>
            <a:off x="457175" y="28426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Earth</a:t>
            </a:r>
            <a:endParaRPr b="1" sz="1700">
              <a:solidFill>
                <a:srgbClr val="FFFFFF"/>
              </a:solidFill>
              <a:latin typeface="Ubuntu"/>
              <a:ea typeface="Ubuntu"/>
              <a:cs typeface="Ubuntu"/>
              <a:sym typeface="Ubuntu"/>
            </a:endParaRPr>
          </a:p>
        </p:txBody>
      </p:sp>
      <p:sp>
        <p:nvSpPr>
          <p:cNvPr id="1899" name="Google Shape;1899;p48"/>
          <p:cNvSpPr/>
          <p:nvPr/>
        </p:nvSpPr>
        <p:spPr>
          <a:xfrm>
            <a:off x="5095175" y="2908936"/>
            <a:ext cx="1272451" cy="297080"/>
          </a:xfrm>
          <a:custGeom>
            <a:rect b="b" l="l" r="r" t="t"/>
            <a:pathLst>
              <a:path extrusionOk="0" h="6642" w="26943">
                <a:moveTo>
                  <a:pt x="3321" y="1"/>
                </a:moveTo>
                <a:cubicBezTo>
                  <a:pt x="1482" y="1"/>
                  <a:pt x="0" y="1492"/>
                  <a:pt x="0" y="3321"/>
                </a:cubicBezTo>
                <a:cubicBezTo>
                  <a:pt x="0" y="5150"/>
                  <a:pt x="1482" y="6642"/>
                  <a:pt x="3321" y="6642"/>
                </a:cubicBezTo>
                <a:lnTo>
                  <a:pt x="23581" y="6642"/>
                </a:lnTo>
                <a:cubicBezTo>
                  <a:pt x="25410" y="6642"/>
                  <a:pt x="26943" y="5150"/>
                  <a:pt x="26943" y="3321"/>
                </a:cubicBezTo>
                <a:cubicBezTo>
                  <a:pt x="26943" y="1492"/>
                  <a:pt x="25410" y="1"/>
                  <a:pt x="235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Ubuntu"/>
              <a:ea typeface="Ubuntu"/>
              <a:cs typeface="Ubuntu"/>
              <a:sym typeface="Ubuntu"/>
            </a:endParaRPr>
          </a:p>
        </p:txBody>
      </p:sp>
      <p:sp>
        <p:nvSpPr>
          <p:cNvPr id="1900" name="Google Shape;1900;p48"/>
          <p:cNvSpPr txBox="1"/>
          <p:nvPr/>
        </p:nvSpPr>
        <p:spPr>
          <a:xfrm>
            <a:off x="4924825" y="3278819"/>
            <a:ext cx="14883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1901" name="Google Shape;1901;p48"/>
          <p:cNvSpPr txBox="1"/>
          <p:nvPr/>
        </p:nvSpPr>
        <p:spPr>
          <a:xfrm>
            <a:off x="4924825" y="28426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Neptune</a:t>
            </a:r>
            <a:endParaRPr b="1" sz="1700">
              <a:solidFill>
                <a:srgbClr val="FFFFFF"/>
              </a:solidFill>
              <a:latin typeface="Ubuntu"/>
              <a:ea typeface="Ubuntu"/>
              <a:cs typeface="Ubuntu"/>
              <a:sym typeface="Ubuntu"/>
            </a:endParaRPr>
          </a:p>
        </p:txBody>
      </p:sp>
      <p:sp>
        <p:nvSpPr>
          <p:cNvPr id="1902" name="Google Shape;1902;p48"/>
          <p:cNvSpPr/>
          <p:nvPr/>
        </p:nvSpPr>
        <p:spPr>
          <a:xfrm>
            <a:off x="2814900" y="2908936"/>
            <a:ext cx="1272451" cy="297080"/>
          </a:xfrm>
          <a:custGeom>
            <a:rect b="b" l="l" r="r" t="t"/>
            <a:pathLst>
              <a:path extrusionOk="0" h="6642" w="26943">
                <a:moveTo>
                  <a:pt x="3321" y="1"/>
                </a:moveTo>
                <a:cubicBezTo>
                  <a:pt x="1482" y="1"/>
                  <a:pt x="0" y="1492"/>
                  <a:pt x="0" y="3321"/>
                </a:cubicBezTo>
                <a:cubicBezTo>
                  <a:pt x="0" y="5150"/>
                  <a:pt x="1482" y="6642"/>
                  <a:pt x="3321" y="6642"/>
                </a:cubicBezTo>
                <a:lnTo>
                  <a:pt x="23581" y="6642"/>
                </a:lnTo>
                <a:cubicBezTo>
                  <a:pt x="25410" y="6642"/>
                  <a:pt x="26943" y="5150"/>
                  <a:pt x="26943" y="3321"/>
                </a:cubicBezTo>
                <a:cubicBezTo>
                  <a:pt x="26943" y="1492"/>
                  <a:pt x="25410" y="1"/>
                  <a:pt x="235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Ubuntu"/>
              <a:ea typeface="Ubuntu"/>
              <a:cs typeface="Ubuntu"/>
              <a:sym typeface="Ubuntu"/>
            </a:endParaRPr>
          </a:p>
        </p:txBody>
      </p:sp>
      <p:sp>
        <p:nvSpPr>
          <p:cNvPr id="1903" name="Google Shape;1903;p48"/>
          <p:cNvSpPr txBox="1"/>
          <p:nvPr/>
        </p:nvSpPr>
        <p:spPr>
          <a:xfrm>
            <a:off x="2706963" y="3278819"/>
            <a:ext cx="14883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Planet </a:t>
            </a:r>
            <a:r>
              <a:rPr lang="es" sz="1200">
                <a:solidFill>
                  <a:schemeClr val="dk2"/>
                </a:solidFill>
                <a:latin typeface="Ubuntu"/>
                <a:ea typeface="Ubuntu"/>
                <a:cs typeface="Ubuntu"/>
                <a:sym typeface="Ubuntu"/>
              </a:rPr>
              <a:t>Mercury</a:t>
            </a:r>
            <a:r>
              <a:rPr lang="es" sz="1200">
                <a:solidFill>
                  <a:schemeClr val="dk2"/>
                </a:solidFill>
                <a:latin typeface="Ubuntu"/>
                <a:ea typeface="Ubuntu"/>
                <a:cs typeface="Ubuntu"/>
                <a:sym typeface="Ubuntu"/>
              </a:rPr>
              <a:t> is the closest object to the Sun</a:t>
            </a:r>
            <a:endParaRPr sz="1200">
              <a:solidFill>
                <a:schemeClr val="dk2"/>
              </a:solidFill>
              <a:latin typeface="Ubuntu"/>
              <a:ea typeface="Ubuntu"/>
              <a:cs typeface="Ubuntu"/>
              <a:sym typeface="Ubuntu"/>
            </a:endParaRPr>
          </a:p>
        </p:txBody>
      </p:sp>
      <p:sp>
        <p:nvSpPr>
          <p:cNvPr id="1904" name="Google Shape;1904;p48"/>
          <p:cNvSpPr txBox="1"/>
          <p:nvPr/>
        </p:nvSpPr>
        <p:spPr>
          <a:xfrm>
            <a:off x="2706963" y="28426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Mercury</a:t>
            </a:r>
            <a:endParaRPr b="1" sz="1700">
              <a:solidFill>
                <a:srgbClr val="FFFFFF"/>
              </a:solidFill>
              <a:latin typeface="Ubuntu"/>
              <a:ea typeface="Ubuntu"/>
              <a:cs typeface="Ubuntu"/>
              <a:sym typeface="Ubuntu"/>
            </a:endParaRPr>
          </a:p>
        </p:txBody>
      </p:sp>
      <p:sp>
        <p:nvSpPr>
          <p:cNvPr id="1905" name="Google Shape;1905;p48"/>
          <p:cNvSpPr txBox="1"/>
          <p:nvPr/>
        </p:nvSpPr>
        <p:spPr>
          <a:xfrm>
            <a:off x="769613" y="2477395"/>
            <a:ext cx="8634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chemeClr val="accent1"/>
                </a:solidFill>
                <a:latin typeface="Ubuntu"/>
                <a:ea typeface="Ubuntu"/>
                <a:cs typeface="Ubuntu"/>
                <a:sym typeface="Ubuntu"/>
              </a:rPr>
              <a:t>25k</a:t>
            </a:r>
            <a:endParaRPr b="1" sz="2400">
              <a:solidFill>
                <a:schemeClr val="accent1"/>
              </a:solidFill>
              <a:latin typeface="Ubuntu"/>
              <a:ea typeface="Ubuntu"/>
              <a:cs typeface="Ubuntu"/>
              <a:sym typeface="Ubuntu"/>
            </a:endParaRPr>
          </a:p>
        </p:txBody>
      </p:sp>
      <p:sp>
        <p:nvSpPr>
          <p:cNvPr id="1906" name="Google Shape;1906;p48"/>
          <p:cNvSpPr txBox="1"/>
          <p:nvPr/>
        </p:nvSpPr>
        <p:spPr>
          <a:xfrm>
            <a:off x="3015113" y="2477395"/>
            <a:ext cx="8634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chemeClr val="accent2"/>
                </a:solidFill>
                <a:latin typeface="Ubuntu"/>
                <a:ea typeface="Ubuntu"/>
                <a:cs typeface="Ubuntu"/>
                <a:sym typeface="Ubuntu"/>
              </a:rPr>
              <a:t>50k</a:t>
            </a:r>
            <a:endParaRPr b="1" sz="2400">
              <a:solidFill>
                <a:schemeClr val="accent2"/>
              </a:solidFill>
              <a:latin typeface="Ubuntu"/>
              <a:ea typeface="Ubuntu"/>
              <a:cs typeface="Ubuntu"/>
              <a:sym typeface="Ubuntu"/>
            </a:endParaRPr>
          </a:p>
        </p:txBody>
      </p:sp>
      <p:sp>
        <p:nvSpPr>
          <p:cNvPr id="1907" name="Google Shape;1907;p48"/>
          <p:cNvSpPr txBox="1"/>
          <p:nvPr/>
        </p:nvSpPr>
        <p:spPr>
          <a:xfrm>
            <a:off x="5238225" y="2477395"/>
            <a:ext cx="8634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chemeClr val="accent3"/>
                </a:solidFill>
                <a:latin typeface="Ubuntu"/>
                <a:ea typeface="Ubuntu"/>
                <a:cs typeface="Ubuntu"/>
                <a:sym typeface="Ubuntu"/>
              </a:rPr>
              <a:t>75k</a:t>
            </a:r>
            <a:endParaRPr b="1" sz="2400">
              <a:solidFill>
                <a:schemeClr val="accent3"/>
              </a:solidFill>
              <a:latin typeface="Ubuntu"/>
              <a:ea typeface="Ubuntu"/>
              <a:cs typeface="Ubuntu"/>
              <a:sym typeface="Ubuntu"/>
            </a:endParaRPr>
          </a:p>
        </p:txBody>
      </p:sp>
      <p:sp>
        <p:nvSpPr>
          <p:cNvPr id="1908" name="Google Shape;1908;p48"/>
          <p:cNvSpPr txBox="1"/>
          <p:nvPr/>
        </p:nvSpPr>
        <p:spPr>
          <a:xfrm>
            <a:off x="7518738" y="2477395"/>
            <a:ext cx="863400" cy="2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chemeClr val="accent4"/>
                </a:solidFill>
                <a:latin typeface="Ubuntu"/>
                <a:ea typeface="Ubuntu"/>
                <a:cs typeface="Ubuntu"/>
                <a:sym typeface="Ubuntu"/>
              </a:rPr>
              <a:t>8k</a:t>
            </a:r>
            <a:endParaRPr b="1" sz="2400">
              <a:solidFill>
                <a:schemeClr val="accent4"/>
              </a:solidFill>
              <a:latin typeface="Ubuntu"/>
              <a:ea typeface="Ubuntu"/>
              <a:cs typeface="Ubuntu"/>
              <a:sym typeface="Ubuntu"/>
            </a:endParaRPr>
          </a:p>
        </p:txBody>
      </p:sp>
      <p:sp>
        <p:nvSpPr>
          <p:cNvPr id="1909" name="Google Shape;1909;p48"/>
          <p:cNvSpPr txBox="1"/>
          <p:nvPr/>
        </p:nvSpPr>
        <p:spPr>
          <a:xfrm>
            <a:off x="7206300" y="2842667"/>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rgbClr val="FFFFFF"/>
                </a:solidFill>
                <a:latin typeface="Ubuntu"/>
                <a:ea typeface="Ubuntu"/>
                <a:cs typeface="Ubuntu"/>
                <a:sym typeface="Ubuntu"/>
              </a:rPr>
              <a:t>Saturn</a:t>
            </a:r>
            <a:endParaRPr b="1" sz="1700">
              <a:solidFill>
                <a:srgbClr val="FFFFFF"/>
              </a:solidFill>
              <a:latin typeface="Ubuntu"/>
              <a:ea typeface="Ubuntu"/>
              <a:cs typeface="Ubuntu"/>
              <a:sym typeface="Ubuntu"/>
            </a:endParaRPr>
          </a:p>
        </p:txBody>
      </p:sp>
      <p:sp>
        <p:nvSpPr>
          <p:cNvPr id="1910" name="Google Shape;1910;p48"/>
          <p:cNvSpPr/>
          <p:nvPr/>
        </p:nvSpPr>
        <p:spPr>
          <a:xfrm>
            <a:off x="2215400" y="2822625"/>
            <a:ext cx="222600" cy="6636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11" name="Google Shape;1911;p48"/>
          <p:cNvSpPr/>
          <p:nvPr/>
        </p:nvSpPr>
        <p:spPr>
          <a:xfrm>
            <a:off x="4469700" y="2822625"/>
            <a:ext cx="222600" cy="6636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12" name="Google Shape;1912;p48"/>
          <p:cNvSpPr/>
          <p:nvPr/>
        </p:nvSpPr>
        <p:spPr>
          <a:xfrm>
            <a:off x="6709725" y="2822625"/>
            <a:ext cx="222600" cy="6636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13" name="Google Shape;1913;p48"/>
          <p:cNvSpPr/>
          <p:nvPr/>
        </p:nvSpPr>
        <p:spPr>
          <a:xfrm>
            <a:off x="1002688" y="1780738"/>
            <a:ext cx="390600" cy="39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1</a:t>
            </a:r>
            <a:endParaRPr b="1" sz="1700">
              <a:latin typeface="Ubuntu"/>
              <a:ea typeface="Ubuntu"/>
              <a:cs typeface="Ubuntu"/>
              <a:sym typeface="Ubuntu"/>
            </a:endParaRPr>
          </a:p>
        </p:txBody>
      </p:sp>
      <p:sp>
        <p:nvSpPr>
          <p:cNvPr id="1914" name="Google Shape;1914;p48"/>
          <p:cNvSpPr/>
          <p:nvPr/>
        </p:nvSpPr>
        <p:spPr>
          <a:xfrm>
            <a:off x="3251513" y="1780738"/>
            <a:ext cx="390600" cy="390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2</a:t>
            </a:r>
            <a:endParaRPr b="1" sz="1700">
              <a:latin typeface="Ubuntu"/>
              <a:ea typeface="Ubuntu"/>
              <a:cs typeface="Ubuntu"/>
              <a:sym typeface="Ubuntu"/>
            </a:endParaRPr>
          </a:p>
        </p:txBody>
      </p:sp>
      <p:sp>
        <p:nvSpPr>
          <p:cNvPr id="1915" name="Google Shape;1915;p48"/>
          <p:cNvSpPr/>
          <p:nvPr/>
        </p:nvSpPr>
        <p:spPr>
          <a:xfrm>
            <a:off x="5473663" y="1780738"/>
            <a:ext cx="390600" cy="390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3</a:t>
            </a:r>
            <a:endParaRPr b="1" sz="1700">
              <a:latin typeface="Ubuntu"/>
              <a:ea typeface="Ubuntu"/>
              <a:cs typeface="Ubuntu"/>
              <a:sym typeface="Ubuntu"/>
            </a:endParaRPr>
          </a:p>
        </p:txBody>
      </p:sp>
      <p:sp>
        <p:nvSpPr>
          <p:cNvPr id="1916" name="Google Shape;1916;p48"/>
          <p:cNvSpPr/>
          <p:nvPr/>
        </p:nvSpPr>
        <p:spPr>
          <a:xfrm>
            <a:off x="7772088" y="1780738"/>
            <a:ext cx="390600" cy="390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4</a:t>
            </a:r>
            <a:endParaRPr b="1" sz="1700">
              <a:latin typeface="Ubuntu"/>
              <a:ea typeface="Ubuntu"/>
              <a:cs typeface="Ubuntu"/>
              <a:sym typeface="Ubuntu"/>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sp>
        <p:nvSpPr>
          <p:cNvPr id="1921" name="Google Shape;1921;p49"/>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pic>
        <p:nvPicPr>
          <p:cNvPr id="1922" name="Google Shape;1922;p49" title="Gráfico">
            <a:hlinkClick r:id="rId3"/>
          </p:cNvPr>
          <p:cNvPicPr preferRelativeResize="0"/>
          <p:nvPr/>
        </p:nvPicPr>
        <p:blipFill>
          <a:blip r:embed="rId4">
            <a:alphaModFix/>
          </a:blip>
          <a:stretch>
            <a:fillRect/>
          </a:stretch>
        </p:blipFill>
        <p:spPr>
          <a:xfrm>
            <a:off x="457175" y="1374462"/>
            <a:ext cx="4574820" cy="2828775"/>
          </a:xfrm>
          <a:prstGeom prst="rect">
            <a:avLst/>
          </a:prstGeom>
          <a:noFill/>
          <a:ln>
            <a:noFill/>
          </a:ln>
        </p:spPr>
      </p:pic>
      <p:sp>
        <p:nvSpPr>
          <p:cNvPr id="1923" name="Google Shape;1923;p49"/>
          <p:cNvSpPr txBox="1"/>
          <p:nvPr/>
        </p:nvSpPr>
        <p:spPr>
          <a:xfrm>
            <a:off x="759213" y="4297800"/>
            <a:ext cx="4392000" cy="4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chemeClr val="dk2"/>
                </a:solidFill>
                <a:latin typeface="Ubuntu"/>
                <a:ea typeface="Ubuntu"/>
                <a:cs typeface="Ubuntu"/>
                <a:sym typeface="Ubuntu"/>
              </a:rPr>
              <a:t>If you want to modify this graph, click on it, follow the link, change the data and replace it</a:t>
            </a:r>
            <a:endParaRPr sz="1000">
              <a:solidFill>
                <a:schemeClr val="dk2"/>
              </a:solidFill>
              <a:latin typeface="Ubuntu"/>
              <a:ea typeface="Ubuntu"/>
              <a:cs typeface="Ubuntu"/>
              <a:sym typeface="Ubuntu"/>
            </a:endParaRPr>
          </a:p>
        </p:txBody>
      </p:sp>
      <p:sp>
        <p:nvSpPr>
          <p:cNvPr id="1924" name="Google Shape;1924;p49"/>
          <p:cNvSpPr/>
          <p:nvPr/>
        </p:nvSpPr>
        <p:spPr>
          <a:xfrm>
            <a:off x="6113825" y="2361492"/>
            <a:ext cx="2386800" cy="821100"/>
          </a:xfrm>
          <a:prstGeom prst="roundRect">
            <a:avLst>
              <a:gd fmla="val 25813"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25" name="Google Shape;1925;p49"/>
          <p:cNvSpPr/>
          <p:nvPr/>
        </p:nvSpPr>
        <p:spPr>
          <a:xfrm>
            <a:off x="6113825" y="3369272"/>
            <a:ext cx="2386800" cy="821100"/>
          </a:xfrm>
          <a:prstGeom prst="roundRect">
            <a:avLst>
              <a:gd fmla="val 25813"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26" name="Google Shape;1926;p49"/>
          <p:cNvSpPr/>
          <p:nvPr/>
        </p:nvSpPr>
        <p:spPr>
          <a:xfrm>
            <a:off x="6113825" y="1353725"/>
            <a:ext cx="2386800" cy="821100"/>
          </a:xfrm>
          <a:prstGeom prst="roundRect">
            <a:avLst>
              <a:gd fmla="val 25813"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27" name="Google Shape;1927;p49"/>
          <p:cNvSpPr txBox="1"/>
          <p:nvPr/>
        </p:nvSpPr>
        <p:spPr>
          <a:xfrm>
            <a:off x="6219013" y="3350370"/>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4"/>
                </a:solidFill>
                <a:latin typeface="Ubuntu"/>
                <a:ea typeface="Ubuntu"/>
                <a:cs typeface="Ubuntu"/>
                <a:sym typeface="Ubuntu"/>
              </a:rPr>
              <a:t>Saturn</a:t>
            </a:r>
            <a:endParaRPr b="1" sz="1700">
              <a:solidFill>
                <a:schemeClr val="accent4"/>
              </a:solidFill>
              <a:latin typeface="Ubuntu"/>
              <a:ea typeface="Ubuntu"/>
              <a:cs typeface="Ubuntu"/>
              <a:sym typeface="Ubuntu"/>
            </a:endParaRPr>
          </a:p>
        </p:txBody>
      </p:sp>
      <p:sp>
        <p:nvSpPr>
          <p:cNvPr id="1928" name="Google Shape;1928;p49"/>
          <p:cNvSpPr txBox="1"/>
          <p:nvPr/>
        </p:nvSpPr>
        <p:spPr>
          <a:xfrm>
            <a:off x="6219013" y="3643035"/>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1929" name="Google Shape;1929;p49"/>
          <p:cNvSpPr txBox="1"/>
          <p:nvPr/>
        </p:nvSpPr>
        <p:spPr>
          <a:xfrm>
            <a:off x="6219013" y="1299075"/>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1930" name="Google Shape;1930;p49"/>
          <p:cNvSpPr txBox="1"/>
          <p:nvPr/>
        </p:nvSpPr>
        <p:spPr>
          <a:xfrm>
            <a:off x="6219013" y="1591740"/>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1931" name="Google Shape;1931;p49"/>
          <p:cNvSpPr txBox="1"/>
          <p:nvPr/>
        </p:nvSpPr>
        <p:spPr>
          <a:xfrm>
            <a:off x="6219013" y="2324716"/>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Neptune</a:t>
            </a:r>
            <a:endParaRPr b="1" sz="1700">
              <a:solidFill>
                <a:schemeClr val="accent3"/>
              </a:solidFill>
              <a:latin typeface="Ubuntu"/>
              <a:ea typeface="Ubuntu"/>
              <a:cs typeface="Ubuntu"/>
              <a:sym typeface="Ubuntu"/>
            </a:endParaRPr>
          </a:p>
        </p:txBody>
      </p:sp>
      <p:sp>
        <p:nvSpPr>
          <p:cNvPr id="1932" name="Google Shape;1932;p49"/>
          <p:cNvSpPr txBox="1"/>
          <p:nvPr/>
        </p:nvSpPr>
        <p:spPr>
          <a:xfrm>
            <a:off x="6219013" y="2617380"/>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p50"/>
          <p:cNvSpPr/>
          <p:nvPr/>
        </p:nvSpPr>
        <p:spPr>
          <a:xfrm>
            <a:off x="6547812" y="1289925"/>
            <a:ext cx="1800900" cy="1800900"/>
          </a:xfrm>
          <a:prstGeom prst="ellipse">
            <a:avLst/>
          </a:prstGeom>
          <a:solidFill>
            <a:srgbClr val="F3F3F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0"/>
          <p:cNvSpPr/>
          <p:nvPr/>
        </p:nvSpPr>
        <p:spPr>
          <a:xfrm>
            <a:off x="833400" y="1289925"/>
            <a:ext cx="1800900" cy="1800900"/>
          </a:xfrm>
          <a:prstGeom prst="ellipse">
            <a:avLst/>
          </a:prstGeom>
          <a:solidFill>
            <a:srgbClr val="F3F3F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1940" name="Google Shape;1940;p50"/>
          <p:cNvGrpSpPr/>
          <p:nvPr/>
        </p:nvGrpSpPr>
        <p:grpSpPr>
          <a:xfrm>
            <a:off x="1177846" y="1684031"/>
            <a:ext cx="1111978" cy="1104833"/>
            <a:chOff x="3683024" y="1667269"/>
            <a:chExt cx="354145" cy="351869"/>
          </a:xfrm>
        </p:grpSpPr>
        <p:sp>
          <p:nvSpPr>
            <p:cNvPr id="1941" name="Google Shape;1941;p50"/>
            <p:cNvSpPr/>
            <p:nvPr/>
          </p:nvSpPr>
          <p:spPr>
            <a:xfrm>
              <a:off x="3683024" y="1667269"/>
              <a:ext cx="354145" cy="351869"/>
            </a:xfrm>
            <a:custGeom>
              <a:rect b="b" l="l" r="r" t="t"/>
              <a:pathLst>
                <a:path extrusionOk="0" h="23501" w="23653">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0"/>
            <p:cNvSpPr/>
            <p:nvPr/>
          </p:nvSpPr>
          <p:spPr>
            <a:xfrm>
              <a:off x="3787218" y="1937747"/>
              <a:ext cx="24570" cy="24884"/>
            </a:xfrm>
            <a:custGeom>
              <a:rect b="b" l="l" r="r" t="t"/>
              <a:pathLst>
                <a:path extrusionOk="0" h="1662" w="1641">
                  <a:moveTo>
                    <a:pt x="526" y="1"/>
                  </a:moveTo>
                  <a:lnTo>
                    <a:pt x="1" y="548"/>
                  </a:lnTo>
                  <a:lnTo>
                    <a:pt x="1115" y="1662"/>
                  </a:lnTo>
                  <a:lnTo>
                    <a:pt x="1640" y="1136"/>
                  </a:lnTo>
                  <a:lnTo>
                    <a:pt x="52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0"/>
            <p:cNvSpPr/>
            <p:nvPr/>
          </p:nvSpPr>
          <p:spPr>
            <a:xfrm>
              <a:off x="3791305" y="1900301"/>
              <a:ext cx="41249" cy="41249"/>
            </a:xfrm>
            <a:custGeom>
              <a:rect b="b" l="l" r="r" t="t"/>
              <a:pathLst>
                <a:path extrusionOk="0" h="2755" w="2755">
                  <a:moveTo>
                    <a:pt x="526" y="0"/>
                  </a:moveTo>
                  <a:lnTo>
                    <a:pt x="1" y="526"/>
                  </a:lnTo>
                  <a:lnTo>
                    <a:pt x="2229" y="2754"/>
                  </a:lnTo>
                  <a:lnTo>
                    <a:pt x="2755" y="2229"/>
                  </a:lnTo>
                  <a:lnTo>
                    <a:pt x="52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0"/>
            <p:cNvSpPr/>
            <p:nvPr/>
          </p:nvSpPr>
          <p:spPr>
            <a:xfrm>
              <a:off x="3829081" y="1895884"/>
              <a:ext cx="24570" cy="24884"/>
            </a:xfrm>
            <a:custGeom>
              <a:rect b="b" l="l" r="r" t="t"/>
              <a:pathLst>
                <a:path extrusionOk="0" h="1662" w="1641">
                  <a:moveTo>
                    <a:pt x="526" y="1"/>
                  </a:moveTo>
                  <a:lnTo>
                    <a:pt x="1" y="547"/>
                  </a:lnTo>
                  <a:lnTo>
                    <a:pt x="1115" y="1662"/>
                  </a:lnTo>
                  <a:lnTo>
                    <a:pt x="1641" y="1136"/>
                  </a:lnTo>
                  <a:lnTo>
                    <a:pt x="52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0"/>
            <p:cNvSpPr/>
            <p:nvPr/>
          </p:nvSpPr>
          <p:spPr>
            <a:xfrm>
              <a:off x="3849863" y="1875117"/>
              <a:ext cx="24570" cy="24555"/>
            </a:xfrm>
            <a:custGeom>
              <a:rect b="b" l="l" r="r" t="t"/>
              <a:pathLst>
                <a:path extrusionOk="0" h="1640" w="1641">
                  <a:moveTo>
                    <a:pt x="526" y="0"/>
                  </a:moveTo>
                  <a:lnTo>
                    <a:pt x="0" y="526"/>
                  </a:lnTo>
                  <a:lnTo>
                    <a:pt x="1115" y="1640"/>
                  </a:lnTo>
                  <a:lnTo>
                    <a:pt x="1640" y="1114"/>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0"/>
            <p:cNvSpPr/>
            <p:nvPr/>
          </p:nvSpPr>
          <p:spPr>
            <a:xfrm>
              <a:off x="3854265" y="1837341"/>
              <a:ext cx="41249" cy="41564"/>
            </a:xfrm>
            <a:custGeom>
              <a:rect b="b" l="l" r="r" t="t"/>
              <a:pathLst>
                <a:path extrusionOk="0" h="2776" w="2755">
                  <a:moveTo>
                    <a:pt x="526" y="0"/>
                  </a:moveTo>
                  <a:lnTo>
                    <a:pt x="1" y="547"/>
                  </a:lnTo>
                  <a:lnTo>
                    <a:pt x="2229" y="2775"/>
                  </a:lnTo>
                  <a:lnTo>
                    <a:pt x="2755" y="2250"/>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0"/>
            <p:cNvSpPr/>
            <p:nvPr/>
          </p:nvSpPr>
          <p:spPr>
            <a:xfrm>
              <a:off x="3891726" y="1833239"/>
              <a:ext cx="24884" cy="24570"/>
            </a:xfrm>
            <a:custGeom>
              <a:rect b="b" l="l" r="r" t="t"/>
              <a:pathLst>
                <a:path extrusionOk="0" h="1641" w="1662">
                  <a:moveTo>
                    <a:pt x="526" y="1"/>
                  </a:moveTo>
                  <a:lnTo>
                    <a:pt x="1" y="526"/>
                  </a:lnTo>
                  <a:lnTo>
                    <a:pt x="1115" y="1641"/>
                  </a:lnTo>
                  <a:lnTo>
                    <a:pt x="1662" y="1115"/>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0"/>
            <p:cNvSpPr/>
            <p:nvPr/>
          </p:nvSpPr>
          <p:spPr>
            <a:xfrm>
              <a:off x="3912822" y="1812158"/>
              <a:ext cx="24570" cy="24884"/>
            </a:xfrm>
            <a:custGeom>
              <a:rect b="b" l="l" r="r" t="t"/>
              <a:pathLst>
                <a:path extrusionOk="0" h="1662" w="1641">
                  <a:moveTo>
                    <a:pt x="526" y="0"/>
                  </a:moveTo>
                  <a:lnTo>
                    <a:pt x="0" y="547"/>
                  </a:lnTo>
                  <a:lnTo>
                    <a:pt x="1115" y="1661"/>
                  </a:lnTo>
                  <a:lnTo>
                    <a:pt x="1640" y="1115"/>
                  </a:lnTo>
                  <a:lnTo>
                    <a:pt x="52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0"/>
            <p:cNvSpPr/>
            <p:nvPr/>
          </p:nvSpPr>
          <p:spPr>
            <a:xfrm>
              <a:off x="3916910" y="1774696"/>
              <a:ext cx="41564" cy="41249"/>
            </a:xfrm>
            <a:custGeom>
              <a:rect b="b" l="l" r="r" t="t"/>
              <a:pathLst>
                <a:path extrusionOk="0" h="2755" w="2776">
                  <a:moveTo>
                    <a:pt x="526" y="0"/>
                  </a:moveTo>
                  <a:lnTo>
                    <a:pt x="1" y="526"/>
                  </a:lnTo>
                  <a:lnTo>
                    <a:pt x="2229" y="2755"/>
                  </a:lnTo>
                  <a:lnTo>
                    <a:pt x="2776" y="2229"/>
                  </a:lnTo>
                  <a:lnTo>
                    <a:pt x="52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0"/>
            <p:cNvSpPr/>
            <p:nvPr/>
          </p:nvSpPr>
          <p:spPr>
            <a:xfrm>
              <a:off x="3954685" y="1770279"/>
              <a:ext cx="24570" cy="24884"/>
            </a:xfrm>
            <a:custGeom>
              <a:rect b="b" l="l" r="r" t="t"/>
              <a:pathLst>
                <a:path extrusionOk="0" h="1662" w="1641">
                  <a:moveTo>
                    <a:pt x="526" y="1"/>
                  </a:moveTo>
                  <a:lnTo>
                    <a:pt x="0" y="548"/>
                  </a:lnTo>
                  <a:lnTo>
                    <a:pt x="1115" y="1662"/>
                  </a:lnTo>
                  <a:lnTo>
                    <a:pt x="1640" y="1136"/>
                  </a:lnTo>
                  <a:lnTo>
                    <a:pt x="52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0"/>
            <p:cNvSpPr/>
            <p:nvPr/>
          </p:nvSpPr>
          <p:spPr>
            <a:xfrm>
              <a:off x="3975467" y="1749513"/>
              <a:ext cx="24869" cy="24570"/>
            </a:xfrm>
            <a:custGeom>
              <a:rect b="b" l="l" r="r" t="t"/>
              <a:pathLst>
                <a:path extrusionOk="0" h="1641" w="1661">
                  <a:moveTo>
                    <a:pt x="526" y="0"/>
                  </a:moveTo>
                  <a:lnTo>
                    <a:pt x="0" y="526"/>
                  </a:lnTo>
                  <a:lnTo>
                    <a:pt x="1114" y="1640"/>
                  </a:lnTo>
                  <a:lnTo>
                    <a:pt x="1661" y="1115"/>
                  </a:lnTo>
                  <a:lnTo>
                    <a:pt x="52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0"/>
            <p:cNvSpPr/>
            <p:nvPr/>
          </p:nvSpPr>
          <p:spPr>
            <a:xfrm>
              <a:off x="3979869" y="1711737"/>
              <a:ext cx="41249" cy="41564"/>
            </a:xfrm>
            <a:custGeom>
              <a:rect b="b" l="l" r="r" t="t"/>
              <a:pathLst>
                <a:path extrusionOk="0" h="2776" w="2755">
                  <a:moveTo>
                    <a:pt x="526" y="0"/>
                  </a:moveTo>
                  <a:lnTo>
                    <a:pt x="0" y="526"/>
                  </a:lnTo>
                  <a:lnTo>
                    <a:pt x="2229" y="2776"/>
                  </a:lnTo>
                  <a:lnTo>
                    <a:pt x="2755" y="2229"/>
                  </a:lnTo>
                  <a:lnTo>
                    <a:pt x="52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0"/>
            <p:cNvSpPr/>
            <p:nvPr/>
          </p:nvSpPr>
          <p:spPr>
            <a:xfrm>
              <a:off x="3791305" y="1803339"/>
              <a:ext cx="108940" cy="108925"/>
            </a:xfrm>
            <a:custGeom>
              <a:rect b="b" l="l" r="r" t="t"/>
              <a:pathLst>
                <a:path extrusionOk="0" h="7275" w="7276">
                  <a:moveTo>
                    <a:pt x="3070" y="1"/>
                  </a:moveTo>
                  <a:lnTo>
                    <a:pt x="1" y="3049"/>
                  </a:lnTo>
                  <a:lnTo>
                    <a:pt x="4206" y="7275"/>
                  </a:lnTo>
                  <a:lnTo>
                    <a:pt x="7275" y="4205"/>
                  </a:lnTo>
                  <a:lnTo>
                    <a:pt x="3070" y="1"/>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0"/>
            <p:cNvSpPr/>
            <p:nvPr/>
          </p:nvSpPr>
          <p:spPr>
            <a:xfrm>
              <a:off x="3685540" y="1672075"/>
              <a:ext cx="316698" cy="313225"/>
            </a:xfrm>
            <a:custGeom>
              <a:rect b="b" l="l" r="r" t="t"/>
              <a:pathLst>
                <a:path extrusionOk="0" h="20920" w="21152">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0"/>
            <p:cNvSpPr/>
            <p:nvPr/>
          </p:nvSpPr>
          <p:spPr>
            <a:xfrm>
              <a:off x="3956257" y="1939648"/>
              <a:ext cx="73230" cy="72287"/>
            </a:xfrm>
            <a:custGeom>
              <a:rect b="b" l="l" r="r" t="t"/>
              <a:pathLst>
                <a:path extrusionOk="0" h="4828" w="4891">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0"/>
            <p:cNvSpPr/>
            <p:nvPr/>
          </p:nvSpPr>
          <p:spPr>
            <a:xfrm>
              <a:off x="3990260" y="1939648"/>
              <a:ext cx="39198" cy="72407"/>
            </a:xfrm>
            <a:custGeom>
              <a:rect b="b" l="l" r="r" t="t"/>
              <a:pathLst>
                <a:path extrusionOk="0" h="4836" w="2618">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0"/>
            <p:cNvSpPr/>
            <p:nvPr/>
          </p:nvSpPr>
          <p:spPr>
            <a:xfrm>
              <a:off x="3709780" y="1672030"/>
              <a:ext cx="292458" cy="313270"/>
            </a:xfrm>
            <a:custGeom>
              <a:rect b="b" l="l" r="r" t="t"/>
              <a:pathLst>
                <a:path extrusionOk="0" h="20923" w="19533">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0"/>
            <p:cNvSpPr/>
            <p:nvPr/>
          </p:nvSpPr>
          <p:spPr>
            <a:xfrm>
              <a:off x="3720171" y="1703233"/>
              <a:ext cx="68320" cy="68334"/>
            </a:xfrm>
            <a:custGeom>
              <a:rect b="b" l="l" r="r" t="t"/>
              <a:pathLst>
                <a:path extrusionOk="0" h="4564" w="4563">
                  <a:moveTo>
                    <a:pt x="3049" y="1"/>
                  </a:moveTo>
                  <a:lnTo>
                    <a:pt x="0" y="3070"/>
                  </a:lnTo>
                  <a:lnTo>
                    <a:pt x="1493" y="4563"/>
                  </a:lnTo>
                  <a:lnTo>
                    <a:pt x="4563" y="1494"/>
                  </a:lnTo>
                  <a:lnTo>
                    <a:pt x="3049"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0"/>
            <p:cNvSpPr/>
            <p:nvPr/>
          </p:nvSpPr>
          <p:spPr>
            <a:xfrm>
              <a:off x="3761405" y="1744467"/>
              <a:ext cx="221623" cy="221952"/>
            </a:xfrm>
            <a:custGeom>
              <a:rect b="b" l="l" r="r" t="t"/>
              <a:pathLst>
                <a:path extrusionOk="0" h="14824" w="14802">
                  <a:moveTo>
                    <a:pt x="526" y="1"/>
                  </a:moveTo>
                  <a:lnTo>
                    <a:pt x="1" y="548"/>
                  </a:lnTo>
                  <a:lnTo>
                    <a:pt x="14276" y="14823"/>
                  </a:lnTo>
                  <a:lnTo>
                    <a:pt x="14802" y="14298"/>
                  </a:lnTo>
                  <a:lnTo>
                    <a:pt x="526"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0" name="Google Shape;1960;p50"/>
          <p:cNvSpPr/>
          <p:nvPr/>
        </p:nvSpPr>
        <p:spPr>
          <a:xfrm>
            <a:off x="3690612" y="1289925"/>
            <a:ext cx="1800900" cy="1800900"/>
          </a:xfrm>
          <a:prstGeom prst="ellipse">
            <a:avLst/>
          </a:prstGeom>
          <a:solidFill>
            <a:srgbClr val="F3F3F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1" name="Google Shape;1961;p50"/>
          <p:cNvGrpSpPr/>
          <p:nvPr/>
        </p:nvGrpSpPr>
        <p:grpSpPr>
          <a:xfrm>
            <a:off x="4035088" y="1646326"/>
            <a:ext cx="1111974" cy="1108887"/>
            <a:chOff x="6212013" y="1646326"/>
            <a:chExt cx="1111974" cy="1108887"/>
          </a:xfrm>
        </p:grpSpPr>
        <p:sp>
          <p:nvSpPr>
            <p:cNvPr id="1962" name="Google Shape;1962;p50"/>
            <p:cNvSpPr/>
            <p:nvPr/>
          </p:nvSpPr>
          <p:spPr>
            <a:xfrm>
              <a:off x="6674984" y="1646326"/>
              <a:ext cx="186030" cy="102227"/>
            </a:xfrm>
            <a:custGeom>
              <a:rect b="b" l="l" r="r" t="t"/>
              <a:pathLst>
                <a:path extrusionOk="0" h="2103" w="3827">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0"/>
            <p:cNvSpPr/>
            <p:nvPr/>
          </p:nvSpPr>
          <p:spPr>
            <a:xfrm>
              <a:off x="6790483" y="1646326"/>
              <a:ext cx="70533" cy="102227"/>
            </a:xfrm>
            <a:custGeom>
              <a:rect b="b" l="l" r="r" t="t"/>
              <a:pathLst>
                <a:path extrusionOk="0" h="2103" w="1451">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0"/>
            <p:cNvSpPr/>
            <p:nvPr/>
          </p:nvSpPr>
          <p:spPr>
            <a:xfrm>
              <a:off x="6277395" y="1804696"/>
              <a:ext cx="981193" cy="594889"/>
            </a:xfrm>
            <a:custGeom>
              <a:rect b="b" l="l" r="r" t="t"/>
              <a:pathLst>
                <a:path extrusionOk="0" h="12238" w="20185">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0"/>
            <p:cNvSpPr/>
            <p:nvPr/>
          </p:nvSpPr>
          <p:spPr>
            <a:xfrm>
              <a:off x="7192107" y="1804696"/>
              <a:ext cx="66498" cy="594889"/>
            </a:xfrm>
            <a:custGeom>
              <a:rect b="b" l="l" r="r" t="t"/>
              <a:pathLst>
                <a:path extrusionOk="0" h="12238" w="1368">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0"/>
            <p:cNvSpPr/>
            <p:nvPr/>
          </p:nvSpPr>
          <p:spPr>
            <a:xfrm>
              <a:off x="6212013" y="1715789"/>
              <a:ext cx="1111954" cy="121671"/>
            </a:xfrm>
            <a:custGeom>
              <a:rect b="b" l="l" r="r" t="t"/>
              <a:pathLst>
                <a:path extrusionOk="0" h="2503" w="22875">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0"/>
            <p:cNvSpPr/>
            <p:nvPr/>
          </p:nvSpPr>
          <p:spPr>
            <a:xfrm>
              <a:off x="6548255" y="2576327"/>
              <a:ext cx="439483" cy="102227"/>
            </a:xfrm>
            <a:custGeom>
              <a:rect b="b" l="l" r="r" t="t"/>
              <a:pathLst>
                <a:path extrusionOk="0" h="2103" w="9041">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0"/>
            <p:cNvSpPr/>
            <p:nvPr/>
          </p:nvSpPr>
          <p:spPr>
            <a:xfrm>
              <a:off x="6421526" y="2454706"/>
              <a:ext cx="268813" cy="300507"/>
            </a:xfrm>
            <a:custGeom>
              <a:rect b="b" l="l" r="r" t="t"/>
              <a:pathLst>
                <a:path extrusionOk="0" h="6182" w="553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0"/>
            <p:cNvSpPr/>
            <p:nvPr/>
          </p:nvSpPr>
          <p:spPr>
            <a:xfrm>
              <a:off x="6842594" y="2455581"/>
              <a:ext cx="271876" cy="299632"/>
            </a:xfrm>
            <a:custGeom>
              <a:rect b="b" l="l" r="r" t="t"/>
              <a:pathLst>
                <a:path extrusionOk="0" h="6164" w="5593">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0"/>
            <p:cNvSpPr/>
            <p:nvPr/>
          </p:nvSpPr>
          <p:spPr>
            <a:xfrm>
              <a:off x="6543151" y="2455581"/>
              <a:ext cx="151080" cy="65575"/>
            </a:xfrm>
            <a:custGeom>
              <a:rect b="b" l="l" r="r" t="t"/>
              <a:pathLst>
                <a:path extrusionOk="0" h="1349" w="3108">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0"/>
            <p:cNvSpPr/>
            <p:nvPr/>
          </p:nvSpPr>
          <p:spPr>
            <a:xfrm>
              <a:off x="6842594" y="2455581"/>
              <a:ext cx="150254" cy="65575"/>
            </a:xfrm>
            <a:custGeom>
              <a:rect b="b" l="l" r="r" t="t"/>
              <a:pathLst>
                <a:path extrusionOk="0" h="1349" w="3091">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0"/>
            <p:cNvSpPr/>
            <p:nvPr/>
          </p:nvSpPr>
          <p:spPr>
            <a:xfrm>
              <a:off x="6212013" y="2366819"/>
              <a:ext cx="1111954" cy="120650"/>
            </a:xfrm>
            <a:custGeom>
              <a:rect b="b" l="l" r="r" t="t"/>
              <a:pathLst>
                <a:path extrusionOk="0" h="2482" w="22875">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0"/>
            <p:cNvSpPr/>
            <p:nvPr/>
          </p:nvSpPr>
          <p:spPr>
            <a:xfrm>
              <a:off x="7255496" y="1715789"/>
              <a:ext cx="68491" cy="121671"/>
            </a:xfrm>
            <a:custGeom>
              <a:rect b="b" l="l" r="r" t="t"/>
              <a:pathLst>
                <a:path extrusionOk="0" h="2503" w="1409">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0"/>
            <p:cNvSpPr/>
            <p:nvPr/>
          </p:nvSpPr>
          <p:spPr>
            <a:xfrm>
              <a:off x="7255496" y="2366819"/>
              <a:ext cx="68491" cy="120650"/>
            </a:xfrm>
            <a:custGeom>
              <a:rect b="b" l="l" r="r" t="t"/>
              <a:pathLst>
                <a:path extrusionOk="0" h="2482" w="1409">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0"/>
            <p:cNvSpPr/>
            <p:nvPr/>
          </p:nvSpPr>
          <p:spPr>
            <a:xfrm>
              <a:off x="6857907" y="1964865"/>
              <a:ext cx="153948" cy="164885"/>
            </a:xfrm>
            <a:custGeom>
              <a:rect b="b" l="l" r="r" t="t"/>
              <a:pathLst>
                <a:path extrusionOk="0" h="3392" w="3167">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0"/>
            <p:cNvSpPr/>
            <p:nvPr/>
          </p:nvSpPr>
          <p:spPr>
            <a:xfrm>
              <a:off x="6676831" y="2057029"/>
              <a:ext cx="157642" cy="95227"/>
            </a:xfrm>
            <a:custGeom>
              <a:rect b="b" l="l" r="r" t="t"/>
              <a:pathLst>
                <a:path extrusionOk="0" h="1959" w="3243">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0"/>
            <p:cNvSpPr/>
            <p:nvPr/>
          </p:nvSpPr>
          <p:spPr>
            <a:xfrm>
              <a:off x="6514519" y="2069668"/>
              <a:ext cx="144615" cy="167413"/>
            </a:xfrm>
            <a:custGeom>
              <a:rect b="b" l="l" r="r" t="t"/>
              <a:pathLst>
                <a:path extrusionOk="0" h="3444" w="2975">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0"/>
            <p:cNvSpPr/>
            <p:nvPr/>
          </p:nvSpPr>
          <p:spPr>
            <a:xfrm>
              <a:off x="6423568" y="2197171"/>
              <a:ext cx="149233" cy="127942"/>
            </a:xfrm>
            <a:custGeom>
              <a:rect b="b" l="l" r="r" t="t"/>
              <a:pathLst>
                <a:path extrusionOk="0" h="2632" w="307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0"/>
            <p:cNvSpPr/>
            <p:nvPr/>
          </p:nvSpPr>
          <p:spPr>
            <a:xfrm>
              <a:off x="6579220" y="1981490"/>
              <a:ext cx="148941" cy="127650"/>
            </a:xfrm>
            <a:custGeom>
              <a:rect b="b" l="l" r="r" t="t"/>
              <a:pathLst>
                <a:path extrusionOk="0" h="2626" w="3064">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0"/>
            <p:cNvSpPr/>
            <p:nvPr/>
          </p:nvSpPr>
          <p:spPr>
            <a:xfrm>
              <a:off x="6770018" y="2089841"/>
              <a:ext cx="149281" cy="127990"/>
            </a:xfrm>
            <a:custGeom>
              <a:rect b="b" l="l" r="r" t="t"/>
              <a:pathLst>
                <a:path extrusionOk="0" h="2633" w="3071">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0"/>
            <p:cNvSpPr/>
            <p:nvPr/>
          </p:nvSpPr>
          <p:spPr>
            <a:xfrm>
              <a:off x="6927420" y="1878291"/>
              <a:ext cx="150254" cy="127650"/>
            </a:xfrm>
            <a:custGeom>
              <a:rect b="b" l="l" r="r" t="t"/>
              <a:pathLst>
                <a:path extrusionOk="0" h="2626" w="3091">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2" name="Google Shape;1982;p50"/>
          <p:cNvSpPr/>
          <p:nvPr/>
        </p:nvSpPr>
        <p:spPr>
          <a:xfrm>
            <a:off x="761975" y="3358500"/>
            <a:ext cx="1941300" cy="1385100"/>
          </a:xfrm>
          <a:prstGeom prst="roundRect">
            <a:avLst>
              <a:gd fmla="val 16667"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83" name="Google Shape;1983;p50"/>
          <p:cNvSpPr/>
          <p:nvPr/>
        </p:nvSpPr>
        <p:spPr>
          <a:xfrm>
            <a:off x="3620400" y="3358500"/>
            <a:ext cx="1941300" cy="1385100"/>
          </a:xfrm>
          <a:prstGeom prst="roundRect">
            <a:avLst>
              <a:gd fmla="val 16667"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1984" name="Google Shape;1984;p50"/>
          <p:cNvSpPr txBox="1"/>
          <p:nvPr/>
        </p:nvSpPr>
        <p:spPr>
          <a:xfrm>
            <a:off x="931792" y="3730700"/>
            <a:ext cx="16041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Neptune</a:t>
            </a:r>
            <a:endParaRPr b="1" sz="1700">
              <a:solidFill>
                <a:schemeClr val="accent2"/>
              </a:solidFill>
              <a:latin typeface="Ubuntu"/>
              <a:ea typeface="Ubuntu"/>
              <a:cs typeface="Ubuntu"/>
              <a:sym typeface="Ubuntu"/>
            </a:endParaRPr>
          </a:p>
        </p:txBody>
      </p:sp>
      <p:sp>
        <p:nvSpPr>
          <p:cNvPr id="1985" name="Google Shape;1985;p50"/>
          <p:cNvSpPr txBox="1"/>
          <p:nvPr/>
        </p:nvSpPr>
        <p:spPr>
          <a:xfrm>
            <a:off x="938988" y="4024200"/>
            <a:ext cx="16041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 </a:t>
            </a:r>
            <a:r>
              <a:rPr lang="es" sz="1200">
                <a:solidFill>
                  <a:schemeClr val="dk2"/>
                </a:solidFill>
                <a:latin typeface="Ubuntu"/>
                <a:ea typeface="Ubuntu"/>
                <a:cs typeface="Ubuntu"/>
                <a:sym typeface="Ubuntu"/>
              </a:rPr>
              <a:t>the farthest planet from the Sun </a:t>
            </a:r>
            <a:endParaRPr sz="1200">
              <a:solidFill>
                <a:schemeClr val="dk2"/>
              </a:solidFill>
              <a:latin typeface="Ubuntu"/>
              <a:ea typeface="Ubuntu"/>
              <a:cs typeface="Ubuntu"/>
              <a:sym typeface="Ubuntu"/>
            </a:endParaRPr>
          </a:p>
        </p:txBody>
      </p:sp>
      <p:sp>
        <p:nvSpPr>
          <p:cNvPr id="1986" name="Google Shape;1986;p50"/>
          <p:cNvSpPr txBox="1"/>
          <p:nvPr/>
        </p:nvSpPr>
        <p:spPr>
          <a:xfrm>
            <a:off x="3770713" y="3730700"/>
            <a:ext cx="1640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Mars</a:t>
            </a:r>
            <a:endParaRPr b="1" sz="1700">
              <a:solidFill>
                <a:schemeClr val="accent4"/>
              </a:solidFill>
              <a:latin typeface="Ubuntu"/>
              <a:ea typeface="Ubuntu"/>
              <a:cs typeface="Ubuntu"/>
              <a:sym typeface="Ubuntu"/>
            </a:endParaRPr>
          </a:p>
        </p:txBody>
      </p:sp>
      <p:sp>
        <p:nvSpPr>
          <p:cNvPr id="1987" name="Google Shape;1987;p50"/>
          <p:cNvSpPr txBox="1"/>
          <p:nvPr/>
        </p:nvSpPr>
        <p:spPr>
          <a:xfrm>
            <a:off x="3821525" y="4024200"/>
            <a:ext cx="15900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sp>
        <p:nvSpPr>
          <p:cNvPr id="1988" name="Google Shape;1988;p50"/>
          <p:cNvSpPr/>
          <p:nvPr/>
        </p:nvSpPr>
        <p:spPr>
          <a:xfrm>
            <a:off x="1528394" y="3171463"/>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01</a:t>
            </a:r>
            <a:endParaRPr b="1">
              <a:solidFill>
                <a:srgbClr val="FFFFFF"/>
              </a:solidFill>
              <a:latin typeface="Ubuntu"/>
              <a:ea typeface="Ubuntu"/>
              <a:cs typeface="Ubuntu"/>
              <a:sym typeface="Ubuntu"/>
            </a:endParaRPr>
          </a:p>
        </p:txBody>
      </p:sp>
      <p:sp>
        <p:nvSpPr>
          <p:cNvPr id="1989" name="Google Shape;1989;p50"/>
          <p:cNvSpPr/>
          <p:nvPr/>
        </p:nvSpPr>
        <p:spPr>
          <a:xfrm>
            <a:off x="4386906" y="3171463"/>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02</a:t>
            </a:r>
            <a:endParaRPr b="1">
              <a:solidFill>
                <a:srgbClr val="FFFFFF"/>
              </a:solidFill>
              <a:latin typeface="Ubuntu"/>
              <a:ea typeface="Ubuntu"/>
              <a:cs typeface="Ubuntu"/>
              <a:sym typeface="Ubuntu"/>
            </a:endParaRPr>
          </a:p>
        </p:txBody>
      </p:sp>
      <p:grpSp>
        <p:nvGrpSpPr>
          <p:cNvPr id="1990" name="Google Shape;1990;p50"/>
          <p:cNvGrpSpPr/>
          <p:nvPr/>
        </p:nvGrpSpPr>
        <p:grpSpPr>
          <a:xfrm>
            <a:off x="2981620" y="2010815"/>
            <a:ext cx="361480" cy="359273"/>
            <a:chOff x="2676150" y="1858575"/>
            <a:chExt cx="667800" cy="663600"/>
          </a:xfrm>
        </p:grpSpPr>
        <p:sp>
          <p:nvSpPr>
            <p:cNvPr id="1991" name="Google Shape;1991;p50"/>
            <p:cNvSpPr/>
            <p:nvPr/>
          </p:nvSpPr>
          <p:spPr>
            <a:xfrm>
              <a:off x="2676150" y="1858575"/>
              <a:ext cx="222600" cy="6636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0"/>
            <p:cNvSpPr/>
            <p:nvPr/>
          </p:nvSpPr>
          <p:spPr>
            <a:xfrm>
              <a:off x="2898750" y="1858575"/>
              <a:ext cx="222600" cy="6636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0"/>
            <p:cNvSpPr/>
            <p:nvPr/>
          </p:nvSpPr>
          <p:spPr>
            <a:xfrm>
              <a:off x="3121350" y="1858575"/>
              <a:ext cx="222600" cy="6636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4" name="Google Shape;1994;p50"/>
          <p:cNvGrpSpPr/>
          <p:nvPr/>
        </p:nvGrpSpPr>
        <p:grpSpPr>
          <a:xfrm>
            <a:off x="5846901" y="2019019"/>
            <a:ext cx="344919" cy="342816"/>
            <a:chOff x="5838150" y="1858575"/>
            <a:chExt cx="667800" cy="663600"/>
          </a:xfrm>
        </p:grpSpPr>
        <p:sp>
          <p:nvSpPr>
            <p:cNvPr id="1995" name="Google Shape;1995;p50"/>
            <p:cNvSpPr/>
            <p:nvPr/>
          </p:nvSpPr>
          <p:spPr>
            <a:xfrm>
              <a:off x="5838150" y="1858575"/>
              <a:ext cx="222600" cy="6636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0"/>
            <p:cNvSpPr/>
            <p:nvPr/>
          </p:nvSpPr>
          <p:spPr>
            <a:xfrm>
              <a:off x="6060750" y="1858575"/>
              <a:ext cx="222600" cy="6636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0"/>
            <p:cNvSpPr/>
            <p:nvPr/>
          </p:nvSpPr>
          <p:spPr>
            <a:xfrm>
              <a:off x="6283350" y="1858575"/>
              <a:ext cx="222600" cy="6636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8" name="Google Shape;1998;p50"/>
          <p:cNvSpPr/>
          <p:nvPr/>
        </p:nvSpPr>
        <p:spPr>
          <a:xfrm>
            <a:off x="7008426" y="2750841"/>
            <a:ext cx="79413" cy="102316"/>
          </a:xfrm>
          <a:custGeom>
            <a:rect b="b" l="l" r="r" t="t"/>
            <a:pathLst>
              <a:path extrusionOk="0" h="1898" w="1473">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0"/>
          <p:cNvSpPr/>
          <p:nvPr/>
        </p:nvSpPr>
        <p:spPr>
          <a:xfrm>
            <a:off x="7818821" y="2757633"/>
            <a:ext cx="79413" cy="95255"/>
          </a:xfrm>
          <a:custGeom>
            <a:rect b="b" l="l" r="r" t="t"/>
            <a:pathLst>
              <a:path extrusionOk="0" h="1767" w="1473">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0"/>
          <p:cNvSpPr/>
          <p:nvPr/>
        </p:nvSpPr>
        <p:spPr>
          <a:xfrm>
            <a:off x="6897369" y="2349606"/>
            <a:ext cx="1111999" cy="60161"/>
          </a:xfrm>
          <a:custGeom>
            <a:rect b="b" l="l" r="r" t="t"/>
            <a:pathLst>
              <a:path extrusionOk="0" h="1116" w="20626">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0"/>
          <p:cNvSpPr/>
          <p:nvPr/>
        </p:nvSpPr>
        <p:spPr>
          <a:xfrm>
            <a:off x="6971012" y="1841850"/>
            <a:ext cx="505591" cy="947101"/>
          </a:xfrm>
          <a:custGeom>
            <a:rect b="b" l="l" r="r" t="t"/>
            <a:pathLst>
              <a:path extrusionOk="0" h="17569" w="9378">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0"/>
          <p:cNvSpPr/>
          <p:nvPr/>
        </p:nvSpPr>
        <p:spPr>
          <a:xfrm>
            <a:off x="7049237" y="1841850"/>
            <a:ext cx="427364" cy="946616"/>
          </a:xfrm>
          <a:custGeom>
            <a:rect b="b" l="l" r="r" t="t"/>
            <a:pathLst>
              <a:path extrusionOk="0" h="17560" w="7927">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0"/>
          <p:cNvSpPr/>
          <p:nvPr/>
        </p:nvSpPr>
        <p:spPr>
          <a:xfrm>
            <a:off x="7430066" y="1841850"/>
            <a:ext cx="504459" cy="947101"/>
          </a:xfrm>
          <a:custGeom>
            <a:rect b="b" l="l" r="r" t="t"/>
            <a:pathLst>
              <a:path extrusionOk="0" h="17569" w="9357">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0"/>
          <p:cNvSpPr/>
          <p:nvPr/>
        </p:nvSpPr>
        <p:spPr>
          <a:xfrm>
            <a:off x="7430066" y="1841850"/>
            <a:ext cx="505591" cy="927155"/>
          </a:xfrm>
          <a:custGeom>
            <a:rect b="b" l="l" r="r" t="t"/>
            <a:pathLst>
              <a:path extrusionOk="0" h="17199" w="9378">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0"/>
          <p:cNvSpPr/>
          <p:nvPr/>
        </p:nvSpPr>
        <p:spPr>
          <a:xfrm>
            <a:off x="7409104" y="1619750"/>
            <a:ext cx="127018" cy="115632"/>
          </a:xfrm>
          <a:custGeom>
            <a:rect b="b" l="l" r="r" t="t"/>
            <a:pathLst>
              <a:path extrusionOk="0" h="2145" w="2356">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0"/>
          <p:cNvSpPr/>
          <p:nvPr/>
        </p:nvSpPr>
        <p:spPr>
          <a:xfrm>
            <a:off x="7277615" y="1713819"/>
            <a:ext cx="341266" cy="291316"/>
          </a:xfrm>
          <a:custGeom>
            <a:rect b="b" l="l" r="r" t="t"/>
            <a:pathLst>
              <a:path extrusionOk="0" h="5404" w="633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0"/>
          <p:cNvSpPr/>
          <p:nvPr/>
        </p:nvSpPr>
        <p:spPr>
          <a:xfrm>
            <a:off x="7437462" y="1713819"/>
            <a:ext cx="191605" cy="291316"/>
          </a:xfrm>
          <a:custGeom>
            <a:rect b="b" l="l" r="r" t="t"/>
            <a:pathLst>
              <a:path extrusionOk="0" h="5404" w="3554">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0"/>
          <p:cNvSpPr/>
          <p:nvPr/>
        </p:nvSpPr>
        <p:spPr>
          <a:xfrm>
            <a:off x="7396651" y="1802228"/>
            <a:ext cx="132679" cy="113907"/>
          </a:xfrm>
          <a:custGeom>
            <a:rect b="b" l="l" r="r" t="t"/>
            <a:pathLst>
              <a:path extrusionOk="0" h="2113" w="2461">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chemeClr val="accent4"/>
          </a:solidFill>
          <a:ln>
            <a:noFill/>
          </a:ln>
        </p:spPr>
        <p:txBody>
          <a:bodyPr anchorCtr="0" anchor="ctr" bIns="91425" lIns="90000" spcFirstLastPara="1" rIns="91425" wrap="square" tIns="91425">
            <a:noAutofit/>
          </a:bodyPr>
          <a:lstStyle/>
          <a:p>
            <a:pPr indent="0" lvl="0" marL="0" rtl="0" algn="l">
              <a:spcBef>
                <a:spcPts val="0"/>
              </a:spcBef>
              <a:spcAft>
                <a:spcPts val="0"/>
              </a:spcAft>
              <a:buNone/>
            </a:pPr>
            <a:r>
              <a:t/>
            </a:r>
            <a:endParaRPr/>
          </a:p>
        </p:txBody>
      </p:sp>
      <p:sp>
        <p:nvSpPr>
          <p:cNvPr id="2009" name="Google Shape;2009;p50"/>
          <p:cNvSpPr/>
          <p:nvPr/>
        </p:nvSpPr>
        <p:spPr>
          <a:xfrm>
            <a:off x="7390388" y="2279364"/>
            <a:ext cx="125886" cy="201776"/>
          </a:xfrm>
          <a:custGeom>
            <a:rect b="b" l="l" r="r" t="t"/>
            <a:pathLst>
              <a:path extrusionOk="0" h="3743" w="2335">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0"/>
          <p:cNvSpPr/>
          <p:nvPr/>
        </p:nvSpPr>
        <p:spPr>
          <a:xfrm>
            <a:off x="7430066" y="2279364"/>
            <a:ext cx="86206" cy="201776"/>
          </a:xfrm>
          <a:custGeom>
            <a:rect b="b" l="l" r="r" t="t"/>
            <a:pathLst>
              <a:path extrusionOk="0" h="3743" w="1599">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0"/>
          <p:cNvSpPr/>
          <p:nvPr/>
        </p:nvSpPr>
        <p:spPr>
          <a:xfrm>
            <a:off x="6458850" y="3358500"/>
            <a:ext cx="1941300" cy="1385100"/>
          </a:xfrm>
          <a:prstGeom prst="roundRect">
            <a:avLst>
              <a:gd fmla="val 16667"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Ubuntu"/>
              <a:ea typeface="Ubuntu"/>
              <a:cs typeface="Ubuntu"/>
              <a:sym typeface="Ubuntu"/>
            </a:endParaRPr>
          </a:p>
        </p:txBody>
      </p:sp>
      <p:sp>
        <p:nvSpPr>
          <p:cNvPr id="2012" name="Google Shape;2012;p50"/>
          <p:cNvSpPr txBox="1"/>
          <p:nvPr/>
        </p:nvSpPr>
        <p:spPr>
          <a:xfrm>
            <a:off x="6609163" y="3730700"/>
            <a:ext cx="16407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Earth</a:t>
            </a:r>
            <a:endParaRPr b="1" sz="1700">
              <a:solidFill>
                <a:schemeClr val="accent3"/>
              </a:solidFill>
              <a:latin typeface="Ubuntu"/>
              <a:ea typeface="Ubuntu"/>
              <a:cs typeface="Ubuntu"/>
              <a:sym typeface="Ubuntu"/>
            </a:endParaRPr>
          </a:p>
        </p:txBody>
      </p:sp>
      <p:sp>
        <p:nvSpPr>
          <p:cNvPr id="2013" name="Google Shape;2013;p50"/>
          <p:cNvSpPr txBox="1"/>
          <p:nvPr/>
        </p:nvSpPr>
        <p:spPr>
          <a:xfrm>
            <a:off x="6659975" y="4024200"/>
            <a:ext cx="15900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2014" name="Google Shape;2014;p50"/>
          <p:cNvSpPr/>
          <p:nvPr/>
        </p:nvSpPr>
        <p:spPr>
          <a:xfrm>
            <a:off x="7225356" y="3171463"/>
            <a:ext cx="408300" cy="408300"/>
          </a:xfrm>
          <a:prstGeom prst="ellipse">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b="1" lang="es" sz="1700">
                <a:solidFill>
                  <a:srgbClr val="FFFFFF"/>
                </a:solidFill>
                <a:latin typeface="Ubuntu"/>
                <a:ea typeface="Ubuntu"/>
                <a:cs typeface="Ubuntu"/>
                <a:sym typeface="Ubuntu"/>
              </a:rPr>
              <a:t>03</a:t>
            </a:r>
            <a:endParaRPr b="1">
              <a:solidFill>
                <a:srgbClr val="FFFFFF"/>
              </a:solidFill>
              <a:latin typeface="Ubuntu"/>
              <a:ea typeface="Ubuntu"/>
              <a:cs typeface="Ubuntu"/>
              <a:sym typeface="Ubuntu"/>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018" name="Shape 2018"/>
        <p:cNvGrpSpPr/>
        <p:nvPr/>
      </p:nvGrpSpPr>
      <p:grpSpPr>
        <a:xfrm>
          <a:off x="0" y="0"/>
          <a:ext cx="0" cy="0"/>
          <a:chOff x="0" y="0"/>
          <a:chExt cx="0" cy="0"/>
        </a:xfrm>
      </p:grpSpPr>
      <p:sp>
        <p:nvSpPr>
          <p:cNvPr id="2019" name="Google Shape;2019;p51"/>
          <p:cNvSpPr txBox="1"/>
          <p:nvPr>
            <p:ph idx="4294967295" type="title"/>
          </p:nvPr>
        </p:nvSpPr>
        <p:spPr>
          <a:xfrm>
            <a:off x="1048350" y="3238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solidFill>
                  <a:srgbClr val="FFFFFF"/>
                </a:solidFill>
                <a:latin typeface="Arial"/>
                <a:ea typeface="Arial"/>
                <a:cs typeface="Arial"/>
                <a:sym typeface="Arial"/>
              </a:rPr>
              <a:t>Instructions for use (premium users)</a:t>
            </a:r>
            <a:endParaRPr>
              <a:solidFill>
                <a:srgbClr val="FFFFFF"/>
              </a:solidFill>
              <a:latin typeface="Arial"/>
              <a:ea typeface="Arial"/>
              <a:cs typeface="Arial"/>
              <a:sym typeface="Arial"/>
            </a:endParaRPr>
          </a:p>
        </p:txBody>
      </p:sp>
      <p:sp>
        <p:nvSpPr>
          <p:cNvPr id="2020" name="Google Shape;2020;p51"/>
          <p:cNvSpPr txBox="1"/>
          <p:nvPr>
            <p:ph idx="4294967295" type="body"/>
          </p:nvPr>
        </p:nvSpPr>
        <p:spPr>
          <a:xfrm>
            <a:off x="1048350" y="690275"/>
            <a:ext cx="70473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s">
                <a:solidFill>
                  <a:srgbClr val="FFFFFF"/>
                </a:solidFill>
                <a:latin typeface="Arial"/>
                <a:ea typeface="Arial"/>
                <a:cs typeface="Arial"/>
                <a:sym typeface="Arial"/>
              </a:rPr>
              <a:t>In order to use this template, you must be a Premium user on </a:t>
            </a:r>
            <a:r>
              <a:rPr b="1" lang="es" sz="1000" u="sng">
                <a:solidFill>
                  <a:srgbClr val="869FB2"/>
                </a:solidFill>
                <a:latin typeface="Arial"/>
                <a:ea typeface="Arial"/>
                <a:cs typeface="Arial"/>
                <a:sym typeface="Arial"/>
              </a:rPr>
              <a:t>S</a:t>
            </a:r>
            <a:r>
              <a:rPr b="1" lang="es" u="sng">
                <a:solidFill>
                  <a:srgbClr val="869FB2"/>
                </a:solidFill>
                <a:latin typeface="Arial"/>
                <a:ea typeface="Arial"/>
                <a:cs typeface="Arial"/>
                <a:sym typeface="Arial"/>
                <a:hlinkClick r:id="rId3">
                  <a:extLst>
                    <a:ext uri="{A12FA001-AC4F-418D-AE19-62706E023703}">
                      <ahyp:hlinkClr val="tx"/>
                    </a:ext>
                  </a:extLst>
                </a:hlinkClick>
              </a:rPr>
              <a:t>lidesgo</a:t>
            </a:r>
            <a:r>
              <a:rPr lang="es">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s" sz="1000">
                <a:solidFill>
                  <a:srgbClr val="869FB2"/>
                </a:solidFill>
                <a:latin typeface="Arial"/>
                <a:ea typeface="Arial"/>
                <a:cs typeface="Arial"/>
                <a:sym typeface="Arial"/>
              </a:rPr>
              <a:t>You are allowed to:</a:t>
            </a:r>
            <a:endParaRPr b="1" sz="1000">
              <a:solidFill>
                <a:srgbClr val="869FB2"/>
              </a:solidFill>
              <a:latin typeface="Arial"/>
              <a:ea typeface="Arial"/>
              <a:cs typeface="Arial"/>
              <a:sym typeface="Arial"/>
            </a:endParaRPr>
          </a:p>
          <a:p>
            <a:pPr indent="-292100" lvl="0" marL="457200" rtl="0" algn="l">
              <a:lnSpc>
                <a:spcPct val="115000"/>
              </a:lnSpc>
              <a:spcBef>
                <a:spcPts val="400"/>
              </a:spcBef>
              <a:spcAft>
                <a:spcPts val="0"/>
              </a:spcAft>
              <a:buClr>
                <a:srgbClr val="FFFFFF"/>
              </a:buClr>
              <a:buSzPts val="1000"/>
              <a:buFont typeface="Arial"/>
              <a:buChar char="●"/>
            </a:pPr>
            <a:r>
              <a:rPr lang="es" sz="1000">
                <a:solidFill>
                  <a:srgbClr val="FFFFFF"/>
                </a:solidFill>
                <a:latin typeface="Arial"/>
                <a:ea typeface="Arial"/>
                <a:cs typeface="Arial"/>
                <a:sym typeface="Arial"/>
              </a:rPr>
              <a:t>Modify this template.</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s" sz="1000">
                <a:solidFill>
                  <a:srgbClr val="FFFFFF"/>
                </a:solidFill>
                <a:latin typeface="Arial"/>
                <a:ea typeface="Arial"/>
                <a:cs typeface="Arial"/>
                <a:sym typeface="Arial"/>
              </a:rPr>
              <a:t>Use it for both personal and commercial purposes.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s" sz="1000">
                <a:solidFill>
                  <a:srgbClr val="FFFFFF"/>
                </a:solidFill>
                <a:latin typeface="Arial"/>
                <a:ea typeface="Arial"/>
                <a:cs typeface="Arial"/>
                <a:sym typeface="Arial"/>
              </a:rPr>
              <a:t>Hide or delete the “Thanks” slide and the mention to Slidesgo in the credits.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s" sz="1000">
                <a:solidFill>
                  <a:srgbClr val="FFFFFF"/>
                </a:solidFill>
                <a:latin typeface="Arial"/>
                <a:ea typeface="Arial"/>
                <a:cs typeface="Arial"/>
                <a:sym typeface="Arial"/>
              </a:rPr>
              <a:t>Share this template in an editable format with people who are not part of your team.</a:t>
            </a:r>
            <a:endParaRPr sz="10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s" sz="1000">
                <a:solidFill>
                  <a:srgbClr val="869FB2"/>
                </a:solidFill>
                <a:latin typeface="Arial"/>
                <a:ea typeface="Arial"/>
                <a:cs typeface="Arial"/>
                <a:sym typeface="Arial"/>
              </a:rPr>
              <a:t>You are not allowed to:</a:t>
            </a:r>
            <a:endParaRPr b="1" sz="1000">
              <a:solidFill>
                <a:srgbClr val="869FB2"/>
              </a:solidFill>
              <a:latin typeface="Arial"/>
              <a:ea typeface="Arial"/>
              <a:cs typeface="Arial"/>
              <a:sym typeface="Arial"/>
            </a:endParaRPr>
          </a:p>
          <a:p>
            <a:pPr indent="-292100" lvl="0" marL="457200" rtl="0" algn="l">
              <a:spcBef>
                <a:spcPts val="400"/>
              </a:spcBef>
              <a:spcAft>
                <a:spcPts val="0"/>
              </a:spcAft>
              <a:buClr>
                <a:srgbClr val="FFFFFF"/>
              </a:buClr>
              <a:buSzPts val="1000"/>
              <a:buFont typeface="Arial"/>
              <a:buChar char="●"/>
            </a:pPr>
            <a:r>
              <a:rPr lang="es" sz="1000">
                <a:solidFill>
                  <a:srgbClr val="FFFFFF"/>
                </a:solidFill>
                <a:latin typeface="Arial"/>
                <a:ea typeface="Arial"/>
                <a:cs typeface="Arial"/>
                <a:sym typeface="Arial"/>
              </a:rPr>
              <a:t>Sublicense, sell or rent this Slidesgo Template (or a modified version of this Slidesgo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s" sz="1000">
                <a:solidFill>
                  <a:srgbClr val="FFFFFF"/>
                </a:solidFill>
                <a:latin typeface="Arial"/>
                <a:ea typeface="Arial"/>
                <a:cs typeface="Arial"/>
                <a:sym typeface="Aria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s" sz="1000">
                <a:solidFill>
                  <a:srgbClr val="FFFFFF"/>
                </a:solidFill>
                <a:latin typeface="Arial"/>
                <a:ea typeface="Arial"/>
                <a:cs typeface="Arial"/>
                <a:sym typeface="Arial"/>
              </a:rPr>
              <a:t>Use any of the elements that are part of this Slidesgo Template in an isolated and separated way from this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s" sz="1000">
                <a:solidFill>
                  <a:srgbClr val="FFFFFF"/>
                </a:solidFill>
                <a:latin typeface="Arial"/>
                <a:ea typeface="Arial"/>
                <a:cs typeface="Arial"/>
                <a:sym typeface="Arial"/>
              </a:rPr>
              <a:t>Register any of the elements that are part of this template as a trademark or logo, or register it as a work in an intellectual property registry or similar.</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p:txBody>
      </p:sp>
      <p:sp>
        <p:nvSpPr>
          <p:cNvPr id="2021" name="Google Shape;2021;p51"/>
          <p:cNvSpPr txBox="1"/>
          <p:nvPr>
            <p:ph idx="4294967295" type="body"/>
          </p:nvPr>
        </p:nvSpPr>
        <p:spPr>
          <a:xfrm>
            <a:off x="1048350" y="4314290"/>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Arial"/>
                <a:ea typeface="Arial"/>
                <a:cs typeface="Arial"/>
                <a:sym typeface="Arial"/>
              </a:rPr>
              <a:t>For more information about editing slides, please </a:t>
            </a:r>
            <a:r>
              <a:rPr lang="es" sz="900">
                <a:solidFill>
                  <a:srgbClr val="FFFFFF"/>
                </a:solidFill>
                <a:latin typeface="Arial"/>
                <a:ea typeface="Arial"/>
                <a:cs typeface="Arial"/>
                <a:sym typeface="Arial"/>
              </a:rPr>
              <a:t>read </a:t>
            </a:r>
            <a:r>
              <a:rPr lang="es" sz="1000">
                <a:solidFill>
                  <a:srgbClr val="FFFFFF"/>
                </a:solidFill>
                <a:latin typeface="Arial"/>
                <a:ea typeface="Arial"/>
                <a:cs typeface="Arial"/>
                <a:sym typeface="Arial"/>
              </a:rPr>
              <a:t>our FAQs or visit Slidesgo School:</a:t>
            </a:r>
            <a:endParaRPr sz="1000">
              <a:solidFill>
                <a:srgbClr val="FFFFFF"/>
              </a:solidFill>
              <a:latin typeface="Arial"/>
              <a:ea typeface="Arial"/>
              <a:cs typeface="Arial"/>
              <a:sym typeface="Arial"/>
            </a:endParaRPr>
          </a:p>
          <a:p>
            <a:pPr indent="0" lvl="0" marL="0" rtl="0" algn="ctr">
              <a:spcBef>
                <a:spcPts val="0"/>
              </a:spcBef>
              <a:spcAft>
                <a:spcPts val="0"/>
              </a:spcAft>
              <a:buNone/>
            </a:pPr>
            <a:r>
              <a:rPr lang="es" sz="1000" u="sng">
                <a:solidFill>
                  <a:srgbClr val="869FB2"/>
                </a:solidFill>
                <a:latin typeface="Arial"/>
                <a:ea typeface="Arial"/>
                <a:cs typeface="Arial"/>
                <a:sym typeface="Arial"/>
                <a:hlinkClick r:id="rId4">
                  <a:extLst>
                    <a:ext uri="{A12FA001-AC4F-418D-AE19-62706E023703}">
                      <ahyp:hlinkClr val="tx"/>
                    </a:ext>
                  </a:extLst>
                </a:hlinkClick>
              </a:rPr>
              <a:t>https://slidesgo.com/faqs</a:t>
            </a:r>
            <a:r>
              <a:rPr lang="es" sz="1200">
                <a:solidFill>
                  <a:srgbClr val="FFFFFF"/>
                </a:solidFill>
                <a:latin typeface="Arial"/>
                <a:ea typeface="Arial"/>
                <a:cs typeface="Arial"/>
                <a:sym typeface="Arial"/>
              </a:rPr>
              <a:t> </a:t>
            </a:r>
            <a:r>
              <a:rPr lang="es" sz="1000">
                <a:solidFill>
                  <a:srgbClr val="FFFFFF"/>
                </a:solidFill>
                <a:latin typeface="Arial"/>
                <a:ea typeface="Arial"/>
                <a:cs typeface="Arial"/>
                <a:sym typeface="Arial"/>
              </a:rPr>
              <a:t>and</a:t>
            </a:r>
            <a:r>
              <a:rPr lang="es" sz="1200">
                <a:solidFill>
                  <a:srgbClr val="FFFFFF"/>
                </a:solidFill>
                <a:latin typeface="Arial"/>
                <a:ea typeface="Arial"/>
                <a:cs typeface="Arial"/>
                <a:sym typeface="Arial"/>
              </a:rPr>
              <a:t> </a:t>
            </a:r>
            <a:r>
              <a:rPr lang="es" sz="1000" u="sng">
                <a:solidFill>
                  <a:srgbClr val="869FB2"/>
                </a:solidFill>
                <a:latin typeface="Arial"/>
                <a:ea typeface="Arial"/>
                <a:cs typeface="Arial"/>
                <a:sym typeface="Arial"/>
                <a:hlinkClick r:id="rId5">
                  <a:extLst>
                    <a:ext uri="{A12FA001-AC4F-418D-AE19-62706E023703}">
                      <ahyp:hlinkClr val="tx"/>
                    </a:ext>
                  </a:extLst>
                </a:hlinkClick>
              </a:rPr>
              <a:t>https://slidesgo.com/slidesgo-school</a:t>
            </a:r>
            <a:endParaRPr sz="1000" u="sng">
              <a:solidFill>
                <a:srgbClr val="869FB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025" name="Shape 2025"/>
        <p:cNvGrpSpPr/>
        <p:nvPr/>
      </p:nvGrpSpPr>
      <p:grpSpPr>
        <a:xfrm>
          <a:off x="0" y="0"/>
          <a:ext cx="0" cy="0"/>
          <a:chOff x="0" y="0"/>
          <a:chExt cx="0" cy="0"/>
        </a:xfrm>
      </p:grpSpPr>
      <p:sp>
        <p:nvSpPr>
          <p:cNvPr id="2026" name="Google Shape;2026;p52"/>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sp>
        <p:nvSpPr>
          <p:cNvPr id="2027" name="Google Shape;2027;p52"/>
          <p:cNvSpPr/>
          <p:nvPr/>
        </p:nvSpPr>
        <p:spPr>
          <a:xfrm>
            <a:off x="1504285" y="2948818"/>
            <a:ext cx="1713187" cy="534976"/>
          </a:xfrm>
          <a:custGeom>
            <a:rect b="b" l="l" r="r" t="t"/>
            <a:pathLst>
              <a:path extrusionOk="0" h="34387" w="110102">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2"/>
          <p:cNvSpPr/>
          <p:nvPr/>
        </p:nvSpPr>
        <p:spPr>
          <a:xfrm>
            <a:off x="2653822" y="2845479"/>
            <a:ext cx="687939" cy="741642"/>
          </a:xfrm>
          <a:custGeom>
            <a:rect b="b" l="l" r="r" t="t"/>
            <a:pathLst>
              <a:path extrusionOk="0" h="47671" w="44212">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2"/>
          <p:cNvSpPr/>
          <p:nvPr/>
        </p:nvSpPr>
        <p:spPr>
          <a:xfrm>
            <a:off x="1380284" y="2845479"/>
            <a:ext cx="687550" cy="741642"/>
          </a:xfrm>
          <a:custGeom>
            <a:rect b="b" l="l" r="r" t="t"/>
            <a:pathLst>
              <a:path extrusionOk="0" h="47671" w="44187">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2"/>
          <p:cNvSpPr/>
          <p:nvPr/>
        </p:nvSpPr>
        <p:spPr>
          <a:xfrm>
            <a:off x="199873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2"/>
          <p:cNvSpPr/>
          <p:nvPr/>
        </p:nvSpPr>
        <p:spPr>
          <a:xfrm>
            <a:off x="2949013" y="3922488"/>
            <a:ext cx="724598" cy="588011"/>
          </a:xfrm>
          <a:custGeom>
            <a:rect b="b" l="l" r="r" t="t"/>
            <a:pathLst>
              <a:path extrusionOk="0" h="37796"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2"/>
          <p:cNvSpPr/>
          <p:nvPr/>
        </p:nvSpPr>
        <p:spPr>
          <a:xfrm>
            <a:off x="104845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2"/>
          <p:cNvSpPr/>
          <p:nvPr/>
        </p:nvSpPr>
        <p:spPr>
          <a:xfrm>
            <a:off x="199873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2"/>
          <p:cNvSpPr/>
          <p:nvPr/>
        </p:nvSpPr>
        <p:spPr>
          <a:xfrm>
            <a:off x="2949013" y="1922125"/>
            <a:ext cx="724598" cy="587996"/>
          </a:xfrm>
          <a:custGeom>
            <a:rect b="b" l="l" r="r" t="t"/>
            <a:pathLst>
              <a:path extrusionOk="0" h="37795"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2"/>
          <p:cNvSpPr/>
          <p:nvPr/>
        </p:nvSpPr>
        <p:spPr>
          <a:xfrm>
            <a:off x="104845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2"/>
          <p:cNvSpPr/>
          <p:nvPr/>
        </p:nvSpPr>
        <p:spPr>
          <a:xfrm>
            <a:off x="1180249" y="2214186"/>
            <a:ext cx="453169" cy="3905"/>
          </a:xfrm>
          <a:custGeom>
            <a:rect b="b" l="l" r="r" t="t"/>
            <a:pathLst>
              <a:path extrusionOk="0" h="251" w="29124">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2"/>
          <p:cNvSpPr/>
          <p:nvPr/>
        </p:nvSpPr>
        <p:spPr>
          <a:xfrm>
            <a:off x="2132085"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2"/>
          <p:cNvSpPr/>
          <p:nvPr/>
        </p:nvSpPr>
        <p:spPr>
          <a:xfrm>
            <a:off x="3087047"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2"/>
          <p:cNvSpPr/>
          <p:nvPr/>
        </p:nvSpPr>
        <p:spPr>
          <a:xfrm>
            <a:off x="3087047"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2"/>
          <p:cNvSpPr/>
          <p:nvPr/>
        </p:nvSpPr>
        <p:spPr>
          <a:xfrm>
            <a:off x="2132085"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2"/>
          <p:cNvSpPr/>
          <p:nvPr/>
        </p:nvSpPr>
        <p:spPr>
          <a:xfrm>
            <a:off x="1181416" y="4214548"/>
            <a:ext cx="453169" cy="3920"/>
          </a:xfrm>
          <a:custGeom>
            <a:rect b="b" l="l" r="r" t="t"/>
            <a:pathLst>
              <a:path extrusionOk="0" h="252" w="29124">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2"/>
          <p:cNvSpPr txBox="1"/>
          <p:nvPr>
            <p:ph idx="4294967295" type="title"/>
          </p:nvPr>
        </p:nvSpPr>
        <p:spPr>
          <a:xfrm>
            <a:off x="1644313" y="3079887"/>
            <a:ext cx="1428600" cy="2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1000">
                <a:solidFill>
                  <a:schemeClr val="lt1"/>
                </a:solidFill>
                <a:latin typeface="Arial"/>
                <a:ea typeface="Arial"/>
                <a:cs typeface="Arial"/>
                <a:sym typeface="Arial"/>
              </a:rPr>
              <a:t>Add the Title here</a:t>
            </a:r>
            <a:endParaRPr sz="1000">
              <a:latin typeface="Arial"/>
              <a:ea typeface="Arial"/>
              <a:cs typeface="Arial"/>
              <a:sym typeface="Arial"/>
            </a:endParaRPr>
          </a:p>
        </p:txBody>
      </p:sp>
      <p:grpSp>
        <p:nvGrpSpPr>
          <p:cNvPr id="2043" name="Google Shape;2043;p52"/>
          <p:cNvGrpSpPr/>
          <p:nvPr/>
        </p:nvGrpSpPr>
        <p:grpSpPr>
          <a:xfrm>
            <a:off x="1311648" y="1983281"/>
            <a:ext cx="197743" cy="197743"/>
            <a:chOff x="2676100" y="832575"/>
            <a:chExt cx="483125" cy="483125"/>
          </a:xfrm>
        </p:grpSpPr>
        <p:sp>
          <p:nvSpPr>
            <p:cNvPr id="2044" name="Google Shape;2044;p52"/>
            <p:cNvSpPr/>
            <p:nvPr/>
          </p:nvSpPr>
          <p:spPr>
            <a:xfrm>
              <a:off x="2676100" y="832575"/>
              <a:ext cx="483125" cy="483125"/>
            </a:xfrm>
            <a:custGeom>
              <a:rect b="b" l="l" r="r" t="t"/>
              <a:pathLst>
                <a:path extrusionOk="0" h="19325" w="19325">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45" name="Google Shape;2045;p52"/>
            <p:cNvSpPr/>
            <p:nvPr/>
          </p:nvSpPr>
          <p:spPr>
            <a:xfrm>
              <a:off x="2762000" y="918475"/>
              <a:ext cx="311400" cy="311400"/>
            </a:xfrm>
            <a:custGeom>
              <a:rect b="b" l="l" r="r" t="t"/>
              <a:pathLst>
                <a:path extrusionOk="0" h="12456" w="12456">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46" name="Google Shape;2046;p52"/>
            <p:cNvSpPr/>
            <p:nvPr/>
          </p:nvSpPr>
          <p:spPr>
            <a:xfrm>
              <a:off x="2810775" y="975075"/>
              <a:ext cx="206025" cy="198150"/>
            </a:xfrm>
            <a:custGeom>
              <a:rect b="b" l="l" r="r" t="t"/>
              <a:pathLst>
                <a:path extrusionOk="0" h="7926" w="8241">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047" name="Google Shape;2047;p52"/>
          <p:cNvGrpSpPr/>
          <p:nvPr/>
        </p:nvGrpSpPr>
        <p:grpSpPr>
          <a:xfrm>
            <a:off x="2258621" y="1976256"/>
            <a:ext cx="204394" cy="197743"/>
            <a:chOff x="3270550" y="832575"/>
            <a:chExt cx="499375" cy="483125"/>
          </a:xfrm>
        </p:grpSpPr>
        <p:sp>
          <p:nvSpPr>
            <p:cNvPr id="2048" name="Google Shape;2048;p52"/>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49" name="Google Shape;2049;p52"/>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50" name="Google Shape;2050;p52"/>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051" name="Google Shape;2051;p52"/>
          <p:cNvGrpSpPr/>
          <p:nvPr/>
        </p:nvGrpSpPr>
        <p:grpSpPr>
          <a:xfrm>
            <a:off x="3212214" y="1983307"/>
            <a:ext cx="197774" cy="197743"/>
            <a:chOff x="3270475" y="1427025"/>
            <a:chExt cx="483200" cy="483125"/>
          </a:xfrm>
        </p:grpSpPr>
        <p:sp>
          <p:nvSpPr>
            <p:cNvPr id="2052" name="Google Shape;2052;p52"/>
            <p:cNvSpPr/>
            <p:nvPr/>
          </p:nvSpPr>
          <p:spPr>
            <a:xfrm>
              <a:off x="3270475" y="1427025"/>
              <a:ext cx="483200" cy="483125"/>
            </a:xfrm>
            <a:custGeom>
              <a:rect b="b" l="l" r="r" t="t"/>
              <a:pathLst>
                <a:path extrusionOk="0" h="19325" w="19328">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53" name="Google Shape;2053;p52"/>
            <p:cNvSpPr/>
            <p:nvPr/>
          </p:nvSpPr>
          <p:spPr>
            <a:xfrm>
              <a:off x="3497550" y="1596875"/>
              <a:ext cx="87650" cy="141525"/>
            </a:xfrm>
            <a:custGeom>
              <a:rect b="b" l="l" r="r" t="t"/>
              <a:pathLst>
                <a:path extrusionOk="0" h="5661" w="3506">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54" name="Google Shape;2054;p52"/>
            <p:cNvSpPr/>
            <p:nvPr/>
          </p:nvSpPr>
          <p:spPr>
            <a:xfrm>
              <a:off x="3327100" y="1483625"/>
              <a:ext cx="369975" cy="369925"/>
            </a:xfrm>
            <a:custGeom>
              <a:rect b="b" l="l" r="r" t="t"/>
              <a:pathLst>
                <a:path extrusionOk="0" h="14797" w="14799">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055" name="Google Shape;2055;p52"/>
          <p:cNvSpPr/>
          <p:nvPr/>
        </p:nvSpPr>
        <p:spPr>
          <a:xfrm>
            <a:off x="3212183" y="3978579"/>
            <a:ext cx="197784" cy="197743"/>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56" name="Google Shape;2056;p52"/>
          <p:cNvSpPr/>
          <p:nvPr/>
        </p:nvSpPr>
        <p:spPr>
          <a:xfrm>
            <a:off x="1309717" y="3978574"/>
            <a:ext cx="199697" cy="197753"/>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2057" name="Google Shape;2057;p52"/>
          <p:cNvGrpSpPr/>
          <p:nvPr/>
        </p:nvGrpSpPr>
        <p:grpSpPr>
          <a:xfrm>
            <a:off x="2258607" y="3980427"/>
            <a:ext cx="204425" cy="194059"/>
            <a:chOff x="6222125" y="2025975"/>
            <a:chExt cx="499450" cy="474125"/>
          </a:xfrm>
        </p:grpSpPr>
        <p:sp>
          <p:nvSpPr>
            <p:cNvPr id="2058" name="Google Shape;2058;p52"/>
            <p:cNvSpPr/>
            <p:nvPr/>
          </p:nvSpPr>
          <p:spPr>
            <a:xfrm>
              <a:off x="6222125" y="2025975"/>
              <a:ext cx="499450" cy="474125"/>
            </a:xfrm>
            <a:custGeom>
              <a:rect b="b" l="l" r="r" t="t"/>
              <a:pathLst>
                <a:path extrusionOk="0" h="18965" w="19978">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59" name="Google Shape;2059;p52"/>
            <p:cNvSpPr/>
            <p:nvPr/>
          </p:nvSpPr>
          <p:spPr>
            <a:xfrm>
              <a:off x="6309175" y="2087825"/>
              <a:ext cx="350425" cy="350425"/>
            </a:xfrm>
            <a:custGeom>
              <a:rect b="b" l="l" r="r" t="t"/>
              <a:pathLst>
                <a:path extrusionOk="0" h="14017" w="14017">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60" name="Google Shape;2060;p52"/>
            <p:cNvSpPr/>
            <p:nvPr/>
          </p:nvSpPr>
          <p:spPr>
            <a:xfrm>
              <a:off x="6431600" y="2142250"/>
              <a:ext cx="105575" cy="241575"/>
            </a:xfrm>
            <a:custGeom>
              <a:rect b="b" l="l" r="r" t="t"/>
              <a:pathLst>
                <a:path extrusionOk="0" h="9663" w="4223">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061" name="Google Shape;2061;p52"/>
          <p:cNvSpPr txBox="1"/>
          <p:nvPr>
            <p:ph idx="4294967295" type="title"/>
          </p:nvPr>
        </p:nvSpPr>
        <p:spPr>
          <a:xfrm>
            <a:off x="1048453" y="2273439"/>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a:solidFill>
                  <a:schemeClr val="lt1"/>
                </a:solidFill>
                <a:latin typeface="Arial"/>
                <a:ea typeface="Arial"/>
                <a:cs typeface="Arial"/>
                <a:sym typeface="Arial"/>
              </a:rPr>
              <a:t>Text 1</a:t>
            </a:r>
            <a:endParaRPr sz="900">
              <a:latin typeface="Arial"/>
              <a:ea typeface="Arial"/>
              <a:cs typeface="Arial"/>
              <a:sym typeface="Arial"/>
            </a:endParaRPr>
          </a:p>
        </p:txBody>
      </p:sp>
      <p:sp>
        <p:nvSpPr>
          <p:cNvPr id="2062" name="Google Shape;2062;p52"/>
          <p:cNvSpPr txBox="1"/>
          <p:nvPr>
            <p:ph idx="4294967295" type="title"/>
          </p:nvPr>
        </p:nvSpPr>
        <p:spPr>
          <a:xfrm>
            <a:off x="1998736"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a:solidFill>
                  <a:schemeClr val="lt1"/>
                </a:solidFill>
                <a:latin typeface="Arial"/>
                <a:ea typeface="Arial"/>
                <a:cs typeface="Arial"/>
                <a:sym typeface="Arial"/>
              </a:rPr>
              <a:t>Text 2</a:t>
            </a:r>
            <a:endParaRPr sz="900">
              <a:latin typeface="Arial"/>
              <a:ea typeface="Arial"/>
              <a:cs typeface="Arial"/>
              <a:sym typeface="Arial"/>
            </a:endParaRPr>
          </a:p>
        </p:txBody>
      </p:sp>
      <p:sp>
        <p:nvSpPr>
          <p:cNvPr id="2063" name="Google Shape;2063;p52"/>
          <p:cNvSpPr txBox="1"/>
          <p:nvPr>
            <p:ph idx="4294967295" type="title"/>
          </p:nvPr>
        </p:nvSpPr>
        <p:spPr>
          <a:xfrm>
            <a:off x="2949019"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a:solidFill>
                  <a:schemeClr val="lt1"/>
                </a:solidFill>
                <a:latin typeface="Arial"/>
                <a:ea typeface="Arial"/>
                <a:cs typeface="Arial"/>
                <a:sym typeface="Arial"/>
              </a:rPr>
              <a:t>Text 3</a:t>
            </a:r>
            <a:endParaRPr sz="900">
              <a:latin typeface="Arial"/>
              <a:ea typeface="Arial"/>
              <a:cs typeface="Arial"/>
              <a:sym typeface="Arial"/>
            </a:endParaRPr>
          </a:p>
        </p:txBody>
      </p:sp>
      <p:sp>
        <p:nvSpPr>
          <p:cNvPr id="2064" name="Google Shape;2064;p52"/>
          <p:cNvSpPr txBox="1"/>
          <p:nvPr>
            <p:ph idx="4294967295" type="title"/>
          </p:nvPr>
        </p:nvSpPr>
        <p:spPr>
          <a:xfrm>
            <a:off x="1048350"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a:solidFill>
                  <a:schemeClr val="lt1"/>
                </a:solidFill>
                <a:latin typeface="Arial"/>
                <a:ea typeface="Arial"/>
                <a:cs typeface="Arial"/>
                <a:sym typeface="Arial"/>
              </a:rPr>
              <a:t>Text 4</a:t>
            </a:r>
            <a:endParaRPr sz="900">
              <a:latin typeface="Arial"/>
              <a:ea typeface="Arial"/>
              <a:cs typeface="Arial"/>
              <a:sym typeface="Arial"/>
            </a:endParaRPr>
          </a:p>
        </p:txBody>
      </p:sp>
      <p:sp>
        <p:nvSpPr>
          <p:cNvPr id="2065" name="Google Shape;2065;p52"/>
          <p:cNvSpPr txBox="1"/>
          <p:nvPr>
            <p:ph idx="4294967295" type="title"/>
          </p:nvPr>
        </p:nvSpPr>
        <p:spPr>
          <a:xfrm>
            <a:off x="1998684"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a:solidFill>
                  <a:schemeClr val="lt1"/>
                </a:solidFill>
                <a:latin typeface="Arial"/>
                <a:ea typeface="Arial"/>
                <a:cs typeface="Arial"/>
                <a:sym typeface="Arial"/>
              </a:rPr>
              <a:t>Text 5</a:t>
            </a:r>
            <a:endParaRPr sz="900">
              <a:latin typeface="Arial"/>
              <a:ea typeface="Arial"/>
              <a:cs typeface="Arial"/>
              <a:sym typeface="Arial"/>
            </a:endParaRPr>
          </a:p>
        </p:txBody>
      </p:sp>
      <p:sp>
        <p:nvSpPr>
          <p:cNvPr id="2066" name="Google Shape;2066;p52"/>
          <p:cNvSpPr txBox="1"/>
          <p:nvPr>
            <p:ph idx="4294967295" type="title"/>
          </p:nvPr>
        </p:nvSpPr>
        <p:spPr>
          <a:xfrm>
            <a:off x="2949019"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a:solidFill>
                  <a:schemeClr val="lt1"/>
                </a:solidFill>
                <a:latin typeface="Arial"/>
                <a:ea typeface="Arial"/>
                <a:cs typeface="Arial"/>
                <a:sym typeface="Arial"/>
              </a:rPr>
              <a:t>Text 6</a:t>
            </a:r>
            <a:endParaRPr sz="900">
              <a:latin typeface="Arial"/>
              <a:ea typeface="Arial"/>
              <a:cs typeface="Arial"/>
              <a:sym typeface="Arial"/>
            </a:endParaRPr>
          </a:p>
        </p:txBody>
      </p:sp>
      <p:sp>
        <p:nvSpPr>
          <p:cNvPr id="2067" name="Google Shape;2067;p52"/>
          <p:cNvSpPr/>
          <p:nvPr/>
        </p:nvSpPr>
        <p:spPr>
          <a:xfrm>
            <a:off x="1374787"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2"/>
          <p:cNvSpPr/>
          <p:nvPr/>
        </p:nvSpPr>
        <p:spPr>
          <a:xfrm>
            <a:off x="2326630"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2"/>
          <p:cNvSpPr/>
          <p:nvPr/>
        </p:nvSpPr>
        <p:spPr>
          <a:xfrm>
            <a:off x="3278485"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52"/>
          <p:cNvSpPr/>
          <p:nvPr/>
        </p:nvSpPr>
        <p:spPr>
          <a:xfrm>
            <a:off x="1374774"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52"/>
          <p:cNvSpPr/>
          <p:nvPr/>
        </p:nvSpPr>
        <p:spPr>
          <a:xfrm>
            <a:off x="2326617"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2"/>
          <p:cNvSpPr/>
          <p:nvPr/>
        </p:nvSpPr>
        <p:spPr>
          <a:xfrm>
            <a:off x="3278472"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2"/>
          <p:cNvSpPr/>
          <p:nvPr/>
        </p:nvSpPr>
        <p:spPr>
          <a:xfrm>
            <a:off x="2200729"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2"/>
          <p:cNvSpPr/>
          <p:nvPr/>
        </p:nvSpPr>
        <p:spPr>
          <a:xfrm>
            <a:off x="2328782"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2"/>
          <p:cNvSpPr/>
          <p:nvPr/>
        </p:nvSpPr>
        <p:spPr>
          <a:xfrm>
            <a:off x="2456836"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52"/>
          <p:cNvSpPr/>
          <p:nvPr/>
        </p:nvSpPr>
        <p:spPr>
          <a:xfrm>
            <a:off x="2200729"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2"/>
          <p:cNvSpPr/>
          <p:nvPr/>
        </p:nvSpPr>
        <p:spPr>
          <a:xfrm>
            <a:off x="2328782"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2"/>
          <p:cNvSpPr/>
          <p:nvPr/>
        </p:nvSpPr>
        <p:spPr>
          <a:xfrm>
            <a:off x="2456836"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9" name="Google Shape;2079;p52"/>
          <p:cNvCxnSpPr>
            <a:stCxn id="2067" idx="4"/>
            <a:endCxn id="2073" idx="0"/>
          </p:cNvCxnSpPr>
          <p:nvPr/>
        </p:nvCxnSpPr>
        <p:spPr>
          <a:xfrm flipH="1" rot="-5400000">
            <a:off x="1718737" y="2306976"/>
            <a:ext cx="201900" cy="8259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080" name="Google Shape;2080;p52"/>
          <p:cNvCxnSpPr>
            <a:stCxn id="2069" idx="4"/>
            <a:endCxn id="2075" idx="0"/>
          </p:cNvCxnSpPr>
          <p:nvPr/>
        </p:nvCxnSpPr>
        <p:spPr>
          <a:xfrm rot="5400000">
            <a:off x="2798635" y="2309076"/>
            <a:ext cx="201900" cy="8217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081" name="Google Shape;2081;p52"/>
          <p:cNvCxnSpPr>
            <a:stCxn id="2068" idx="4"/>
            <a:endCxn id="2074" idx="0"/>
          </p:cNvCxnSpPr>
          <p:nvPr/>
        </p:nvCxnSpPr>
        <p:spPr>
          <a:xfrm flipH="1" rot="-5400000">
            <a:off x="2258680" y="2718876"/>
            <a:ext cx="201900" cy="21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082" name="Google Shape;2082;p52"/>
          <p:cNvCxnSpPr>
            <a:stCxn id="2070" idx="0"/>
            <a:endCxn id="2076" idx="4"/>
          </p:cNvCxnSpPr>
          <p:nvPr/>
        </p:nvCxnSpPr>
        <p:spPr>
          <a:xfrm rot="-5400000">
            <a:off x="1717824" y="3302386"/>
            <a:ext cx="203700" cy="8259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2083" name="Google Shape;2083;p52"/>
          <p:cNvCxnSpPr>
            <a:stCxn id="2072" idx="0"/>
            <a:endCxn id="2078" idx="4"/>
          </p:cNvCxnSpPr>
          <p:nvPr/>
        </p:nvCxnSpPr>
        <p:spPr>
          <a:xfrm flipH="1" rot="5400000">
            <a:off x="2797722" y="3304486"/>
            <a:ext cx="203700" cy="8217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2084" name="Google Shape;2084;p52"/>
          <p:cNvCxnSpPr>
            <a:stCxn id="2071" idx="0"/>
            <a:endCxn id="2077" idx="4"/>
          </p:cNvCxnSpPr>
          <p:nvPr/>
        </p:nvCxnSpPr>
        <p:spPr>
          <a:xfrm rot="-5400000">
            <a:off x="2257767" y="3714286"/>
            <a:ext cx="203700" cy="2100"/>
          </a:xfrm>
          <a:prstGeom prst="curvedConnector3">
            <a:avLst>
              <a:gd fmla="val 50003" name="adj1"/>
            </a:avLst>
          </a:prstGeom>
          <a:noFill/>
          <a:ln cap="flat" cmpd="sng" w="19050">
            <a:solidFill>
              <a:srgbClr val="5F7D95"/>
            </a:solidFill>
            <a:prstDash val="solid"/>
            <a:round/>
            <a:headEnd len="med" w="med" type="none"/>
            <a:tailEnd len="med" w="med" type="none"/>
          </a:ln>
        </p:spPr>
      </p:cxnSp>
      <p:sp>
        <p:nvSpPr>
          <p:cNvPr id="2085" name="Google Shape;2085;p52"/>
          <p:cNvSpPr/>
          <p:nvPr/>
        </p:nvSpPr>
        <p:spPr>
          <a:xfrm>
            <a:off x="4239724" y="3070969"/>
            <a:ext cx="779136" cy="252234"/>
          </a:xfrm>
          <a:custGeom>
            <a:rect b="b" l="l" r="r" t="t"/>
            <a:pathLst>
              <a:path extrusionOk="0" h="14358" w="44351">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2"/>
          <p:cNvSpPr/>
          <p:nvPr/>
        </p:nvSpPr>
        <p:spPr>
          <a:xfrm>
            <a:off x="5018842" y="3070969"/>
            <a:ext cx="779119" cy="252234"/>
          </a:xfrm>
          <a:custGeom>
            <a:rect b="b" l="l" r="r" t="t"/>
            <a:pathLst>
              <a:path extrusionOk="0" h="14358" w="4435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2"/>
          <p:cNvSpPr/>
          <p:nvPr/>
        </p:nvSpPr>
        <p:spPr>
          <a:xfrm>
            <a:off x="5797943" y="3070969"/>
            <a:ext cx="778732" cy="252234"/>
          </a:xfrm>
          <a:custGeom>
            <a:rect b="b" l="l" r="r" t="t"/>
            <a:pathLst>
              <a:path extrusionOk="0" h="14358" w="44328">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88" name="Google Shape;2088;p52"/>
          <p:cNvSpPr/>
          <p:nvPr/>
        </p:nvSpPr>
        <p:spPr>
          <a:xfrm>
            <a:off x="6576658" y="3070969"/>
            <a:ext cx="779136" cy="252234"/>
          </a:xfrm>
          <a:custGeom>
            <a:rect b="b" l="l" r="r" t="t"/>
            <a:pathLst>
              <a:path extrusionOk="0" h="14358" w="44351">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89" name="Google Shape;2089;p52"/>
          <p:cNvSpPr/>
          <p:nvPr/>
        </p:nvSpPr>
        <p:spPr>
          <a:xfrm>
            <a:off x="7355776" y="3070969"/>
            <a:ext cx="779119" cy="252234"/>
          </a:xfrm>
          <a:custGeom>
            <a:rect b="b" l="l" r="r" t="t"/>
            <a:pathLst>
              <a:path extrusionOk="0" h="14358" w="4435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90" name="Google Shape;2090;p52"/>
          <p:cNvSpPr/>
          <p:nvPr/>
        </p:nvSpPr>
        <p:spPr>
          <a:xfrm>
            <a:off x="4429400" y="2025000"/>
            <a:ext cx="342847" cy="386555"/>
          </a:xfrm>
          <a:custGeom>
            <a:rect b="b" l="l" r="r" t="t"/>
            <a:pathLst>
              <a:path extrusionOk="0" h="22004" w="19516">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2"/>
          <p:cNvSpPr/>
          <p:nvPr/>
        </p:nvSpPr>
        <p:spPr>
          <a:xfrm>
            <a:off x="5244198" y="4020984"/>
            <a:ext cx="342847" cy="386678"/>
          </a:xfrm>
          <a:custGeom>
            <a:rect b="b" l="l" r="r" t="t"/>
            <a:pathLst>
              <a:path extrusionOk="0" h="22011" w="19516">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2"/>
          <p:cNvSpPr/>
          <p:nvPr/>
        </p:nvSpPr>
        <p:spPr>
          <a:xfrm>
            <a:off x="6007260" y="2025000"/>
            <a:ext cx="342865" cy="386555"/>
          </a:xfrm>
          <a:custGeom>
            <a:rect b="b" l="l" r="r" t="t"/>
            <a:pathLst>
              <a:path extrusionOk="0" h="22004" w="19517">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2"/>
          <p:cNvSpPr/>
          <p:nvPr/>
        </p:nvSpPr>
        <p:spPr>
          <a:xfrm>
            <a:off x="6796005" y="4021089"/>
            <a:ext cx="343251" cy="386661"/>
          </a:xfrm>
          <a:custGeom>
            <a:rect b="b" l="l" r="r" t="t"/>
            <a:pathLst>
              <a:path extrusionOk="0" h="22010" w="19539">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2"/>
          <p:cNvSpPr/>
          <p:nvPr/>
        </p:nvSpPr>
        <p:spPr>
          <a:xfrm>
            <a:off x="7585138" y="2025000"/>
            <a:ext cx="342847" cy="386555"/>
          </a:xfrm>
          <a:custGeom>
            <a:rect b="b" l="l" r="r" t="t"/>
            <a:pathLst>
              <a:path extrusionOk="0" h="22004" w="19516">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2"/>
          <p:cNvSpPr/>
          <p:nvPr/>
        </p:nvSpPr>
        <p:spPr>
          <a:xfrm>
            <a:off x="4569763"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2"/>
          <p:cNvSpPr/>
          <p:nvPr/>
        </p:nvSpPr>
        <p:spPr>
          <a:xfrm>
            <a:off x="614762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2"/>
          <p:cNvSpPr/>
          <p:nvPr/>
        </p:nvSpPr>
        <p:spPr>
          <a:xfrm>
            <a:off x="772547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2"/>
          <p:cNvSpPr/>
          <p:nvPr/>
        </p:nvSpPr>
        <p:spPr>
          <a:xfrm>
            <a:off x="5384563" y="336237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2"/>
          <p:cNvSpPr/>
          <p:nvPr/>
        </p:nvSpPr>
        <p:spPr>
          <a:xfrm>
            <a:off x="6936563" y="336242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2"/>
          <p:cNvSpPr txBox="1"/>
          <p:nvPr>
            <p:ph idx="4294967295" type="title"/>
          </p:nvPr>
        </p:nvSpPr>
        <p:spPr>
          <a:xfrm>
            <a:off x="43314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900">
                <a:solidFill>
                  <a:schemeClr val="lt1"/>
                </a:solidFill>
                <a:latin typeface="Arial"/>
                <a:ea typeface="Arial"/>
                <a:cs typeface="Arial"/>
                <a:sym typeface="Arial"/>
              </a:rPr>
              <a:t>2016</a:t>
            </a:r>
            <a:endParaRPr b="1" sz="900">
              <a:latin typeface="Arial"/>
              <a:ea typeface="Arial"/>
              <a:cs typeface="Arial"/>
              <a:sym typeface="Arial"/>
            </a:endParaRPr>
          </a:p>
        </p:txBody>
      </p:sp>
      <p:sp>
        <p:nvSpPr>
          <p:cNvPr id="2101" name="Google Shape;2101;p52"/>
          <p:cNvSpPr/>
          <p:nvPr/>
        </p:nvSpPr>
        <p:spPr>
          <a:xfrm>
            <a:off x="4569763"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2"/>
          <p:cNvSpPr/>
          <p:nvPr/>
        </p:nvSpPr>
        <p:spPr>
          <a:xfrm>
            <a:off x="6153050"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2"/>
          <p:cNvSpPr/>
          <p:nvPr/>
        </p:nvSpPr>
        <p:spPr>
          <a:xfrm>
            <a:off x="7725475"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2"/>
          <p:cNvSpPr/>
          <p:nvPr/>
        </p:nvSpPr>
        <p:spPr>
          <a:xfrm>
            <a:off x="53841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2"/>
          <p:cNvSpPr/>
          <p:nvPr/>
        </p:nvSpPr>
        <p:spPr>
          <a:xfrm>
            <a:off x="69365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6" name="Google Shape;2106;p52"/>
          <p:cNvCxnSpPr>
            <a:stCxn id="2095" idx="0"/>
            <a:endCxn id="2101" idx="4"/>
          </p:cNvCxnSpPr>
          <p:nvPr/>
        </p:nvCxnSpPr>
        <p:spPr>
          <a:xfrm rot="10800000">
            <a:off x="4600813"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107" name="Google Shape;2107;p52"/>
          <p:cNvCxnSpPr>
            <a:stCxn id="2096" idx="0"/>
            <a:endCxn id="2102" idx="4"/>
          </p:cNvCxnSpPr>
          <p:nvPr/>
        </p:nvCxnSpPr>
        <p:spPr>
          <a:xfrm flipH="1" rot="10800000">
            <a:off x="6178675" y="2500132"/>
            <a:ext cx="5400" cy="441900"/>
          </a:xfrm>
          <a:prstGeom prst="straightConnector1">
            <a:avLst/>
          </a:prstGeom>
          <a:noFill/>
          <a:ln cap="flat" cmpd="sng" w="9525">
            <a:solidFill>
              <a:srgbClr val="A5B7C6"/>
            </a:solidFill>
            <a:prstDash val="dash"/>
            <a:round/>
            <a:headEnd len="med" w="med" type="none"/>
            <a:tailEnd len="med" w="med" type="none"/>
          </a:ln>
        </p:spPr>
      </p:cxnSp>
      <p:cxnSp>
        <p:nvCxnSpPr>
          <p:cNvPr id="2108" name="Google Shape;2108;p52"/>
          <p:cNvCxnSpPr>
            <a:stCxn id="2097" idx="0"/>
            <a:endCxn id="2103" idx="4"/>
          </p:cNvCxnSpPr>
          <p:nvPr/>
        </p:nvCxnSpPr>
        <p:spPr>
          <a:xfrm rot="10800000">
            <a:off x="7756525"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109" name="Google Shape;2109;p52"/>
          <p:cNvCxnSpPr>
            <a:stCxn id="2098" idx="4"/>
            <a:endCxn id="2104" idx="0"/>
          </p:cNvCxnSpPr>
          <p:nvPr/>
        </p:nvCxnSpPr>
        <p:spPr>
          <a:xfrm flipH="1">
            <a:off x="5415313" y="3424470"/>
            <a:ext cx="300" cy="507900"/>
          </a:xfrm>
          <a:prstGeom prst="straightConnector1">
            <a:avLst/>
          </a:prstGeom>
          <a:noFill/>
          <a:ln cap="flat" cmpd="sng" w="9525">
            <a:solidFill>
              <a:srgbClr val="A5B7C6"/>
            </a:solidFill>
            <a:prstDash val="dash"/>
            <a:round/>
            <a:headEnd len="med" w="med" type="none"/>
            <a:tailEnd len="med" w="med" type="none"/>
          </a:ln>
        </p:spPr>
      </p:cxnSp>
      <p:cxnSp>
        <p:nvCxnSpPr>
          <p:cNvPr id="2110" name="Google Shape;2110;p52"/>
          <p:cNvCxnSpPr>
            <a:stCxn id="2099" idx="4"/>
            <a:endCxn id="2105" idx="0"/>
          </p:cNvCxnSpPr>
          <p:nvPr/>
        </p:nvCxnSpPr>
        <p:spPr>
          <a:xfrm>
            <a:off x="6967613" y="3424520"/>
            <a:ext cx="0" cy="507600"/>
          </a:xfrm>
          <a:prstGeom prst="straightConnector1">
            <a:avLst/>
          </a:prstGeom>
          <a:noFill/>
          <a:ln cap="flat" cmpd="sng" w="9525">
            <a:solidFill>
              <a:srgbClr val="A5B7C6"/>
            </a:solidFill>
            <a:prstDash val="dash"/>
            <a:round/>
            <a:headEnd len="med" w="med" type="none"/>
            <a:tailEnd len="med" w="med" type="none"/>
          </a:ln>
        </p:spPr>
      </p:cxnSp>
      <p:sp>
        <p:nvSpPr>
          <p:cNvPr id="2111" name="Google Shape;2111;p52"/>
          <p:cNvSpPr txBox="1"/>
          <p:nvPr>
            <p:ph idx="4294967295" type="title"/>
          </p:nvPr>
        </p:nvSpPr>
        <p:spPr>
          <a:xfrm>
            <a:off x="5138997"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900">
                <a:solidFill>
                  <a:schemeClr val="lt1"/>
                </a:solidFill>
                <a:latin typeface="Arial"/>
                <a:ea typeface="Arial"/>
                <a:cs typeface="Arial"/>
                <a:sym typeface="Arial"/>
              </a:rPr>
              <a:t>2017</a:t>
            </a:r>
            <a:endParaRPr b="1" sz="900">
              <a:latin typeface="Arial"/>
              <a:ea typeface="Arial"/>
              <a:cs typeface="Arial"/>
              <a:sym typeface="Arial"/>
            </a:endParaRPr>
          </a:p>
        </p:txBody>
      </p:sp>
      <p:sp>
        <p:nvSpPr>
          <p:cNvPr id="2112" name="Google Shape;2112;p52"/>
          <p:cNvSpPr txBox="1"/>
          <p:nvPr>
            <p:ph idx="4294967295" type="title"/>
          </p:nvPr>
        </p:nvSpPr>
        <p:spPr>
          <a:xfrm>
            <a:off x="59046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900">
                <a:solidFill>
                  <a:schemeClr val="lt1"/>
                </a:solidFill>
                <a:latin typeface="Arial"/>
                <a:ea typeface="Arial"/>
                <a:cs typeface="Arial"/>
                <a:sym typeface="Arial"/>
              </a:rPr>
              <a:t>2018</a:t>
            </a:r>
            <a:endParaRPr b="1" sz="900">
              <a:latin typeface="Arial"/>
              <a:ea typeface="Arial"/>
              <a:cs typeface="Arial"/>
              <a:sym typeface="Arial"/>
            </a:endParaRPr>
          </a:p>
        </p:txBody>
      </p:sp>
      <p:sp>
        <p:nvSpPr>
          <p:cNvPr id="2113" name="Google Shape;2113;p52"/>
          <p:cNvSpPr txBox="1"/>
          <p:nvPr>
            <p:ph idx="4294967295" type="title"/>
          </p:nvPr>
        </p:nvSpPr>
        <p:spPr>
          <a:xfrm>
            <a:off x="66968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900">
                <a:solidFill>
                  <a:schemeClr val="lt1"/>
                </a:solidFill>
                <a:latin typeface="Arial"/>
                <a:ea typeface="Arial"/>
                <a:cs typeface="Arial"/>
                <a:sym typeface="Arial"/>
              </a:rPr>
              <a:t>2019</a:t>
            </a:r>
            <a:endParaRPr b="1" sz="900">
              <a:latin typeface="Arial"/>
              <a:ea typeface="Arial"/>
              <a:cs typeface="Arial"/>
              <a:sym typeface="Arial"/>
            </a:endParaRPr>
          </a:p>
        </p:txBody>
      </p:sp>
      <p:sp>
        <p:nvSpPr>
          <p:cNvPr id="2114" name="Google Shape;2114;p52"/>
          <p:cNvSpPr txBox="1"/>
          <p:nvPr>
            <p:ph idx="4294967295" type="title"/>
          </p:nvPr>
        </p:nvSpPr>
        <p:spPr>
          <a:xfrm>
            <a:off x="74889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900">
                <a:solidFill>
                  <a:schemeClr val="lt1"/>
                </a:solidFill>
                <a:latin typeface="Arial"/>
                <a:ea typeface="Arial"/>
                <a:cs typeface="Arial"/>
                <a:sym typeface="Arial"/>
              </a:rPr>
              <a:t>2020</a:t>
            </a:r>
            <a:endParaRPr b="1" sz="900">
              <a:latin typeface="Arial"/>
              <a:ea typeface="Arial"/>
              <a:cs typeface="Arial"/>
              <a:sym typeface="Arial"/>
            </a:endParaRPr>
          </a:p>
        </p:txBody>
      </p:sp>
      <p:sp>
        <p:nvSpPr>
          <p:cNvPr id="2115" name="Google Shape;2115;p52"/>
          <p:cNvSpPr/>
          <p:nvPr/>
        </p:nvSpPr>
        <p:spPr>
          <a:xfrm>
            <a:off x="6865977" y="4092071"/>
            <a:ext cx="204488" cy="205025"/>
          </a:xfrm>
          <a:custGeom>
            <a:rect b="b" l="l" r="r" t="t"/>
            <a:pathLst>
              <a:path extrusionOk="0" h="11846" w="11815">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6" name="Google Shape;2116;p52"/>
          <p:cNvGrpSpPr/>
          <p:nvPr/>
        </p:nvGrpSpPr>
        <p:grpSpPr>
          <a:xfrm>
            <a:off x="5307356" y="4111119"/>
            <a:ext cx="206115" cy="206115"/>
            <a:chOff x="1049375" y="2680675"/>
            <a:chExt cx="297725" cy="297725"/>
          </a:xfrm>
        </p:grpSpPr>
        <p:sp>
          <p:nvSpPr>
            <p:cNvPr id="2117" name="Google Shape;2117;p52"/>
            <p:cNvSpPr/>
            <p:nvPr/>
          </p:nvSpPr>
          <p:spPr>
            <a:xfrm>
              <a:off x="1113175" y="2752350"/>
              <a:ext cx="161475" cy="155975"/>
            </a:xfrm>
            <a:custGeom>
              <a:rect b="b" l="l" r="r" t="t"/>
              <a:pathLst>
                <a:path extrusionOk="0" h="6239" w="6459">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2"/>
            <p:cNvSpPr/>
            <p:nvPr/>
          </p:nvSpPr>
          <p:spPr>
            <a:xfrm>
              <a:off x="1049375" y="2680675"/>
              <a:ext cx="297725" cy="297725"/>
            </a:xfrm>
            <a:custGeom>
              <a:rect b="b" l="l" r="r" t="t"/>
              <a:pathLst>
                <a:path extrusionOk="0" h="11909" w="11909">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9" name="Google Shape;2119;p52"/>
          <p:cNvGrpSpPr/>
          <p:nvPr/>
        </p:nvGrpSpPr>
        <p:grpSpPr>
          <a:xfrm>
            <a:off x="7653299" y="2121502"/>
            <a:ext cx="205578" cy="204332"/>
            <a:chOff x="5045775" y="1946400"/>
            <a:chExt cx="296950" cy="295150"/>
          </a:xfrm>
        </p:grpSpPr>
        <p:sp>
          <p:nvSpPr>
            <p:cNvPr id="2120" name="Google Shape;2120;p52"/>
            <p:cNvSpPr/>
            <p:nvPr/>
          </p:nvSpPr>
          <p:spPr>
            <a:xfrm>
              <a:off x="5113500" y="1998600"/>
              <a:ext cx="160700" cy="155950"/>
            </a:xfrm>
            <a:custGeom>
              <a:rect b="b" l="l" r="r" t="t"/>
              <a:pathLst>
                <a:path extrusionOk="0" h="6238" w="6428">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2"/>
            <p:cNvSpPr/>
            <p:nvPr/>
          </p:nvSpPr>
          <p:spPr>
            <a:xfrm>
              <a:off x="5045775" y="1946400"/>
              <a:ext cx="296950" cy="295150"/>
            </a:xfrm>
            <a:custGeom>
              <a:rect b="b" l="l" r="r" t="t"/>
              <a:pathLst>
                <a:path extrusionOk="0" h="11806" w="11878">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2" name="Google Shape;2122;p52"/>
          <p:cNvGrpSpPr/>
          <p:nvPr/>
        </p:nvGrpSpPr>
        <p:grpSpPr>
          <a:xfrm>
            <a:off x="6076163" y="2127191"/>
            <a:ext cx="205042" cy="204505"/>
            <a:chOff x="3599700" y="1954475"/>
            <a:chExt cx="296175" cy="295400"/>
          </a:xfrm>
        </p:grpSpPr>
        <p:sp>
          <p:nvSpPr>
            <p:cNvPr id="2123" name="Google Shape;2123;p52"/>
            <p:cNvSpPr/>
            <p:nvPr/>
          </p:nvSpPr>
          <p:spPr>
            <a:xfrm>
              <a:off x="3599700" y="1954475"/>
              <a:ext cx="296175" cy="295400"/>
            </a:xfrm>
            <a:custGeom>
              <a:rect b="b" l="l" r="r" t="t"/>
              <a:pathLst>
                <a:path extrusionOk="0" h="11816" w="11847">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2"/>
            <p:cNvSpPr/>
            <p:nvPr/>
          </p:nvSpPr>
          <p:spPr>
            <a:xfrm>
              <a:off x="3825750" y="2075775"/>
              <a:ext cx="35450" cy="17350"/>
            </a:xfrm>
            <a:custGeom>
              <a:rect b="b" l="l" r="r" t="t"/>
              <a:pathLst>
                <a:path extrusionOk="0" h="694" w="1418">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2"/>
            <p:cNvSpPr/>
            <p:nvPr/>
          </p:nvSpPr>
          <p:spPr>
            <a:xfrm>
              <a:off x="3633550" y="2075775"/>
              <a:ext cx="35475" cy="17350"/>
            </a:xfrm>
            <a:custGeom>
              <a:rect b="b" l="l" r="r" t="t"/>
              <a:pathLst>
                <a:path extrusionOk="0" h="694" w="1419">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6" name="Google Shape;2126;p52"/>
          <p:cNvGrpSpPr/>
          <p:nvPr/>
        </p:nvGrpSpPr>
        <p:grpSpPr>
          <a:xfrm>
            <a:off x="4485399" y="2145958"/>
            <a:ext cx="205596" cy="155421"/>
            <a:chOff x="3962775" y="1990700"/>
            <a:chExt cx="296975" cy="224500"/>
          </a:xfrm>
        </p:grpSpPr>
        <p:sp>
          <p:nvSpPr>
            <p:cNvPr id="2127" name="Google Shape;2127;p52"/>
            <p:cNvSpPr/>
            <p:nvPr/>
          </p:nvSpPr>
          <p:spPr>
            <a:xfrm>
              <a:off x="4216400" y="2093100"/>
              <a:ext cx="43350" cy="18150"/>
            </a:xfrm>
            <a:custGeom>
              <a:rect b="b" l="l" r="r" t="t"/>
              <a:pathLst>
                <a:path extrusionOk="0" h="726" w="1734">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2"/>
            <p:cNvSpPr/>
            <p:nvPr/>
          </p:nvSpPr>
          <p:spPr>
            <a:xfrm>
              <a:off x="4206950" y="2129325"/>
              <a:ext cx="35475" cy="33900"/>
            </a:xfrm>
            <a:custGeom>
              <a:rect b="b" l="l" r="r" t="t"/>
              <a:pathLst>
                <a:path extrusionOk="0" h="1356" w="1419">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2"/>
            <p:cNvSpPr/>
            <p:nvPr/>
          </p:nvSpPr>
          <p:spPr>
            <a:xfrm>
              <a:off x="4207750" y="2041900"/>
              <a:ext cx="35450" cy="34500"/>
            </a:xfrm>
            <a:custGeom>
              <a:rect b="b" l="l" r="r" t="t"/>
              <a:pathLst>
                <a:path extrusionOk="0" h="1380" w="1418">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2"/>
            <p:cNvSpPr/>
            <p:nvPr/>
          </p:nvSpPr>
          <p:spPr>
            <a:xfrm>
              <a:off x="3962775" y="1990700"/>
              <a:ext cx="226075" cy="224500"/>
            </a:xfrm>
            <a:custGeom>
              <a:rect b="b" l="l" r="r" t="t"/>
              <a:pathLst>
                <a:path extrusionOk="0" h="8980" w="9043">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1" name="Google Shape;2131;p52"/>
          <p:cNvSpPr txBox="1"/>
          <p:nvPr/>
        </p:nvSpPr>
        <p:spPr>
          <a:xfrm>
            <a:off x="6405263"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A5B7C6"/>
                </a:solidFill>
              </a:rPr>
              <a:t>“Despite being red, Mars is a cold place full of iron oxide”</a:t>
            </a:r>
            <a:endParaRPr sz="800">
              <a:solidFill>
                <a:srgbClr val="A5B7C6"/>
              </a:solidFill>
            </a:endParaRPr>
          </a:p>
        </p:txBody>
      </p:sp>
      <p:sp>
        <p:nvSpPr>
          <p:cNvPr id="2132" name="Google Shape;2132;p52"/>
          <p:cNvSpPr txBox="1"/>
          <p:nvPr/>
        </p:nvSpPr>
        <p:spPr>
          <a:xfrm>
            <a:off x="4827411"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A5B7C6"/>
                </a:solidFill>
              </a:rPr>
              <a:t>“Mercury is closest planet to the Sun and the smallest”</a:t>
            </a:r>
            <a:endParaRPr sz="800">
              <a:solidFill>
                <a:srgbClr val="A5B7C6"/>
              </a:solidFill>
            </a:endParaRPr>
          </a:p>
        </p:txBody>
      </p:sp>
      <p:sp>
        <p:nvSpPr>
          <p:cNvPr id="2133" name="Google Shape;2133;p52"/>
          <p:cNvSpPr txBox="1"/>
          <p:nvPr/>
        </p:nvSpPr>
        <p:spPr>
          <a:xfrm>
            <a:off x="5626377" y="3512396"/>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A5B7C6"/>
                </a:solidFill>
              </a:rPr>
              <a:t>“Neptune is the farthest-known planet from the Sun”</a:t>
            </a:r>
            <a:endParaRPr sz="800">
              <a:solidFill>
                <a:srgbClr val="A5B7C6"/>
              </a:solidFill>
            </a:endParaRPr>
          </a:p>
        </p:txBody>
      </p:sp>
      <p:sp>
        <p:nvSpPr>
          <p:cNvPr id="2134" name="Google Shape;2134;p52"/>
          <p:cNvSpPr txBox="1"/>
          <p:nvPr/>
        </p:nvSpPr>
        <p:spPr>
          <a:xfrm>
            <a:off x="71787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A5B7C6"/>
                </a:solidFill>
              </a:rPr>
              <a:t>“Saturn is a gas giant and has several rings”</a:t>
            </a:r>
            <a:endParaRPr sz="800">
              <a:solidFill>
                <a:srgbClr val="A5B7C6"/>
              </a:solidFill>
            </a:endParaRPr>
          </a:p>
        </p:txBody>
      </p:sp>
      <p:sp>
        <p:nvSpPr>
          <p:cNvPr id="2135" name="Google Shape;2135;p52"/>
          <p:cNvSpPr txBox="1"/>
          <p:nvPr/>
        </p:nvSpPr>
        <p:spPr>
          <a:xfrm>
            <a:off x="40373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A5B7C6"/>
                </a:solidFill>
              </a:rPr>
              <a:t>“Venus has a beautiful name and is the second planet”</a:t>
            </a:r>
            <a:endParaRPr sz="800">
              <a:solidFill>
                <a:srgbClr val="A5B7C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139" name="Shape 2139"/>
        <p:cNvGrpSpPr/>
        <p:nvPr/>
      </p:nvGrpSpPr>
      <p:grpSpPr>
        <a:xfrm>
          <a:off x="0" y="0"/>
          <a:ext cx="0" cy="0"/>
          <a:chOff x="0" y="0"/>
          <a:chExt cx="0" cy="0"/>
        </a:xfrm>
      </p:grpSpPr>
      <p:sp>
        <p:nvSpPr>
          <p:cNvPr id="2140" name="Google Shape;2140;p53"/>
          <p:cNvSpPr/>
          <p:nvPr/>
        </p:nvSpPr>
        <p:spPr>
          <a:xfrm>
            <a:off x="3439355" y="2342975"/>
            <a:ext cx="1788300" cy="1788300"/>
          </a:xfrm>
          <a:prstGeom prst="arc">
            <a:avLst>
              <a:gd fmla="val 16200000" name="adj1"/>
              <a:gd fmla="val 5298411" name="adj2"/>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3"/>
          <p:cNvSpPr/>
          <p:nvPr/>
        </p:nvSpPr>
        <p:spPr>
          <a:xfrm>
            <a:off x="6549404" y="20940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3"/>
          <p:cNvSpPr/>
          <p:nvPr/>
        </p:nvSpPr>
        <p:spPr>
          <a:xfrm>
            <a:off x="1048350" y="4349971"/>
            <a:ext cx="1655700" cy="73800"/>
          </a:xfrm>
          <a:prstGeom prst="rect">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3"/>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grpSp>
        <p:nvGrpSpPr>
          <p:cNvPr id="2144" name="Google Shape;2144;p53"/>
          <p:cNvGrpSpPr/>
          <p:nvPr/>
        </p:nvGrpSpPr>
        <p:grpSpPr>
          <a:xfrm>
            <a:off x="1494592" y="1933354"/>
            <a:ext cx="763219" cy="763219"/>
            <a:chOff x="4049800" y="640400"/>
            <a:chExt cx="858900" cy="858900"/>
          </a:xfrm>
        </p:grpSpPr>
        <p:sp>
          <p:nvSpPr>
            <p:cNvPr id="2145" name="Google Shape;2145;p53"/>
            <p:cNvSpPr/>
            <p:nvPr/>
          </p:nvSpPr>
          <p:spPr>
            <a:xfrm>
              <a:off x="4049800" y="640400"/>
              <a:ext cx="858900" cy="858900"/>
            </a:xfrm>
            <a:prstGeom prst="donut">
              <a:avLst>
                <a:gd fmla="val 11951"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3"/>
            <p:cNvSpPr/>
            <p:nvPr/>
          </p:nvSpPr>
          <p:spPr>
            <a:xfrm>
              <a:off x="4049800" y="640400"/>
              <a:ext cx="858900" cy="858900"/>
            </a:xfrm>
            <a:prstGeom prst="blockArc">
              <a:avLst>
                <a:gd fmla="val 7914150" name="adj1"/>
                <a:gd fmla="val 1926007" name="adj2"/>
                <a:gd fmla="val 12032" name="adj3"/>
              </a:avLst>
            </a:prstGeom>
            <a:solidFill>
              <a:srgbClr val="A5B7C6"/>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7" name="Google Shape;2147;p53"/>
          <p:cNvSpPr/>
          <p:nvPr/>
        </p:nvSpPr>
        <p:spPr>
          <a:xfrm>
            <a:off x="1210102" y="2917440"/>
            <a:ext cx="1332000" cy="1131600"/>
          </a:xfrm>
          <a:prstGeom prst="roundRect">
            <a:avLst>
              <a:gd fmla="val 16667"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53"/>
          <p:cNvSpPr/>
          <p:nvPr/>
        </p:nvSpPr>
        <p:spPr>
          <a:xfrm>
            <a:off x="1759085" y="4269767"/>
            <a:ext cx="234300" cy="234300"/>
          </a:xfrm>
          <a:prstGeom prst="ellipse">
            <a:avLst/>
          </a:prstGeom>
          <a:solidFill>
            <a:srgbClr val="0E2A47"/>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9" name="Google Shape;2149;p53"/>
          <p:cNvCxnSpPr>
            <a:stCxn id="2145" idx="4"/>
            <a:endCxn id="2147" idx="0"/>
          </p:cNvCxnSpPr>
          <p:nvPr/>
        </p:nvCxnSpPr>
        <p:spPr>
          <a:xfrm>
            <a:off x="1876201" y="2696573"/>
            <a:ext cx="0" cy="220800"/>
          </a:xfrm>
          <a:prstGeom prst="straightConnector1">
            <a:avLst/>
          </a:prstGeom>
          <a:noFill/>
          <a:ln cap="flat" cmpd="sng" w="9525">
            <a:solidFill>
              <a:srgbClr val="D7DFE5"/>
            </a:solidFill>
            <a:prstDash val="solid"/>
            <a:round/>
            <a:headEnd len="med" w="med" type="none"/>
            <a:tailEnd len="med" w="med" type="none"/>
          </a:ln>
        </p:spPr>
      </p:cxnSp>
      <p:cxnSp>
        <p:nvCxnSpPr>
          <p:cNvPr id="2150" name="Google Shape;2150;p53"/>
          <p:cNvCxnSpPr/>
          <p:nvPr/>
        </p:nvCxnSpPr>
        <p:spPr>
          <a:xfrm>
            <a:off x="1876179" y="4048889"/>
            <a:ext cx="0" cy="220800"/>
          </a:xfrm>
          <a:prstGeom prst="straightConnector1">
            <a:avLst/>
          </a:prstGeom>
          <a:noFill/>
          <a:ln cap="flat" cmpd="sng" w="9525">
            <a:solidFill>
              <a:srgbClr val="D7DFE5"/>
            </a:solidFill>
            <a:prstDash val="solid"/>
            <a:round/>
            <a:headEnd len="med" w="med" type="none"/>
            <a:tailEnd len="med" w="med" type="none"/>
          </a:ln>
        </p:spPr>
      </p:cxnSp>
      <p:sp>
        <p:nvSpPr>
          <p:cNvPr id="2151" name="Google Shape;2151;p53"/>
          <p:cNvSpPr txBox="1"/>
          <p:nvPr/>
        </p:nvSpPr>
        <p:spPr>
          <a:xfrm>
            <a:off x="1297398" y="3465509"/>
            <a:ext cx="11577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A5B7C6"/>
                </a:solidFill>
              </a:rPr>
              <a:t>“Mercury is closest planet to the Sun and the smallest”</a:t>
            </a:r>
            <a:endParaRPr sz="800">
              <a:solidFill>
                <a:srgbClr val="A5B7C6"/>
              </a:solidFill>
            </a:endParaRPr>
          </a:p>
        </p:txBody>
      </p:sp>
      <p:cxnSp>
        <p:nvCxnSpPr>
          <p:cNvPr id="2152" name="Google Shape;2152;p53"/>
          <p:cNvCxnSpPr/>
          <p:nvPr/>
        </p:nvCxnSpPr>
        <p:spPr>
          <a:xfrm>
            <a:off x="1621737" y="3334746"/>
            <a:ext cx="508800" cy="0"/>
          </a:xfrm>
          <a:prstGeom prst="straightConnector1">
            <a:avLst/>
          </a:prstGeom>
          <a:noFill/>
          <a:ln cap="flat" cmpd="sng" w="19050">
            <a:solidFill>
              <a:srgbClr val="A5B7C6"/>
            </a:solidFill>
            <a:prstDash val="solid"/>
            <a:round/>
            <a:headEnd len="med" w="med" type="none"/>
            <a:tailEnd len="med" w="med" type="none"/>
          </a:ln>
        </p:spPr>
      </p:cxnSp>
      <p:sp>
        <p:nvSpPr>
          <p:cNvPr id="2153" name="Google Shape;2153;p53"/>
          <p:cNvSpPr txBox="1"/>
          <p:nvPr/>
        </p:nvSpPr>
        <p:spPr>
          <a:xfrm>
            <a:off x="1454136" y="3081041"/>
            <a:ext cx="844200" cy="22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800">
                <a:solidFill>
                  <a:srgbClr val="A5B7C6"/>
                </a:solidFill>
              </a:rPr>
              <a:t>TITLE 1</a:t>
            </a:r>
            <a:endParaRPr b="1" sz="800">
              <a:solidFill>
                <a:srgbClr val="A5B7C6"/>
              </a:solidFill>
            </a:endParaRPr>
          </a:p>
        </p:txBody>
      </p:sp>
      <p:sp>
        <p:nvSpPr>
          <p:cNvPr id="2154" name="Google Shape;2154;p53"/>
          <p:cNvSpPr txBox="1"/>
          <p:nvPr/>
        </p:nvSpPr>
        <p:spPr>
          <a:xfrm>
            <a:off x="1585964" y="2132282"/>
            <a:ext cx="580500" cy="3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300">
                <a:solidFill>
                  <a:srgbClr val="A5B7C6"/>
                </a:solidFill>
              </a:rPr>
              <a:t>75%</a:t>
            </a:r>
            <a:endParaRPr b="1" sz="1300">
              <a:solidFill>
                <a:srgbClr val="A5B7C6"/>
              </a:solidFill>
            </a:endParaRPr>
          </a:p>
        </p:txBody>
      </p:sp>
      <p:grpSp>
        <p:nvGrpSpPr>
          <p:cNvPr id="2155" name="Google Shape;2155;p53"/>
          <p:cNvGrpSpPr/>
          <p:nvPr/>
        </p:nvGrpSpPr>
        <p:grpSpPr>
          <a:xfrm>
            <a:off x="3576485" y="2515941"/>
            <a:ext cx="1443832" cy="1443832"/>
            <a:chOff x="5681300" y="2527788"/>
            <a:chExt cx="805800" cy="805800"/>
          </a:xfrm>
        </p:grpSpPr>
        <p:sp>
          <p:nvSpPr>
            <p:cNvPr id="2156" name="Google Shape;2156;p5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3"/>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53"/>
          <p:cNvGrpSpPr/>
          <p:nvPr/>
        </p:nvGrpSpPr>
        <p:grpSpPr>
          <a:xfrm>
            <a:off x="6240886" y="2131713"/>
            <a:ext cx="626590" cy="626590"/>
            <a:chOff x="5681300" y="2527788"/>
            <a:chExt cx="805800" cy="805800"/>
          </a:xfrm>
        </p:grpSpPr>
        <p:sp>
          <p:nvSpPr>
            <p:cNvPr id="2159" name="Google Shape;2159;p5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3"/>
            <p:cNvSpPr/>
            <p:nvPr/>
          </p:nvSpPr>
          <p:spPr>
            <a:xfrm>
              <a:off x="5681300" y="2527788"/>
              <a:ext cx="805800" cy="805800"/>
            </a:xfrm>
            <a:prstGeom prst="pie">
              <a:avLst>
                <a:gd fmla="val 12271918" name="adj1"/>
                <a:gd fmla="val 1620000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1" name="Google Shape;2161;p53"/>
          <p:cNvSpPr txBox="1"/>
          <p:nvPr/>
        </p:nvSpPr>
        <p:spPr>
          <a:xfrm>
            <a:off x="6993115" y="22240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800">
                <a:solidFill>
                  <a:srgbClr val="A5B7C6"/>
                </a:solidFill>
              </a:rPr>
              <a:t>“Mercury is closest planet to the Sun and the smallest”</a:t>
            </a:r>
            <a:endParaRPr sz="800">
              <a:solidFill>
                <a:srgbClr val="A5B7C6"/>
              </a:solidFill>
            </a:endParaRPr>
          </a:p>
        </p:txBody>
      </p:sp>
      <p:sp>
        <p:nvSpPr>
          <p:cNvPr id="2162" name="Google Shape;2162;p53"/>
          <p:cNvSpPr/>
          <p:nvPr/>
        </p:nvSpPr>
        <p:spPr>
          <a:xfrm>
            <a:off x="6549404" y="28861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3" name="Google Shape;2163;p53"/>
          <p:cNvGrpSpPr/>
          <p:nvPr/>
        </p:nvGrpSpPr>
        <p:grpSpPr>
          <a:xfrm>
            <a:off x="6240886" y="2923813"/>
            <a:ext cx="626590" cy="626590"/>
            <a:chOff x="5681300" y="2527788"/>
            <a:chExt cx="805800" cy="805800"/>
          </a:xfrm>
        </p:grpSpPr>
        <p:sp>
          <p:nvSpPr>
            <p:cNvPr id="2164" name="Google Shape;2164;p5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3"/>
            <p:cNvSpPr/>
            <p:nvPr/>
          </p:nvSpPr>
          <p:spPr>
            <a:xfrm>
              <a:off x="5681300" y="2527788"/>
              <a:ext cx="805800" cy="805800"/>
            </a:xfrm>
            <a:prstGeom prst="pie">
              <a:avLst>
                <a:gd fmla="val 9253407" name="adj1"/>
                <a:gd fmla="val 16200000" name="adj2"/>
              </a:avLst>
            </a:prstGeom>
            <a:solidFill>
              <a:srgbClr val="405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6" name="Google Shape;2166;p53"/>
          <p:cNvSpPr txBox="1"/>
          <p:nvPr/>
        </p:nvSpPr>
        <p:spPr>
          <a:xfrm>
            <a:off x="6993115" y="30161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800">
                <a:solidFill>
                  <a:srgbClr val="A5B7C6"/>
                </a:solidFill>
              </a:rPr>
              <a:t>“Mercury is closest planet to the Sun and the smallest”</a:t>
            </a:r>
            <a:endParaRPr sz="800">
              <a:solidFill>
                <a:srgbClr val="A5B7C6"/>
              </a:solidFill>
            </a:endParaRPr>
          </a:p>
        </p:txBody>
      </p:sp>
      <p:sp>
        <p:nvSpPr>
          <p:cNvPr id="2167" name="Google Shape;2167;p53"/>
          <p:cNvSpPr/>
          <p:nvPr/>
        </p:nvSpPr>
        <p:spPr>
          <a:xfrm>
            <a:off x="6549404" y="36782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8" name="Google Shape;2168;p53"/>
          <p:cNvGrpSpPr/>
          <p:nvPr/>
        </p:nvGrpSpPr>
        <p:grpSpPr>
          <a:xfrm>
            <a:off x="6240886" y="3715913"/>
            <a:ext cx="626590" cy="626590"/>
            <a:chOff x="5681300" y="2527788"/>
            <a:chExt cx="805800" cy="805800"/>
          </a:xfrm>
        </p:grpSpPr>
        <p:sp>
          <p:nvSpPr>
            <p:cNvPr id="2169" name="Google Shape;2169;p5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53"/>
            <p:cNvSpPr/>
            <p:nvPr/>
          </p:nvSpPr>
          <p:spPr>
            <a:xfrm>
              <a:off x="5681300" y="2527788"/>
              <a:ext cx="805800" cy="805800"/>
            </a:xfrm>
            <a:prstGeom prst="pie">
              <a:avLst>
                <a:gd fmla="val 5544305"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1" name="Google Shape;2171;p53"/>
          <p:cNvSpPr txBox="1"/>
          <p:nvPr/>
        </p:nvSpPr>
        <p:spPr>
          <a:xfrm>
            <a:off x="6993115" y="38082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800">
                <a:solidFill>
                  <a:srgbClr val="A5B7C6"/>
                </a:solidFill>
              </a:rPr>
              <a:t>“Mercury is closest planet to the Sun and the smallest”</a:t>
            </a:r>
            <a:endParaRPr sz="800">
              <a:solidFill>
                <a:srgbClr val="A5B7C6"/>
              </a:solidFill>
            </a:endParaRPr>
          </a:p>
        </p:txBody>
      </p:sp>
      <p:sp>
        <p:nvSpPr>
          <p:cNvPr id="2172" name="Google Shape;2172;p53"/>
          <p:cNvSpPr/>
          <p:nvPr/>
        </p:nvSpPr>
        <p:spPr>
          <a:xfrm>
            <a:off x="4229854" y="2277550"/>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53"/>
          <p:cNvSpPr/>
          <p:nvPr/>
        </p:nvSpPr>
        <p:spPr>
          <a:xfrm>
            <a:off x="4229854" y="4061075"/>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53"/>
          <p:cNvSpPr/>
          <p:nvPr/>
        </p:nvSpPr>
        <p:spPr>
          <a:xfrm>
            <a:off x="5157904" y="3169313"/>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5" name="Google Shape;2175;p53"/>
          <p:cNvCxnSpPr>
            <a:stCxn id="2174" idx="6"/>
            <a:endCxn id="2160" idx="2"/>
          </p:cNvCxnSpPr>
          <p:nvPr/>
        </p:nvCxnSpPr>
        <p:spPr>
          <a:xfrm flipH="1" rot="10800000">
            <a:off x="5295004" y="2444962"/>
            <a:ext cx="945900" cy="792900"/>
          </a:xfrm>
          <a:prstGeom prst="bentConnector3">
            <a:avLst>
              <a:gd fmla="val 51494" name="adj1"/>
            </a:avLst>
          </a:prstGeom>
          <a:noFill/>
          <a:ln cap="flat" cmpd="sng" w="19050">
            <a:solidFill>
              <a:srgbClr val="A5B7C6"/>
            </a:solidFill>
            <a:prstDash val="solid"/>
            <a:round/>
            <a:headEnd len="med" w="med" type="none"/>
            <a:tailEnd len="med" w="med" type="none"/>
          </a:ln>
        </p:spPr>
      </p:cxnSp>
      <p:cxnSp>
        <p:nvCxnSpPr>
          <p:cNvPr id="2176" name="Google Shape;2176;p53"/>
          <p:cNvCxnSpPr>
            <a:stCxn id="2174" idx="6"/>
            <a:endCxn id="2170" idx="2"/>
          </p:cNvCxnSpPr>
          <p:nvPr/>
        </p:nvCxnSpPr>
        <p:spPr>
          <a:xfrm>
            <a:off x="5295004" y="3237862"/>
            <a:ext cx="945900" cy="791400"/>
          </a:xfrm>
          <a:prstGeom prst="bentConnector3">
            <a:avLst>
              <a:gd fmla="val 49999" name="adj1"/>
            </a:avLst>
          </a:prstGeom>
          <a:noFill/>
          <a:ln cap="flat" cmpd="sng" w="19050">
            <a:solidFill>
              <a:srgbClr val="A5B7C6"/>
            </a:solidFill>
            <a:prstDash val="solid"/>
            <a:round/>
            <a:headEnd len="med" w="med" type="none"/>
            <a:tailEnd len="med" w="med" type="none"/>
          </a:ln>
        </p:spPr>
      </p:cxnSp>
      <p:cxnSp>
        <p:nvCxnSpPr>
          <p:cNvPr id="2177" name="Google Shape;2177;p53"/>
          <p:cNvCxnSpPr>
            <a:stCxn id="2174" idx="6"/>
            <a:endCxn id="2165" idx="2"/>
          </p:cNvCxnSpPr>
          <p:nvPr/>
        </p:nvCxnSpPr>
        <p:spPr>
          <a:xfrm flipH="1" rot="10800000">
            <a:off x="5295004" y="3236962"/>
            <a:ext cx="945900" cy="900"/>
          </a:xfrm>
          <a:prstGeom prst="bentConnector3">
            <a:avLst>
              <a:gd fmla="val 49999" name="adj1"/>
            </a:avLst>
          </a:prstGeom>
          <a:noFill/>
          <a:ln cap="flat" cmpd="sng" w="19050">
            <a:solidFill>
              <a:srgbClr val="A5B7C6"/>
            </a:solidFill>
            <a:prstDash val="solid"/>
            <a:round/>
            <a:headEnd len="med" w="med" type="none"/>
            <a:tailEnd len="med" w="med" type="none"/>
          </a:ln>
        </p:spPr>
      </p:cxnSp>
      <p:sp>
        <p:nvSpPr>
          <p:cNvPr id="2178" name="Google Shape;2178;p53"/>
          <p:cNvSpPr txBox="1"/>
          <p:nvPr/>
        </p:nvSpPr>
        <p:spPr>
          <a:xfrm>
            <a:off x="3800713" y="2924518"/>
            <a:ext cx="995400" cy="6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000">
                <a:solidFill>
                  <a:srgbClr val="213B55"/>
                </a:solidFill>
              </a:rPr>
              <a:t>75%</a:t>
            </a:r>
            <a:endParaRPr b="1" sz="3000">
              <a:solidFill>
                <a:srgbClr val="213B5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182" name="Shape 2182"/>
        <p:cNvGrpSpPr/>
        <p:nvPr/>
      </p:nvGrpSpPr>
      <p:grpSpPr>
        <a:xfrm>
          <a:off x="0" y="0"/>
          <a:ext cx="0" cy="0"/>
          <a:chOff x="0" y="0"/>
          <a:chExt cx="0" cy="0"/>
        </a:xfrm>
      </p:grpSpPr>
      <p:sp>
        <p:nvSpPr>
          <p:cNvPr id="2183" name="Google Shape;2183;p54"/>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2184" name="Google Shape;2184;p54"/>
          <p:cNvSpPr/>
          <p:nvPr/>
        </p:nvSpPr>
        <p:spPr>
          <a:xfrm>
            <a:off x="1042813" y="1924366"/>
            <a:ext cx="362447" cy="354614"/>
          </a:xfrm>
          <a:custGeom>
            <a:rect b="b" l="l" r="r" t="t"/>
            <a:pathLst>
              <a:path extrusionOk="0" h="11861" w="12123">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5" name="Google Shape;2185;p54"/>
          <p:cNvGrpSpPr/>
          <p:nvPr/>
        </p:nvGrpSpPr>
        <p:grpSpPr>
          <a:xfrm>
            <a:off x="2541658" y="1924331"/>
            <a:ext cx="356737" cy="353239"/>
            <a:chOff x="3192838" y="1931233"/>
            <a:chExt cx="298300" cy="295375"/>
          </a:xfrm>
        </p:grpSpPr>
        <p:sp>
          <p:nvSpPr>
            <p:cNvPr id="2186" name="Google Shape;2186;p54"/>
            <p:cNvSpPr/>
            <p:nvPr/>
          </p:nvSpPr>
          <p:spPr>
            <a:xfrm>
              <a:off x="3192838" y="1931233"/>
              <a:ext cx="91700" cy="295375"/>
            </a:xfrm>
            <a:custGeom>
              <a:rect b="b" l="l" r="r" t="t"/>
              <a:pathLst>
                <a:path extrusionOk="0" h="11815" w="3668">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4"/>
            <p:cNvSpPr/>
            <p:nvPr/>
          </p:nvSpPr>
          <p:spPr>
            <a:xfrm>
              <a:off x="3222013" y="1955483"/>
              <a:ext cx="32175" cy="37850"/>
            </a:xfrm>
            <a:custGeom>
              <a:rect b="b" l="l" r="r" t="t"/>
              <a:pathLst>
                <a:path extrusionOk="0" h="1514" w="1287">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54"/>
            <p:cNvSpPr/>
            <p:nvPr/>
          </p:nvSpPr>
          <p:spPr>
            <a:xfrm>
              <a:off x="3212488" y="2073583"/>
              <a:ext cx="53000" cy="8950"/>
            </a:xfrm>
            <a:custGeom>
              <a:rect b="b" l="l" r="r" t="t"/>
              <a:pathLst>
                <a:path extrusionOk="0" h="358" w="212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54"/>
            <p:cNvSpPr/>
            <p:nvPr/>
          </p:nvSpPr>
          <p:spPr>
            <a:xfrm>
              <a:off x="3212488" y="2093233"/>
              <a:ext cx="53000" cy="8950"/>
            </a:xfrm>
            <a:custGeom>
              <a:rect b="b" l="l" r="r" t="t"/>
              <a:pathLst>
                <a:path extrusionOk="0" h="358" w="212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4"/>
            <p:cNvSpPr/>
            <p:nvPr/>
          </p:nvSpPr>
          <p:spPr>
            <a:xfrm>
              <a:off x="3212488" y="2113458"/>
              <a:ext cx="53000" cy="8975"/>
            </a:xfrm>
            <a:custGeom>
              <a:rect b="b" l="l" r="r" t="t"/>
              <a:pathLst>
                <a:path extrusionOk="0" h="359" w="212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4"/>
            <p:cNvSpPr/>
            <p:nvPr/>
          </p:nvSpPr>
          <p:spPr>
            <a:xfrm>
              <a:off x="3212488" y="2133708"/>
              <a:ext cx="53000" cy="8950"/>
            </a:xfrm>
            <a:custGeom>
              <a:rect b="b" l="l" r="r" t="t"/>
              <a:pathLst>
                <a:path extrusionOk="0" h="358" w="212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4"/>
            <p:cNvSpPr/>
            <p:nvPr/>
          </p:nvSpPr>
          <p:spPr>
            <a:xfrm>
              <a:off x="3212488" y="2152758"/>
              <a:ext cx="53000" cy="8950"/>
            </a:xfrm>
            <a:custGeom>
              <a:rect b="b" l="l" r="r" t="t"/>
              <a:pathLst>
                <a:path extrusionOk="0" h="358" w="212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4"/>
            <p:cNvSpPr/>
            <p:nvPr/>
          </p:nvSpPr>
          <p:spPr>
            <a:xfrm>
              <a:off x="3212488" y="2173008"/>
              <a:ext cx="26825" cy="8950"/>
            </a:xfrm>
            <a:custGeom>
              <a:rect b="b" l="l" r="r" t="t"/>
              <a:pathLst>
                <a:path extrusionOk="0" h="358" w="1073">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4"/>
            <p:cNvSpPr/>
            <p:nvPr/>
          </p:nvSpPr>
          <p:spPr>
            <a:xfrm>
              <a:off x="3400013" y="1931233"/>
              <a:ext cx="91125" cy="295375"/>
            </a:xfrm>
            <a:custGeom>
              <a:rect b="b" l="l" r="r" t="t"/>
              <a:pathLst>
                <a:path extrusionOk="0" h="11815" w="3645">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54"/>
            <p:cNvSpPr/>
            <p:nvPr/>
          </p:nvSpPr>
          <p:spPr>
            <a:xfrm>
              <a:off x="3429788" y="1955108"/>
              <a:ext cx="32775" cy="36925"/>
            </a:xfrm>
            <a:custGeom>
              <a:rect b="b" l="l" r="r" t="t"/>
              <a:pathLst>
                <a:path extrusionOk="0" h="1477" w="1311">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4"/>
            <p:cNvSpPr/>
            <p:nvPr/>
          </p:nvSpPr>
          <p:spPr>
            <a:xfrm>
              <a:off x="3419663" y="2074183"/>
              <a:ext cx="52425" cy="8950"/>
            </a:xfrm>
            <a:custGeom>
              <a:rect b="b" l="l" r="r" t="t"/>
              <a:pathLst>
                <a:path extrusionOk="0" h="358" w="2097">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4"/>
            <p:cNvSpPr/>
            <p:nvPr/>
          </p:nvSpPr>
          <p:spPr>
            <a:xfrm>
              <a:off x="3419663" y="2093233"/>
              <a:ext cx="52425" cy="8950"/>
            </a:xfrm>
            <a:custGeom>
              <a:rect b="b" l="l" r="r" t="t"/>
              <a:pathLst>
                <a:path extrusionOk="0" h="358" w="2097">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4"/>
            <p:cNvSpPr/>
            <p:nvPr/>
          </p:nvSpPr>
          <p:spPr>
            <a:xfrm>
              <a:off x="3419663" y="2113458"/>
              <a:ext cx="52425" cy="8975"/>
            </a:xfrm>
            <a:custGeom>
              <a:rect b="b" l="l" r="r" t="t"/>
              <a:pathLst>
                <a:path extrusionOk="0" h="359" w="2097">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4"/>
            <p:cNvSpPr/>
            <p:nvPr/>
          </p:nvSpPr>
          <p:spPr>
            <a:xfrm>
              <a:off x="3419663" y="2133708"/>
              <a:ext cx="52425" cy="8950"/>
            </a:xfrm>
            <a:custGeom>
              <a:rect b="b" l="l" r="r" t="t"/>
              <a:pathLst>
                <a:path extrusionOk="0" h="358" w="2097">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4"/>
            <p:cNvSpPr/>
            <p:nvPr/>
          </p:nvSpPr>
          <p:spPr>
            <a:xfrm>
              <a:off x="3419663" y="2152758"/>
              <a:ext cx="52425" cy="8950"/>
            </a:xfrm>
            <a:custGeom>
              <a:rect b="b" l="l" r="r" t="t"/>
              <a:pathLst>
                <a:path extrusionOk="0" h="358" w="2097">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4"/>
            <p:cNvSpPr/>
            <p:nvPr/>
          </p:nvSpPr>
          <p:spPr>
            <a:xfrm>
              <a:off x="3419663" y="2173008"/>
              <a:ext cx="26825" cy="8950"/>
            </a:xfrm>
            <a:custGeom>
              <a:rect b="b" l="l" r="r" t="t"/>
              <a:pathLst>
                <a:path extrusionOk="0" h="358" w="1073">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4"/>
            <p:cNvSpPr/>
            <p:nvPr/>
          </p:nvSpPr>
          <p:spPr>
            <a:xfrm>
              <a:off x="3329188" y="2163483"/>
              <a:ext cx="26200" cy="36925"/>
            </a:xfrm>
            <a:custGeom>
              <a:rect b="b" l="l" r="r" t="t"/>
              <a:pathLst>
                <a:path extrusionOk="0" h="1477" w="1048">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4"/>
            <p:cNvSpPr/>
            <p:nvPr/>
          </p:nvSpPr>
          <p:spPr>
            <a:xfrm>
              <a:off x="3297613" y="1931283"/>
              <a:ext cx="90525" cy="295325"/>
            </a:xfrm>
            <a:custGeom>
              <a:rect b="b" l="l" r="r" t="t"/>
              <a:pathLst>
                <a:path extrusionOk="0" h="11813" w="3621">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4"/>
            <p:cNvSpPr/>
            <p:nvPr/>
          </p:nvSpPr>
          <p:spPr>
            <a:xfrm>
              <a:off x="3316088" y="1975933"/>
              <a:ext cx="53000" cy="8950"/>
            </a:xfrm>
            <a:custGeom>
              <a:rect b="b" l="l" r="r" t="t"/>
              <a:pathLst>
                <a:path extrusionOk="0" h="358" w="212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4"/>
            <p:cNvSpPr/>
            <p:nvPr/>
          </p:nvSpPr>
          <p:spPr>
            <a:xfrm>
              <a:off x="3316088" y="1996183"/>
              <a:ext cx="53000" cy="8950"/>
            </a:xfrm>
            <a:custGeom>
              <a:rect b="b" l="l" r="r" t="t"/>
              <a:pathLst>
                <a:path extrusionOk="0" h="358" w="212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4"/>
            <p:cNvSpPr/>
            <p:nvPr/>
          </p:nvSpPr>
          <p:spPr>
            <a:xfrm>
              <a:off x="3316088" y="2015833"/>
              <a:ext cx="53000" cy="8950"/>
            </a:xfrm>
            <a:custGeom>
              <a:rect b="b" l="l" r="r" t="t"/>
              <a:pathLst>
                <a:path extrusionOk="0" h="358" w="212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54"/>
            <p:cNvSpPr/>
            <p:nvPr/>
          </p:nvSpPr>
          <p:spPr>
            <a:xfrm>
              <a:off x="3316088" y="2035483"/>
              <a:ext cx="53000" cy="8950"/>
            </a:xfrm>
            <a:custGeom>
              <a:rect b="b" l="l" r="r" t="t"/>
              <a:pathLst>
                <a:path extrusionOk="0" h="358" w="212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4"/>
            <p:cNvSpPr/>
            <p:nvPr/>
          </p:nvSpPr>
          <p:spPr>
            <a:xfrm>
              <a:off x="3316088" y="2055708"/>
              <a:ext cx="53000" cy="8975"/>
            </a:xfrm>
            <a:custGeom>
              <a:rect b="b" l="l" r="r" t="t"/>
              <a:pathLst>
                <a:path extrusionOk="0" h="359" w="212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54"/>
            <p:cNvSpPr/>
            <p:nvPr/>
          </p:nvSpPr>
          <p:spPr>
            <a:xfrm>
              <a:off x="3316088" y="2075358"/>
              <a:ext cx="26800" cy="8950"/>
            </a:xfrm>
            <a:custGeom>
              <a:rect b="b" l="l" r="r" t="t"/>
              <a:pathLst>
                <a:path extrusionOk="0" h="358" w="1072">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0" name="Google Shape;2210;p54"/>
          <p:cNvGrpSpPr/>
          <p:nvPr/>
        </p:nvGrpSpPr>
        <p:grpSpPr>
          <a:xfrm>
            <a:off x="3272903" y="1922986"/>
            <a:ext cx="342506" cy="355302"/>
            <a:chOff x="3676863" y="1930108"/>
            <a:chExt cx="286400" cy="297100"/>
          </a:xfrm>
        </p:grpSpPr>
        <p:sp>
          <p:nvSpPr>
            <p:cNvPr id="2211" name="Google Shape;2211;p54"/>
            <p:cNvSpPr/>
            <p:nvPr/>
          </p:nvSpPr>
          <p:spPr>
            <a:xfrm>
              <a:off x="3779863" y="1930108"/>
              <a:ext cx="79200" cy="79200"/>
            </a:xfrm>
            <a:custGeom>
              <a:rect b="b" l="l" r="r" t="t"/>
              <a:pathLst>
                <a:path extrusionOk="0" h="3168" w="3168">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54"/>
            <p:cNvSpPr/>
            <p:nvPr/>
          </p:nvSpPr>
          <p:spPr>
            <a:xfrm>
              <a:off x="3732838" y="2021183"/>
              <a:ext cx="175650" cy="92900"/>
            </a:xfrm>
            <a:custGeom>
              <a:rect b="b" l="l" r="r" t="t"/>
              <a:pathLst>
                <a:path extrusionOk="0" h="3716" w="7026">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54"/>
            <p:cNvSpPr/>
            <p:nvPr/>
          </p:nvSpPr>
          <p:spPr>
            <a:xfrm>
              <a:off x="3676863" y="2125383"/>
              <a:ext cx="286400" cy="101825"/>
            </a:xfrm>
            <a:custGeom>
              <a:rect b="b" l="l" r="r" t="t"/>
              <a:pathLst>
                <a:path extrusionOk="0" h="4073" w="11456">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4" name="Google Shape;2214;p54"/>
          <p:cNvGrpSpPr/>
          <p:nvPr/>
        </p:nvGrpSpPr>
        <p:grpSpPr>
          <a:xfrm>
            <a:off x="1797586" y="1922149"/>
            <a:ext cx="357454" cy="356139"/>
            <a:chOff x="2698088" y="1929408"/>
            <a:chExt cx="298900" cy="297800"/>
          </a:xfrm>
        </p:grpSpPr>
        <p:sp>
          <p:nvSpPr>
            <p:cNvPr id="2215" name="Google Shape;2215;p54"/>
            <p:cNvSpPr/>
            <p:nvPr/>
          </p:nvSpPr>
          <p:spPr>
            <a:xfrm>
              <a:off x="2735013" y="1931283"/>
              <a:ext cx="170300" cy="140675"/>
            </a:xfrm>
            <a:custGeom>
              <a:rect b="b" l="l" r="r" t="t"/>
              <a:pathLst>
                <a:path extrusionOk="0" h="5627" w="6812">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54"/>
            <p:cNvSpPr/>
            <p:nvPr/>
          </p:nvSpPr>
          <p:spPr>
            <a:xfrm>
              <a:off x="2698088" y="1929408"/>
              <a:ext cx="298900" cy="297800"/>
            </a:xfrm>
            <a:custGeom>
              <a:rect b="b" l="l" r="r" t="t"/>
              <a:pathLst>
                <a:path extrusionOk="0" h="11912" w="11956">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7" name="Google Shape;2217;p54"/>
          <p:cNvGrpSpPr/>
          <p:nvPr/>
        </p:nvGrpSpPr>
        <p:grpSpPr>
          <a:xfrm>
            <a:off x="4822994" y="1923674"/>
            <a:ext cx="288391" cy="354734"/>
            <a:chOff x="4718163" y="1930683"/>
            <a:chExt cx="241150" cy="296625"/>
          </a:xfrm>
        </p:grpSpPr>
        <p:sp>
          <p:nvSpPr>
            <p:cNvPr id="2218" name="Google Shape;2218;p54"/>
            <p:cNvSpPr/>
            <p:nvPr/>
          </p:nvSpPr>
          <p:spPr>
            <a:xfrm>
              <a:off x="4852713" y="2030708"/>
              <a:ext cx="106000" cy="196500"/>
            </a:xfrm>
            <a:custGeom>
              <a:rect b="b" l="l" r="r" t="t"/>
              <a:pathLst>
                <a:path extrusionOk="0" h="7860" w="424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54"/>
            <p:cNvSpPr/>
            <p:nvPr/>
          </p:nvSpPr>
          <p:spPr>
            <a:xfrm>
              <a:off x="4846763" y="1968708"/>
              <a:ext cx="31575" cy="45350"/>
            </a:xfrm>
            <a:custGeom>
              <a:rect b="b" l="l" r="r" t="t"/>
              <a:pathLst>
                <a:path extrusionOk="0" h="1814" w="1263">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54"/>
            <p:cNvSpPr/>
            <p:nvPr/>
          </p:nvSpPr>
          <p:spPr>
            <a:xfrm>
              <a:off x="4884263" y="1969958"/>
              <a:ext cx="28600" cy="47075"/>
            </a:xfrm>
            <a:custGeom>
              <a:rect b="b" l="l" r="r" t="t"/>
              <a:pathLst>
                <a:path extrusionOk="0" h="1883" w="1144">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54"/>
            <p:cNvSpPr/>
            <p:nvPr/>
          </p:nvSpPr>
          <p:spPr>
            <a:xfrm>
              <a:off x="4928913" y="1968908"/>
              <a:ext cx="24425" cy="46350"/>
            </a:xfrm>
            <a:custGeom>
              <a:rect b="b" l="l" r="r" t="t"/>
              <a:pathLst>
                <a:path extrusionOk="0" h="1854" w="977">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4"/>
            <p:cNvSpPr/>
            <p:nvPr/>
          </p:nvSpPr>
          <p:spPr>
            <a:xfrm>
              <a:off x="4923563" y="1972958"/>
              <a:ext cx="10150" cy="10150"/>
            </a:xfrm>
            <a:custGeom>
              <a:rect b="b" l="l" r="r" t="t"/>
              <a:pathLst>
                <a:path extrusionOk="0" h="406" w="406">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54"/>
            <p:cNvSpPr/>
            <p:nvPr/>
          </p:nvSpPr>
          <p:spPr>
            <a:xfrm>
              <a:off x="4948563" y="2001533"/>
              <a:ext cx="10750" cy="1075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54"/>
            <p:cNvSpPr/>
            <p:nvPr/>
          </p:nvSpPr>
          <p:spPr>
            <a:xfrm>
              <a:off x="4739588" y="1930683"/>
              <a:ext cx="57775" cy="57775"/>
            </a:xfrm>
            <a:custGeom>
              <a:rect b="b" l="l" r="r" t="t"/>
              <a:pathLst>
                <a:path extrusionOk="0" h="2311" w="2311">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4"/>
            <p:cNvSpPr/>
            <p:nvPr/>
          </p:nvSpPr>
          <p:spPr>
            <a:xfrm>
              <a:off x="4718163" y="1997383"/>
              <a:ext cx="106575" cy="229925"/>
            </a:xfrm>
            <a:custGeom>
              <a:rect b="b" l="l" r="r" t="t"/>
              <a:pathLst>
                <a:path extrusionOk="0" h="9197" w="4263">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6" name="Google Shape;2226;p54"/>
          <p:cNvGrpSpPr/>
          <p:nvPr/>
        </p:nvGrpSpPr>
        <p:grpSpPr>
          <a:xfrm>
            <a:off x="5516509" y="1922268"/>
            <a:ext cx="356019" cy="355302"/>
            <a:chOff x="5170638" y="1929508"/>
            <a:chExt cx="297700" cy="297100"/>
          </a:xfrm>
        </p:grpSpPr>
        <p:sp>
          <p:nvSpPr>
            <p:cNvPr id="2227" name="Google Shape;2227;p54"/>
            <p:cNvSpPr/>
            <p:nvPr/>
          </p:nvSpPr>
          <p:spPr>
            <a:xfrm>
              <a:off x="5170638" y="1929508"/>
              <a:ext cx="297700" cy="297100"/>
            </a:xfrm>
            <a:custGeom>
              <a:rect b="b" l="l" r="r" t="t"/>
              <a:pathLst>
                <a:path extrusionOk="0" h="11884" w="11908">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4"/>
            <p:cNvSpPr/>
            <p:nvPr/>
          </p:nvSpPr>
          <p:spPr>
            <a:xfrm>
              <a:off x="5333763" y="1994383"/>
              <a:ext cx="33950" cy="53025"/>
            </a:xfrm>
            <a:custGeom>
              <a:rect b="b" l="l" r="r" t="t"/>
              <a:pathLst>
                <a:path extrusionOk="0" h="2121" w="1358">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4"/>
            <p:cNvSpPr/>
            <p:nvPr/>
          </p:nvSpPr>
          <p:spPr>
            <a:xfrm>
              <a:off x="5369488" y="1993808"/>
              <a:ext cx="36325" cy="54800"/>
            </a:xfrm>
            <a:custGeom>
              <a:rect b="b" l="l" r="r" t="t"/>
              <a:pathLst>
                <a:path extrusionOk="0" h="2192" w="1453">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4"/>
            <p:cNvSpPr/>
            <p:nvPr/>
          </p:nvSpPr>
          <p:spPr>
            <a:xfrm>
              <a:off x="5421288" y="1991808"/>
              <a:ext cx="30975" cy="60950"/>
            </a:xfrm>
            <a:custGeom>
              <a:rect b="b" l="l" r="r" t="t"/>
              <a:pathLst>
                <a:path extrusionOk="0" h="2438" w="1239">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4"/>
            <p:cNvSpPr/>
            <p:nvPr/>
          </p:nvSpPr>
          <p:spPr>
            <a:xfrm>
              <a:off x="5412338" y="1994983"/>
              <a:ext cx="13125" cy="13725"/>
            </a:xfrm>
            <a:custGeom>
              <a:rect b="b" l="l" r="r" t="t"/>
              <a:pathLst>
                <a:path extrusionOk="0" h="549" w="525">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4"/>
            <p:cNvSpPr/>
            <p:nvPr/>
          </p:nvSpPr>
          <p:spPr>
            <a:xfrm>
              <a:off x="5447463" y="2036058"/>
              <a:ext cx="13125" cy="13125"/>
            </a:xfrm>
            <a:custGeom>
              <a:rect b="b" l="l" r="r" t="t"/>
              <a:pathLst>
                <a:path extrusionOk="0" h="525" w="525">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54"/>
          <p:cNvGrpSpPr/>
          <p:nvPr/>
        </p:nvGrpSpPr>
        <p:grpSpPr>
          <a:xfrm>
            <a:off x="6274094" y="1923674"/>
            <a:ext cx="356019" cy="353897"/>
            <a:chOff x="5676688" y="1930683"/>
            <a:chExt cx="297700" cy="295925"/>
          </a:xfrm>
        </p:grpSpPr>
        <p:sp>
          <p:nvSpPr>
            <p:cNvPr id="2234" name="Google Shape;2234;p54"/>
            <p:cNvSpPr/>
            <p:nvPr/>
          </p:nvSpPr>
          <p:spPr>
            <a:xfrm>
              <a:off x="5776113" y="2057508"/>
              <a:ext cx="86350" cy="8950"/>
            </a:xfrm>
            <a:custGeom>
              <a:rect b="b" l="l" r="r" t="t"/>
              <a:pathLst>
                <a:path extrusionOk="0" h="358" w="3454">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4"/>
            <p:cNvSpPr/>
            <p:nvPr/>
          </p:nvSpPr>
          <p:spPr>
            <a:xfrm>
              <a:off x="5776113" y="2080133"/>
              <a:ext cx="87550" cy="8950"/>
            </a:xfrm>
            <a:custGeom>
              <a:rect b="b" l="l" r="r" t="t"/>
              <a:pathLst>
                <a:path extrusionOk="0" h="358" w="3502">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4"/>
            <p:cNvSpPr/>
            <p:nvPr/>
          </p:nvSpPr>
          <p:spPr>
            <a:xfrm>
              <a:off x="5795763" y="2101558"/>
              <a:ext cx="48850" cy="8950"/>
            </a:xfrm>
            <a:custGeom>
              <a:rect b="b" l="l" r="r" t="t"/>
              <a:pathLst>
                <a:path extrusionOk="0" h="358" w="1954">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4"/>
            <p:cNvSpPr/>
            <p:nvPr/>
          </p:nvSpPr>
          <p:spPr>
            <a:xfrm>
              <a:off x="5676688" y="1930683"/>
              <a:ext cx="297700" cy="295925"/>
            </a:xfrm>
            <a:custGeom>
              <a:rect b="b" l="l" r="r" t="t"/>
              <a:pathLst>
                <a:path extrusionOk="0" h="11837" w="11908">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8" name="Google Shape;2238;p54"/>
          <p:cNvSpPr/>
          <p:nvPr/>
        </p:nvSpPr>
        <p:spPr>
          <a:xfrm>
            <a:off x="7034468" y="1925083"/>
            <a:ext cx="302622" cy="357454"/>
          </a:xfrm>
          <a:custGeom>
            <a:rect b="b" l="l" r="r" t="t"/>
            <a:pathLst>
              <a:path extrusionOk="0" h="11956" w="10122">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9" name="Google Shape;2239;p54"/>
          <p:cNvGrpSpPr/>
          <p:nvPr/>
        </p:nvGrpSpPr>
        <p:grpSpPr>
          <a:xfrm>
            <a:off x="7742295" y="1924391"/>
            <a:ext cx="354614" cy="355332"/>
            <a:chOff x="6649513" y="1931283"/>
            <a:chExt cx="296525" cy="297125"/>
          </a:xfrm>
        </p:grpSpPr>
        <p:sp>
          <p:nvSpPr>
            <p:cNvPr id="2240" name="Google Shape;2240;p54"/>
            <p:cNvSpPr/>
            <p:nvPr/>
          </p:nvSpPr>
          <p:spPr>
            <a:xfrm>
              <a:off x="6762638" y="1953308"/>
              <a:ext cx="69675" cy="8950"/>
            </a:xfrm>
            <a:custGeom>
              <a:rect b="b" l="l" r="r" t="t"/>
              <a:pathLst>
                <a:path extrusionOk="0" h="358" w="2787">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4"/>
            <p:cNvSpPr/>
            <p:nvPr/>
          </p:nvSpPr>
          <p:spPr>
            <a:xfrm>
              <a:off x="6777513" y="1972958"/>
              <a:ext cx="39325" cy="8950"/>
            </a:xfrm>
            <a:custGeom>
              <a:rect b="b" l="l" r="r" t="t"/>
              <a:pathLst>
                <a:path extrusionOk="0" h="358" w="1573">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4"/>
            <p:cNvSpPr/>
            <p:nvPr/>
          </p:nvSpPr>
          <p:spPr>
            <a:xfrm>
              <a:off x="6649513" y="1931283"/>
              <a:ext cx="296525" cy="297125"/>
            </a:xfrm>
            <a:custGeom>
              <a:rect b="b" l="l" r="r" t="t"/>
              <a:pathLst>
                <a:path extrusionOk="0" h="11885" w="11861">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3" name="Google Shape;2243;p54"/>
          <p:cNvGrpSpPr/>
          <p:nvPr/>
        </p:nvGrpSpPr>
        <p:grpSpPr>
          <a:xfrm>
            <a:off x="7740143" y="2448434"/>
            <a:ext cx="356767" cy="354584"/>
            <a:chOff x="6647713" y="2369483"/>
            <a:chExt cx="298325" cy="296500"/>
          </a:xfrm>
        </p:grpSpPr>
        <p:sp>
          <p:nvSpPr>
            <p:cNvPr id="2244" name="Google Shape;2244;p54"/>
            <p:cNvSpPr/>
            <p:nvPr/>
          </p:nvSpPr>
          <p:spPr>
            <a:xfrm>
              <a:off x="6648313" y="2370058"/>
              <a:ext cx="144700" cy="144100"/>
            </a:xfrm>
            <a:custGeom>
              <a:rect b="b" l="l" r="r" t="t"/>
              <a:pathLst>
                <a:path extrusionOk="0" h="5764" w="5788">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4"/>
            <p:cNvSpPr/>
            <p:nvPr/>
          </p:nvSpPr>
          <p:spPr>
            <a:xfrm>
              <a:off x="6647713" y="2521883"/>
              <a:ext cx="240550" cy="144100"/>
            </a:xfrm>
            <a:custGeom>
              <a:rect b="b" l="l" r="r" t="t"/>
              <a:pathLst>
                <a:path extrusionOk="0" h="5764" w="9622">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54"/>
            <p:cNvSpPr/>
            <p:nvPr/>
          </p:nvSpPr>
          <p:spPr>
            <a:xfrm>
              <a:off x="6801913" y="2369483"/>
              <a:ext cx="144125" cy="243525"/>
            </a:xfrm>
            <a:custGeom>
              <a:rect b="b" l="l" r="r" t="t"/>
              <a:pathLst>
                <a:path extrusionOk="0" h="9741" w="5765">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7" name="Google Shape;2247;p54"/>
          <p:cNvGrpSpPr/>
          <p:nvPr/>
        </p:nvGrpSpPr>
        <p:grpSpPr>
          <a:xfrm>
            <a:off x="7007492" y="2448434"/>
            <a:ext cx="355302" cy="354584"/>
            <a:chOff x="6162513" y="2369483"/>
            <a:chExt cx="297100" cy="296500"/>
          </a:xfrm>
        </p:grpSpPr>
        <p:sp>
          <p:nvSpPr>
            <p:cNvPr id="2248" name="Google Shape;2248;p54"/>
            <p:cNvSpPr/>
            <p:nvPr/>
          </p:nvSpPr>
          <p:spPr>
            <a:xfrm>
              <a:off x="6197638" y="2404608"/>
              <a:ext cx="87525" cy="87525"/>
            </a:xfrm>
            <a:custGeom>
              <a:rect b="b" l="l" r="r" t="t"/>
              <a:pathLst>
                <a:path extrusionOk="0" h="3501" w="3501">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54"/>
            <p:cNvSpPr/>
            <p:nvPr/>
          </p:nvSpPr>
          <p:spPr>
            <a:xfrm>
              <a:off x="6162513" y="2369483"/>
              <a:ext cx="158375" cy="157775"/>
            </a:xfrm>
            <a:custGeom>
              <a:rect b="b" l="l" r="r" t="t"/>
              <a:pathLst>
                <a:path extrusionOk="0" h="6311" w="6335">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54"/>
            <p:cNvSpPr/>
            <p:nvPr/>
          </p:nvSpPr>
          <p:spPr>
            <a:xfrm>
              <a:off x="6232763" y="2427808"/>
              <a:ext cx="16100" cy="41700"/>
            </a:xfrm>
            <a:custGeom>
              <a:rect b="b" l="l" r="r" t="t"/>
              <a:pathLst>
                <a:path extrusionOk="0" h="1668" w="644">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4"/>
            <p:cNvSpPr/>
            <p:nvPr/>
          </p:nvSpPr>
          <p:spPr>
            <a:xfrm>
              <a:off x="6319088" y="2526658"/>
              <a:ext cx="100050" cy="99425"/>
            </a:xfrm>
            <a:custGeom>
              <a:rect b="b" l="l" r="r" t="t"/>
              <a:pathLst>
                <a:path extrusionOk="0" h="3977" w="4002">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4"/>
            <p:cNvSpPr/>
            <p:nvPr/>
          </p:nvSpPr>
          <p:spPr>
            <a:xfrm>
              <a:off x="6278588" y="2486158"/>
              <a:ext cx="181025" cy="179825"/>
            </a:xfrm>
            <a:custGeom>
              <a:rect b="b" l="l" r="r" t="t"/>
              <a:pathLst>
                <a:path extrusionOk="0" h="7193" w="7241">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54"/>
            <p:cNvSpPr/>
            <p:nvPr/>
          </p:nvSpPr>
          <p:spPr>
            <a:xfrm>
              <a:off x="6355988" y="2553433"/>
              <a:ext cx="26825" cy="42900"/>
            </a:xfrm>
            <a:custGeom>
              <a:rect b="b" l="l" r="r" t="t"/>
              <a:pathLst>
                <a:path extrusionOk="0" h="1716" w="1073">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4" name="Google Shape;2254;p54"/>
          <p:cNvGrpSpPr/>
          <p:nvPr/>
        </p:nvGrpSpPr>
        <p:grpSpPr>
          <a:xfrm>
            <a:off x="6273376" y="2449122"/>
            <a:ext cx="356019" cy="354614"/>
            <a:chOff x="5676088" y="2370058"/>
            <a:chExt cx="297700" cy="296525"/>
          </a:xfrm>
        </p:grpSpPr>
        <p:sp>
          <p:nvSpPr>
            <p:cNvPr id="2255" name="Google Shape;2255;p54"/>
            <p:cNvSpPr/>
            <p:nvPr/>
          </p:nvSpPr>
          <p:spPr>
            <a:xfrm>
              <a:off x="5787438" y="249210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4"/>
            <p:cNvSpPr/>
            <p:nvPr/>
          </p:nvSpPr>
          <p:spPr>
            <a:xfrm>
              <a:off x="5787438" y="2512958"/>
              <a:ext cx="75025" cy="8950"/>
            </a:xfrm>
            <a:custGeom>
              <a:rect b="b" l="l" r="r" t="t"/>
              <a:pathLst>
                <a:path extrusionOk="0" h="358" w="3001">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4"/>
            <p:cNvSpPr/>
            <p:nvPr/>
          </p:nvSpPr>
          <p:spPr>
            <a:xfrm>
              <a:off x="5804088" y="2534983"/>
              <a:ext cx="42900" cy="8950"/>
            </a:xfrm>
            <a:custGeom>
              <a:rect b="b" l="l" r="r" t="t"/>
              <a:pathLst>
                <a:path extrusionOk="0" h="358" w="1716">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4"/>
            <p:cNvSpPr/>
            <p:nvPr/>
          </p:nvSpPr>
          <p:spPr>
            <a:xfrm>
              <a:off x="5753488" y="2448658"/>
              <a:ext cx="141125" cy="140525"/>
            </a:xfrm>
            <a:custGeom>
              <a:rect b="b" l="l" r="r" t="t"/>
              <a:pathLst>
                <a:path extrusionOk="0" h="5621" w="5645">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4"/>
            <p:cNvSpPr/>
            <p:nvPr/>
          </p:nvSpPr>
          <p:spPr>
            <a:xfrm>
              <a:off x="5676088" y="2370058"/>
              <a:ext cx="297700" cy="296525"/>
            </a:xfrm>
            <a:custGeom>
              <a:rect b="b" l="l" r="r" t="t"/>
              <a:pathLst>
                <a:path extrusionOk="0" h="11861" w="11908">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0" name="Google Shape;2260;p54"/>
          <p:cNvGrpSpPr/>
          <p:nvPr/>
        </p:nvGrpSpPr>
        <p:grpSpPr>
          <a:xfrm>
            <a:off x="5514356" y="2449122"/>
            <a:ext cx="356049" cy="355332"/>
            <a:chOff x="5168838" y="2370058"/>
            <a:chExt cx="297725" cy="297125"/>
          </a:xfrm>
        </p:grpSpPr>
        <p:sp>
          <p:nvSpPr>
            <p:cNvPr id="2261" name="Google Shape;2261;p54"/>
            <p:cNvSpPr/>
            <p:nvPr/>
          </p:nvSpPr>
          <p:spPr>
            <a:xfrm>
              <a:off x="5208738" y="2424833"/>
              <a:ext cx="11925" cy="8950"/>
            </a:xfrm>
            <a:custGeom>
              <a:rect b="b" l="l" r="r" t="t"/>
              <a:pathLst>
                <a:path extrusionOk="0" h="358" w="477">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4"/>
            <p:cNvSpPr/>
            <p:nvPr/>
          </p:nvSpPr>
          <p:spPr>
            <a:xfrm>
              <a:off x="5276013" y="2424833"/>
              <a:ext cx="14900" cy="8950"/>
            </a:xfrm>
            <a:custGeom>
              <a:rect b="b" l="l" r="r" t="t"/>
              <a:pathLst>
                <a:path extrusionOk="0" h="358" w="596">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4"/>
            <p:cNvSpPr/>
            <p:nvPr/>
          </p:nvSpPr>
          <p:spPr>
            <a:xfrm>
              <a:off x="5299813" y="2424833"/>
              <a:ext cx="14925" cy="8950"/>
            </a:xfrm>
            <a:custGeom>
              <a:rect b="b" l="l" r="r" t="t"/>
              <a:pathLst>
                <a:path extrusionOk="0" h="358" w="597">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4"/>
            <p:cNvSpPr/>
            <p:nvPr/>
          </p:nvSpPr>
          <p:spPr>
            <a:xfrm>
              <a:off x="5253388" y="2424833"/>
              <a:ext cx="14900" cy="8950"/>
            </a:xfrm>
            <a:custGeom>
              <a:rect b="b" l="l" r="r" t="t"/>
              <a:pathLst>
                <a:path extrusionOk="0" h="358" w="596">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4"/>
            <p:cNvSpPr/>
            <p:nvPr/>
          </p:nvSpPr>
          <p:spPr>
            <a:xfrm>
              <a:off x="5228988" y="2424833"/>
              <a:ext cx="14900" cy="8950"/>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4"/>
            <p:cNvSpPr/>
            <p:nvPr/>
          </p:nvSpPr>
          <p:spPr>
            <a:xfrm>
              <a:off x="5323638" y="2424833"/>
              <a:ext cx="11925" cy="8950"/>
            </a:xfrm>
            <a:custGeom>
              <a:rect b="b" l="l" r="r" t="t"/>
              <a:pathLst>
                <a:path extrusionOk="0" h="358" w="477">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4"/>
            <p:cNvSpPr/>
            <p:nvPr/>
          </p:nvSpPr>
          <p:spPr>
            <a:xfrm>
              <a:off x="5394488" y="2424833"/>
              <a:ext cx="11925" cy="8950"/>
            </a:xfrm>
            <a:custGeom>
              <a:rect b="b" l="l" r="r" t="t"/>
              <a:pathLst>
                <a:path extrusionOk="0" h="358" w="477">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54"/>
            <p:cNvSpPr/>
            <p:nvPr/>
          </p:nvSpPr>
          <p:spPr>
            <a:xfrm>
              <a:off x="5415913" y="2424833"/>
              <a:ext cx="14925" cy="8950"/>
            </a:xfrm>
            <a:custGeom>
              <a:rect b="b" l="l" r="r" t="t"/>
              <a:pathLst>
                <a:path extrusionOk="0" h="358" w="597">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54"/>
            <p:cNvSpPr/>
            <p:nvPr/>
          </p:nvSpPr>
          <p:spPr>
            <a:xfrm>
              <a:off x="5441513" y="2424833"/>
              <a:ext cx="11950" cy="8950"/>
            </a:xfrm>
            <a:custGeom>
              <a:rect b="b" l="l" r="r" t="t"/>
              <a:pathLst>
                <a:path extrusionOk="0" h="358" w="478">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54"/>
            <p:cNvSpPr/>
            <p:nvPr/>
          </p:nvSpPr>
          <p:spPr>
            <a:xfrm>
              <a:off x="5168838" y="2370058"/>
              <a:ext cx="297725" cy="297125"/>
            </a:xfrm>
            <a:custGeom>
              <a:rect b="b" l="l" r="r" t="t"/>
              <a:pathLst>
                <a:path extrusionOk="0" h="11885" w="11909">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1" name="Google Shape;2271;p54"/>
          <p:cNvGrpSpPr/>
          <p:nvPr/>
        </p:nvGrpSpPr>
        <p:grpSpPr>
          <a:xfrm>
            <a:off x="4770285" y="2512505"/>
            <a:ext cx="355332" cy="227849"/>
            <a:chOff x="4674088" y="2423058"/>
            <a:chExt cx="297125" cy="190525"/>
          </a:xfrm>
        </p:grpSpPr>
        <p:sp>
          <p:nvSpPr>
            <p:cNvPr id="2272" name="Google Shape;2272;p54"/>
            <p:cNvSpPr/>
            <p:nvPr/>
          </p:nvSpPr>
          <p:spPr>
            <a:xfrm>
              <a:off x="4674088" y="2423058"/>
              <a:ext cx="297125" cy="190525"/>
            </a:xfrm>
            <a:custGeom>
              <a:rect b="b" l="l" r="r" t="t"/>
              <a:pathLst>
                <a:path extrusionOk="0" h="7621" w="11885">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4"/>
            <p:cNvSpPr/>
            <p:nvPr/>
          </p:nvSpPr>
          <p:spPr>
            <a:xfrm>
              <a:off x="4703263" y="2505208"/>
              <a:ext cx="57200" cy="8950"/>
            </a:xfrm>
            <a:custGeom>
              <a:rect b="b" l="l" r="r" t="t"/>
              <a:pathLst>
                <a:path extrusionOk="0" h="358" w="2288">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54"/>
            <p:cNvSpPr/>
            <p:nvPr/>
          </p:nvSpPr>
          <p:spPr>
            <a:xfrm>
              <a:off x="4703263" y="2523083"/>
              <a:ext cx="39325" cy="8350"/>
            </a:xfrm>
            <a:custGeom>
              <a:rect b="b" l="l" r="r" t="t"/>
              <a:pathLst>
                <a:path extrusionOk="0" h="334" w="1573">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4"/>
            <p:cNvSpPr/>
            <p:nvPr/>
          </p:nvSpPr>
          <p:spPr>
            <a:xfrm>
              <a:off x="4884863" y="2505208"/>
              <a:ext cx="57775" cy="8950"/>
            </a:xfrm>
            <a:custGeom>
              <a:rect b="b" l="l" r="r" t="t"/>
              <a:pathLst>
                <a:path extrusionOk="0" h="358" w="2311">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4"/>
            <p:cNvSpPr/>
            <p:nvPr/>
          </p:nvSpPr>
          <p:spPr>
            <a:xfrm>
              <a:off x="4902713" y="2523083"/>
              <a:ext cx="39325" cy="8350"/>
            </a:xfrm>
            <a:custGeom>
              <a:rect b="b" l="l" r="r" t="t"/>
              <a:pathLst>
                <a:path extrusionOk="0" h="334" w="1573">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7" name="Google Shape;2277;p54"/>
          <p:cNvSpPr/>
          <p:nvPr/>
        </p:nvSpPr>
        <p:spPr>
          <a:xfrm>
            <a:off x="4088105" y="2734489"/>
            <a:ext cx="10733" cy="18656"/>
          </a:xfrm>
          <a:custGeom>
            <a:rect b="b" l="l" r="r" t="t"/>
            <a:pathLst>
              <a:path extrusionOk="0" h="624" w="359">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4"/>
          <p:cNvSpPr/>
          <p:nvPr/>
        </p:nvSpPr>
        <p:spPr>
          <a:xfrm>
            <a:off x="4318814" y="2701154"/>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54"/>
          <p:cNvSpPr/>
          <p:nvPr/>
        </p:nvSpPr>
        <p:spPr>
          <a:xfrm>
            <a:off x="4318814" y="2728898"/>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54"/>
          <p:cNvSpPr/>
          <p:nvPr/>
        </p:nvSpPr>
        <p:spPr>
          <a:xfrm>
            <a:off x="4318814" y="2672662"/>
            <a:ext cx="10703" cy="17819"/>
          </a:xfrm>
          <a:custGeom>
            <a:rect b="b" l="l" r="r" t="t"/>
            <a:pathLst>
              <a:path extrusionOk="0" h="596" w="358">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4"/>
          <p:cNvSpPr/>
          <p:nvPr/>
        </p:nvSpPr>
        <p:spPr>
          <a:xfrm>
            <a:off x="4318814" y="2644888"/>
            <a:ext cx="10703" cy="17849"/>
          </a:xfrm>
          <a:custGeom>
            <a:rect b="b" l="l" r="r" t="t"/>
            <a:pathLst>
              <a:path extrusionOk="0" h="597" w="358">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4"/>
          <p:cNvSpPr/>
          <p:nvPr/>
        </p:nvSpPr>
        <p:spPr>
          <a:xfrm>
            <a:off x="4318814" y="2617830"/>
            <a:ext cx="10703" cy="17849"/>
          </a:xfrm>
          <a:custGeom>
            <a:rect b="b" l="l" r="r" t="t"/>
            <a:pathLst>
              <a:path extrusionOk="0" h="597" w="358">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4"/>
          <p:cNvSpPr/>
          <p:nvPr/>
        </p:nvSpPr>
        <p:spPr>
          <a:xfrm>
            <a:off x="4318814" y="2590086"/>
            <a:ext cx="10703" cy="17819"/>
          </a:xfrm>
          <a:custGeom>
            <a:rect b="b" l="l" r="r" t="t"/>
            <a:pathLst>
              <a:path extrusionOk="0" h="596" w="358">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4"/>
          <p:cNvSpPr/>
          <p:nvPr/>
        </p:nvSpPr>
        <p:spPr>
          <a:xfrm>
            <a:off x="4273250" y="2748122"/>
            <a:ext cx="10703" cy="17849"/>
          </a:xfrm>
          <a:custGeom>
            <a:rect b="b" l="l" r="r" t="t"/>
            <a:pathLst>
              <a:path extrusionOk="0" h="597" w="358">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4"/>
          <p:cNvSpPr/>
          <p:nvPr/>
        </p:nvSpPr>
        <p:spPr>
          <a:xfrm>
            <a:off x="4273250" y="2692603"/>
            <a:ext cx="10703" cy="17819"/>
          </a:xfrm>
          <a:custGeom>
            <a:rect b="b" l="l" r="r" t="t"/>
            <a:pathLst>
              <a:path extrusionOk="0" h="596" w="358">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4"/>
          <p:cNvSpPr/>
          <p:nvPr/>
        </p:nvSpPr>
        <p:spPr>
          <a:xfrm>
            <a:off x="4273250" y="2719660"/>
            <a:ext cx="10703" cy="17819"/>
          </a:xfrm>
          <a:custGeom>
            <a:rect b="b" l="l" r="r" t="t"/>
            <a:pathLst>
              <a:path extrusionOk="0" h="596" w="358">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54"/>
          <p:cNvSpPr/>
          <p:nvPr/>
        </p:nvSpPr>
        <p:spPr>
          <a:xfrm>
            <a:off x="4273250" y="2665546"/>
            <a:ext cx="10703" cy="17819"/>
          </a:xfrm>
          <a:custGeom>
            <a:rect b="b" l="l" r="r" t="t"/>
            <a:pathLst>
              <a:path extrusionOk="0" h="596" w="358">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4"/>
          <p:cNvSpPr/>
          <p:nvPr/>
        </p:nvSpPr>
        <p:spPr>
          <a:xfrm>
            <a:off x="4135821" y="2679060"/>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4"/>
          <p:cNvSpPr/>
          <p:nvPr/>
        </p:nvSpPr>
        <p:spPr>
          <a:xfrm>
            <a:off x="4135821" y="2623541"/>
            <a:ext cx="10703" cy="17819"/>
          </a:xfrm>
          <a:custGeom>
            <a:rect b="b" l="l" r="r" t="t"/>
            <a:pathLst>
              <a:path extrusionOk="0" h="596" w="358">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4"/>
          <p:cNvSpPr/>
          <p:nvPr/>
        </p:nvSpPr>
        <p:spPr>
          <a:xfrm>
            <a:off x="4135821" y="2651315"/>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4"/>
          <p:cNvSpPr/>
          <p:nvPr/>
        </p:nvSpPr>
        <p:spPr>
          <a:xfrm>
            <a:off x="4135821" y="2707552"/>
            <a:ext cx="10703" cy="17819"/>
          </a:xfrm>
          <a:custGeom>
            <a:rect b="b" l="l" r="r" t="t"/>
            <a:pathLst>
              <a:path extrusionOk="0" h="596" w="358">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4"/>
          <p:cNvSpPr/>
          <p:nvPr/>
        </p:nvSpPr>
        <p:spPr>
          <a:xfrm>
            <a:off x="4135821" y="2735326"/>
            <a:ext cx="10703" cy="17819"/>
          </a:xfrm>
          <a:custGeom>
            <a:rect b="b" l="l" r="r" t="t"/>
            <a:pathLst>
              <a:path extrusionOk="0" h="596" w="358">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4"/>
          <p:cNvSpPr/>
          <p:nvPr/>
        </p:nvSpPr>
        <p:spPr>
          <a:xfrm>
            <a:off x="4261859" y="2515313"/>
            <a:ext cx="17819" cy="10703"/>
          </a:xfrm>
          <a:custGeom>
            <a:rect b="b" l="l" r="r" t="t"/>
            <a:pathLst>
              <a:path extrusionOk="0" h="358" w="596">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4"/>
          <p:cNvSpPr/>
          <p:nvPr/>
        </p:nvSpPr>
        <p:spPr>
          <a:xfrm>
            <a:off x="4316691"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4"/>
          <p:cNvSpPr/>
          <p:nvPr/>
        </p:nvSpPr>
        <p:spPr>
          <a:xfrm>
            <a:off x="4073874" y="2515313"/>
            <a:ext cx="17849" cy="10703"/>
          </a:xfrm>
          <a:custGeom>
            <a:rect b="b" l="l" r="r" t="t"/>
            <a:pathLst>
              <a:path extrusionOk="0" h="358" w="597">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4"/>
          <p:cNvSpPr/>
          <p:nvPr/>
        </p:nvSpPr>
        <p:spPr>
          <a:xfrm>
            <a:off x="4288916" y="2515313"/>
            <a:ext cx="17819" cy="10703"/>
          </a:xfrm>
          <a:custGeom>
            <a:rect b="b" l="l" r="r" t="t"/>
            <a:pathLst>
              <a:path extrusionOk="0" h="358" w="596">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4"/>
          <p:cNvSpPr/>
          <p:nvPr/>
        </p:nvSpPr>
        <p:spPr>
          <a:xfrm>
            <a:off x="4101648"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4"/>
          <p:cNvSpPr/>
          <p:nvPr/>
        </p:nvSpPr>
        <p:spPr>
          <a:xfrm>
            <a:off x="4233368" y="2515313"/>
            <a:ext cx="18566" cy="10703"/>
          </a:xfrm>
          <a:custGeom>
            <a:rect b="b" l="l" r="r" t="t"/>
            <a:pathLst>
              <a:path extrusionOk="0" h="358" w="621">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4"/>
          <p:cNvSpPr/>
          <p:nvPr/>
        </p:nvSpPr>
        <p:spPr>
          <a:xfrm>
            <a:off x="4129423" y="2515313"/>
            <a:ext cx="18536" cy="10703"/>
          </a:xfrm>
          <a:custGeom>
            <a:rect b="b" l="l" r="r" t="t"/>
            <a:pathLst>
              <a:path extrusionOk="0" h="358" w="62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54"/>
          <p:cNvSpPr/>
          <p:nvPr/>
        </p:nvSpPr>
        <p:spPr>
          <a:xfrm>
            <a:off x="4385036" y="2501082"/>
            <a:ext cx="39196" cy="39196"/>
          </a:xfrm>
          <a:custGeom>
            <a:rect b="b" l="l" r="r" t="t"/>
            <a:pathLst>
              <a:path extrusionOk="0" h="1311" w="1311">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54"/>
          <p:cNvSpPr/>
          <p:nvPr/>
        </p:nvSpPr>
        <p:spPr>
          <a:xfrm>
            <a:off x="4073874" y="2479018"/>
            <a:ext cx="296224" cy="247790"/>
          </a:xfrm>
          <a:custGeom>
            <a:rect b="b" l="l" r="r" t="t"/>
            <a:pathLst>
              <a:path extrusionOk="0" h="8288" w="9908">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4"/>
          <p:cNvSpPr/>
          <p:nvPr/>
        </p:nvSpPr>
        <p:spPr>
          <a:xfrm>
            <a:off x="4399267" y="2627099"/>
            <a:ext cx="10703" cy="17819"/>
          </a:xfrm>
          <a:custGeom>
            <a:rect b="b" l="l" r="r" t="t"/>
            <a:pathLst>
              <a:path extrusionOk="0" h="596" w="358">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4"/>
          <p:cNvSpPr/>
          <p:nvPr/>
        </p:nvSpPr>
        <p:spPr>
          <a:xfrm>
            <a:off x="4399267" y="2572267"/>
            <a:ext cx="10703" cy="17849"/>
          </a:xfrm>
          <a:custGeom>
            <a:rect b="b" l="l" r="r" t="t"/>
            <a:pathLst>
              <a:path extrusionOk="0" h="597" w="358">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4"/>
          <p:cNvSpPr/>
          <p:nvPr/>
        </p:nvSpPr>
        <p:spPr>
          <a:xfrm>
            <a:off x="4399267" y="2654873"/>
            <a:ext cx="10703" cy="17819"/>
          </a:xfrm>
          <a:custGeom>
            <a:rect b="b" l="l" r="r" t="t"/>
            <a:pathLst>
              <a:path extrusionOk="0" h="596" w="358">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4"/>
          <p:cNvSpPr/>
          <p:nvPr/>
        </p:nvSpPr>
        <p:spPr>
          <a:xfrm>
            <a:off x="4399267" y="2600042"/>
            <a:ext cx="10703" cy="17819"/>
          </a:xfrm>
          <a:custGeom>
            <a:rect b="b" l="l" r="r" t="t"/>
            <a:pathLst>
              <a:path extrusionOk="0" h="596" w="358">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54"/>
          <p:cNvSpPr/>
          <p:nvPr/>
        </p:nvSpPr>
        <p:spPr>
          <a:xfrm>
            <a:off x="4399267" y="2711110"/>
            <a:ext cx="10703" cy="17819"/>
          </a:xfrm>
          <a:custGeom>
            <a:rect b="b" l="l" r="r" t="t"/>
            <a:pathLst>
              <a:path extrusionOk="0" h="596" w="358">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4"/>
          <p:cNvSpPr/>
          <p:nvPr/>
        </p:nvSpPr>
        <p:spPr>
          <a:xfrm>
            <a:off x="4399267" y="2738884"/>
            <a:ext cx="10703" cy="17819"/>
          </a:xfrm>
          <a:custGeom>
            <a:rect b="b" l="l" r="r" t="t"/>
            <a:pathLst>
              <a:path extrusionOk="0" h="596" w="358">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4"/>
          <p:cNvSpPr/>
          <p:nvPr/>
        </p:nvSpPr>
        <p:spPr>
          <a:xfrm>
            <a:off x="4399267" y="2682618"/>
            <a:ext cx="10703" cy="17849"/>
          </a:xfrm>
          <a:custGeom>
            <a:rect b="b" l="l" r="r" t="t"/>
            <a:pathLst>
              <a:path extrusionOk="0" h="597" w="358">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4"/>
          <p:cNvSpPr/>
          <p:nvPr/>
        </p:nvSpPr>
        <p:spPr>
          <a:xfrm>
            <a:off x="4022630" y="2449091"/>
            <a:ext cx="356019" cy="355332"/>
          </a:xfrm>
          <a:custGeom>
            <a:rect b="b" l="l" r="r" t="t"/>
            <a:pathLst>
              <a:path extrusionOk="0" h="11885" w="11908">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0" name="Google Shape;2310;p54"/>
          <p:cNvGrpSpPr/>
          <p:nvPr/>
        </p:nvGrpSpPr>
        <p:grpSpPr>
          <a:xfrm>
            <a:off x="3245846" y="2447657"/>
            <a:ext cx="361730" cy="358919"/>
            <a:chOff x="3654238" y="2368833"/>
            <a:chExt cx="302475" cy="300125"/>
          </a:xfrm>
        </p:grpSpPr>
        <p:sp>
          <p:nvSpPr>
            <p:cNvPr id="2311" name="Google Shape;2311;p54"/>
            <p:cNvSpPr/>
            <p:nvPr/>
          </p:nvSpPr>
          <p:spPr>
            <a:xfrm>
              <a:off x="3654238" y="2368833"/>
              <a:ext cx="302475" cy="300125"/>
            </a:xfrm>
            <a:custGeom>
              <a:rect b="b" l="l" r="r" t="t"/>
              <a:pathLst>
                <a:path extrusionOk="0" h="12005" w="12099">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54"/>
            <p:cNvSpPr/>
            <p:nvPr/>
          </p:nvSpPr>
          <p:spPr>
            <a:xfrm>
              <a:off x="3863813" y="2416508"/>
              <a:ext cx="57775" cy="8950"/>
            </a:xfrm>
            <a:custGeom>
              <a:rect b="b" l="l" r="r" t="t"/>
              <a:pathLst>
                <a:path extrusionOk="0" h="358" w="2311">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4"/>
            <p:cNvSpPr/>
            <p:nvPr/>
          </p:nvSpPr>
          <p:spPr>
            <a:xfrm>
              <a:off x="3881663" y="2434958"/>
              <a:ext cx="39325" cy="8950"/>
            </a:xfrm>
            <a:custGeom>
              <a:rect b="b" l="l" r="r" t="t"/>
              <a:pathLst>
                <a:path extrusionOk="0" h="358" w="1573">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54"/>
            <p:cNvSpPr/>
            <p:nvPr/>
          </p:nvSpPr>
          <p:spPr>
            <a:xfrm>
              <a:off x="3688188" y="2610583"/>
              <a:ext cx="57775" cy="8975"/>
            </a:xfrm>
            <a:custGeom>
              <a:rect b="b" l="l" r="r" t="t"/>
              <a:pathLst>
                <a:path extrusionOk="0" h="359" w="2311">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54"/>
            <p:cNvSpPr/>
            <p:nvPr/>
          </p:nvSpPr>
          <p:spPr>
            <a:xfrm>
              <a:off x="3689363" y="2592133"/>
              <a:ext cx="38725" cy="8950"/>
            </a:xfrm>
            <a:custGeom>
              <a:rect b="b" l="l" r="r" t="t"/>
              <a:pathLst>
                <a:path extrusionOk="0" h="358" w="1549">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54"/>
            <p:cNvSpPr/>
            <p:nvPr/>
          </p:nvSpPr>
          <p:spPr>
            <a:xfrm>
              <a:off x="3863813" y="2611183"/>
              <a:ext cx="57175" cy="8950"/>
            </a:xfrm>
            <a:custGeom>
              <a:rect b="b" l="l" r="r" t="t"/>
              <a:pathLst>
                <a:path extrusionOk="0" h="358" w="2287">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4"/>
            <p:cNvSpPr/>
            <p:nvPr/>
          </p:nvSpPr>
          <p:spPr>
            <a:xfrm>
              <a:off x="3881663" y="2592733"/>
              <a:ext cx="39325" cy="8950"/>
            </a:xfrm>
            <a:custGeom>
              <a:rect b="b" l="l" r="r" t="t"/>
              <a:pathLst>
                <a:path extrusionOk="0" h="358" w="1573">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4"/>
            <p:cNvSpPr/>
            <p:nvPr/>
          </p:nvSpPr>
          <p:spPr>
            <a:xfrm>
              <a:off x="3759613" y="2491508"/>
              <a:ext cx="90525" cy="8975"/>
            </a:xfrm>
            <a:custGeom>
              <a:rect b="b" l="l" r="r" t="t"/>
              <a:pathLst>
                <a:path extrusionOk="0" h="359" w="3621">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4"/>
            <p:cNvSpPr/>
            <p:nvPr/>
          </p:nvSpPr>
          <p:spPr>
            <a:xfrm>
              <a:off x="3759613" y="2514133"/>
              <a:ext cx="90525" cy="8975"/>
            </a:xfrm>
            <a:custGeom>
              <a:rect b="b" l="l" r="r" t="t"/>
              <a:pathLst>
                <a:path extrusionOk="0" h="359" w="3621">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4"/>
            <p:cNvSpPr/>
            <p:nvPr/>
          </p:nvSpPr>
          <p:spPr>
            <a:xfrm>
              <a:off x="3779863" y="2536758"/>
              <a:ext cx="50625" cy="8975"/>
            </a:xfrm>
            <a:custGeom>
              <a:rect b="b" l="l" r="r" t="t"/>
              <a:pathLst>
                <a:path extrusionOk="0" h="359" w="2025">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4"/>
            <p:cNvSpPr/>
            <p:nvPr/>
          </p:nvSpPr>
          <p:spPr>
            <a:xfrm>
              <a:off x="3689363" y="2416508"/>
              <a:ext cx="58375" cy="8950"/>
            </a:xfrm>
            <a:custGeom>
              <a:rect b="b" l="l" r="r" t="t"/>
              <a:pathLst>
                <a:path extrusionOk="0" h="358" w="2335">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4"/>
            <p:cNvSpPr/>
            <p:nvPr/>
          </p:nvSpPr>
          <p:spPr>
            <a:xfrm>
              <a:off x="3688763" y="2434958"/>
              <a:ext cx="39325" cy="8950"/>
            </a:xfrm>
            <a:custGeom>
              <a:rect b="b" l="l" r="r" t="t"/>
              <a:pathLst>
                <a:path extrusionOk="0" h="358" w="1573">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3" name="Google Shape;2323;p54"/>
          <p:cNvGrpSpPr/>
          <p:nvPr/>
        </p:nvGrpSpPr>
        <p:grpSpPr>
          <a:xfrm>
            <a:off x="2544498" y="2447627"/>
            <a:ext cx="353179" cy="355332"/>
            <a:chOff x="3195213" y="2368808"/>
            <a:chExt cx="295325" cy="297125"/>
          </a:xfrm>
        </p:grpSpPr>
        <p:sp>
          <p:nvSpPr>
            <p:cNvPr id="2324" name="Google Shape;2324;p54"/>
            <p:cNvSpPr/>
            <p:nvPr/>
          </p:nvSpPr>
          <p:spPr>
            <a:xfrm>
              <a:off x="3312513" y="2401033"/>
              <a:ext cx="141125" cy="8950"/>
            </a:xfrm>
            <a:custGeom>
              <a:rect b="b" l="l" r="r" t="t"/>
              <a:pathLst>
                <a:path extrusionOk="0" h="358" w="5645">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4"/>
            <p:cNvSpPr/>
            <p:nvPr/>
          </p:nvSpPr>
          <p:spPr>
            <a:xfrm>
              <a:off x="3312513" y="2419483"/>
              <a:ext cx="141125" cy="8950"/>
            </a:xfrm>
            <a:custGeom>
              <a:rect b="b" l="l" r="r" t="t"/>
              <a:pathLst>
                <a:path extrusionOk="0" h="358" w="5645">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4"/>
            <p:cNvSpPr/>
            <p:nvPr/>
          </p:nvSpPr>
          <p:spPr>
            <a:xfrm>
              <a:off x="3195813" y="2368808"/>
              <a:ext cx="294125" cy="90575"/>
            </a:xfrm>
            <a:custGeom>
              <a:rect b="b" l="l" r="r" t="t"/>
              <a:pathLst>
                <a:path extrusionOk="0" h="3623" w="11765">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4"/>
            <p:cNvSpPr/>
            <p:nvPr/>
          </p:nvSpPr>
          <p:spPr>
            <a:xfrm>
              <a:off x="3223788" y="2392083"/>
              <a:ext cx="36350" cy="42450"/>
            </a:xfrm>
            <a:custGeom>
              <a:rect b="b" l="l" r="r" t="t"/>
              <a:pathLst>
                <a:path extrusionOk="0" h="1698" w="1454">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54"/>
            <p:cNvSpPr/>
            <p:nvPr/>
          </p:nvSpPr>
          <p:spPr>
            <a:xfrm>
              <a:off x="3312513" y="2504033"/>
              <a:ext cx="141125" cy="8950"/>
            </a:xfrm>
            <a:custGeom>
              <a:rect b="b" l="l" r="r" t="t"/>
              <a:pathLst>
                <a:path extrusionOk="0" h="358" w="5645">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4"/>
            <p:cNvSpPr/>
            <p:nvPr/>
          </p:nvSpPr>
          <p:spPr>
            <a:xfrm>
              <a:off x="3312513" y="2523658"/>
              <a:ext cx="141125" cy="8975"/>
            </a:xfrm>
            <a:custGeom>
              <a:rect b="b" l="l" r="r" t="t"/>
              <a:pathLst>
                <a:path extrusionOk="0" h="359" w="5645">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54"/>
            <p:cNvSpPr/>
            <p:nvPr/>
          </p:nvSpPr>
          <p:spPr>
            <a:xfrm>
              <a:off x="3195213" y="2472858"/>
              <a:ext cx="294150" cy="90125"/>
            </a:xfrm>
            <a:custGeom>
              <a:rect b="b" l="l" r="r" t="t"/>
              <a:pathLst>
                <a:path extrusionOk="0" h="3605" w="11766">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54"/>
            <p:cNvSpPr/>
            <p:nvPr/>
          </p:nvSpPr>
          <p:spPr>
            <a:xfrm>
              <a:off x="3227363" y="2496883"/>
              <a:ext cx="29800" cy="42875"/>
            </a:xfrm>
            <a:custGeom>
              <a:rect b="b" l="l" r="r" t="t"/>
              <a:pathLst>
                <a:path extrusionOk="0" h="1715" w="1192">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4"/>
            <p:cNvSpPr/>
            <p:nvPr/>
          </p:nvSpPr>
          <p:spPr>
            <a:xfrm>
              <a:off x="3312513" y="2608208"/>
              <a:ext cx="141125" cy="8950"/>
            </a:xfrm>
            <a:custGeom>
              <a:rect b="b" l="l" r="r" t="t"/>
              <a:pathLst>
                <a:path extrusionOk="0" h="358" w="5645">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54"/>
            <p:cNvSpPr/>
            <p:nvPr/>
          </p:nvSpPr>
          <p:spPr>
            <a:xfrm>
              <a:off x="3312513" y="2627258"/>
              <a:ext cx="141125" cy="8375"/>
            </a:xfrm>
            <a:custGeom>
              <a:rect b="b" l="l" r="r" t="t"/>
              <a:pathLst>
                <a:path extrusionOk="0" h="335" w="5645">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4"/>
            <p:cNvSpPr/>
            <p:nvPr/>
          </p:nvSpPr>
          <p:spPr>
            <a:xfrm>
              <a:off x="3195813" y="2576658"/>
              <a:ext cx="294725" cy="89275"/>
            </a:xfrm>
            <a:custGeom>
              <a:rect b="b" l="l" r="r" t="t"/>
              <a:pathLst>
                <a:path extrusionOk="0" h="3571" w="11789">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4"/>
            <p:cNvSpPr/>
            <p:nvPr/>
          </p:nvSpPr>
          <p:spPr>
            <a:xfrm>
              <a:off x="3223788" y="2600458"/>
              <a:ext cx="36350" cy="42900"/>
            </a:xfrm>
            <a:custGeom>
              <a:rect b="b" l="l" r="r" t="t"/>
              <a:pathLst>
                <a:path extrusionOk="0" h="1716" w="1454">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6" name="Google Shape;2336;p54"/>
          <p:cNvGrpSpPr/>
          <p:nvPr/>
        </p:nvGrpSpPr>
        <p:grpSpPr>
          <a:xfrm>
            <a:off x="1781202" y="2448434"/>
            <a:ext cx="368158" cy="355302"/>
            <a:chOff x="2684388" y="2369483"/>
            <a:chExt cx="307850" cy="297100"/>
          </a:xfrm>
        </p:grpSpPr>
        <p:sp>
          <p:nvSpPr>
            <p:cNvPr id="2337" name="Google Shape;2337;p54"/>
            <p:cNvSpPr/>
            <p:nvPr/>
          </p:nvSpPr>
          <p:spPr>
            <a:xfrm>
              <a:off x="2792763" y="2506408"/>
              <a:ext cx="88725" cy="8950"/>
            </a:xfrm>
            <a:custGeom>
              <a:rect b="b" l="l" r="r" t="t"/>
              <a:pathLst>
                <a:path extrusionOk="0" h="358" w="3549">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4"/>
            <p:cNvSpPr/>
            <p:nvPr/>
          </p:nvSpPr>
          <p:spPr>
            <a:xfrm>
              <a:off x="2792763" y="2529033"/>
              <a:ext cx="88725" cy="8950"/>
            </a:xfrm>
            <a:custGeom>
              <a:rect b="b" l="l" r="r" t="t"/>
              <a:pathLst>
                <a:path extrusionOk="0" h="358" w="3549">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4"/>
            <p:cNvSpPr/>
            <p:nvPr/>
          </p:nvSpPr>
          <p:spPr>
            <a:xfrm>
              <a:off x="2812413" y="2551058"/>
              <a:ext cx="48825" cy="8950"/>
            </a:xfrm>
            <a:custGeom>
              <a:rect b="b" l="l" r="r" t="t"/>
              <a:pathLst>
                <a:path extrusionOk="0" h="358" w="1953">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4"/>
            <p:cNvSpPr/>
            <p:nvPr/>
          </p:nvSpPr>
          <p:spPr>
            <a:xfrm>
              <a:off x="2684388" y="2369483"/>
              <a:ext cx="307850" cy="297100"/>
            </a:xfrm>
            <a:custGeom>
              <a:rect b="b" l="l" r="r" t="t"/>
              <a:pathLst>
                <a:path extrusionOk="0" h="11884" w="12314">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1" name="Google Shape;2341;p54"/>
          <p:cNvSpPr/>
          <p:nvPr/>
        </p:nvSpPr>
        <p:spPr>
          <a:xfrm>
            <a:off x="1042813" y="2449001"/>
            <a:ext cx="356019" cy="355421"/>
          </a:xfrm>
          <a:custGeom>
            <a:rect b="b" l="l" r="r" t="t"/>
            <a:pathLst>
              <a:path extrusionOk="0" h="11888" w="11908">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2" name="Google Shape;2342;p54"/>
          <p:cNvGrpSpPr/>
          <p:nvPr/>
        </p:nvGrpSpPr>
        <p:grpSpPr>
          <a:xfrm>
            <a:off x="1041406" y="2992390"/>
            <a:ext cx="356767" cy="356737"/>
            <a:chOff x="2193213" y="2824333"/>
            <a:chExt cx="298325" cy="298300"/>
          </a:xfrm>
        </p:grpSpPr>
        <p:sp>
          <p:nvSpPr>
            <p:cNvPr id="2343" name="Google Shape;2343;p54"/>
            <p:cNvSpPr/>
            <p:nvPr/>
          </p:nvSpPr>
          <p:spPr>
            <a:xfrm>
              <a:off x="2193213" y="2913633"/>
              <a:ext cx="141725" cy="119100"/>
            </a:xfrm>
            <a:custGeom>
              <a:rect b="b" l="l" r="r" t="t"/>
              <a:pathLst>
                <a:path extrusionOk="0" h="4764" w="5669">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4"/>
            <p:cNvSpPr/>
            <p:nvPr/>
          </p:nvSpPr>
          <p:spPr>
            <a:xfrm>
              <a:off x="2212863" y="2932083"/>
              <a:ext cx="82200" cy="82175"/>
            </a:xfrm>
            <a:custGeom>
              <a:rect b="b" l="l" r="r" t="t"/>
              <a:pathLst>
                <a:path extrusionOk="0" h="3287" w="3288">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4"/>
            <p:cNvSpPr/>
            <p:nvPr/>
          </p:nvSpPr>
          <p:spPr>
            <a:xfrm>
              <a:off x="2279563" y="2980308"/>
              <a:ext cx="122650" cy="142325"/>
            </a:xfrm>
            <a:custGeom>
              <a:rect b="b" l="l" r="r" t="t"/>
              <a:pathLst>
                <a:path extrusionOk="0" h="5693" w="4906">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4"/>
            <p:cNvSpPr/>
            <p:nvPr/>
          </p:nvSpPr>
          <p:spPr>
            <a:xfrm>
              <a:off x="2300988" y="3020783"/>
              <a:ext cx="81575" cy="81600"/>
            </a:xfrm>
            <a:custGeom>
              <a:rect b="b" l="l" r="r" t="t"/>
              <a:pathLst>
                <a:path extrusionOk="0" h="3264" w="3263">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4"/>
            <p:cNvSpPr/>
            <p:nvPr/>
          </p:nvSpPr>
          <p:spPr>
            <a:xfrm>
              <a:off x="2348613" y="2913633"/>
              <a:ext cx="142925" cy="119700"/>
            </a:xfrm>
            <a:custGeom>
              <a:rect b="b" l="l" r="r" t="t"/>
              <a:pathLst>
                <a:path extrusionOk="0" h="4788" w="5717">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4"/>
            <p:cNvSpPr/>
            <p:nvPr/>
          </p:nvSpPr>
          <p:spPr>
            <a:xfrm>
              <a:off x="2390888" y="2932083"/>
              <a:ext cx="82175" cy="81000"/>
            </a:xfrm>
            <a:custGeom>
              <a:rect b="b" l="l" r="r" t="t"/>
              <a:pathLst>
                <a:path extrusionOk="0" h="3240" w="3287">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4"/>
            <p:cNvSpPr/>
            <p:nvPr/>
          </p:nvSpPr>
          <p:spPr>
            <a:xfrm>
              <a:off x="2283713" y="2824333"/>
              <a:ext cx="119100" cy="141125"/>
            </a:xfrm>
            <a:custGeom>
              <a:rect b="b" l="l" r="r" t="t"/>
              <a:pathLst>
                <a:path extrusionOk="0" h="5645" w="4764">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4"/>
            <p:cNvSpPr/>
            <p:nvPr/>
          </p:nvSpPr>
          <p:spPr>
            <a:xfrm>
              <a:off x="2300988" y="2843383"/>
              <a:ext cx="81575" cy="82175"/>
            </a:xfrm>
            <a:custGeom>
              <a:rect b="b" l="l" r="r" t="t"/>
              <a:pathLst>
                <a:path extrusionOk="0" h="3287" w="3263">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4"/>
            <p:cNvSpPr/>
            <p:nvPr/>
          </p:nvSpPr>
          <p:spPr>
            <a:xfrm>
              <a:off x="2321238" y="2872558"/>
              <a:ext cx="42275" cy="8950"/>
            </a:xfrm>
            <a:custGeom>
              <a:rect b="b" l="l" r="r" t="t"/>
              <a:pathLst>
                <a:path extrusionOk="0" h="358" w="1691">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4"/>
            <p:cNvSpPr/>
            <p:nvPr/>
          </p:nvSpPr>
          <p:spPr>
            <a:xfrm>
              <a:off x="2328963" y="2887433"/>
              <a:ext cx="26225" cy="8950"/>
            </a:xfrm>
            <a:custGeom>
              <a:rect b="b" l="l" r="r" t="t"/>
              <a:pathLst>
                <a:path extrusionOk="0" h="358" w="1049">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4"/>
            <p:cNvSpPr/>
            <p:nvPr/>
          </p:nvSpPr>
          <p:spPr>
            <a:xfrm>
              <a:off x="2409338" y="2960658"/>
              <a:ext cx="42900" cy="8950"/>
            </a:xfrm>
            <a:custGeom>
              <a:rect b="b" l="l" r="r" t="t"/>
              <a:pathLst>
                <a:path extrusionOk="0" h="358" w="1716">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4"/>
            <p:cNvSpPr/>
            <p:nvPr/>
          </p:nvSpPr>
          <p:spPr>
            <a:xfrm>
              <a:off x="2417088" y="2976133"/>
              <a:ext cx="26800" cy="8975"/>
            </a:xfrm>
            <a:custGeom>
              <a:rect b="b" l="l" r="r" t="t"/>
              <a:pathLst>
                <a:path extrusionOk="0" h="359" w="1072">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4"/>
            <p:cNvSpPr/>
            <p:nvPr/>
          </p:nvSpPr>
          <p:spPr>
            <a:xfrm>
              <a:off x="2321238" y="3049958"/>
              <a:ext cx="42275" cy="8975"/>
            </a:xfrm>
            <a:custGeom>
              <a:rect b="b" l="l" r="r" t="t"/>
              <a:pathLst>
                <a:path extrusionOk="0" h="359" w="1691">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4"/>
            <p:cNvSpPr/>
            <p:nvPr/>
          </p:nvSpPr>
          <p:spPr>
            <a:xfrm>
              <a:off x="2328963" y="3064858"/>
              <a:ext cx="26225" cy="8950"/>
            </a:xfrm>
            <a:custGeom>
              <a:rect b="b" l="l" r="r" t="t"/>
              <a:pathLst>
                <a:path extrusionOk="0" h="358" w="1049">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54"/>
            <p:cNvSpPr/>
            <p:nvPr/>
          </p:nvSpPr>
          <p:spPr>
            <a:xfrm>
              <a:off x="2232513" y="2961258"/>
              <a:ext cx="42300" cy="8950"/>
            </a:xfrm>
            <a:custGeom>
              <a:rect b="b" l="l" r="r" t="t"/>
              <a:pathLst>
                <a:path extrusionOk="0" h="358" w="1692">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54"/>
            <p:cNvSpPr/>
            <p:nvPr/>
          </p:nvSpPr>
          <p:spPr>
            <a:xfrm>
              <a:off x="2240863" y="2976133"/>
              <a:ext cx="25625" cy="8975"/>
            </a:xfrm>
            <a:custGeom>
              <a:rect b="b" l="l" r="r" t="t"/>
              <a:pathLst>
                <a:path extrusionOk="0" h="359" w="1025">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9" name="Google Shape;2359;p54"/>
          <p:cNvSpPr/>
          <p:nvPr/>
        </p:nvSpPr>
        <p:spPr>
          <a:xfrm>
            <a:off x="1775487" y="2990917"/>
            <a:ext cx="361730" cy="354614"/>
          </a:xfrm>
          <a:custGeom>
            <a:rect b="b" l="l" r="r" t="t"/>
            <a:pathLst>
              <a:path extrusionOk="0" h="11861" w="12099">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0" name="Google Shape;2360;p54"/>
          <p:cNvGrpSpPr/>
          <p:nvPr/>
        </p:nvGrpSpPr>
        <p:grpSpPr>
          <a:xfrm>
            <a:off x="2543093" y="2993077"/>
            <a:ext cx="356019" cy="356737"/>
            <a:chOff x="3194038" y="2824908"/>
            <a:chExt cx="297700" cy="298300"/>
          </a:xfrm>
        </p:grpSpPr>
        <p:sp>
          <p:nvSpPr>
            <p:cNvPr id="2361" name="Google Shape;2361;p54"/>
            <p:cNvSpPr/>
            <p:nvPr/>
          </p:nvSpPr>
          <p:spPr>
            <a:xfrm>
              <a:off x="3194038" y="2824908"/>
              <a:ext cx="297700" cy="298300"/>
            </a:xfrm>
            <a:custGeom>
              <a:rect b="b" l="l" r="r" t="t"/>
              <a:pathLst>
                <a:path extrusionOk="0" h="11932" w="11908">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54"/>
            <p:cNvSpPr/>
            <p:nvPr/>
          </p:nvSpPr>
          <p:spPr>
            <a:xfrm>
              <a:off x="3233913" y="2848733"/>
              <a:ext cx="11925" cy="8950"/>
            </a:xfrm>
            <a:custGeom>
              <a:rect b="b" l="l" r="r" t="t"/>
              <a:pathLst>
                <a:path extrusionOk="0" h="358" w="477">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54"/>
            <p:cNvSpPr/>
            <p:nvPr/>
          </p:nvSpPr>
          <p:spPr>
            <a:xfrm>
              <a:off x="332023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54"/>
            <p:cNvSpPr/>
            <p:nvPr/>
          </p:nvSpPr>
          <p:spPr>
            <a:xfrm>
              <a:off x="3342863" y="2848733"/>
              <a:ext cx="14325" cy="8950"/>
            </a:xfrm>
            <a:custGeom>
              <a:rect b="b" l="l" r="r" t="t"/>
              <a:pathLst>
                <a:path extrusionOk="0" h="358" w="573">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54"/>
            <p:cNvSpPr/>
            <p:nvPr/>
          </p:nvSpPr>
          <p:spPr>
            <a:xfrm>
              <a:off x="327558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4"/>
            <p:cNvSpPr/>
            <p:nvPr/>
          </p:nvSpPr>
          <p:spPr>
            <a:xfrm>
              <a:off x="329821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54"/>
            <p:cNvSpPr/>
            <p:nvPr/>
          </p:nvSpPr>
          <p:spPr>
            <a:xfrm>
              <a:off x="325356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4"/>
            <p:cNvSpPr/>
            <p:nvPr/>
          </p:nvSpPr>
          <p:spPr>
            <a:xfrm>
              <a:off x="3364888" y="2848733"/>
              <a:ext cx="11950" cy="8950"/>
            </a:xfrm>
            <a:custGeom>
              <a:rect b="b" l="l" r="r" t="t"/>
              <a:pathLst>
                <a:path extrusionOk="0" h="358" w="478">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54"/>
          <p:cNvGrpSpPr/>
          <p:nvPr/>
        </p:nvGrpSpPr>
        <p:grpSpPr>
          <a:xfrm>
            <a:off x="3233738" y="2992898"/>
            <a:ext cx="370281" cy="356946"/>
            <a:chOff x="3644113" y="2824758"/>
            <a:chExt cx="309625" cy="298475"/>
          </a:xfrm>
        </p:grpSpPr>
        <p:sp>
          <p:nvSpPr>
            <p:cNvPr id="2370" name="Google Shape;2370;p54"/>
            <p:cNvSpPr/>
            <p:nvPr/>
          </p:nvSpPr>
          <p:spPr>
            <a:xfrm>
              <a:off x="3780463" y="2959483"/>
              <a:ext cx="50625" cy="8950"/>
            </a:xfrm>
            <a:custGeom>
              <a:rect b="b" l="l" r="r" t="t"/>
              <a:pathLst>
                <a:path extrusionOk="0" h="358" w="2025">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54"/>
            <p:cNvSpPr/>
            <p:nvPr/>
          </p:nvSpPr>
          <p:spPr>
            <a:xfrm>
              <a:off x="3789988" y="2977333"/>
              <a:ext cx="30375" cy="8950"/>
            </a:xfrm>
            <a:custGeom>
              <a:rect b="b" l="l" r="r" t="t"/>
              <a:pathLst>
                <a:path extrusionOk="0" h="358" w="1215">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54"/>
            <p:cNvSpPr/>
            <p:nvPr/>
          </p:nvSpPr>
          <p:spPr>
            <a:xfrm>
              <a:off x="3644113" y="2824758"/>
              <a:ext cx="309625" cy="298475"/>
            </a:xfrm>
            <a:custGeom>
              <a:rect b="b" l="l" r="r" t="t"/>
              <a:pathLst>
                <a:path extrusionOk="0" h="11939" w="12385">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p54"/>
          <p:cNvGrpSpPr/>
          <p:nvPr/>
        </p:nvGrpSpPr>
        <p:grpSpPr>
          <a:xfrm>
            <a:off x="4022685" y="2993077"/>
            <a:ext cx="356019" cy="352492"/>
            <a:chOff x="4176388" y="2824908"/>
            <a:chExt cx="297700" cy="294750"/>
          </a:xfrm>
        </p:grpSpPr>
        <p:sp>
          <p:nvSpPr>
            <p:cNvPr id="2374" name="Google Shape;2374;p54"/>
            <p:cNvSpPr/>
            <p:nvPr/>
          </p:nvSpPr>
          <p:spPr>
            <a:xfrm>
              <a:off x="4176388" y="2824908"/>
              <a:ext cx="297700" cy="294750"/>
            </a:xfrm>
            <a:custGeom>
              <a:rect b="b" l="l" r="r" t="t"/>
              <a:pathLst>
                <a:path extrusionOk="0" h="11790" w="11908">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4"/>
            <p:cNvSpPr/>
            <p:nvPr/>
          </p:nvSpPr>
          <p:spPr>
            <a:xfrm>
              <a:off x="4300213" y="2959483"/>
              <a:ext cx="49450" cy="8950"/>
            </a:xfrm>
            <a:custGeom>
              <a:rect b="b" l="l" r="r" t="t"/>
              <a:pathLst>
                <a:path extrusionOk="0" h="358" w="1978">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4"/>
            <p:cNvSpPr/>
            <p:nvPr/>
          </p:nvSpPr>
          <p:spPr>
            <a:xfrm>
              <a:off x="4310338" y="2977333"/>
              <a:ext cx="29800" cy="8950"/>
            </a:xfrm>
            <a:custGeom>
              <a:rect b="b" l="l" r="r" t="t"/>
              <a:pathLst>
                <a:path extrusionOk="0" h="358" w="1192">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54"/>
            <p:cNvSpPr/>
            <p:nvPr/>
          </p:nvSpPr>
          <p:spPr>
            <a:xfrm>
              <a:off x="4213888" y="3021983"/>
              <a:ext cx="76225" cy="8950"/>
            </a:xfrm>
            <a:custGeom>
              <a:rect b="b" l="l" r="r" t="t"/>
              <a:pathLst>
                <a:path extrusionOk="0" h="358" w="3049">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4"/>
            <p:cNvSpPr/>
            <p:nvPr/>
          </p:nvSpPr>
          <p:spPr>
            <a:xfrm>
              <a:off x="4213888" y="3041033"/>
              <a:ext cx="76225" cy="8950"/>
            </a:xfrm>
            <a:custGeom>
              <a:rect b="b" l="l" r="r" t="t"/>
              <a:pathLst>
                <a:path extrusionOk="0" h="358" w="3049">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4"/>
            <p:cNvSpPr/>
            <p:nvPr/>
          </p:nvSpPr>
          <p:spPr>
            <a:xfrm>
              <a:off x="4230563" y="3059483"/>
              <a:ext cx="43475" cy="8975"/>
            </a:xfrm>
            <a:custGeom>
              <a:rect b="b" l="l" r="r" t="t"/>
              <a:pathLst>
                <a:path extrusionOk="0" h="359" w="1739">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4"/>
            <p:cNvSpPr/>
            <p:nvPr/>
          </p:nvSpPr>
          <p:spPr>
            <a:xfrm>
              <a:off x="4360338" y="3021383"/>
              <a:ext cx="75050" cy="8950"/>
            </a:xfrm>
            <a:custGeom>
              <a:rect b="b" l="l" r="r" t="t"/>
              <a:pathLst>
                <a:path extrusionOk="0" h="358" w="3002">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4"/>
            <p:cNvSpPr/>
            <p:nvPr/>
          </p:nvSpPr>
          <p:spPr>
            <a:xfrm>
              <a:off x="4360338" y="3039833"/>
              <a:ext cx="75050" cy="8975"/>
            </a:xfrm>
            <a:custGeom>
              <a:rect b="b" l="l" r="r" t="t"/>
              <a:pathLst>
                <a:path extrusionOk="0" h="359" w="3002">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4"/>
            <p:cNvSpPr/>
            <p:nvPr/>
          </p:nvSpPr>
          <p:spPr>
            <a:xfrm>
              <a:off x="4375813" y="3059483"/>
              <a:ext cx="42900" cy="8975"/>
            </a:xfrm>
            <a:custGeom>
              <a:rect b="b" l="l" r="r" t="t"/>
              <a:pathLst>
                <a:path extrusionOk="0" h="359" w="1716">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4"/>
            <p:cNvSpPr/>
            <p:nvPr/>
          </p:nvSpPr>
          <p:spPr>
            <a:xfrm>
              <a:off x="4359738" y="2878508"/>
              <a:ext cx="75650" cy="8950"/>
            </a:xfrm>
            <a:custGeom>
              <a:rect b="b" l="l" r="r" t="t"/>
              <a:pathLst>
                <a:path extrusionOk="0" h="358" w="3026">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4"/>
            <p:cNvSpPr/>
            <p:nvPr/>
          </p:nvSpPr>
          <p:spPr>
            <a:xfrm>
              <a:off x="4359738" y="2896958"/>
              <a:ext cx="75650" cy="8950"/>
            </a:xfrm>
            <a:custGeom>
              <a:rect b="b" l="l" r="r" t="t"/>
              <a:pathLst>
                <a:path extrusionOk="0" h="358" w="3026">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4"/>
            <p:cNvSpPr/>
            <p:nvPr/>
          </p:nvSpPr>
          <p:spPr>
            <a:xfrm>
              <a:off x="4375813" y="2916008"/>
              <a:ext cx="42900" cy="8950"/>
            </a:xfrm>
            <a:custGeom>
              <a:rect b="b" l="l" r="r" t="t"/>
              <a:pathLst>
                <a:path extrusionOk="0" h="358" w="1716">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4"/>
            <p:cNvSpPr/>
            <p:nvPr/>
          </p:nvSpPr>
          <p:spPr>
            <a:xfrm>
              <a:off x="4215663" y="2878508"/>
              <a:ext cx="76250" cy="8950"/>
            </a:xfrm>
            <a:custGeom>
              <a:rect b="b" l="l" r="r" t="t"/>
              <a:pathLst>
                <a:path extrusionOk="0" h="358" w="305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4"/>
            <p:cNvSpPr/>
            <p:nvPr/>
          </p:nvSpPr>
          <p:spPr>
            <a:xfrm>
              <a:off x="4215663" y="2896958"/>
              <a:ext cx="76250" cy="8950"/>
            </a:xfrm>
            <a:custGeom>
              <a:rect b="b" l="l" r="r" t="t"/>
              <a:pathLst>
                <a:path extrusionOk="0" h="358" w="305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4"/>
            <p:cNvSpPr/>
            <p:nvPr/>
          </p:nvSpPr>
          <p:spPr>
            <a:xfrm>
              <a:off x="4231738" y="2916008"/>
              <a:ext cx="43500" cy="8950"/>
            </a:xfrm>
            <a:custGeom>
              <a:rect b="b" l="l" r="r" t="t"/>
              <a:pathLst>
                <a:path extrusionOk="0" h="358" w="174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9" name="Google Shape;2389;p54"/>
          <p:cNvGrpSpPr/>
          <p:nvPr/>
        </p:nvGrpSpPr>
        <p:grpSpPr>
          <a:xfrm>
            <a:off x="4769597" y="2990297"/>
            <a:ext cx="356019" cy="358112"/>
            <a:chOff x="4673513" y="2822583"/>
            <a:chExt cx="297700" cy="299450"/>
          </a:xfrm>
        </p:grpSpPr>
        <p:sp>
          <p:nvSpPr>
            <p:cNvPr id="2390" name="Google Shape;2390;p54"/>
            <p:cNvSpPr/>
            <p:nvPr/>
          </p:nvSpPr>
          <p:spPr>
            <a:xfrm>
              <a:off x="4673513" y="2824333"/>
              <a:ext cx="297700" cy="297700"/>
            </a:xfrm>
            <a:custGeom>
              <a:rect b="b" l="l" r="r" t="t"/>
              <a:pathLst>
                <a:path extrusionOk="0" h="11908" w="11908">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4"/>
            <p:cNvSpPr/>
            <p:nvPr/>
          </p:nvSpPr>
          <p:spPr>
            <a:xfrm>
              <a:off x="4782463" y="2822583"/>
              <a:ext cx="169700" cy="141675"/>
            </a:xfrm>
            <a:custGeom>
              <a:rect b="b" l="l" r="r" t="t"/>
              <a:pathLst>
                <a:path extrusionOk="0" h="5667" w="6788">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2" name="Google Shape;2392;p54"/>
          <p:cNvGrpSpPr/>
          <p:nvPr/>
        </p:nvGrpSpPr>
        <p:grpSpPr>
          <a:xfrm>
            <a:off x="5512951" y="3000223"/>
            <a:ext cx="357454" cy="338201"/>
            <a:chOff x="5167663" y="2830883"/>
            <a:chExt cx="298900" cy="282800"/>
          </a:xfrm>
        </p:grpSpPr>
        <p:sp>
          <p:nvSpPr>
            <p:cNvPr id="2393" name="Google Shape;2393;p54"/>
            <p:cNvSpPr/>
            <p:nvPr/>
          </p:nvSpPr>
          <p:spPr>
            <a:xfrm>
              <a:off x="5299813" y="2873133"/>
              <a:ext cx="36350" cy="42425"/>
            </a:xfrm>
            <a:custGeom>
              <a:rect b="b" l="l" r="r" t="t"/>
              <a:pathLst>
                <a:path extrusionOk="0" h="1697" w="1454">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54"/>
            <p:cNvSpPr/>
            <p:nvPr/>
          </p:nvSpPr>
          <p:spPr>
            <a:xfrm>
              <a:off x="5221838" y="3006508"/>
              <a:ext cx="29775" cy="43475"/>
            </a:xfrm>
            <a:custGeom>
              <a:rect b="b" l="l" r="r" t="t"/>
              <a:pathLst>
                <a:path extrusionOk="0" h="1739" w="1191">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54"/>
            <p:cNvSpPr/>
            <p:nvPr/>
          </p:nvSpPr>
          <p:spPr>
            <a:xfrm>
              <a:off x="5375438" y="3006508"/>
              <a:ext cx="37525" cy="43475"/>
            </a:xfrm>
            <a:custGeom>
              <a:rect b="b" l="l" r="r" t="t"/>
              <a:pathLst>
                <a:path extrusionOk="0" h="1739" w="1501">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4"/>
            <p:cNvSpPr/>
            <p:nvPr/>
          </p:nvSpPr>
          <p:spPr>
            <a:xfrm>
              <a:off x="5167663" y="2830883"/>
              <a:ext cx="298900" cy="282800"/>
            </a:xfrm>
            <a:custGeom>
              <a:rect b="b" l="l" r="r" t="t"/>
              <a:pathLst>
                <a:path extrusionOk="0" h="11312" w="11956">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7" name="Google Shape;2397;p54"/>
          <p:cNvGrpSpPr/>
          <p:nvPr/>
        </p:nvGrpSpPr>
        <p:grpSpPr>
          <a:xfrm>
            <a:off x="6296158" y="2992569"/>
            <a:ext cx="309768" cy="355122"/>
            <a:chOff x="5695138" y="2824483"/>
            <a:chExt cx="259025" cy="296950"/>
          </a:xfrm>
        </p:grpSpPr>
        <p:sp>
          <p:nvSpPr>
            <p:cNvPr id="2398" name="Google Shape;2398;p54"/>
            <p:cNvSpPr/>
            <p:nvPr/>
          </p:nvSpPr>
          <p:spPr>
            <a:xfrm>
              <a:off x="5787438" y="294755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4"/>
            <p:cNvSpPr/>
            <p:nvPr/>
          </p:nvSpPr>
          <p:spPr>
            <a:xfrm>
              <a:off x="5787438" y="2968408"/>
              <a:ext cx="75025" cy="8950"/>
            </a:xfrm>
            <a:custGeom>
              <a:rect b="b" l="l" r="r" t="t"/>
              <a:pathLst>
                <a:path extrusionOk="0" h="358" w="3001">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54"/>
            <p:cNvSpPr/>
            <p:nvPr/>
          </p:nvSpPr>
          <p:spPr>
            <a:xfrm>
              <a:off x="5804088" y="2989233"/>
              <a:ext cx="42300" cy="8950"/>
            </a:xfrm>
            <a:custGeom>
              <a:rect b="b" l="l" r="r" t="t"/>
              <a:pathLst>
                <a:path extrusionOk="0" h="358" w="1692">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54"/>
            <p:cNvSpPr/>
            <p:nvPr/>
          </p:nvSpPr>
          <p:spPr>
            <a:xfrm>
              <a:off x="5695138" y="2824483"/>
              <a:ext cx="259025" cy="296950"/>
            </a:xfrm>
            <a:custGeom>
              <a:rect b="b" l="l" r="r" t="t"/>
              <a:pathLst>
                <a:path extrusionOk="0" h="11878" w="10361">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2" name="Google Shape;2402;p54"/>
          <p:cNvSpPr/>
          <p:nvPr/>
        </p:nvSpPr>
        <p:spPr>
          <a:xfrm>
            <a:off x="6997425" y="2993040"/>
            <a:ext cx="356019" cy="355332"/>
          </a:xfrm>
          <a:custGeom>
            <a:rect b="b" l="l" r="r" t="t"/>
            <a:pathLst>
              <a:path extrusionOk="0" h="11885" w="11908">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54"/>
          <p:cNvSpPr/>
          <p:nvPr/>
        </p:nvSpPr>
        <p:spPr>
          <a:xfrm>
            <a:off x="7749323" y="2992352"/>
            <a:ext cx="341071" cy="356019"/>
          </a:xfrm>
          <a:custGeom>
            <a:rect b="b" l="l" r="r" t="t"/>
            <a:pathLst>
              <a:path extrusionOk="0" h="11908" w="11408">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4" name="Google Shape;2404;p54"/>
          <p:cNvGrpSpPr/>
          <p:nvPr/>
        </p:nvGrpSpPr>
        <p:grpSpPr>
          <a:xfrm>
            <a:off x="7751534" y="3577633"/>
            <a:ext cx="351056" cy="355302"/>
            <a:chOff x="6657238" y="3313708"/>
            <a:chExt cx="293550" cy="297100"/>
          </a:xfrm>
        </p:grpSpPr>
        <p:sp>
          <p:nvSpPr>
            <p:cNvPr id="2405" name="Google Shape;2405;p54"/>
            <p:cNvSpPr/>
            <p:nvPr/>
          </p:nvSpPr>
          <p:spPr>
            <a:xfrm>
              <a:off x="6657238" y="3508983"/>
              <a:ext cx="70300" cy="101825"/>
            </a:xfrm>
            <a:custGeom>
              <a:rect b="b" l="l" r="r" t="t"/>
              <a:pathLst>
                <a:path extrusionOk="0" h="4073" w="2812">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4"/>
            <p:cNvSpPr/>
            <p:nvPr/>
          </p:nvSpPr>
          <p:spPr>
            <a:xfrm>
              <a:off x="6676888"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4"/>
            <p:cNvSpPr/>
            <p:nvPr/>
          </p:nvSpPr>
          <p:spPr>
            <a:xfrm>
              <a:off x="6676313" y="3313708"/>
              <a:ext cx="34550" cy="34550"/>
            </a:xfrm>
            <a:custGeom>
              <a:rect b="b" l="l" r="r" t="t"/>
              <a:pathLst>
                <a:path extrusionOk="0" h="1382" w="1382">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54"/>
            <p:cNvSpPr/>
            <p:nvPr/>
          </p:nvSpPr>
          <p:spPr>
            <a:xfrm>
              <a:off x="6658438" y="3354783"/>
              <a:ext cx="69100" cy="103625"/>
            </a:xfrm>
            <a:custGeom>
              <a:rect b="b" l="l" r="r" t="t"/>
              <a:pathLst>
                <a:path extrusionOk="0" h="4145" w="2764">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54"/>
            <p:cNvSpPr/>
            <p:nvPr/>
          </p:nvSpPr>
          <p:spPr>
            <a:xfrm>
              <a:off x="6731663"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54"/>
            <p:cNvSpPr/>
            <p:nvPr/>
          </p:nvSpPr>
          <p:spPr>
            <a:xfrm>
              <a:off x="6751313"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54"/>
            <p:cNvSpPr/>
            <p:nvPr/>
          </p:nvSpPr>
          <p:spPr>
            <a:xfrm>
              <a:off x="6751313" y="3313708"/>
              <a:ext cx="33975" cy="34550"/>
            </a:xfrm>
            <a:custGeom>
              <a:rect b="b" l="l" r="r" t="t"/>
              <a:pathLst>
                <a:path extrusionOk="0" h="1382" w="1359">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54"/>
            <p:cNvSpPr/>
            <p:nvPr/>
          </p:nvSpPr>
          <p:spPr>
            <a:xfrm>
              <a:off x="6732863" y="3354783"/>
              <a:ext cx="69075" cy="103625"/>
            </a:xfrm>
            <a:custGeom>
              <a:rect b="b" l="l" r="r" t="t"/>
              <a:pathLst>
                <a:path extrusionOk="0" h="4145" w="2763">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54"/>
            <p:cNvSpPr/>
            <p:nvPr/>
          </p:nvSpPr>
          <p:spPr>
            <a:xfrm>
              <a:off x="6806088"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4"/>
            <p:cNvSpPr/>
            <p:nvPr/>
          </p:nvSpPr>
          <p:spPr>
            <a:xfrm>
              <a:off x="6825738" y="3468508"/>
              <a:ext cx="33950" cy="34550"/>
            </a:xfrm>
            <a:custGeom>
              <a:rect b="b" l="l" r="r" t="t"/>
              <a:pathLst>
                <a:path extrusionOk="0" h="1382" w="1358">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54"/>
            <p:cNvSpPr/>
            <p:nvPr/>
          </p:nvSpPr>
          <p:spPr>
            <a:xfrm>
              <a:off x="6825738"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54"/>
            <p:cNvSpPr/>
            <p:nvPr/>
          </p:nvSpPr>
          <p:spPr>
            <a:xfrm>
              <a:off x="6807288" y="3354783"/>
              <a:ext cx="69075" cy="103625"/>
            </a:xfrm>
            <a:custGeom>
              <a:rect b="b" l="l" r="r" t="t"/>
              <a:pathLst>
                <a:path extrusionOk="0" h="4145" w="2763">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4"/>
            <p:cNvSpPr/>
            <p:nvPr/>
          </p:nvSpPr>
          <p:spPr>
            <a:xfrm>
              <a:off x="6880513" y="3508983"/>
              <a:ext cx="70275" cy="101825"/>
            </a:xfrm>
            <a:custGeom>
              <a:rect b="b" l="l" r="r" t="t"/>
              <a:pathLst>
                <a:path extrusionOk="0" h="4073" w="2811">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4"/>
            <p:cNvSpPr/>
            <p:nvPr/>
          </p:nvSpPr>
          <p:spPr>
            <a:xfrm>
              <a:off x="6900163" y="3468508"/>
              <a:ext cx="33950" cy="34550"/>
            </a:xfrm>
            <a:custGeom>
              <a:rect b="b" l="l" r="r" t="t"/>
              <a:pathLst>
                <a:path extrusionOk="0" h="1382" w="1358">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4"/>
            <p:cNvSpPr/>
            <p:nvPr/>
          </p:nvSpPr>
          <p:spPr>
            <a:xfrm>
              <a:off x="6900163"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4"/>
            <p:cNvSpPr/>
            <p:nvPr/>
          </p:nvSpPr>
          <p:spPr>
            <a:xfrm>
              <a:off x="6881713" y="3354783"/>
              <a:ext cx="69075" cy="103625"/>
            </a:xfrm>
            <a:custGeom>
              <a:rect b="b" l="l" r="r" t="t"/>
              <a:pathLst>
                <a:path extrusionOk="0" h="4145" w="2763">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1" name="Google Shape;2421;p54"/>
          <p:cNvSpPr/>
          <p:nvPr/>
        </p:nvSpPr>
        <p:spPr>
          <a:xfrm>
            <a:off x="7126312" y="3730663"/>
            <a:ext cx="103984" cy="10703"/>
          </a:xfrm>
          <a:custGeom>
            <a:rect b="b" l="l" r="r" t="t"/>
            <a:pathLst>
              <a:path extrusionOk="0" h="358" w="3478">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4"/>
          <p:cNvSpPr/>
          <p:nvPr/>
        </p:nvSpPr>
        <p:spPr>
          <a:xfrm>
            <a:off x="7126312" y="3757002"/>
            <a:ext cx="103984" cy="10733"/>
          </a:xfrm>
          <a:custGeom>
            <a:rect b="b" l="l" r="r" t="t"/>
            <a:pathLst>
              <a:path extrusionOk="0" h="359" w="3478">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4"/>
          <p:cNvSpPr/>
          <p:nvPr/>
        </p:nvSpPr>
        <p:spPr>
          <a:xfrm>
            <a:off x="7149811" y="3781937"/>
            <a:ext cx="56985" cy="10703"/>
          </a:xfrm>
          <a:custGeom>
            <a:rect b="b" l="l" r="r" t="t"/>
            <a:pathLst>
              <a:path extrusionOk="0" h="358" w="1906">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4"/>
          <p:cNvSpPr/>
          <p:nvPr/>
        </p:nvSpPr>
        <p:spPr>
          <a:xfrm>
            <a:off x="7007411" y="3579025"/>
            <a:ext cx="337513" cy="355302"/>
          </a:xfrm>
          <a:custGeom>
            <a:rect b="b" l="l" r="r" t="t"/>
            <a:pathLst>
              <a:path extrusionOk="0" h="11884" w="11289">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5" name="Google Shape;2425;p54"/>
          <p:cNvGrpSpPr/>
          <p:nvPr/>
        </p:nvGrpSpPr>
        <p:grpSpPr>
          <a:xfrm>
            <a:off x="6273376" y="3579068"/>
            <a:ext cx="356019" cy="355302"/>
            <a:chOff x="5676088" y="3314908"/>
            <a:chExt cx="297700" cy="297100"/>
          </a:xfrm>
        </p:grpSpPr>
        <p:sp>
          <p:nvSpPr>
            <p:cNvPr id="2426" name="Google Shape;2426;p54"/>
            <p:cNvSpPr/>
            <p:nvPr/>
          </p:nvSpPr>
          <p:spPr>
            <a:xfrm>
              <a:off x="5751113" y="3426508"/>
              <a:ext cx="203050" cy="108700"/>
            </a:xfrm>
            <a:custGeom>
              <a:rect b="b" l="l" r="r" t="t"/>
              <a:pathLst>
                <a:path extrusionOk="0" h="4348" w="8122">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4"/>
            <p:cNvSpPr/>
            <p:nvPr/>
          </p:nvSpPr>
          <p:spPr>
            <a:xfrm>
              <a:off x="5676088" y="3314908"/>
              <a:ext cx="297700" cy="297100"/>
            </a:xfrm>
            <a:custGeom>
              <a:rect b="b" l="l" r="r" t="t"/>
              <a:pathLst>
                <a:path extrusionOk="0" h="11884" w="11908">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8" name="Google Shape;2428;p54"/>
          <p:cNvGrpSpPr/>
          <p:nvPr/>
        </p:nvGrpSpPr>
        <p:grpSpPr>
          <a:xfrm>
            <a:off x="5513639" y="3576916"/>
            <a:ext cx="356049" cy="355332"/>
            <a:chOff x="5168238" y="3313108"/>
            <a:chExt cx="297725" cy="297125"/>
          </a:xfrm>
        </p:grpSpPr>
        <p:sp>
          <p:nvSpPr>
            <p:cNvPr id="2429" name="Google Shape;2429;p54"/>
            <p:cNvSpPr/>
            <p:nvPr/>
          </p:nvSpPr>
          <p:spPr>
            <a:xfrm>
              <a:off x="5374238" y="3513858"/>
              <a:ext cx="28600" cy="41000"/>
            </a:xfrm>
            <a:custGeom>
              <a:rect b="b" l="l" r="r" t="t"/>
              <a:pathLst>
                <a:path extrusionOk="0" h="1640" w="1144">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54"/>
            <p:cNvSpPr/>
            <p:nvPr/>
          </p:nvSpPr>
          <p:spPr>
            <a:xfrm>
              <a:off x="5374238" y="3367883"/>
              <a:ext cx="26825" cy="42300"/>
            </a:xfrm>
            <a:custGeom>
              <a:rect b="b" l="l" r="r" t="t"/>
              <a:pathLst>
                <a:path extrusionOk="0" h="1692" w="1073">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4"/>
            <p:cNvSpPr/>
            <p:nvPr/>
          </p:nvSpPr>
          <p:spPr>
            <a:xfrm>
              <a:off x="5234338" y="3369683"/>
              <a:ext cx="17275" cy="40775"/>
            </a:xfrm>
            <a:custGeom>
              <a:rect b="b" l="l" r="r" t="t"/>
              <a:pathLst>
                <a:path extrusionOk="0" h="1631" w="691">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4"/>
            <p:cNvSpPr/>
            <p:nvPr/>
          </p:nvSpPr>
          <p:spPr>
            <a:xfrm>
              <a:off x="5231363" y="3512558"/>
              <a:ext cx="25625" cy="41700"/>
            </a:xfrm>
            <a:custGeom>
              <a:rect b="b" l="l" r="r" t="t"/>
              <a:pathLst>
                <a:path extrusionOk="0" h="1668" w="1025">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4"/>
            <p:cNvSpPr/>
            <p:nvPr/>
          </p:nvSpPr>
          <p:spPr>
            <a:xfrm>
              <a:off x="5168238" y="3313108"/>
              <a:ext cx="297725" cy="297125"/>
            </a:xfrm>
            <a:custGeom>
              <a:rect b="b" l="l" r="r" t="t"/>
              <a:pathLst>
                <a:path extrusionOk="0" h="11885" w="11909">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4" name="Google Shape;2434;p54"/>
          <p:cNvSpPr/>
          <p:nvPr/>
        </p:nvSpPr>
        <p:spPr>
          <a:xfrm>
            <a:off x="4760267" y="3576154"/>
            <a:ext cx="366005" cy="355780"/>
          </a:xfrm>
          <a:custGeom>
            <a:rect b="b" l="l" r="r" t="t"/>
            <a:pathLst>
              <a:path extrusionOk="0" h="11900" w="12242">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5" name="Google Shape;2435;p54"/>
          <p:cNvGrpSpPr/>
          <p:nvPr/>
        </p:nvGrpSpPr>
        <p:grpSpPr>
          <a:xfrm>
            <a:off x="4024090" y="3577633"/>
            <a:ext cx="351056" cy="355302"/>
            <a:chOff x="4177563" y="3313708"/>
            <a:chExt cx="293550" cy="297100"/>
          </a:xfrm>
        </p:grpSpPr>
        <p:sp>
          <p:nvSpPr>
            <p:cNvPr id="2436" name="Google Shape;2436;p54"/>
            <p:cNvSpPr/>
            <p:nvPr/>
          </p:nvSpPr>
          <p:spPr>
            <a:xfrm>
              <a:off x="4281763" y="3352408"/>
              <a:ext cx="165525" cy="8950"/>
            </a:xfrm>
            <a:custGeom>
              <a:rect b="b" l="l" r="r" t="t"/>
              <a:pathLst>
                <a:path extrusionOk="0" h="358" w="6621">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4"/>
            <p:cNvSpPr/>
            <p:nvPr/>
          </p:nvSpPr>
          <p:spPr>
            <a:xfrm>
              <a:off x="4281763" y="3372658"/>
              <a:ext cx="120875" cy="8950"/>
            </a:xfrm>
            <a:custGeom>
              <a:rect b="b" l="l" r="r" t="t"/>
              <a:pathLst>
                <a:path extrusionOk="0" h="358" w="4835">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4"/>
            <p:cNvSpPr/>
            <p:nvPr/>
          </p:nvSpPr>
          <p:spPr>
            <a:xfrm>
              <a:off x="4281763" y="3442908"/>
              <a:ext cx="165525" cy="8950"/>
            </a:xfrm>
            <a:custGeom>
              <a:rect b="b" l="l" r="r" t="t"/>
              <a:pathLst>
                <a:path extrusionOk="0" h="358" w="6621">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4"/>
            <p:cNvSpPr/>
            <p:nvPr/>
          </p:nvSpPr>
          <p:spPr>
            <a:xfrm>
              <a:off x="4281763" y="3463733"/>
              <a:ext cx="120875" cy="8975"/>
            </a:xfrm>
            <a:custGeom>
              <a:rect b="b" l="l" r="r" t="t"/>
              <a:pathLst>
                <a:path extrusionOk="0" h="359" w="4835">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4"/>
            <p:cNvSpPr/>
            <p:nvPr/>
          </p:nvSpPr>
          <p:spPr>
            <a:xfrm>
              <a:off x="4238888" y="3339908"/>
              <a:ext cx="18475" cy="48275"/>
            </a:xfrm>
            <a:custGeom>
              <a:rect b="b" l="l" r="r" t="t"/>
              <a:pathLst>
                <a:path extrusionOk="0" h="1931" w="739">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4"/>
            <p:cNvSpPr/>
            <p:nvPr/>
          </p:nvSpPr>
          <p:spPr>
            <a:xfrm>
              <a:off x="4200188" y="3338908"/>
              <a:ext cx="32175" cy="50700"/>
            </a:xfrm>
            <a:custGeom>
              <a:rect b="b" l="l" r="r" t="t"/>
              <a:pathLst>
                <a:path extrusionOk="0" h="2028" w="1287">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4"/>
            <p:cNvSpPr/>
            <p:nvPr/>
          </p:nvSpPr>
          <p:spPr>
            <a:xfrm>
              <a:off x="4236513" y="3431583"/>
              <a:ext cx="30375" cy="47650"/>
            </a:xfrm>
            <a:custGeom>
              <a:rect b="b" l="l" r="r" t="t"/>
              <a:pathLst>
                <a:path extrusionOk="0" h="1906" w="1215">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4"/>
            <p:cNvSpPr/>
            <p:nvPr/>
          </p:nvSpPr>
          <p:spPr>
            <a:xfrm>
              <a:off x="4200188" y="3431008"/>
              <a:ext cx="30400" cy="47675"/>
            </a:xfrm>
            <a:custGeom>
              <a:rect b="b" l="l" r="r" t="t"/>
              <a:pathLst>
                <a:path extrusionOk="0" h="1907" w="1216">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4"/>
            <p:cNvSpPr/>
            <p:nvPr/>
          </p:nvSpPr>
          <p:spPr>
            <a:xfrm>
              <a:off x="4237113" y="3522083"/>
              <a:ext cx="29200" cy="47050"/>
            </a:xfrm>
            <a:custGeom>
              <a:rect b="b" l="l" r="r" t="t"/>
              <a:pathLst>
                <a:path extrusionOk="0" h="1882" w="1168">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4"/>
            <p:cNvSpPr/>
            <p:nvPr/>
          </p:nvSpPr>
          <p:spPr>
            <a:xfrm>
              <a:off x="4200188" y="3521483"/>
              <a:ext cx="30400" cy="47650"/>
            </a:xfrm>
            <a:custGeom>
              <a:rect b="b" l="l" r="r" t="t"/>
              <a:pathLst>
                <a:path extrusionOk="0" h="1906" w="1216">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4"/>
            <p:cNvSpPr/>
            <p:nvPr/>
          </p:nvSpPr>
          <p:spPr>
            <a:xfrm>
              <a:off x="4281763" y="3533408"/>
              <a:ext cx="165525" cy="8950"/>
            </a:xfrm>
            <a:custGeom>
              <a:rect b="b" l="l" r="r" t="t"/>
              <a:pathLst>
                <a:path extrusionOk="0" h="358" w="6621">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4"/>
            <p:cNvSpPr/>
            <p:nvPr/>
          </p:nvSpPr>
          <p:spPr>
            <a:xfrm>
              <a:off x="4281763" y="3554233"/>
              <a:ext cx="120875" cy="8950"/>
            </a:xfrm>
            <a:custGeom>
              <a:rect b="b" l="l" r="r" t="t"/>
              <a:pathLst>
                <a:path extrusionOk="0" h="358" w="4835">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54"/>
            <p:cNvSpPr/>
            <p:nvPr/>
          </p:nvSpPr>
          <p:spPr>
            <a:xfrm>
              <a:off x="4177563" y="3313708"/>
              <a:ext cx="293550" cy="297100"/>
            </a:xfrm>
            <a:custGeom>
              <a:rect b="b" l="l" r="r" t="t"/>
              <a:pathLst>
                <a:path extrusionOk="0" h="11884" w="11742">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9" name="Google Shape;2449;p54"/>
          <p:cNvSpPr/>
          <p:nvPr/>
        </p:nvSpPr>
        <p:spPr>
          <a:xfrm>
            <a:off x="3247951" y="3577470"/>
            <a:ext cx="356019" cy="356139"/>
          </a:xfrm>
          <a:custGeom>
            <a:rect b="b" l="l" r="r" t="t"/>
            <a:pathLst>
              <a:path extrusionOk="0" h="11912" w="11908">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0" name="Google Shape;2450;p54"/>
          <p:cNvGrpSpPr/>
          <p:nvPr/>
        </p:nvGrpSpPr>
        <p:grpSpPr>
          <a:xfrm>
            <a:off x="2543093" y="3577633"/>
            <a:ext cx="354584" cy="354614"/>
            <a:chOff x="3194038" y="3313708"/>
            <a:chExt cx="296500" cy="296525"/>
          </a:xfrm>
        </p:grpSpPr>
        <p:sp>
          <p:nvSpPr>
            <p:cNvPr id="2451" name="Google Shape;2451;p54"/>
            <p:cNvSpPr/>
            <p:nvPr/>
          </p:nvSpPr>
          <p:spPr>
            <a:xfrm>
              <a:off x="3213088" y="3332633"/>
              <a:ext cx="124450" cy="122800"/>
            </a:xfrm>
            <a:custGeom>
              <a:rect b="b" l="l" r="r" t="t"/>
              <a:pathLst>
                <a:path extrusionOk="0" h="4912" w="4978">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4"/>
            <p:cNvSpPr/>
            <p:nvPr/>
          </p:nvSpPr>
          <p:spPr>
            <a:xfrm>
              <a:off x="3349413" y="3468508"/>
              <a:ext cx="122675" cy="123850"/>
            </a:xfrm>
            <a:custGeom>
              <a:rect b="b" l="l" r="r" t="t"/>
              <a:pathLst>
                <a:path extrusionOk="0" h="4954" w="4907">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4"/>
            <p:cNvSpPr/>
            <p:nvPr/>
          </p:nvSpPr>
          <p:spPr>
            <a:xfrm>
              <a:off x="3349413" y="3313708"/>
              <a:ext cx="141125" cy="142325"/>
            </a:xfrm>
            <a:custGeom>
              <a:rect b="b" l="l" r="r" t="t"/>
              <a:pathLst>
                <a:path extrusionOk="0" h="5693" w="5645">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4"/>
            <p:cNvSpPr/>
            <p:nvPr/>
          </p:nvSpPr>
          <p:spPr>
            <a:xfrm>
              <a:off x="3194038" y="3468508"/>
              <a:ext cx="142300" cy="141725"/>
            </a:xfrm>
            <a:custGeom>
              <a:rect b="b" l="l" r="r" t="t"/>
              <a:pathLst>
                <a:path extrusionOk="0" h="5669" w="5692">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4"/>
            <p:cNvSpPr/>
            <p:nvPr/>
          </p:nvSpPr>
          <p:spPr>
            <a:xfrm>
              <a:off x="3386938" y="3362533"/>
              <a:ext cx="66100" cy="8950"/>
            </a:xfrm>
            <a:custGeom>
              <a:rect b="b" l="l" r="r" t="t"/>
              <a:pathLst>
                <a:path extrusionOk="0" h="358" w="2644">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4"/>
            <p:cNvSpPr/>
            <p:nvPr/>
          </p:nvSpPr>
          <p:spPr>
            <a:xfrm>
              <a:off x="3386338" y="3380383"/>
              <a:ext cx="67300" cy="8950"/>
            </a:xfrm>
            <a:custGeom>
              <a:rect b="b" l="l" r="r" t="t"/>
              <a:pathLst>
                <a:path extrusionOk="0" h="358" w="2692">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4"/>
            <p:cNvSpPr/>
            <p:nvPr/>
          </p:nvSpPr>
          <p:spPr>
            <a:xfrm>
              <a:off x="3400613" y="3398858"/>
              <a:ext cx="38725" cy="8950"/>
            </a:xfrm>
            <a:custGeom>
              <a:rect b="b" l="l" r="r" t="t"/>
              <a:pathLst>
                <a:path extrusionOk="0" h="358" w="1549">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4"/>
            <p:cNvSpPr/>
            <p:nvPr/>
          </p:nvSpPr>
          <p:spPr>
            <a:xfrm>
              <a:off x="3232138" y="3517333"/>
              <a:ext cx="66700" cy="8950"/>
            </a:xfrm>
            <a:custGeom>
              <a:rect b="b" l="l" r="r" t="t"/>
              <a:pathLst>
                <a:path extrusionOk="0" h="358" w="2668">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4"/>
            <p:cNvSpPr/>
            <p:nvPr/>
          </p:nvSpPr>
          <p:spPr>
            <a:xfrm>
              <a:off x="3231538" y="3535783"/>
              <a:ext cx="67300" cy="8950"/>
            </a:xfrm>
            <a:custGeom>
              <a:rect b="b" l="l" r="r" t="t"/>
              <a:pathLst>
                <a:path extrusionOk="0" h="358" w="2692">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4"/>
            <p:cNvSpPr/>
            <p:nvPr/>
          </p:nvSpPr>
          <p:spPr>
            <a:xfrm>
              <a:off x="3245813" y="3553633"/>
              <a:ext cx="38725" cy="8950"/>
            </a:xfrm>
            <a:custGeom>
              <a:rect b="b" l="l" r="r" t="t"/>
              <a:pathLst>
                <a:path extrusionOk="0" h="358" w="1549">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1" name="Google Shape;2461;p54"/>
          <p:cNvGrpSpPr/>
          <p:nvPr/>
        </p:nvGrpSpPr>
        <p:grpSpPr>
          <a:xfrm>
            <a:off x="1778362" y="3587320"/>
            <a:ext cx="359577" cy="338051"/>
            <a:chOff x="2682013" y="3321808"/>
            <a:chExt cx="300675" cy="282675"/>
          </a:xfrm>
        </p:grpSpPr>
        <p:sp>
          <p:nvSpPr>
            <p:cNvPr id="2462" name="Google Shape;2462;p54"/>
            <p:cNvSpPr/>
            <p:nvPr/>
          </p:nvSpPr>
          <p:spPr>
            <a:xfrm>
              <a:off x="2682613" y="3321808"/>
              <a:ext cx="202450" cy="86000"/>
            </a:xfrm>
            <a:custGeom>
              <a:rect b="b" l="l" r="r" t="t"/>
              <a:pathLst>
                <a:path extrusionOk="0" h="3440" w="8098">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54"/>
            <p:cNvSpPr/>
            <p:nvPr/>
          </p:nvSpPr>
          <p:spPr>
            <a:xfrm>
              <a:off x="2682613" y="3419283"/>
              <a:ext cx="252450" cy="86750"/>
            </a:xfrm>
            <a:custGeom>
              <a:rect b="b" l="l" r="r" t="t"/>
              <a:pathLst>
                <a:path extrusionOk="0" h="3470" w="10098">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54"/>
            <p:cNvSpPr/>
            <p:nvPr/>
          </p:nvSpPr>
          <p:spPr>
            <a:xfrm>
              <a:off x="2682013" y="3517908"/>
              <a:ext cx="300675" cy="86575"/>
            </a:xfrm>
            <a:custGeom>
              <a:rect b="b" l="l" r="r" t="t"/>
              <a:pathLst>
                <a:path extrusionOk="0" h="3463" w="12027">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5" name="Google Shape;2465;p54"/>
          <p:cNvGrpSpPr/>
          <p:nvPr/>
        </p:nvGrpSpPr>
        <p:grpSpPr>
          <a:xfrm>
            <a:off x="1091245" y="3576916"/>
            <a:ext cx="291261" cy="356737"/>
            <a:chOff x="2234888" y="3313108"/>
            <a:chExt cx="243550" cy="298300"/>
          </a:xfrm>
        </p:grpSpPr>
        <p:sp>
          <p:nvSpPr>
            <p:cNvPr id="2466" name="Google Shape;2466;p54"/>
            <p:cNvSpPr/>
            <p:nvPr/>
          </p:nvSpPr>
          <p:spPr>
            <a:xfrm>
              <a:off x="2373013" y="3497083"/>
              <a:ext cx="104825" cy="114325"/>
            </a:xfrm>
            <a:custGeom>
              <a:rect b="b" l="l" r="r" t="t"/>
              <a:pathLst>
                <a:path extrusionOk="0" h="4573" w="4193">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4"/>
            <p:cNvSpPr/>
            <p:nvPr/>
          </p:nvSpPr>
          <p:spPr>
            <a:xfrm>
              <a:off x="2403388" y="3432158"/>
              <a:ext cx="29800" cy="46500"/>
            </a:xfrm>
            <a:custGeom>
              <a:rect b="b" l="l" r="r" t="t"/>
              <a:pathLst>
                <a:path extrusionOk="0" h="1860" w="1192">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4"/>
            <p:cNvSpPr/>
            <p:nvPr/>
          </p:nvSpPr>
          <p:spPr>
            <a:xfrm>
              <a:off x="2367063" y="3431983"/>
              <a:ext cx="32175" cy="44275"/>
            </a:xfrm>
            <a:custGeom>
              <a:rect b="b" l="l" r="r" t="t"/>
              <a:pathLst>
                <a:path extrusionOk="0" h="1771" w="1287">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4"/>
            <p:cNvSpPr/>
            <p:nvPr/>
          </p:nvSpPr>
          <p:spPr>
            <a:xfrm>
              <a:off x="2448638" y="3430508"/>
              <a:ext cx="25025" cy="46350"/>
            </a:xfrm>
            <a:custGeom>
              <a:rect b="b" l="l" r="r" t="t"/>
              <a:pathLst>
                <a:path extrusionOk="0" h="1854" w="1001">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4"/>
            <p:cNvSpPr/>
            <p:nvPr/>
          </p:nvSpPr>
          <p:spPr>
            <a:xfrm>
              <a:off x="2443863" y="3435158"/>
              <a:ext cx="10150" cy="10150"/>
            </a:xfrm>
            <a:custGeom>
              <a:rect b="b" l="l" r="r" t="t"/>
              <a:pathLst>
                <a:path extrusionOk="0" h="406" w="406">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54"/>
            <p:cNvSpPr/>
            <p:nvPr/>
          </p:nvSpPr>
          <p:spPr>
            <a:xfrm>
              <a:off x="2468288" y="3464333"/>
              <a:ext cx="10150" cy="10150"/>
            </a:xfrm>
            <a:custGeom>
              <a:rect b="b" l="l" r="r" t="t"/>
              <a:pathLst>
                <a:path extrusionOk="0" h="406" w="406">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54"/>
            <p:cNvSpPr/>
            <p:nvPr/>
          </p:nvSpPr>
          <p:spPr>
            <a:xfrm>
              <a:off x="2234888" y="3380983"/>
              <a:ext cx="107800" cy="230350"/>
            </a:xfrm>
            <a:custGeom>
              <a:rect b="b" l="l" r="r" t="t"/>
              <a:pathLst>
                <a:path extrusionOk="0" h="9214" w="4312">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4"/>
            <p:cNvSpPr/>
            <p:nvPr/>
          </p:nvSpPr>
          <p:spPr>
            <a:xfrm>
              <a:off x="2259913" y="3313108"/>
              <a:ext cx="58375" cy="58375"/>
            </a:xfrm>
            <a:custGeom>
              <a:rect b="b" l="l" r="r" t="t"/>
              <a:pathLst>
                <a:path extrusionOk="0" h="2335" w="2335">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4" name="Google Shape;2474;p54"/>
          <p:cNvGrpSpPr/>
          <p:nvPr/>
        </p:nvGrpSpPr>
        <p:grpSpPr>
          <a:xfrm>
            <a:off x="1058508" y="4145805"/>
            <a:ext cx="357454" cy="356019"/>
            <a:chOff x="2207513" y="3788808"/>
            <a:chExt cx="298900" cy="297700"/>
          </a:xfrm>
        </p:grpSpPr>
        <p:sp>
          <p:nvSpPr>
            <p:cNvPr id="2475" name="Google Shape;2475;p54"/>
            <p:cNvSpPr/>
            <p:nvPr/>
          </p:nvSpPr>
          <p:spPr>
            <a:xfrm>
              <a:off x="2208113" y="3788808"/>
              <a:ext cx="298300" cy="297700"/>
            </a:xfrm>
            <a:custGeom>
              <a:rect b="b" l="l" r="r" t="t"/>
              <a:pathLst>
                <a:path extrusionOk="0" h="11908" w="11932">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4"/>
            <p:cNvSpPr/>
            <p:nvPr/>
          </p:nvSpPr>
          <p:spPr>
            <a:xfrm>
              <a:off x="2207513" y="3944183"/>
              <a:ext cx="142325" cy="142325"/>
            </a:xfrm>
            <a:custGeom>
              <a:rect b="b" l="l" r="r" t="t"/>
              <a:pathLst>
                <a:path extrusionOk="0" h="5693" w="5693">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4"/>
            <p:cNvSpPr/>
            <p:nvPr/>
          </p:nvSpPr>
          <p:spPr>
            <a:xfrm>
              <a:off x="2280138" y="3861433"/>
              <a:ext cx="153050" cy="153625"/>
            </a:xfrm>
            <a:custGeom>
              <a:rect b="b" l="l" r="r" t="t"/>
              <a:pathLst>
                <a:path extrusionOk="0" h="6145" w="6122">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54"/>
            <p:cNvSpPr/>
            <p:nvPr/>
          </p:nvSpPr>
          <p:spPr>
            <a:xfrm>
              <a:off x="2323013" y="3915033"/>
              <a:ext cx="67300" cy="8950"/>
            </a:xfrm>
            <a:custGeom>
              <a:rect b="b" l="l" r="r" t="t"/>
              <a:pathLst>
                <a:path extrusionOk="0" h="358" w="2692">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4"/>
            <p:cNvSpPr/>
            <p:nvPr/>
          </p:nvSpPr>
          <p:spPr>
            <a:xfrm>
              <a:off x="2323013" y="3934083"/>
              <a:ext cx="67300" cy="8950"/>
            </a:xfrm>
            <a:custGeom>
              <a:rect b="b" l="l" r="r" t="t"/>
              <a:pathLst>
                <a:path extrusionOk="0" h="358" w="2692">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4"/>
            <p:cNvSpPr/>
            <p:nvPr/>
          </p:nvSpPr>
          <p:spPr>
            <a:xfrm>
              <a:off x="2337313" y="3951933"/>
              <a:ext cx="38725" cy="8950"/>
            </a:xfrm>
            <a:custGeom>
              <a:rect b="b" l="l" r="r" t="t"/>
              <a:pathLst>
                <a:path extrusionOk="0" h="358" w="1549">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54"/>
          <p:cNvGrpSpPr/>
          <p:nvPr/>
        </p:nvGrpSpPr>
        <p:grpSpPr>
          <a:xfrm>
            <a:off x="1781920" y="4147061"/>
            <a:ext cx="353897" cy="354046"/>
            <a:chOff x="2684988" y="3789858"/>
            <a:chExt cx="295925" cy="296050"/>
          </a:xfrm>
        </p:grpSpPr>
        <p:sp>
          <p:nvSpPr>
            <p:cNvPr id="2482" name="Google Shape;2482;p54"/>
            <p:cNvSpPr/>
            <p:nvPr/>
          </p:nvSpPr>
          <p:spPr>
            <a:xfrm>
              <a:off x="2760613" y="3789858"/>
              <a:ext cx="144700" cy="162700"/>
            </a:xfrm>
            <a:custGeom>
              <a:rect b="b" l="l" r="r" t="t"/>
              <a:pathLst>
                <a:path extrusionOk="0" h="6508" w="5788">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4"/>
            <p:cNvSpPr/>
            <p:nvPr/>
          </p:nvSpPr>
          <p:spPr>
            <a:xfrm>
              <a:off x="2684988" y="3923058"/>
              <a:ext cx="144100" cy="162850"/>
            </a:xfrm>
            <a:custGeom>
              <a:rect b="b" l="l" r="r" t="t"/>
              <a:pathLst>
                <a:path extrusionOk="0" h="6514" w="5764">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4"/>
            <p:cNvSpPr/>
            <p:nvPr/>
          </p:nvSpPr>
          <p:spPr>
            <a:xfrm>
              <a:off x="2836813" y="3922458"/>
              <a:ext cx="144100" cy="162275"/>
            </a:xfrm>
            <a:custGeom>
              <a:rect b="b" l="l" r="r" t="t"/>
              <a:pathLst>
                <a:path extrusionOk="0" h="6491" w="5764">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4"/>
            <p:cNvSpPr/>
            <p:nvPr/>
          </p:nvSpPr>
          <p:spPr>
            <a:xfrm>
              <a:off x="2796338" y="3848333"/>
              <a:ext cx="73850" cy="8975"/>
            </a:xfrm>
            <a:custGeom>
              <a:rect b="b" l="l" r="r" t="t"/>
              <a:pathLst>
                <a:path extrusionOk="0" h="359" w="2954">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4"/>
            <p:cNvSpPr/>
            <p:nvPr/>
          </p:nvSpPr>
          <p:spPr>
            <a:xfrm>
              <a:off x="2796338" y="3866808"/>
              <a:ext cx="73850" cy="8950"/>
            </a:xfrm>
            <a:custGeom>
              <a:rect b="b" l="l" r="r" t="t"/>
              <a:pathLst>
                <a:path extrusionOk="0" h="358" w="2954">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4"/>
            <p:cNvSpPr/>
            <p:nvPr/>
          </p:nvSpPr>
          <p:spPr>
            <a:xfrm>
              <a:off x="2812413" y="3885258"/>
              <a:ext cx="41700" cy="8950"/>
            </a:xfrm>
            <a:custGeom>
              <a:rect b="b" l="l" r="r" t="t"/>
              <a:pathLst>
                <a:path extrusionOk="0" h="358" w="1668">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4"/>
            <p:cNvSpPr/>
            <p:nvPr/>
          </p:nvSpPr>
          <p:spPr>
            <a:xfrm>
              <a:off x="2873138" y="3981708"/>
              <a:ext cx="73850" cy="8950"/>
            </a:xfrm>
            <a:custGeom>
              <a:rect b="b" l="l" r="r" t="t"/>
              <a:pathLst>
                <a:path extrusionOk="0" h="358" w="2954">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54"/>
            <p:cNvSpPr/>
            <p:nvPr/>
          </p:nvSpPr>
          <p:spPr>
            <a:xfrm>
              <a:off x="2873138" y="4000158"/>
              <a:ext cx="74425" cy="8950"/>
            </a:xfrm>
            <a:custGeom>
              <a:rect b="b" l="l" r="r" t="t"/>
              <a:pathLst>
                <a:path extrusionOk="0" h="358" w="2977">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4"/>
            <p:cNvSpPr/>
            <p:nvPr/>
          </p:nvSpPr>
          <p:spPr>
            <a:xfrm>
              <a:off x="2888613" y="4018608"/>
              <a:ext cx="41100" cy="8950"/>
            </a:xfrm>
            <a:custGeom>
              <a:rect b="b" l="l" r="r" t="t"/>
              <a:pathLst>
                <a:path extrusionOk="0" h="358" w="1644">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4"/>
            <p:cNvSpPr/>
            <p:nvPr/>
          </p:nvSpPr>
          <p:spPr>
            <a:xfrm>
              <a:off x="2720113" y="3981708"/>
              <a:ext cx="73250" cy="8950"/>
            </a:xfrm>
            <a:custGeom>
              <a:rect b="b" l="l" r="r" t="t"/>
              <a:pathLst>
                <a:path extrusionOk="0" h="358" w="293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4"/>
            <p:cNvSpPr/>
            <p:nvPr/>
          </p:nvSpPr>
          <p:spPr>
            <a:xfrm>
              <a:off x="2720113" y="4000158"/>
              <a:ext cx="74450" cy="8950"/>
            </a:xfrm>
            <a:custGeom>
              <a:rect b="b" l="l" r="r" t="t"/>
              <a:pathLst>
                <a:path extrusionOk="0" h="358" w="2978">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4"/>
            <p:cNvSpPr/>
            <p:nvPr/>
          </p:nvSpPr>
          <p:spPr>
            <a:xfrm>
              <a:off x="2735588" y="4018608"/>
              <a:ext cx="41125" cy="8950"/>
            </a:xfrm>
            <a:custGeom>
              <a:rect b="b" l="l" r="r" t="t"/>
              <a:pathLst>
                <a:path extrusionOk="0" h="358" w="1645">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4" name="Google Shape;2494;p54"/>
          <p:cNvGrpSpPr/>
          <p:nvPr/>
        </p:nvGrpSpPr>
        <p:grpSpPr>
          <a:xfrm>
            <a:off x="2544498" y="4161412"/>
            <a:ext cx="356019" cy="326899"/>
            <a:chOff x="3195213" y="3801858"/>
            <a:chExt cx="297700" cy="273350"/>
          </a:xfrm>
        </p:grpSpPr>
        <p:sp>
          <p:nvSpPr>
            <p:cNvPr id="2495" name="Google Shape;2495;p54"/>
            <p:cNvSpPr/>
            <p:nvPr/>
          </p:nvSpPr>
          <p:spPr>
            <a:xfrm>
              <a:off x="3195213" y="3801858"/>
              <a:ext cx="297700" cy="273350"/>
            </a:xfrm>
            <a:custGeom>
              <a:rect b="b" l="l" r="r" t="t"/>
              <a:pathLst>
                <a:path extrusionOk="0" h="10934" w="11908">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4"/>
            <p:cNvSpPr/>
            <p:nvPr/>
          </p:nvSpPr>
          <p:spPr>
            <a:xfrm>
              <a:off x="3445263" y="4003733"/>
              <a:ext cx="26225" cy="44075"/>
            </a:xfrm>
            <a:custGeom>
              <a:rect b="b" l="l" r="r" t="t"/>
              <a:pathLst>
                <a:path extrusionOk="0" h="1763" w="1049">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4"/>
            <p:cNvSpPr/>
            <p:nvPr/>
          </p:nvSpPr>
          <p:spPr>
            <a:xfrm>
              <a:off x="3412538" y="4003583"/>
              <a:ext cx="27400" cy="42750"/>
            </a:xfrm>
            <a:custGeom>
              <a:rect b="b" l="l" r="r" t="t"/>
              <a:pathLst>
                <a:path extrusionOk="0" h="1710" w="1096">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4"/>
            <p:cNvSpPr/>
            <p:nvPr/>
          </p:nvSpPr>
          <p:spPr>
            <a:xfrm>
              <a:off x="3244638" y="4003733"/>
              <a:ext cx="27400" cy="41700"/>
            </a:xfrm>
            <a:custGeom>
              <a:rect b="b" l="l" r="r" t="t"/>
              <a:pathLst>
                <a:path extrusionOk="0" h="1668" w="1096">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4"/>
            <p:cNvSpPr/>
            <p:nvPr/>
          </p:nvSpPr>
          <p:spPr>
            <a:xfrm>
              <a:off x="3214263" y="4002858"/>
              <a:ext cx="27425" cy="42850"/>
            </a:xfrm>
            <a:custGeom>
              <a:rect b="b" l="l" r="r" t="t"/>
              <a:pathLst>
                <a:path extrusionOk="0" h="1714" w="1097">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4"/>
            <p:cNvSpPr/>
            <p:nvPr/>
          </p:nvSpPr>
          <p:spPr>
            <a:xfrm>
              <a:off x="3350613" y="3828708"/>
              <a:ext cx="17275" cy="44175"/>
            </a:xfrm>
            <a:custGeom>
              <a:rect b="b" l="l" r="r" t="t"/>
              <a:pathLst>
                <a:path extrusionOk="0" h="1767" w="691">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4"/>
            <p:cNvSpPr/>
            <p:nvPr/>
          </p:nvSpPr>
          <p:spPr>
            <a:xfrm>
              <a:off x="3316663" y="3827458"/>
              <a:ext cx="29200" cy="44875"/>
            </a:xfrm>
            <a:custGeom>
              <a:rect b="b" l="l" r="r" t="t"/>
              <a:pathLst>
                <a:path extrusionOk="0" h="1795" w="1168">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2" name="Google Shape;2502;p54"/>
          <p:cNvGrpSpPr/>
          <p:nvPr/>
        </p:nvGrpSpPr>
        <p:grpSpPr>
          <a:xfrm>
            <a:off x="3247999" y="4147838"/>
            <a:ext cx="356019" cy="356139"/>
            <a:chOff x="3656038" y="3790508"/>
            <a:chExt cx="297700" cy="297800"/>
          </a:xfrm>
        </p:grpSpPr>
        <p:sp>
          <p:nvSpPr>
            <p:cNvPr id="2503" name="Google Shape;2503;p54"/>
            <p:cNvSpPr/>
            <p:nvPr/>
          </p:nvSpPr>
          <p:spPr>
            <a:xfrm>
              <a:off x="3871563" y="3876333"/>
              <a:ext cx="28600" cy="39900"/>
            </a:xfrm>
            <a:custGeom>
              <a:rect b="b" l="l" r="r" t="t"/>
              <a:pathLst>
                <a:path extrusionOk="0" h="1596" w="1144">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4"/>
            <p:cNvSpPr/>
            <p:nvPr/>
          </p:nvSpPr>
          <p:spPr>
            <a:xfrm>
              <a:off x="3799513" y="3812033"/>
              <a:ext cx="35150" cy="40625"/>
            </a:xfrm>
            <a:custGeom>
              <a:rect b="b" l="l" r="r" t="t"/>
              <a:pathLst>
                <a:path extrusionOk="0" h="1625" w="1406">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4"/>
            <p:cNvSpPr/>
            <p:nvPr/>
          </p:nvSpPr>
          <p:spPr>
            <a:xfrm>
              <a:off x="3916788" y="4003133"/>
              <a:ext cx="30400" cy="39325"/>
            </a:xfrm>
            <a:custGeom>
              <a:rect b="b" l="l" r="r" t="t"/>
              <a:pathLst>
                <a:path extrusionOk="0" h="1573" w="1216">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4"/>
            <p:cNvSpPr/>
            <p:nvPr/>
          </p:nvSpPr>
          <p:spPr>
            <a:xfrm>
              <a:off x="3833438" y="3939933"/>
              <a:ext cx="34575" cy="39425"/>
            </a:xfrm>
            <a:custGeom>
              <a:rect b="b" l="l" r="r" t="t"/>
              <a:pathLst>
                <a:path extrusionOk="0" h="1577" w="1383">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4"/>
            <p:cNvSpPr/>
            <p:nvPr/>
          </p:nvSpPr>
          <p:spPr>
            <a:xfrm>
              <a:off x="3656038" y="3790508"/>
              <a:ext cx="297700" cy="297800"/>
            </a:xfrm>
            <a:custGeom>
              <a:rect b="b" l="l" r="r" t="t"/>
              <a:pathLst>
                <a:path extrusionOk="0" h="11912" w="11908">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8" name="Google Shape;2508;p54"/>
          <p:cNvGrpSpPr/>
          <p:nvPr/>
        </p:nvGrpSpPr>
        <p:grpSpPr>
          <a:xfrm>
            <a:off x="4031151" y="4146473"/>
            <a:ext cx="355330" cy="353179"/>
            <a:chOff x="3688251" y="4146473"/>
            <a:chExt cx="355330" cy="353179"/>
          </a:xfrm>
        </p:grpSpPr>
        <p:sp>
          <p:nvSpPr>
            <p:cNvPr id="2509" name="Google Shape;2509;p54"/>
            <p:cNvSpPr/>
            <p:nvPr/>
          </p:nvSpPr>
          <p:spPr>
            <a:xfrm>
              <a:off x="3688251" y="4152153"/>
              <a:ext cx="348216" cy="347499"/>
            </a:xfrm>
            <a:custGeom>
              <a:rect b="b" l="l" r="r" t="t"/>
              <a:pathLst>
                <a:path extrusionOk="0" h="11623" w="11647">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4"/>
            <p:cNvSpPr/>
            <p:nvPr/>
          </p:nvSpPr>
          <p:spPr>
            <a:xfrm>
              <a:off x="3886200" y="4146473"/>
              <a:ext cx="157380" cy="157380"/>
            </a:xfrm>
            <a:custGeom>
              <a:rect b="b" l="l" r="r" t="t"/>
              <a:pathLst>
                <a:path extrusionOk="0" h="5264" w="5264">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1" name="Google Shape;2511;p54"/>
          <p:cNvGrpSpPr/>
          <p:nvPr/>
        </p:nvGrpSpPr>
        <p:grpSpPr>
          <a:xfrm>
            <a:off x="4769597" y="4146523"/>
            <a:ext cx="356019" cy="356019"/>
            <a:chOff x="4673513" y="3789408"/>
            <a:chExt cx="297700" cy="297700"/>
          </a:xfrm>
        </p:grpSpPr>
        <p:sp>
          <p:nvSpPr>
            <p:cNvPr id="2512" name="Google Shape;2512;p54"/>
            <p:cNvSpPr/>
            <p:nvPr/>
          </p:nvSpPr>
          <p:spPr>
            <a:xfrm>
              <a:off x="4709213" y="3803083"/>
              <a:ext cx="255450" cy="176850"/>
            </a:xfrm>
            <a:custGeom>
              <a:rect b="b" l="l" r="r" t="t"/>
              <a:pathLst>
                <a:path extrusionOk="0" h="7074" w="10218">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54"/>
            <p:cNvSpPr/>
            <p:nvPr/>
          </p:nvSpPr>
          <p:spPr>
            <a:xfrm>
              <a:off x="4710413" y="3887633"/>
              <a:ext cx="254850" cy="152450"/>
            </a:xfrm>
            <a:custGeom>
              <a:rect b="b" l="l" r="r" t="t"/>
              <a:pathLst>
                <a:path extrusionOk="0" h="6098" w="10194">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4"/>
            <p:cNvSpPr/>
            <p:nvPr/>
          </p:nvSpPr>
          <p:spPr>
            <a:xfrm>
              <a:off x="4673513" y="3789408"/>
              <a:ext cx="297700" cy="297700"/>
            </a:xfrm>
            <a:custGeom>
              <a:rect b="b" l="l" r="r" t="t"/>
              <a:pathLst>
                <a:path extrusionOk="0" h="11908" w="11908">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5" name="Google Shape;2515;p54"/>
          <p:cNvGrpSpPr/>
          <p:nvPr/>
        </p:nvGrpSpPr>
        <p:grpSpPr>
          <a:xfrm>
            <a:off x="5522189" y="4146523"/>
            <a:ext cx="356019" cy="353179"/>
            <a:chOff x="5175388" y="3789408"/>
            <a:chExt cx="297700" cy="295325"/>
          </a:xfrm>
        </p:grpSpPr>
        <p:sp>
          <p:nvSpPr>
            <p:cNvPr id="2516" name="Google Shape;2516;p54"/>
            <p:cNvSpPr/>
            <p:nvPr/>
          </p:nvSpPr>
          <p:spPr>
            <a:xfrm>
              <a:off x="5176588" y="3789408"/>
              <a:ext cx="296500" cy="91700"/>
            </a:xfrm>
            <a:custGeom>
              <a:rect b="b" l="l" r="r" t="t"/>
              <a:pathLst>
                <a:path extrusionOk="0" h="3668" w="1186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4"/>
            <p:cNvSpPr/>
            <p:nvPr/>
          </p:nvSpPr>
          <p:spPr>
            <a:xfrm>
              <a:off x="5175388" y="3892983"/>
              <a:ext cx="297700" cy="90525"/>
            </a:xfrm>
            <a:custGeom>
              <a:rect b="b" l="l" r="r" t="t"/>
              <a:pathLst>
                <a:path extrusionOk="0" h="3621" w="11908">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4"/>
            <p:cNvSpPr/>
            <p:nvPr/>
          </p:nvSpPr>
          <p:spPr>
            <a:xfrm>
              <a:off x="5175388" y="3994808"/>
              <a:ext cx="297700" cy="89925"/>
            </a:xfrm>
            <a:custGeom>
              <a:rect b="b" l="l" r="r" t="t"/>
              <a:pathLst>
                <a:path extrusionOk="0" h="3597" w="11908">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9" name="Google Shape;2519;p54"/>
          <p:cNvGrpSpPr/>
          <p:nvPr/>
        </p:nvGrpSpPr>
        <p:grpSpPr>
          <a:xfrm>
            <a:off x="6273376" y="4145805"/>
            <a:ext cx="364570" cy="355750"/>
            <a:chOff x="5676088" y="3788808"/>
            <a:chExt cx="304850" cy="297475"/>
          </a:xfrm>
        </p:grpSpPr>
        <p:sp>
          <p:nvSpPr>
            <p:cNvPr id="2520" name="Google Shape;2520;p54"/>
            <p:cNvSpPr/>
            <p:nvPr/>
          </p:nvSpPr>
          <p:spPr>
            <a:xfrm>
              <a:off x="5676088" y="3788808"/>
              <a:ext cx="304850" cy="297475"/>
            </a:xfrm>
            <a:custGeom>
              <a:rect b="b" l="l" r="r" t="t"/>
              <a:pathLst>
                <a:path extrusionOk="0" h="11899" w="12194">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4"/>
            <p:cNvSpPr/>
            <p:nvPr/>
          </p:nvSpPr>
          <p:spPr>
            <a:xfrm>
              <a:off x="5861263" y="3905883"/>
              <a:ext cx="30975" cy="62750"/>
            </a:xfrm>
            <a:custGeom>
              <a:rect b="b" l="l" r="r" t="t"/>
              <a:pathLst>
                <a:path extrusionOk="0" h="2510" w="1239">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54"/>
            <p:cNvSpPr/>
            <p:nvPr/>
          </p:nvSpPr>
          <p:spPr>
            <a:xfrm>
              <a:off x="5747538" y="3906083"/>
              <a:ext cx="42300" cy="66725"/>
            </a:xfrm>
            <a:custGeom>
              <a:rect b="b" l="l" r="r" t="t"/>
              <a:pathLst>
                <a:path extrusionOk="0" h="2669" w="1692">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4"/>
            <p:cNvSpPr/>
            <p:nvPr/>
          </p:nvSpPr>
          <p:spPr>
            <a:xfrm>
              <a:off x="5798738" y="3904308"/>
              <a:ext cx="41100" cy="67075"/>
            </a:xfrm>
            <a:custGeom>
              <a:rect b="b" l="l" r="r" t="t"/>
              <a:pathLst>
                <a:path extrusionOk="0" h="2683" w="1644">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4"/>
            <p:cNvSpPr/>
            <p:nvPr/>
          </p:nvSpPr>
          <p:spPr>
            <a:xfrm>
              <a:off x="5851713" y="3909058"/>
              <a:ext cx="14925" cy="14925"/>
            </a:xfrm>
            <a:custGeom>
              <a:rect b="b" l="l" r="r" t="t"/>
              <a:pathLst>
                <a:path extrusionOk="0" h="597" w="597">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4"/>
            <p:cNvSpPr/>
            <p:nvPr/>
          </p:nvSpPr>
          <p:spPr>
            <a:xfrm>
              <a:off x="5888038" y="3951933"/>
              <a:ext cx="14925" cy="14900"/>
            </a:xfrm>
            <a:custGeom>
              <a:rect b="b" l="l" r="r" t="t"/>
              <a:pathLst>
                <a:path extrusionOk="0" h="596" w="597">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54"/>
          <p:cNvGrpSpPr/>
          <p:nvPr/>
        </p:nvGrpSpPr>
        <p:grpSpPr>
          <a:xfrm>
            <a:off x="6997506" y="4146523"/>
            <a:ext cx="356019" cy="356737"/>
            <a:chOff x="6154163" y="3789408"/>
            <a:chExt cx="297700" cy="298300"/>
          </a:xfrm>
        </p:grpSpPr>
        <p:sp>
          <p:nvSpPr>
            <p:cNvPr id="2527" name="Google Shape;2527;p54"/>
            <p:cNvSpPr/>
            <p:nvPr/>
          </p:nvSpPr>
          <p:spPr>
            <a:xfrm>
              <a:off x="6283363" y="3813208"/>
              <a:ext cx="15500" cy="8975"/>
            </a:xfrm>
            <a:custGeom>
              <a:rect b="b" l="l" r="r" t="t"/>
              <a:pathLst>
                <a:path extrusionOk="0" h="359" w="62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54"/>
            <p:cNvSpPr/>
            <p:nvPr/>
          </p:nvSpPr>
          <p:spPr>
            <a:xfrm>
              <a:off x="6260138" y="3813208"/>
              <a:ext cx="14925" cy="8975"/>
            </a:xfrm>
            <a:custGeom>
              <a:rect b="b" l="l" r="r" t="t"/>
              <a:pathLst>
                <a:path extrusionOk="0" h="359" w="597">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54"/>
            <p:cNvSpPr/>
            <p:nvPr/>
          </p:nvSpPr>
          <p:spPr>
            <a:xfrm>
              <a:off x="6376238" y="3813208"/>
              <a:ext cx="14900" cy="8975"/>
            </a:xfrm>
            <a:custGeom>
              <a:rect b="b" l="l" r="r" t="t"/>
              <a:pathLst>
                <a:path extrusionOk="0" h="359" w="596">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4"/>
            <p:cNvSpPr/>
            <p:nvPr/>
          </p:nvSpPr>
          <p:spPr>
            <a:xfrm>
              <a:off x="6329813" y="3813208"/>
              <a:ext cx="14900" cy="8975"/>
            </a:xfrm>
            <a:custGeom>
              <a:rect b="b" l="l" r="r" t="t"/>
              <a:pathLst>
                <a:path extrusionOk="0" h="359" w="596">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4"/>
            <p:cNvSpPr/>
            <p:nvPr/>
          </p:nvSpPr>
          <p:spPr>
            <a:xfrm>
              <a:off x="6353013" y="3813208"/>
              <a:ext cx="14925" cy="8975"/>
            </a:xfrm>
            <a:custGeom>
              <a:rect b="b" l="l" r="r" t="t"/>
              <a:pathLst>
                <a:path extrusionOk="0" h="359" w="597">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4"/>
            <p:cNvSpPr/>
            <p:nvPr/>
          </p:nvSpPr>
          <p:spPr>
            <a:xfrm>
              <a:off x="6305988" y="3813208"/>
              <a:ext cx="16100" cy="8975"/>
            </a:xfrm>
            <a:custGeom>
              <a:rect b="b" l="l" r="r" t="t"/>
              <a:pathLst>
                <a:path extrusionOk="0" h="359" w="644">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4"/>
            <p:cNvSpPr/>
            <p:nvPr/>
          </p:nvSpPr>
          <p:spPr>
            <a:xfrm>
              <a:off x="6191088" y="3813208"/>
              <a:ext cx="14900" cy="8975"/>
            </a:xfrm>
            <a:custGeom>
              <a:rect b="b" l="l" r="r" t="t"/>
              <a:pathLst>
                <a:path extrusionOk="0" h="359" w="596">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4"/>
            <p:cNvSpPr/>
            <p:nvPr/>
          </p:nvSpPr>
          <p:spPr>
            <a:xfrm>
              <a:off x="6213713" y="3813208"/>
              <a:ext cx="14900" cy="8975"/>
            </a:xfrm>
            <a:custGeom>
              <a:rect b="b" l="l" r="r" t="t"/>
              <a:pathLst>
                <a:path extrusionOk="0" h="359" w="596">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4"/>
            <p:cNvSpPr/>
            <p:nvPr/>
          </p:nvSpPr>
          <p:spPr>
            <a:xfrm>
              <a:off x="6236913" y="3813208"/>
              <a:ext cx="14925" cy="8975"/>
            </a:xfrm>
            <a:custGeom>
              <a:rect b="b" l="l" r="r" t="t"/>
              <a:pathLst>
                <a:path extrusionOk="0" h="359" w="597">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4"/>
            <p:cNvSpPr/>
            <p:nvPr/>
          </p:nvSpPr>
          <p:spPr>
            <a:xfrm>
              <a:off x="63071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4"/>
            <p:cNvSpPr/>
            <p:nvPr/>
          </p:nvSpPr>
          <p:spPr>
            <a:xfrm>
              <a:off x="61910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4"/>
            <p:cNvSpPr/>
            <p:nvPr/>
          </p:nvSpPr>
          <p:spPr>
            <a:xfrm>
              <a:off x="6236913" y="3873358"/>
              <a:ext cx="14925" cy="8950"/>
            </a:xfrm>
            <a:custGeom>
              <a:rect b="b" l="l" r="r" t="t"/>
              <a:pathLst>
                <a:path extrusionOk="0" h="358" w="597">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54"/>
            <p:cNvSpPr/>
            <p:nvPr/>
          </p:nvSpPr>
          <p:spPr>
            <a:xfrm>
              <a:off x="6260738" y="3873358"/>
              <a:ext cx="14325" cy="8950"/>
            </a:xfrm>
            <a:custGeom>
              <a:rect b="b" l="l" r="r" t="t"/>
              <a:pathLst>
                <a:path extrusionOk="0" h="358" w="573">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4"/>
            <p:cNvSpPr/>
            <p:nvPr/>
          </p:nvSpPr>
          <p:spPr>
            <a:xfrm>
              <a:off x="6213713" y="3873358"/>
              <a:ext cx="14900" cy="8950"/>
            </a:xfrm>
            <a:custGeom>
              <a:rect b="b" l="l" r="r" t="t"/>
              <a:pathLst>
                <a:path extrusionOk="0" h="358" w="596">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4"/>
            <p:cNvSpPr/>
            <p:nvPr/>
          </p:nvSpPr>
          <p:spPr>
            <a:xfrm>
              <a:off x="6283963" y="3873358"/>
              <a:ext cx="14900" cy="8950"/>
            </a:xfrm>
            <a:custGeom>
              <a:rect b="b" l="l" r="r" t="t"/>
              <a:pathLst>
                <a:path extrusionOk="0" h="358" w="596">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4"/>
            <p:cNvSpPr/>
            <p:nvPr/>
          </p:nvSpPr>
          <p:spPr>
            <a:xfrm>
              <a:off x="6154163" y="3789408"/>
              <a:ext cx="297700" cy="298300"/>
            </a:xfrm>
            <a:custGeom>
              <a:rect b="b" l="l" r="r" t="t"/>
              <a:pathLst>
                <a:path extrusionOk="0" h="11932" w="11908">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3" name="Google Shape;2543;p54"/>
          <p:cNvGrpSpPr/>
          <p:nvPr/>
        </p:nvGrpSpPr>
        <p:grpSpPr>
          <a:xfrm>
            <a:off x="7740860" y="4149184"/>
            <a:ext cx="356049" cy="353359"/>
            <a:chOff x="6648313" y="3791633"/>
            <a:chExt cx="297725" cy="295475"/>
          </a:xfrm>
        </p:grpSpPr>
        <p:sp>
          <p:nvSpPr>
            <p:cNvPr id="2544" name="Google Shape;2544;p54"/>
            <p:cNvSpPr/>
            <p:nvPr/>
          </p:nvSpPr>
          <p:spPr>
            <a:xfrm>
              <a:off x="6763213" y="3914433"/>
              <a:ext cx="68500" cy="8950"/>
            </a:xfrm>
            <a:custGeom>
              <a:rect b="b" l="l" r="r" t="t"/>
              <a:pathLst>
                <a:path extrusionOk="0" h="358" w="274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4"/>
            <p:cNvSpPr/>
            <p:nvPr/>
          </p:nvSpPr>
          <p:spPr>
            <a:xfrm>
              <a:off x="6763213" y="3934083"/>
              <a:ext cx="68500" cy="8950"/>
            </a:xfrm>
            <a:custGeom>
              <a:rect b="b" l="l" r="r" t="t"/>
              <a:pathLst>
                <a:path extrusionOk="0" h="358" w="274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4"/>
            <p:cNvSpPr/>
            <p:nvPr/>
          </p:nvSpPr>
          <p:spPr>
            <a:xfrm>
              <a:off x="6778713" y="3952533"/>
              <a:ext cx="38125" cy="8950"/>
            </a:xfrm>
            <a:custGeom>
              <a:rect b="b" l="l" r="r" t="t"/>
              <a:pathLst>
                <a:path extrusionOk="0" h="358" w="1525">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4"/>
            <p:cNvSpPr/>
            <p:nvPr/>
          </p:nvSpPr>
          <p:spPr>
            <a:xfrm>
              <a:off x="6732863" y="3873358"/>
              <a:ext cx="129225" cy="129800"/>
            </a:xfrm>
            <a:custGeom>
              <a:rect b="b" l="l" r="r" t="t"/>
              <a:pathLst>
                <a:path extrusionOk="0" h="5192" w="5169">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4"/>
            <p:cNvSpPr/>
            <p:nvPr/>
          </p:nvSpPr>
          <p:spPr>
            <a:xfrm>
              <a:off x="6648313" y="3791633"/>
              <a:ext cx="297725" cy="295475"/>
            </a:xfrm>
            <a:custGeom>
              <a:rect b="b" l="l" r="r" t="t"/>
              <a:pathLst>
                <a:path extrusionOk="0" h="11819" w="11909">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9" name="Google Shape;2549;p54"/>
          <p:cNvGrpSpPr/>
          <p:nvPr/>
        </p:nvGrpSpPr>
        <p:grpSpPr>
          <a:xfrm>
            <a:off x="4023373" y="1924391"/>
            <a:ext cx="358172" cy="355332"/>
            <a:chOff x="4176963" y="1931283"/>
            <a:chExt cx="299500" cy="297125"/>
          </a:xfrm>
        </p:grpSpPr>
        <p:sp>
          <p:nvSpPr>
            <p:cNvPr id="2550" name="Google Shape;2550;p54"/>
            <p:cNvSpPr/>
            <p:nvPr/>
          </p:nvSpPr>
          <p:spPr>
            <a:xfrm>
              <a:off x="4333563" y="1931283"/>
              <a:ext cx="142900" cy="294125"/>
            </a:xfrm>
            <a:custGeom>
              <a:rect b="b" l="l" r="r" t="t"/>
              <a:pathLst>
                <a:path extrusionOk="0" h="11765" w="5716">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4"/>
            <p:cNvSpPr/>
            <p:nvPr/>
          </p:nvSpPr>
          <p:spPr>
            <a:xfrm>
              <a:off x="4176963" y="1932483"/>
              <a:ext cx="142925" cy="295925"/>
            </a:xfrm>
            <a:custGeom>
              <a:rect b="b" l="l" r="r" t="t"/>
              <a:pathLst>
                <a:path extrusionOk="0" h="11837" w="5717">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4"/>
            <p:cNvSpPr/>
            <p:nvPr/>
          </p:nvSpPr>
          <p:spPr>
            <a:xfrm>
              <a:off x="4249013" y="2002733"/>
              <a:ext cx="153025" cy="153625"/>
            </a:xfrm>
            <a:custGeom>
              <a:rect b="b" l="l" r="r" t="t"/>
              <a:pathLst>
                <a:path extrusionOk="0" h="6145" w="6121">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4"/>
            <p:cNvSpPr/>
            <p:nvPr/>
          </p:nvSpPr>
          <p:spPr>
            <a:xfrm>
              <a:off x="4291888" y="2056308"/>
              <a:ext cx="66700" cy="8950"/>
            </a:xfrm>
            <a:custGeom>
              <a:rect b="b" l="l" r="r" t="t"/>
              <a:pathLst>
                <a:path extrusionOk="0" h="358" w="2668">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4"/>
            <p:cNvSpPr/>
            <p:nvPr/>
          </p:nvSpPr>
          <p:spPr>
            <a:xfrm>
              <a:off x="4291888" y="2074758"/>
              <a:ext cx="66700" cy="8975"/>
            </a:xfrm>
            <a:custGeom>
              <a:rect b="b" l="l" r="r" t="t"/>
              <a:pathLst>
                <a:path extrusionOk="0" h="359" w="2668">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4"/>
            <p:cNvSpPr/>
            <p:nvPr/>
          </p:nvSpPr>
          <p:spPr>
            <a:xfrm>
              <a:off x="4305563" y="2092633"/>
              <a:ext cx="38725" cy="8950"/>
            </a:xfrm>
            <a:custGeom>
              <a:rect b="b" l="l" r="r" t="t"/>
              <a:pathLst>
                <a:path extrusionOk="0" h="358" w="1549">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559" name="Shape 2559"/>
        <p:cNvGrpSpPr/>
        <p:nvPr/>
      </p:nvGrpSpPr>
      <p:grpSpPr>
        <a:xfrm>
          <a:off x="0" y="0"/>
          <a:ext cx="0" cy="0"/>
          <a:chOff x="0" y="0"/>
          <a:chExt cx="0" cy="0"/>
        </a:xfrm>
      </p:grpSpPr>
      <p:sp>
        <p:nvSpPr>
          <p:cNvPr id="2560" name="Google Shape;2560;p55"/>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2561" name="Google Shape;2561;p55"/>
          <p:cNvGrpSpPr/>
          <p:nvPr/>
        </p:nvGrpSpPr>
        <p:grpSpPr>
          <a:xfrm>
            <a:off x="7746123" y="3573060"/>
            <a:ext cx="350776" cy="352207"/>
            <a:chOff x="7403210" y="3573060"/>
            <a:chExt cx="350776" cy="352207"/>
          </a:xfrm>
        </p:grpSpPr>
        <p:sp>
          <p:nvSpPr>
            <p:cNvPr id="2562" name="Google Shape;2562;p55"/>
            <p:cNvSpPr/>
            <p:nvPr/>
          </p:nvSpPr>
          <p:spPr>
            <a:xfrm>
              <a:off x="7430909" y="3578725"/>
              <a:ext cx="31962" cy="29875"/>
            </a:xfrm>
            <a:custGeom>
              <a:rect b="b" l="l" r="r" t="t"/>
              <a:pathLst>
                <a:path extrusionOk="0" h="1002" w="1072">
                  <a:moveTo>
                    <a:pt x="357" y="1"/>
                  </a:moveTo>
                  <a:cubicBezTo>
                    <a:pt x="143" y="49"/>
                    <a:pt x="0" y="263"/>
                    <a:pt x="0" y="501"/>
                  </a:cubicBezTo>
                  <a:cubicBezTo>
                    <a:pt x="0" y="739"/>
                    <a:pt x="143" y="953"/>
                    <a:pt x="357" y="1001"/>
                  </a:cubicBezTo>
                  <a:lnTo>
                    <a:pt x="524" y="1001"/>
                  </a:lnTo>
                  <a:cubicBezTo>
                    <a:pt x="595" y="1001"/>
                    <a:pt x="667" y="1001"/>
                    <a:pt x="738" y="977"/>
                  </a:cubicBezTo>
                  <a:cubicBezTo>
                    <a:pt x="762" y="977"/>
                    <a:pt x="762" y="977"/>
                    <a:pt x="786" y="953"/>
                  </a:cubicBezTo>
                  <a:cubicBezTo>
                    <a:pt x="953" y="858"/>
                    <a:pt x="1072" y="668"/>
                    <a:pt x="1072" y="501"/>
                  </a:cubicBezTo>
                  <a:cubicBezTo>
                    <a:pt x="1072" y="287"/>
                    <a:pt x="953" y="120"/>
                    <a:pt x="738" y="25"/>
                  </a:cubicBezTo>
                  <a:cubicBezTo>
                    <a:pt x="667" y="1"/>
                    <a:pt x="619"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5"/>
            <p:cNvSpPr/>
            <p:nvPr/>
          </p:nvSpPr>
          <p:spPr>
            <a:xfrm>
              <a:off x="7431595" y="3579441"/>
              <a:ext cx="29875" cy="30471"/>
            </a:xfrm>
            <a:custGeom>
              <a:rect b="b" l="l" r="r" t="t"/>
              <a:pathLst>
                <a:path extrusionOk="0" h="1022" w="1002">
                  <a:moveTo>
                    <a:pt x="501" y="1"/>
                  </a:moveTo>
                  <a:cubicBezTo>
                    <a:pt x="525" y="96"/>
                    <a:pt x="572" y="144"/>
                    <a:pt x="572" y="239"/>
                  </a:cubicBezTo>
                  <a:cubicBezTo>
                    <a:pt x="572" y="406"/>
                    <a:pt x="453" y="596"/>
                    <a:pt x="287" y="691"/>
                  </a:cubicBezTo>
                  <a:cubicBezTo>
                    <a:pt x="263" y="715"/>
                    <a:pt x="263" y="715"/>
                    <a:pt x="239" y="715"/>
                  </a:cubicBezTo>
                  <a:cubicBezTo>
                    <a:pt x="168" y="739"/>
                    <a:pt x="96" y="739"/>
                    <a:pt x="25" y="739"/>
                  </a:cubicBezTo>
                  <a:lnTo>
                    <a:pt x="1" y="739"/>
                  </a:lnTo>
                  <a:cubicBezTo>
                    <a:pt x="49" y="858"/>
                    <a:pt x="168" y="977"/>
                    <a:pt x="334" y="1001"/>
                  </a:cubicBezTo>
                  <a:lnTo>
                    <a:pt x="382" y="1001"/>
                  </a:lnTo>
                  <a:cubicBezTo>
                    <a:pt x="411" y="1016"/>
                    <a:pt x="443" y="1021"/>
                    <a:pt x="476" y="1021"/>
                  </a:cubicBezTo>
                  <a:cubicBezTo>
                    <a:pt x="549" y="1021"/>
                    <a:pt x="626" y="994"/>
                    <a:pt x="692" y="977"/>
                  </a:cubicBezTo>
                  <a:cubicBezTo>
                    <a:pt x="882" y="882"/>
                    <a:pt x="1001" y="715"/>
                    <a:pt x="1001" y="501"/>
                  </a:cubicBezTo>
                  <a:cubicBezTo>
                    <a:pt x="1001" y="215"/>
                    <a:pt x="811"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5"/>
            <p:cNvSpPr/>
            <p:nvPr/>
          </p:nvSpPr>
          <p:spPr>
            <a:xfrm>
              <a:off x="7411022" y="3625595"/>
              <a:ext cx="70304" cy="113625"/>
            </a:xfrm>
            <a:custGeom>
              <a:rect b="b" l="l" r="r" t="t"/>
              <a:pathLst>
                <a:path extrusionOk="0" h="3811" w="2358">
                  <a:moveTo>
                    <a:pt x="953" y="1"/>
                  </a:moveTo>
                  <a:cubicBezTo>
                    <a:pt x="72" y="1"/>
                    <a:pt x="0" y="929"/>
                    <a:pt x="0" y="1215"/>
                  </a:cubicBezTo>
                  <a:lnTo>
                    <a:pt x="0" y="2239"/>
                  </a:lnTo>
                  <a:lnTo>
                    <a:pt x="0" y="2263"/>
                  </a:lnTo>
                  <a:cubicBezTo>
                    <a:pt x="73" y="2336"/>
                    <a:pt x="148" y="2364"/>
                    <a:pt x="216" y="2364"/>
                  </a:cubicBezTo>
                  <a:cubicBezTo>
                    <a:pt x="349" y="2364"/>
                    <a:pt x="453" y="2254"/>
                    <a:pt x="453" y="2144"/>
                  </a:cubicBezTo>
                  <a:lnTo>
                    <a:pt x="453" y="3573"/>
                  </a:lnTo>
                  <a:cubicBezTo>
                    <a:pt x="453" y="3597"/>
                    <a:pt x="453" y="3597"/>
                    <a:pt x="477"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2" y="3620"/>
                    <a:pt x="1882" y="3454"/>
                  </a:cubicBezTo>
                  <a:lnTo>
                    <a:pt x="1882" y="2168"/>
                  </a:lnTo>
                  <a:cubicBezTo>
                    <a:pt x="1882" y="2287"/>
                    <a:pt x="2001" y="2406"/>
                    <a:pt x="2120" y="2406"/>
                  </a:cubicBezTo>
                  <a:cubicBezTo>
                    <a:pt x="2239" y="2406"/>
                    <a:pt x="2310" y="2287"/>
                    <a:pt x="2310" y="2168"/>
                  </a:cubicBezTo>
                  <a:lnTo>
                    <a:pt x="2310" y="1215"/>
                  </a:lnTo>
                  <a:cubicBezTo>
                    <a:pt x="2358" y="525"/>
                    <a:pt x="1810"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5"/>
            <p:cNvSpPr/>
            <p:nvPr/>
          </p:nvSpPr>
          <p:spPr>
            <a:xfrm>
              <a:off x="7450766" y="3653293"/>
              <a:ext cx="16368" cy="85241"/>
            </a:xfrm>
            <a:custGeom>
              <a:rect b="b" l="l" r="r" t="t"/>
              <a:pathLst>
                <a:path extrusionOk="0" h="2859" w="549">
                  <a:moveTo>
                    <a:pt x="477" y="0"/>
                  </a:moveTo>
                  <a:cubicBezTo>
                    <a:pt x="334" y="0"/>
                    <a:pt x="191" y="119"/>
                    <a:pt x="191" y="286"/>
                  </a:cubicBezTo>
                  <a:lnTo>
                    <a:pt x="191" y="2501"/>
                  </a:lnTo>
                  <a:cubicBezTo>
                    <a:pt x="191" y="2620"/>
                    <a:pt x="120" y="2739"/>
                    <a:pt x="1" y="2787"/>
                  </a:cubicBezTo>
                  <a:cubicBezTo>
                    <a:pt x="72" y="2811"/>
                    <a:pt x="120" y="2858"/>
                    <a:pt x="191" y="2858"/>
                  </a:cubicBezTo>
                  <a:cubicBezTo>
                    <a:pt x="406" y="2858"/>
                    <a:pt x="549" y="2691"/>
                    <a:pt x="549" y="2501"/>
                  </a:cubicBezTo>
                  <a:lnTo>
                    <a:pt x="54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5"/>
            <p:cNvSpPr/>
            <p:nvPr/>
          </p:nvSpPr>
          <p:spPr>
            <a:xfrm>
              <a:off x="7440121" y="3626280"/>
              <a:ext cx="41204" cy="70363"/>
            </a:xfrm>
            <a:custGeom>
              <a:rect b="b" l="l" r="r" t="t"/>
              <a:pathLst>
                <a:path extrusionOk="0" h="2360" w="1382">
                  <a:moveTo>
                    <a:pt x="233" y="1"/>
                  </a:moveTo>
                  <a:cubicBezTo>
                    <a:pt x="219" y="1"/>
                    <a:pt x="205" y="1"/>
                    <a:pt x="191" y="1"/>
                  </a:cubicBezTo>
                  <a:lnTo>
                    <a:pt x="1" y="1"/>
                  </a:lnTo>
                  <a:cubicBezTo>
                    <a:pt x="572" y="97"/>
                    <a:pt x="1025" y="573"/>
                    <a:pt x="1025" y="1168"/>
                  </a:cubicBezTo>
                  <a:lnTo>
                    <a:pt x="1025" y="2121"/>
                  </a:lnTo>
                  <a:cubicBezTo>
                    <a:pt x="1025" y="2169"/>
                    <a:pt x="1001" y="2240"/>
                    <a:pt x="953" y="2264"/>
                  </a:cubicBezTo>
                  <a:cubicBezTo>
                    <a:pt x="1001" y="2335"/>
                    <a:pt x="1049" y="2359"/>
                    <a:pt x="1144" y="2359"/>
                  </a:cubicBezTo>
                  <a:cubicBezTo>
                    <a:pt x="1239" y="2359"/>
                    <a:pt x="1287" y="2335"/>
                    <a:pt x="1310" y="2288"/>
                  </a:cubicBezTo>
                  <a:cubicBezTo>
                    <a:pt x="1358" y="2240"/>
                    <a:pt x="1382" y="2169"/>
                    <a:pt x="1382" y="2121"/>
                  </a:cubicBezTo>
                  <a:lnTo>
                    <a:pt x="1382" y="1168"/>
                  </a:lnTo>
                  <a:cubicBezTo>
                    <a:pt x="1382" y="516"/>
                    <a:pt x="858" y="1"/>
                    <a:pt x="23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55"/>
            <p:cNvSpPr/>
            <p:nvPr/>
          </p:nvSpPr>
          <p:spPr>
            <a:xfrm>
              <a:off x="741102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6"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2" y="3597"/>
                    <a:pt x="1882" y="3525"/>
                    <a:pt x="1882" y="3477"/>
                  </a:cubicBezTo>
                  <a:lnTo>
                    <a:pt x="1882" y="2501"/>
                  </a:lnTo>
                  <a:lnTo>
                    <a:pt x="2096" y="2501"/>
                  </a:lnTo>
                  <a:cubicBezTo>
                    <a:pt x="2167" y="2501"/>
                    <a:pt x="2239" y="2406"/>
                    <a:pt x="2239" y="2311"/>
                  </a:cubicBezTo>
                  <a:lnTo>
                    <a:pt x="2167" y="2049"/>
                  </a:lnTo>
                  <a:lnTo>
                    <a:pt x="2167" y="2049"/>
                  </a:lnTo>
                  <a:cubicBezTo>
                    <a:pt x="2215" y="2072"/>
                    <a:pt x="2215" y="2072"/>
                    <a:pt x="2239" y="2072"/>
                  </a:cubicBezTo>
                  <a:cubicBezTo>
                    <a:pt x="2263" y="2072"/>
                    <a:pt x="2263"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5"/>
            <p:cNvSpPr/>
            <p:nvPr/>
          </p:nvSpPr>
          <p:spPr>
            <a:xfrm>
              <a:off x="7440837" y="3810211"/>
              <a:ext cx="41204" cy="112224"/>
            </a:xfrm>
            <a:custGeom>
              <a:rect b="b" l="l" r="r" t="t"/>
              <a:pathLst>
                <a:path extrusionOk="0" h="3764" w="1382">
                  <a:moveTo>
                    <a:pt x="0" y="0"/>
                  </a:moveTo>
                  <a:cubicBezTo>
                    <a:pt x="572" y="72"/>
                    <a:pt x="1025" y="572"/>
                    <a:pt x="1025" y="1167"/>
                  </a:cubicBezTo>
                  <a:lnTo>
                    <a:pt x="1025" y="1834"/>
                  </a:lnTo>
                  <a:cubicBezTo>
                    <a:pt x="1025" y="1858"/>
                    <a:pt x="1001" y="1906"/>
                    <a:pt x="1001" y="1929"/>
                  </a:cubicBezTo>
                  <a:cubicBezTo>
                    <a:pt x="1001" y="1953"/>
                    <a:pt x="953" y="1977"/>
                    <a:pt x="929" y="2025"/>
                  </a:cubicBezTo>
                  <a:cubicBezTo>
                    <a:pt x="905" y="2025"/>
                    <a:pt x="905" y="2048"/>
                    <a:pt x="882" y="2048"/>
                  </a:cubicBezTo>
                  <a:lnTo>
                    <a:pt x="834" y="2048"/>
                  </a:lnTo>
                  <a:lnTo>
                    <a:pt x="905" y="2310"/>
                  </a:lnTo>
                  <a:cubicBezTo>
                    <a:pt x="929" y="2406"/>
                    <a:pt x="834" y="2501"/>
                    <a:pt x="763"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3" y="3763"/>
                    <a:pt x="905" y="3596"/>
                    <a:pt x="905" y="3406"/>
                  </a:cubicBezTo>
                  <a:lnTo>
                    <a:pt x="905" y="2525"/>
                  </a:lnTo>
                  <a:lnTo>
                    <a:pt x="1120" y="2525"/>
                  </a:lnTo>
                  <a:cubicBezTo>
                    <a:pt x="1215" y="2525"/>
                    <a:pt x="1286" y="2429"/>
                    <a:pt x="1263" y="2334"/>
                  </a:cubicBezTo>
                  <a:lnTo>
                    <a:pt x="1215" y="2072"/>
                  </a:lnTo>
                  <a:lnTo>
                    <a:pt x="1239" y="2072"/>
                  </a:lnTo>
                  <a:cubicBezTo>
                    <a:pt x="1263"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5"/>
            <p:cNvSpPr/>
            <p:nvPr/>
          </p:nvSpPr>
          <p:spPr>
            <a:xfrm>
              <a:off x="7430909" y="3762984"/>
              <a:ext cx="30560" cy="31186"/>
            </a:xfrm>
            <a:custGeom>
              <a:rect b="b" l="l" r="r" t="t"/>
              <a:pathLst>
                <a:path extrusionOk="0" h="1046" w="1025">
                  <a:moveTo>
                    <a:pt x="545" y="1"/>
                  </a:moveTo>
                  <a:cubicBezTo>
                    <a:pt x="500" y="1"/>
                    <a:pt x="453" y="13"/>
                    <a:pt x="405" y="36"/>
                  </a:cubicBezTo>
                  <a:cubicBezTo>
                    <a:pt x="357" y="36"/>
                    <a:pt x="310" y="60"/>
                    <a:pt x="262" y="84"/>
                  </a:cubicBezTo>
                  <a:cubicBezTo>
                    <a:pt x="119" y="179"/>
                    <a:pt x="0" y="370"/>
                    <a:pt x="0" y="537"/>
                  </a:cubicBezTo>
                  <a:cubicBezTo>
                    <a:pt x="0" y="727"/>
                    <a:pt x="119" y="894"/>
                    <a:pt x="262" y="989"/>
                  </a:cubicBezTo>
                  <a:cubicBezTo>
                    <a:pt x="349" y="1024"/>
                    <a:pt x="436" y="1046"/>
                    <a:pt x="524" y="1046"/>
                  </a:cubicBezTo>
                  <a:cubicBezTo>
                    <a:pt x="555" y="1046"/>
                    <a:pt x="587" y="1043"/>
                    <a:pt x="619" y="1037"/>
                  </a:cubicBezTo>
                  <a:lnTo>
                    <a:pt x="667" y="1037"/>
                  </a:lnTo>
                  <a:cubicBezTo>
                    <a:pt x="881" y="989"/>
                    <a:pt x="1024" y="775"/>
                    <a:pt x="1024" y="537"/>
                  </a:cubicBezTo>
                  <a:cubicBezTo>
                    <a:pt x="1024" y="298"/>
                    <a:pt x="881" y="84"/>
                    <a:pt x="667" y="36"/>
                  </a:cubicBezTo>
                  <a:cubicBezTo>
                    <a:pt x="631" y="13"/>
                    <a:pt x="589" y="1"/>
                    <a:pt x="545"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55"/>
            <p:cNvSpPr/>
            <p:nvPr/>
          </p:nvSpPr>
          <p:spPr>
            <a:xfrm>
              <a:off x="7431595" y="3763342"/>
              <a:ext cx="29875" cy="30143"/>
            </a:xfrm>
            <a:custGeom>
              <a:rect b="b" l="l" r="r" t="t"/>
              <a:pathLst>
                <a:path extrusionOk="0" h="1011" w="1002">
                  <a:moveTo>
                    <a:pt x="501" y="1"/>
                  </a:moveTo>
                  <a:cubicBezTo>
                    <a:pt x="525" y="72"/>
                    <a:pt x="572" y="144"/>
                    <a:pt x="572" y="239"/>
                  </a:cubicBezTo>
                  <a:cubicBezTo>
                    <a:pt x="572" y="405"/>
                    <a:pt x="453" y="596"/>
                    <a:pt x="287" y="667"/>
                  </a:cubicBezTo>
                  <a:cubicBezTo>
                    <a:pt x="263" y="715"/>
                    <a:pt x="263" y="715"/>
                    <a:pt x="239" y="715"/>
                  </a:cubicBezTo>
                  <a:cubicBezTo>
                    <a:pt x="168" y="739"/>
                    <a:pt x="96" y="739"/>
                    <a:pt x="25" y="739"/>
                  </a:cubicBezTo>
                  <a:lnTo>
                    <a:pt x="1" y="739"/>
                  </a:lnTo>
                  <a:cubicBezTo>
                    <a:pt x="49" y="858"/>
                    <a:pt x="168" y="977"/>
                    <a:pt x="334" y="1001"/>
                  </a:cubicBezTo>
                  <a:lnTo>
                    <a:pt x="382" y="1001"/>
                  </a:lnTo>
                  <a:cubicBezTo>
                    <a:pt x="410" y="1008"/>
                    <a:pt x="440" y="1011"/>
                    <a:pt x="471" y="1011"/>
                  </a:cubicBezTo>
                  <a:cubicBezTo>
                    <a:pt x="545" y="1011"/>
                    <a:pt x="624" y="994"/>
                    <a:pt x="692" y="977"/>
                  </a:cubicBezTo>
                  <a:cubicBezTo>
                    <a:pt x="882" y="882"/>
                    <a:pt x="1001" y="715"/>
                    <a:pt x="1001" y="501"/>
                  </a:cubicBezTo>
                  <a:cubicBezTo>
                    <a:pt x="1001" y="239"/>
                    <a:pt x="811"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5"/>
            <p:cNvSpPr/>
            <p:nvPr/>
          </p:nvSpPr>
          <p:spPr>
            <a:xfrm>
              <a:off x="7520355" y="3578725"/>
              <a:ext cx="31991" cy="29875"/>
            </a:xfrm>
            <a:custGeom>
              <a:rect b="b" l="l" r="r" t="t"/>
              <a:pathLst>
                <a:path extrusionOk="0" h="1002" w="1073">
                  <a:moveTo>
                    <a:pt x="358" y="1"/>
                  </a:moveTo>
                  <a:cubicBezTo>
                    <a:pt x="144" y="49"/>
                    <a:pt x="1" y="263"/>
                    <a:pt x="1" y="501"/>
                  </a:cubicBezTo>
                  <a:cubicBezTo>
                    <a:pt x="1" y="739"/>
                    <a:pt x="144" y="953"/>
                    <a:pt x="358" y="1001"/>
                  </a:cubicBezTo>
                  <a:lnTo>
                    <a:pt x="525"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5"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5"/>
            <p:cNvSpPr/>
            <p:nvPr/>
          </p:nvSpPr>
          <p:spPr>
            <a:xfrm>
              <a:off x="7520355" y="3579441"/>
              <a:ext cx="29845" cy="30471"/>
            </a:xfrm>
            <a:custGeom>
              <a:rect b="b" l="l" r="r" t="t"/>
              <a:pathLst>
                <a:path extrusionOk="0" h="1022" w="1001">
                  <a:moveTo>
                    <a:pt x="501" y="1"/>
                  </a:moveTo>
                  <a:cubicBezTo>
                    <a:pt x="525" y="96"/>
                    <a:pt x="572" y="144"/>
                    <a:pt x="572" y="239"/>
                  </a:cubicBezTo>
                  <a:cubicBezTo>
                    <a:pt x="572" y="406"/>
                    <a:pt x="453" y="596"/>
                    <a:pt x="286" y="691"/>
                  </a:cubicBezTo>
                  <a:cubicBezTo>
                    <a:pt x="263" y="715"/>
                    <a:pt x="263" y="715"/>
                    <a:pt x="239" y="715"/>
                  </a:cubicBezTo>
                  <a:cubicBezTo>
                    <a:pt x="167" y="739"/>
                    <a:pt x="96" y="739"/>
                    <a:pt x="25" y="739"/>
                  </a:cubicBezTo>
                  <a:lnTo>
                    <a:pt x="1" y="739"/>
                  </a:lnTo>
                  <a:cubicBezTo>
                    <a:pt x="48" y="858"/>
                    <a:pt x="167" y="977"/>
                    <a:pt x="334" y="1001"/>
                  </a:cubicBezTo>
                  <a:lnTo>
                    <a:pt x="382" y="1001"/>
                  </a:lnTo>
                  <a:cubicBezTo>
                    <a:pt x="411" y="1016"/>
                    <a:pt x="443" y="1021"/>
                    <a:pt x="476" y="1021"/>
                  </a:cubicBezTo>
                  <a:cubicBezTo>
                    <a:pt x="549" y="1021"/>
                    <a:pt x="626" y="994"/>
                    <a:pt x="691" y="977"/>
                  </a:cubicBezTo>
                  <a:cubicBezTo>
                    <a:pt x="882" y="882"/>
                    <a:pt x="1001" y="715"/>
                    <a:pt x="1001" y="501"/>
                  </a:cubicBezTo>
                  <a:cubicBezTo>
                    <a:pt x="1001" y="215"/>
                    <a:pt x="810"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5"/>
            <p:cNvSpPr/>
            <p:nvPr/>
          </p:nvSpPr>
          <p:spPr>
            <a:xfrm>
              <a:off x="7499782" y="3625595"/>
              <a:ext cx="71019" cy="113625"/>
            </a:xfrm>
            <a:custGeom>
              <a:rect b="b" l="l" r="r" t="t"/>
              <a:pathLst>
                <a:path extrusionOk="0" h="3811" w="2382">
                  <a:moveTo>
                    <a:pt x="953" y="1"/>
                  </a:moveTo>
                  <a:cubicBezTo>
                    <a:pt x="72" y="1"/>
                    <a:pt x="0" y="929"/>
                    <a:pt x="0" y="1215"/>
                  </a:cubicBezTo>
                  <a:lnTo>
                    <a:pt x="0" y="2239"/>
                  </a:lnTo>
                  <a:lnTo>
                    <a:pt x="0" y="2263"/>
                  </a:lnTo>
                  <a:cubicBezTo>
                    <a:pt x="73" y="2336"/>
                    <a:pt x="148" y="2364"/>
                    <a:pt x="216" y="2364"/>
                  </a:cubicBezTo>
                  <a:cubicBezTo>
                    <a:pt x="348" y="2364"/>
                    <a:pt x="453" y="2254"/>
                    <a:pt x="453" y="2144"/>
                  </a:cubicBezTo>
                  <a:lnTo>
                    <a:pt x="453" y="3573"/>
                  </a:lnTo>
                  <a:cubicBezTo>
                    <a:pt x="453" y="3597"/>
                    <a:pt x="453" y="3597"/>
                    <a:pt x="476"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1" y="3620"/>
                    <a:pt x="1881" y="3454"/>
                  </a:cubicBezTo>
                  <a:lnTo>
                    <a:pt x="1881" y="2168"/>
                  </a:lnTo>
                  <a:cubicBezTo>
                    <a:pt x="1881" y="2287"/>
                    <a:pt x="2001" y="2406"/>
                    <a:pt x="2120" y="2406"/>
                  </a:cubicBezTo>
                  <a:cubicBezTo>
                    <a:pt x="2239" y="2406"/>
                    <a:pt x="2310" y="2287"/>
                    <a:pt x="2310" y="2168"/>
                  </a:cubicBezTo>
                  <a:lnTo>
                    <a:pt x="2310"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5"/>
            <p:cNvSpPr/>
            <p:nvPr/>
          </p:nvSpPr>
          <p:spPr>
            <a:xfrm>
              <a:off x="7540957" y="3653293"/>
              <a:ext cx="15653" cy="85241"/>
            </a:xfrm>
            <a:custGeom>
              <a:rect b="b" l="l" r="r" t="t"/>
              <a:pathLst>
                <a:path extrusionOk="0" h="2859" w="525">
                  <a:moveTo>
                    <a:pt x="477"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5"/>
            <p:cNvSpPr/>
            <p:nvPr/>
          </p:nvSpPr>
          <p:spPr>
            <a:xfrm>
              <a:off x="7530313" y="3626280"/>
              <a:ext cx="40489" cy="70363"/>
            </a:xfrm>
            <a:custGeom>
              <a:rect b="b" l="l" r="r" t="t"/>
              <a:pathLst>
                <a:path extrusionOk="0" h="2360" w="1358">
                  <a:moveTo>
                    <a:pt x="210" y="1"/>
                  </a:moveTo>
                  <a:cubicBezTo>
                    <a:pt x="196" y="1"/>
                    <a:pt x="181" y="1"/>
                    <a:pt x="167" y="1"/>
                  </a:cubicBezTo>
                  <a:lnTo>
                    <a:pt x="0" y="1"/>
                  </a:lnTo>
                  <a:cubicBezTo>
                    <a:pt x="548" y="97"/>
                    <a:pt x="1000" y="573"/>
                    <a:pt x="1000" y="1168"/>
                  </a:cubicBezTo>
                  <a:lnTo>
                    <a:pt x="1000" y="2121"/>
                  </a:lnTo>
                  <a:cubicBezTo>
                    <a:pt x="1000" y="2169"/>
                    <a:pt x="977" y="2240"/>
                    <a:pt x="953" y="2264"/>
                  </a:cubicBezTo>
                  <a:cubicBezTo>
                    <a:pt x="977" y="2335"/>
                    <a:pt x="1024" y="2359"/>
                    <a:pt x="1119" y="2359"/>
                  </a:cubicBezTo>
                  <a:cubicBezTo>
                    <a:pt x="1215" y="2359"/>
                    <a:pt x="1262" y="2335"/>
                    <a:pt x="1310" y="2288"/>
                  </a:cubicBezTo>
                  <a:cubicBezTo>
                    <a:pt x="1334" y="2240"/>
                    <a:pt x="1358" y="2169"/>
                    <a:pt x="1358" y="2121"/>
                  </a:cubicBezTo>
                  <a:lnTo>
                    <a:pt x="1358" y="1168"/>
                  </a:lnTo>
                  <a:cubicBezTo>
                    <a:pt x="1358" y="516"/>
                    <a:pt x="856" y="1"/>
                    <a:pt x="21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5"/>
            <p:cNvSpPr/>
            <p:nvPr/>
          </p:nvSpPr>
          <p:spPr>
            <a:xfrm>
              <a:off x="749978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5"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1" y="3597"/>
                    <a:pt x="1881" y="3525"/>
                    <a:pt x="1881" y="3477"/>
                  </a:cubicBezTo>
                  <a:lnTo>
                    <a:pt x="1881" y="2501"/>
                  </a:lnTo>
                  <a:lnTo>
                    <a:pt x="2096" y="2501"/>
                  </a:lnTo>
                  <a:cubicBezTo>
                    <a:pt x="2167" y="2501"/>
                    <a:pt x="2239" y="2406"/>
                    <a:pt x="2239" y="2311"/>
                  </a:cubicBezTo>
                  <a:lnTo>
                    <a:pt x="2167" y="2049"/>
                  </a:lnTo>
                  <a:lnTo>
                    <a:pt x="2167" y="2049"/>
                  </a:lnTo>
                  <a:cubicBezTo>
                    <a:pt x="2215" y="2072"/>
                    <a:pt x="2239" y="2072"/>
                    <a:pt x="2239" y="2072"/>
                  </a:cubicBezTo>
                  <a:cubicBezTo>
                    <a:pt x="2262" y="2072"/>
                    <a:pt x="2262"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5"/>
            <p:cNvSpPr/>
            <p:nvPr/>
          </p:nvSpPr>
          <p:spPr>
            <a:xfrm>
              <a:off x="7529597" y="3810211"/>
              <a:ext cx="41204" cy="112224"/>
            </a:xfrm>
            <a:custGeom>
              <a:rect b="b" l="l" r="r" t="t"/>
              <a:pathLst>
                <a:path extrusionOk="0" h="3764" w="1382">
                  <a:moveTo>
                    <a:pt x="0" y="0"/>
                  </a:moveTo>
                  <a:cubicBezTo>
                    <a:pt x="572" y="72"/>
                    <a:pt x="1024" y="572"/>
                    <a:pt x="1024" y="1167"/>
                  </a:cubicBezTo>
                  <a:lnTo>
                    <a:pt x="1024" y="1834"/>
                  </a:lnTo>
                  <a:cubicBezTo>
                    <a:pt x="1024" y="1858"/>
                    <a:pt x="1001" y="1906"/>
                    <a:pt x="1001" y="1929"/>
                  </a:cubicBezTo>
                  <a:cubicBezTo>
                    <a:pt x="1001"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20" y="2525"/>
                  </a:lnTo>
                  <a:cubicBezTo>
                    <a:pt x="1215" y="2525"/>
                    <a:pt x="1286" y="2429"/>
                    <a:pt x="1262" y="2334"/>
                  </a:cubicBezTo>
                  <a:lnTo>
                    <a:pt x="1215" y="2072"/>
                  </a:lnTo>
                  <a:lnTo>
                    <a:pt x="1239" y="2072"/>
                  </a:lnTo>
                  <a:cubicBezTo>
                    <a:pt x="1262"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5"/>
            <p:cNvSpPr/>
            <p:nvPr/>
          </p:nvSpPr>
          <p:spPr>
            <a:xfrm>
              <a:off x="7519639" y="3762984"/>
              <a:ext cx="31991" cy="31186"/>
            </a:xfrm>
            <a:custGeom>
              <a:rect b="b" l="l" r="r" t="t"/>
              <a:pathLst>
                <a:path extrusionOk="0" h="1046" w="1073">
                  <a:moveTo>
                    <a:pt x="572" y="1"/>
                  </a:moveTo>
                  <a:cubicBezTo>
                    <a:pt x="525" y="1"/>
                    <a:pt x="477" y="13"/>
                    <a:pt x="430" y="36"/>
                  </a:cubicBezTo>
                  <a:cubicBezTo>
                    <a:pt x="382" y="36"/>
                    <a:pt x="358" y="60"/>
                    <a:pt x="287" y="84"/>
                  </a:cubicBezTo>
                  <a:cubicBezTo>
                    <a:pt x="144" y="179"/>
                    <a:pt x="25" y="370"/>
                    <a:pt x="25" y="537"/>
                  </a:cubicBezTo>
                  <a:cubicBezTo>
                    <a:pt x="1" y="727"/>
                    <a:pt x="120" y="894"/>
                    <a:pt x="287" y="989"/>
                  </a:cubicBezTo>
                  <a:cubicBezTo>
                    <a:pt x="374" y="1024"/>
                    <a:pt x="461" y="1046"/>
                    <a:pt x="548" y="1046"/>
                  </a:cubicBezTo>
                  <a:cubicBezTo>
                    <a:pt x="580" y="1046"/>
                    <a:pt x="612" y="1043"/>
                    <a:pt x="644" y="1037"/>
                  </a:cubicBezTo>
                  <a:lnTo>
                    <a:pt x="715" y="1037"/>
                  </a:lnTo>
                  <a:cubicBezTo>
                    <a:pt x="906" y="989"/>
                    <a:pt x="1073" y="775"/>
                    <a:pt x="1073" y="537"/>
                  </a:cubicBezTo>
                  <a:cubicBezTo>
                    <a:pt x="1073"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5"/>
            <p:cNvSpPr/>
            <p:nvPr/>
          </p:nvSpPr>
          <p:spPr>
            <a:xfrm>
              <a:off x="7520355" y="3763342"/>
              <a:ext cx="29845" cy="30143"/>
            </a:xfrm>
            <a:custGeom>
              <a:rect b="b" l="l" r="r" t="t"/>
              <a:pathLst>
                <a:path extrusionOk="0" h="1011" w="1001">
                  <a:moveTo>
                    <a:pt x="501" y="1"/>
                  </a:moveTo>
                  <a:cubicBezTo>
                    <a:pt x="525" y="72"/>
                    <a:pt x="572" y="144"/>
                    <a:pt x="572" y="239"/>
                  </a:cubicBezTo>
                  <a:cubicBezTo>
                    <a:pt x="572" y="405"/>
                    <a:pt x="453" y="596"/>
                    <a:pt x="286" y="667"/>
                  </a:cubicBezTo>
                  <a:cubicBezTo>
                    <a:pt x="263" y="715"/>
                    <a:pt x="263" y="715"/>
                    <a:pt x="239" y="715"/>
                  </a:cubicBezTo>
                  <a:cubicBezTo>
                    <a:pt x="167" y="739"/>
                    <a:pt x="96" y="739"/>
                    <a:pt x="25" y="739"/>
                  </a:cubicBezTo>
                  <a:lnTo>
                    <a:pt x="1" y="739"/>
                  </a:lnTo>
                  <a:cubicBezTo>
                    <a:pt x="48" y="858"/>
                    <a:pt x="167" y="977"/>
                    <a:pt x="334" y="1001"/>
                  </a:cubicBezTo>
                  <a:lnTo>
                    <a:pt x="382" y="1001"/>
                  </a:lnTo>
                  <a:cubicBezTo>
                    <a:pt x="410" y="1008"/>
                    <a:pt x="440"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5"/>
            <p:cNvSpPr/>
            <p:nvPr/>
          </p:nvSpPr>
          <p:spPr>
            <a:xfrm>
              <a:off x="7609115" y="3578725"/>
              <a:ext cx="31991" cy="29875"/>
            </a:xfrm>
            <a:custGeom>
              <a:rect b="b" l="l" r="r" t="t"/>
              <a:pathLst>
                <a:path extrusionOk="0" h="1002" w="1073">
                  <a:moveTo>
                    <a:pt x="358" y="1"/>
                  </a:moveTo>
                  <a:cubicBezTo>
                    <a:pt x="143" y="49"/>
                    <a:pt x="1" y="263"/>
                    <a:pt x="1" y="501"/>
                  </a:cubicBezTo>
                  <a:cubicBezTo>
                    <a:pt x="1" y="739"/>
                    <a:pt x="143" y="953"/>
                    <a:pt x="358" y="1001"/>
                  </a:cubicBezTo>
                  <a:lnTo>
                    <a:pt x="524"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5"/>
            <p:cNvSpPr/>
            <p:nvPr/>
          </p:nvSpPr>
          <p:spPr>
            <a:xfrm>
              <a:off x="7609830"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6"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5"/>
            <p:cNvSpPr/>
            <p:nvPr/>
          </p:nvSpPr>
          <p:spPr>
            <a:xfrm>
              <a:off x="758851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7" y="2364"/>
                  </a:cubicBezTo>
                  <a:cubicBezTo>
                    <a:pt x="349" y="2364"/>
                    <a:pt x="453" y="2254"/>
                    <a:pt x="453" y="2144"/>
                  </a:cubicBezTo>
                  <a:lnTo>
                    <a:pt x="453" y="3573"/>
                  </a:lnTo>
                  <a:cubicBezTo>
                    <a:pt x="453" y="3597"/>
                    <a:pt x="453" y="3597"/>
                    <a:pt x="477" y="3620"/>
                  </a:cubicBezTo>
                  <a:cubicBezTo>
                    <a:pt x="580" y="3741"/>
                    <a:pt x="699" y="3790"/>
                    <a:pt x="809" y="3790"/>
                  </a:cubicBezTo>
                  <a:cubicBezTo>
                    <a:pt x="1003" y="3790"/>
                    <a:pt x="1168" y="3636"/>
                    <a:pt x="1168" y="3454"/>
                  </a:cubicBezTo>
                  <a:lnTo>
                    <a:pt x="1192" y="3454"/>
                  </a:lnTo>
                  <a:cubicBezTo>
                    <a:pt x="1192" y="3668"/>
                    <a:pt x="1358" y="3811"/>
                    <a:pt x="1549" y="3811"/>
                  </a:cubicBezTo>
                  <a:cubicBezTo>
                    <a:pt x="1716"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5"/>
            <p:cNvSpPr/>
            <p:nvPr/>
          </p:nvSpPr>
          <p:spPr>
            <a:xfrm>
              <a:off x="7629717" y="3653293"/>
              <a:ext cx="15623" cy="85241"/>
            </a:xfrm>
            <a:custGeom>
              <a:rect b="b" l="l" r="r" t="t"/>
              <a:pathLst>
                <a:path extrusionOk="0" h="2859" w="524">
                  <a:moveTo>
                    <a:pt x="476"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5"/>
            <p:cNvSpPr/>
            <p:nvPr/>
          </p:nvSpPr>
          <p:spPr>
            <a:xfrm>
              <a:off x="7619043" y="3626280"/>
              <a:ext cx="40519" cy="70363"/>
            </a:xfrm>
            <a:custGeom>
              <a:rect b="b" l="l" r="r" t="t"/>
              <a:pathLst>
                <a:path extrusionOk="0" h="2360" w="1359">
                  <a:moveTo>
                    <a:pt x="211" y="1"/>
                  </a:moveTo>
                  <a:cubicBezTo>
                    <a:pt x="197" y="1"/>
                    <a:pt x="182" y="1"/>
                    <a:pt x="168" y="1"/>
                  </a:cubicBezTo>
                  <a:lnTo>
                    <a:pt x="1" y="1"/>
                  </a:lnTo>
                  <a:cubicBezTo>
                    <a:pt x="549"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5"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5"/>
            <p:cNvSpPr/>
            <p:nvPr/>
          </p:nvSpPr>
          <p:spPr>
            <a:xfrm>
              <a:off x="7588513" y="3809496"/>
              <a:ext cx="71049" cy="111627"/>
            </a:xfrm>
            <a:custGeom>
              <a:rect b="b" l="l" r="r" t="t"/>
              <a:pathLst>
                <a:path extrusionOk="0" h="3744" w="2383">
                  <a:moveTo>
                    <a:pt x="1192" y="1"/>
                  </a:moveTo>
                  <a:cubicBezTo>
                    <a:pt x="549"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9" y="3597"/>
                    <a:pt x="572" y="3620"/>
                  </a:cubicBezTo>
                  <a:cubicBezTo>
                    <a:pt x="667" y="3707"/>
                    <a:pt x="766" y="3744"/>
                    <a:pt x="857" y="3744"/>
                  </a:cubicBezTo>
                  <a:cubicBezTo>
                    <a:pt x="1042" y="3744"/>
                    <a:pt x="1192" y="3590"/>
                    <a:pt x="1192" y="3382"/>
                  </a:cubicBezTo>
                  <a:cubicBezTo>
                    <a:pt x="1192" y="3590"/>
                    <a:pt x="1342" y="3744"/>
                    <a:pt x="1526" y="3744"/>
                  </a:cubicBezTo>
                  <a:cubicBezTo>
                    <a:pt x="1617" y="3744"/>
                    <a:pt x="1717" y="3707"/>
                    <a:pt x="1811" y="3620"/>
                  </a:cubicBezTo>
                  <a:cubicBezTo>
                    <a:pt x="1882" y="3597"/>
                    <a:pt x="1882" y="3525"/>
                    <a:pt x="1882" y="3477"/>
                  </a:cubicBezTo>
                  <a:lnTo>
                    <a:pt x="1882" y="2501"/>
                  </a:lnTo>
                  <a:lnTo>
                    <a:pt x="2097" y="2501"/>
                  </a:lnTo>
                  <a:cubicBezTo>
                    <a:pt x="2168" y="2501"/>
                    <a:pt x="2239" y="2406"/>
                    <a:pt x="2239" y="2311"/>
                  </a:cubicBezTo>
                  <a:lnTo>
                    <a:pt x="2168" y="2049"/>
                  </a:lnTo>
                  <a:lnTo>
                    <a:pt x="2168" y="2049"/>
                  </a:lnTo>
                  <a:cubicBezTo>
                    <a:pt x="2216" y="2072"/>
                    <a:pt x="2239" y="2072"/>
                    <a:pt x="2239" y="2072"/>
                  </a:cubicBezTo>
                  <a:cubicBezTo>
                    <a:pt x="2263" y="2072"/>
                    <a:pt x="2263" y="2049"/>
                    <a:pt x="2287" y="2049"/>
                  </a:cubicBezTo>
                  <a:cubicBezTo>
                    <a:pt x="2335" y="2025"/>
                    <a:pt x="2359" y="1977"/>
                    <a:pt x="2359" y="1953"/>
                  </a:cubicBezTo>
                  <a:cubicBezTo>
                    <a:pt x="2359" y="1930"/>
                    <a:pt x="2382" y="1906"/>
                    <a:pt x="2382" y="1858"/>
                  </a:cubicBezTo>
                  <a:lnTo>
                    <a:pt x="2382" y="1191"/>
                  </a:lnTo>
                  <a:cubicBezTo>
                    <a:pt x="2382" y="524"/>
                    <a:pt x="1858" y="1"/>
                    <a:pt x="11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5"/>
            <p:cNvSpPr/>
            <p:nvPr/>
          </p:nvSpPr>
          <p:spPr>
            <a:xfrm>
              <a:off x="7618358" y="3810211"/>
              <a:ext cx="41204" cy="112224"/>
            </a:xfrm>
            <a:custGeom>
              <a:rect b="b" l="l" r="r" t="t"/>
              <a:pathLst>
                <a:path extrusionOk="0" h="3764" w="1382">
                  <a:moveTo>
                    <a:pt x="0" y="0"/>
                  </a:moveTo>
                  <a:cubicBezTo>
                    <a:pt x="572" y="72"/>
                    <a:pt x="1024" y="572"/>
                    <a:pt x="1024" y="1167"/>
                  </a:cubicBezTo>
                  <a:lnTo>
                    <a:pt x="1024" y="1834"/>
                  </a:lnTo>
                  <a:cubicBezTo>
                    <a:pt x="1024" y="1858"/>
                    <a:pt x="1000" y="1906"/>
                    <a:pt x="1000" y="1929"/>
                  </a:cubicBezTo>
                  <a:cubicBezTo>
                    <a:pt x="1000"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5"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19" y="2525"/>
                  </a:lnTo>
                  <a:cubicBezTo>
                    <a:pt x="1215" y="2525"/>
                    <a:pt x="1286" y="2429"/>
                    <a:pt x="1262" y="2334"/>
                  </a:cubicBezTo>
                  <a:lnTo>
                    <a:pt x="1215" y="2072"/>
                  </a:lnTo>
                  <a:lnTo>
                    <a:pt x="1238" y="2072"/>
                  </a:lnTo>
                  <a:cubicBezTo>
                    <a:pt x="1262" y="2072"/>
                    <a:pt x="1286" y="2048"/>
                    <a:pt x="1286" y="2048"/>
                  </a:cubicBezTo>
                  <a:cubicBezTo>
                    <a:pt x="1334" y="2025"/>
                    <a:pt x="1358" y="1977"/>
                    <a:pt x="1358" y="1953"/>
                  </a:cubicBezTo>
                  <a:cubicBezTo>
                    <a:pt x="1381" y="1929"/>
                    <a:pt x="1381" y="1906"/>
                    <a:pt x="1381" y="1858"/>
                  </a:cubicBezTo>
                  <a:lnTo>
                    <a:pt x="1381" y="1191"/>
                  </a:lnTo>
                  <a:cubicBezTo>
                    <a:pt x="1381" y="524"/>
                    <a:pt x="857"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5"/>
            <p:cNvSpPr/>
            <p:nvPr/>
          </p:nvSpPr>
          <p:spPr>
            <a:xfrm>
              <a:off x="7608399" y="3762984"/>
              <a:ext cx="31991" cy="31186"/>
            </a:xfrm>
            <a:custGeom>
              <a:rect b="b" l="l" r="r" t="t"/>
              <a:pathLst>
                <a:path extrusionOk="0" h="1046" w="1073">
                  <a:moveTo>
                    <a:pt x="572" y="1"/>
                  </a:moveTo>
                  <a:cubicBezTo>
                    <a:pt x="525" y="1"/>
                    <a:pt x="477" y="13"/>
                    <a:pt x="429" y="36"/>
                  </a:cubicBezTo>
                  <a:cubicBezTo>
                    <a:pt x="382" y="36"/>
                    <a:pt x="358" y="60"/>
                    <a:pt x="286" y="84"/>
                  </a:cubicBezTo>
                  <a:cubicBezTo>
                    <a:pt x="144" y="179"/>
                    <a:pt x="25" y="370"/>
                    <a:pt x="25" y="537"/>
                  </a:cubicBezTo>
                  <a:cubicBezTo>
                    <a:pt x="1" y="727"/>
                    <a:pt x="120" y="894"/>
                    <a:pt x="286" y="989"/>
                  </a:cubicBezTo>
                  <a:cubicBezTo>
                    <a:pt x="374" y="1024"/>
                    <a:pt x="461" y="1046"/>
                    <a:pt x="548" y="1046"/>
                  </a:cubicBezTo>
                  <a:cubicBezTo>
                    <a:pt x="580" y="1046"/>
                    <a:pt x="612" y="1043"/>
                    <a:pt x="644" y="1037"/>
                  </a:cubicBezTo>
                  <a:lnTo>
                    <a:pt x="715" y="1037"/>
                  </a:lnTo>
                  <a:cubicBezTo>
                    <a:pt x="906" y="989"/>
                    <a:pt x="1072" y="775"/>
                    <a:pt x="1072" y="537"/>
                  </a:cubicBezTo>
                  <a:cubicBezTo>
                    <a:pt x="1072"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5"/>
            <p:cNvSpPr/>
            <p:nvPr/>
          </p:nvSpPr>
          <p:spPr>
            <a:xfrm>
              <a:off x="7609115" y="3763342"/>
              <a:ext cx="29845" cy="30143"/>
            </a:xfrm>
            <a:custGeom>
              <a:rect b="b" l="l" r="r" t="t"/>
              <a:pathLst>
                <a:path extrusionOk="0" h="1011" w="1001">
                  <a:moveTo>
                    <a:pt x="501" y="1"/>
                  </a:moveTo>
                  <a:cubicBezTo>
                    <a:pt x="524" y="72"/>
                    <a:pt x="572" y="144"/>
                    <a:pt x="572" y="239"/>
                  </a:cubicBezTo>
                  <a:cubicBezTo>
                    <a:pt x="572" y="405"/>
                    <a:pt x="453" y="596"/>
                    <a:pt x="286" y="667"/>
                  </a:cubicBezTo>
                  <a:cubicBezTo>
                    <a:pt x="262" y="715"/>
                    <a:pt x="262" y="715"/>
                    <a:pt x="239" y="715"/>
                  </a:cubicBezTo>
                  <a:cubicBezTo>
                    <a:pt x="167" y="739"/>
                    <a:pt x="96" y="739"/>
                    <a:pt x="24" y="739"/>
                  </a:cubicBezTo>
                  <a:lnTo>
                    <a:pt x="1" y="739"/>
                  </a:lnTo>
                  <a:cubicBezTo>
                    <a:pt x="48" y="858"/>
                    <a:pt x="167" y="977"/>
                    <a:pt x="334" y="1001"/>
                  </a:cubicBezTo>
                  <a:lnTo>
                    <a:pt x="382" y="1001"/>
                  </a:lnTo>
                  <a:cubicBezTo>
                    <a:pt x="409" y="1008"/>
                    <a:pt x="439"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5"/>
            <p:cNvSpPr/>
            <p:nvPr/>
          </p:nvSpPr>
          <p:spPr>
            <a:xfrm>
              <a:off x="7697875" y="3578725"/>
              <a:ext cx="31962" cy="29875"/>
            </a:xfrm>
            <a:custGeom>
              <a:rect b="b" l="l" r="r" t="t"/>
              <a:pathLst>
                <a:path extrusionOk="0" h="1002" w="1072">
                  <a:moveTo>
                    <a:pt x="358" y="1"/>
                  </a:moveTo>
                  <a:cubicBezTo>
                    <a:pt x="143" y="49"/>
                    <a:pt x="0" y="263"/>
                    <a:pt x="0" y="501"/>
                  </a:cubicBezTo>
                  <a:cubicBezTo>
                    <a:pt x="0" y="739"/>
                    <a:pt x="143" y="953"/>
                    <a:pt x="358" y="1001"/>
                  </a:cubicBezTo>
                  <a:lnTo>
                    <a:pt x="524" y="1001"/>
                  </a:lnTo>
                  <a:cubicBezTo>
                    <a:pt x="596" y="1001"/>
                    <a:pt x="691" y="1001"/>
                    <a:pt x="739" y="977"/>
                  </a:cubicBezTo>
                  <a:cubicBezTo>
                    <a:pt x="762" y="977"/>
                    <a:pt x="762"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5"/>
            <p:cNvSpPr/>
            <p:nvPr/>
          </p:nvSpPr>
          <p:spPr>
            <a:xfrm>
              <a:off x="7698591"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5"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5"/>
            <p:cNvSpPr/>
            <p:nvPr/>
          </p:nvSpPr>
          <p:spPr>
            <a:xfrm>
              <a:off x="767727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6" y="2364"/>
                  </a:cubicBezTo>
                  <a:cubicBezTo>
                    <a:pt x="349" y="2364"/>
                    <a:pt x="453" y="2254"/>
                    <a:pt x="453" y="2144"/>
                  </a:cubicBezTo>
                  <a:lnTo>
                    <a:pt x="453" y="3573"/>
                  </a:lnTo>
                  <a:cubicBezTo>
                    <a:pt x="453" y="3597"/>
                    <a:pt x="453" y="3597"/>
                    <a:pt x="477" y="3620"/>
                  </a:cubicBezTo>
                  <a:cubicBezTo>
                    <a:pt x="580" y="3741"/>
                    <a:pt x="699" y="3790"/>
                    <a:pt x="808" y="3790"/>
                  </a:cubicBezTo>
                  <a:cubicBezTo>
                    <a:pt x="1002" y="3790"/>
                    <a:pt x="1168" y="3636"/>
                    <a:pt x="1168" y="3454"/>
                  </a:cubicBezTo>
                  <a:lnTo>
                    <a:pt x="1191" y="3454"/>
                  </a:lnTo>
                  <a:cubicBezTo>
                    <a:pt x="1191" y="3668"/>
                    <a:pt x="1358" y="3811"/>
                    <a:pt x="1549" y="3811"/>
                  </a:cubicBezTo>
                  <a:cubicBezTo>
                    <a:pt x="1715"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5"/>
            <p:cNvSpPr/>
            <p:nvPr/>
          </p:nvSpPr>
          <p:spPr>
            <a:xfrm>
              <a:off x="7718448" y="3653293"/>
              <a:ext cx="15653" cy="85241"/>
            </a:xfrm>
            <a:custGeom>
              <a:rect b="b" l="l" r="r" t="t"/>
              <a:pathLst>
                <a:path extrusionOk="0" h="2859" w="525">
                  <a:moveTo>
                    <a:pt x="477" y="0"/>
                  </a:moveTo>
                  <a:cubicBezTo>
                    <a:pt x="311" y="0"/>
                    <a:pt x="168" y="119"/>
                    <a:pt x="168" y="286"/>
                  </a:cubicBezTo>
                  <a:lnTo>
                    <a:pt x="168" y="2501"/>
                  </a:lnTo>
                  <a:cubicBezTo>
                    <a:pt x="168" y="2620"/>
                    <a:pt x="120" y="2739"/>
                    <a:pt x="1" y="2787"/>
                  </a:cubicBezTo>
                  <a:cubicBezTo>
                    <a:pt x="49" y="2811"/>
                    <a:pt x="120" y="2858"/>
                    <a:pt x="168" y="2858"/>
                  </a:cubicBezTo>
                  <a:cubicBezTo>
                    <a:pt x="382" y="2858"/>
                    <a:pt x="525" y="2691"/>
                    <a:pt x="525" y="2501"/>
                  </a:cubicBezTo>
                  <a:lnTo>
                    <a:pt x="525"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5"/>
            <p:cNvSpPr/>
            <p:nvPr/>
          </p:nvSpPr>
          <p:spPr>
            <a:xfrm>
              <a:off x="7707804" y="3626280"/>
              <a:ext cx="40519" cy="70363"/>
            </a:xfrm>
            <a:custGeom>
              <a:rect b="b" l="l" r="r" t="t"/>
              <a:pathLst>
                <a:path extrusionOk="0" h="2360" w="1359">
                  <a:moveTo>
                    <a:pt x="211" y="1"/>
                  </a:moveTo>
                  <a:cubicBezTo>
                    <a:pt x="197" y="1"/>
                    <a:pt x="182" y="1"/>
                    <a:pt x="167" y="1"/>
                  </a:cubicBezTo>
                  <a:lnTo>
                    <a:pt x="1" y="1"/>
                  </a:lnTo>
                  <a:cubicBezTo>
                    <a:pt x="548"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4"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5"/>
            <p:cNvSpPr/>
            <p:nvPr/>
          </p:nvSpPr>
          <p:spPr>
            <a:xfrm>
              <a:off x="7677273" y="3809496"/>
              <a:ext cx="71049" cy="111627"/>
            </a:xfrm>
            <a:custGeom>
              <a:rect b="b" l="l" r="r" t="t"/>
              <a:pathLst>
                <a:path extrusionOk="0" h="3744" w="2383">
                  <a:moveTo>
                    <a:pt x="1191" y="1"/>
                  </a:moveTo>
                  <a:cubicBezTo>
                    <a:pt x="548"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8" y="3597"/>
                    <a:pt x="572" y="3620"/>
                  </a:cubicBezTo>
                  <a:cubicBezTo>
                    <a:pt x="666" y="3707"/>
                    <a:pt x="766" y="3744"/>
                    <a:pt x="857" y="3744"/>
                  </a:cubicBezTo>
                  <a:cubicBezTo>
                    <a:pt x="1042" y="3744"/>
                    <a:pt x="1191" y="3590"/>
                    <a:pt x="1191" y="3382"/>
                  </a:cubicBezTo>
                  <a:cubicBezTo>
                    <a:pt x="1191" y="3590"/>
                    <a:pt x="1341" y="3744"/>
                    <a:pt x="1526" y="3744"/>
                  </a:cubicBezTo>
                  <a:cubicBezTo>
                    <a:pt x="1617" y="3744"/>
                    <a:pt x="1716" y="3707"/>
                    <a:pt x="1811" y="3620"/>
                  </a:cubicBezTo>
                  <a:cubicBezTo>
                    <a:pt x="1882" y="3597"/>
                    <a:pt x="1882" y="3525"/>
                    <a:pt x="1882" y="3477"/>
                  </a:cubicBezTo>
                  <a:lnTo>
                    <a:pt x="1882" y="2501"/>
                  </a:lnTo>
                  <a:lnTo>
                    <a:pt x="2096" y="2501"/>
                  </a:lnTo>
                  <a:cubicBezTo>
                    <a:pt x="2168" y="2501"/>
                    <a:pt x="2239" y="2406"/>
                    <a:pt x="2239" y="2311"/>
                  </a:cubicBezTo>
                  <a:lnTo>
                    <a:pt x="2168" y="2049"/>
                  </a:lnTo>
                  <a:lnTo>
                    <a:pt x="2168" y="2049"/>
                  </a:lnTo>
                  <a:cubicBezTo>
                    <a:pt x="2215" y="2072"/>
                    <a:pt x="2239" y="2072"/>
                    <a:pt x="2239" y="2072"/>
                  </a:cubicBezTo>
                  <a:cubicBezTo>
                    <a:pt x="2263" y="2072"/>
                    <a:pt x="2263" y="2049"/>
                    <a:pt x="2287" y="2049"/>
                  </a:cubicBezTo>
                  <a:cubicBezTo>
                    <a:pt x="2335"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5"/>
            <p:cNvSpPr/>
            <p:nvPr/>
          </p:nvSpPr>
          <p:spPr>
            <a:xfrm>
              <a:off x="7707088" y="3810211"/>
              <a:ext cx="41234" cy="112224"/>
            </a:xfrm>
            <a:custGeom>
              <a:rect b="b" l="l" r="r" t="t"/>
              <a:pathLst>
                <a:path extrusionOk="0" h="3764" w="1383">
                  <a:moveTo>
                    <a:pt x="1" y="0"/>
                  </a:moveTo>
                  <a:cubicBezTo>
                    <a:pt x="572" y="72"/>
                    <a:pt x="1025" y="572"/>
                    <a:pt x="1025" y="1167"/>
                  </a:cubicBezTo>
                  <a:lnTo>
                    <a:pt x="1025" y="1834"/>
                  </a:lnTo>
                  <a:cubicBezTo>
                    <a:pt x="1025" y="1858"/>
                    <a:pt x="1001" y="1906"/>
                    <a:pt x="1001" y="1929"/>
                  </a:cubicBezTo>
                  <a:cubicBezTo>
                    <a:pt x="1001" y="1953"/>
                    <a:pt x="953" y="1977"/>
                    <a:pt x="930" y="2025"/>
                  </a:cubicBezTo>
                  <a:cubicBezTo>
                    <a:pt x="906" y="2025"/>
                    <a:pt x="906" y="2048"/>
                    <a:pt x="882" y="2048"/>
                  </a:cubicBezTo>
                  <a:lnTo>
                    <a:pt x="834" y="2048"/>
                  </a:lnTo>
                  <a:lnTo>
                    <a:pt x="906" y="2310"/>
                  </a:lnTo>
                  <a:cubicBezTo>
                    <a:pt x="930" y="2406"/>
                    <a:pt x="834" y="2501"/>
                    <a:pt x="763" y="2501"/>
                  </a:cubicBezTo>
                  <a:lnTo>
                    <a:pt x="692" y="2501"/>
                  </a:lnTo>
                  <a:cubicBezTo>
                    <a:pt x="596" y="2501"/>
                    <a:pt x="525" y="2572"/>
                    <a:pt x="525" y="2668"/>
                  </a:cubicBezTo>
                  <a:lnTo>
                    <a:pt x="525" y="3382"/>
                  </a:lnTo>
                  <a:cubicBezTo>
                    <a:pt x="525" y="3525"/>
                    <a:pt x="453" y="3644"/>
                    <a:pt x="334" y="3715"/>
                  </a:cubicBezTo>
                  <a:cubicBezTo>
                    <a:pt x="406" y="3739"/>
                    <a:pt x="453" y="3763"/>
                    <a:pt x="549" y="3763"/>
                  </a:cubicBezTo>
                  <a:cubicBezTo>
                    <a:pt x="763" y="3763"/>
                    <a:pt x="906" y="3596"/>
                    <a:pt x="906" y="3406"/>
                  </a:cubicBezTo>
                  <a:lnTo>
                    <a:pt x="906" y="2525"/>
                  </a:lnTo>
                  <a:lnTo>
                    <a:pt x="1120" y="2525"/>
                  </a:lnTo>
                  <a:cubicBezTo>
                    <a:pt x="1215" y="2525"/>
                    <a:pt x="1287" y="2429"/>
                    <a:pt x="1263" y="2334"/>
                  </a:cubicBezTo>
                  <a:lnTo>
                    <a:pt x="1215" y="2072"/>
                  </a:lnTo>
                  <a:lnTo>
                    <a:pt x="1239" y="2072"/>
                  </a:lnTo>
                  <a:cubicBezTo>
                    <a:pt x="1263" y="2072"/>
                    <a:pt x="1287" y="2048"/>
                    <a:pt x="1287" y="2048"/>
                  </a:cubicBezTo>
                  <a:cubicBezTo>
                    <a:pt x="1335"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5"/>
            <p:cNvSpPr/>
            <p:nvPr/>
          </p:nvSpPr>
          <p:spPr>
            <a:xfrm>
              <a:off x="7697875" y="3762984"/>
              <a:ext cx="31276" cy="31186"/>
            </a:xfrm>
            <a:custGeom>
              <a:rect b="b" l="l" r="r" t="t"/>
              <a:pathLst>
                <a:path extrusionOk="0" h="1046" w="1049">
                  <a:moveTo>
                    <a:pt x="548" y="1"/>
                  </a:moveTo>
                  <a:cubicBezTo>
                    <a:pt x="500" y="1"/>
                    <a:pt x="453" y="13"/>
                    <a:pt x="405" y="36"/>
                  </a:cubicBezTo>
                  <a:cubicBezTo>
                    <a:pt x="358" y="36"/>
                    <a:pt x="334" y="60"/>
                    <a:pt x="262" y="84"/>
                  </a:cubicBezTo>
                  <a:cubicBezTo>
                    <a:pt x="119" y="179"/>
                    <a:pt x="0" y="370"/>
                    <a:pt x="0" y="537"/>
                  </a:cubicBezTo>
                  <a:cubicBezTo>
                    <a:pt x="0" y="727"/>
                    <a:pt x="96" y="894"/>
                    <a:pt x="262" y="989"/>
                  </a:cubicBezTo>
                  <a:cubicBezTo>
                    <a:pt x="349" y="1024"/>
                    <a:pt x="437" y="1046"/>
                    <a:pt x="524" y="1046"/>
                  </a:cubicBezTo>
                  <a:cubicBezTo>
                    <a:pt x="556" y="1046"/>
                    <a:pt x="588" y="1043"/>
                    <a:pt x="620" y="1037"/>
                  </a:cubicBezTo>
                  <a:lnTo>
                    <a:pt x="691" y="1037"/>
                  </a:lnTo>
                  <a:cubicBezTo>
                    <a:pt x="881" y="989"/>
                    <a:pt x="1048" y="775"/>
                    <a:pt x="1048" y="537"/>
                  </a:cubicBezTo>
                  <a:cubicBezTo>
                    <a:pt x="1048" y="298"/>
                    <a:pt x="881" y="84"/>
                    <a:pt x="691" y="36"/>
                  </a:cubicBezTo>
                  <a:cubicBezTo>
                    <a:pt x="643" y="13"/>
                    <a:pt x="596" y="1"/>
                    <a:pt x="54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5"/>
            <p:cNvSpPr/>
            <p:nvPr/>
          </p:nvSpPr>
          <p:spPr>
            <a:xfrm>
              <a:off x="7698591" y="3763342"/>
              <a:ext cx="30560" cy="30143"/>
            </a:xfrm>
            <a:custGeom>
              <a:rect b="b" l="l" r="r" t="t"/>
              <a:pathLst>
                <a:path extrusionOk="0" h="1011" w="1025">
                  <a:moveTo>
                    <a:pt x="500" y="1"/>
                  </a:moveTo>
                  <a:cubicBezTo>
                    <a:pt x="548" y="72"/>
                    <a:pt x="572" y="144"/>
                    <a:pt x="572" y="239"/>
                  </a:cubicBezTo>
                  <a:cubicBezTo>
                    <a:pt x="572" y="405"/>
                    <a:pt x="453" y="596"/>
                    <a:pt x="310" y="667"/>
                  </a:cubicBezTo>
                  <a:cubicBezTo>
                    <a:pt x="262" y="715"/>
                    <a:pt x="262" y="715"/>
                    <a:pt x="238" y="715"/>
                  </a:cubicBezTo>
                  <a:cubicBezTo>
                    <a:pt x="191" y="739"/>
                    <a:pt x="95" y="739"/>
                    <a:pt x="24" y="739"/>
                  </a:cubicBezTo>
                  <a:lnTo>
                    <a:pt x="0" y="739"/>
                  </a:lnTo>
                  <a:cubicBezTo>
                    <a:pt x="72" y="858"/>
                    <a:pt x="191" y="977"/>
                    <a:pt x="334" y="1001"/>
                  </a:cubicBezTo>
                  <a:lnTo>
                    <a:pt x="381" y="1001"/>
                  </a:lnTo>
                  <a:cubicBezTo>
                    <a:pt x="409" y="1008"/>
                    <a:pt x="439" y="1011"/>
                    <a:pt x="470" y="1011"/>
                  </a:cubicBezTo>
                  <a:cubicBezTo>
                    <a:pt x="544" y="1011"/>
                    <a:pt x="623" y="994"/>
                    <a:pt x="691" y="977"/>
                  </a:cubicBezTo>
                  <a:cubicBezTo>
                    <a:pt x="905" y="882"/>
                    <a:pt x="1024" y="715"/>
                    <a:pt x="1024" y="501"/>
                  </a:cubicBezTo>
                  <a:cubicBezTo>
                    <a:pt x="1024" y="239"/>
                    <a:pt x="786" y="1"/>
                    <a:pt x="500"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5"/>
            <p:cNvSpPr/>
            <p:nvPr/>
          </p:nvSpPr>
          <p:spPr>
            <a:xfrm>
              <a:off x="7403210" y="3803831"/>
              <a:ext cx="83094" cy="121436"/>
            </a:xfrm>
            <a:custGeom>
              <a:rect b="b" l="l" r="r" t="t"/>
              <a:pathLst>
                <a:path extrusionOk="0" h="4073" w="2787">
                  <a:moveTo>
                    <a:pt x="1286" y="2882"/>
                  </a:moveTo>
                  <a:lnTo>
                    <a:pt x="1286" y="3572"/>
                  </a:lnTo>
                  <a:lnTo>
                    <a:pt x="1286" y="3667"/>
                  </a:lnTo>
                  <a:cubicBezTo>
                    <a:pt x="1239" y="3763"/>
                    <a:pt x="1167" y="3787"/>
                    <a:pt x="1096" y="3787"/>
                  </a:cubicBezTo>
                  <a:cubicBezTo>
                    <a:pt x="1001" y="3787"/>
                    <a:pt x="929" y="3691"/>
                    <a:pt x="929" y="3596"/>
                  </a:cubicBezTo>
                  <a:lnTo>
                    <a:pt x="929" y="2882"/>
                  </a:lnTo>
                  <a:close/>
                  <a:moveTo>
                    <a:pt x="2001" y="2882"/>
                  </a:moveTo>
                  <a:lnTo>
                    <a:pt x="2001" y="3596"/>
                  </a:lnTo>
                  <a:cubicBezTo>
                    <a:pt x="2001" y="3691"/>
                    <a:pt x="1905" y="3787"/>
                    <a:pt x="1810" y="3787"/>
                  </a:cubicBezTo>
                  <a:cubicBezTo>
                    <a:pt x="1715" y="3787"/>
                    <a:pt x="1667" y="3763"/>
                    <a:pt x="1644" y="3667"/>
                  </a:cubicBezTo>
                  <a:lnTo>
                    <a:pt x="1644" y="3596"/>
                  </a:lnTo>
                  <a:lnTo>
                    <a:pt x="1644" y="3572"/>
                  </a:lnTo>
                  <a:lnTo>
                    <a:pt x="1644" y="2882"/>
                  </a:lnTo>
                  <a:close/>
                  <a:moveTo>
                    <a:pt x="1334" y="0"/>
                  </a:moveTo>
                  <a:cubicBezTo>
                    <a:pt x="953" y="0"/>
                    <a:pt x="619" y="119"/>
                    <a:pt x="358"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7" y="2834"/>
                  </a:lnTo>
                  <a:lnTo>
                    <a:pt x="477" y="3548"/>
                  </a:lnTo>
                  <a:cubicBezTo>
                    <a:pt x="477" y="3834"/>
                    <a:pt x="667" y="4072"/>
                    <a:pt x="977" y="4072"/>
                  </a:cubicBezTo>
                  <a:cubicBezTo>
                    <a:pt x="1120" y="4072"/>
                    <a:pt x="1239" y="4048"/>
                    <a:pt x="1358" y="3929"/>
                  </a:cubicBezTo>
                  <a:cubicBezTo>
                    <a:pt x="1453" y="4025"/>
                    <a:pt x="1572" y="4072"/>
                    <a:pt x="1715" y="4072"/>
                  </a:cubicBezTo>
                  <a:lnTo>
                    <a:pt x="1739" y="4072"/>
                  </a:lnTo>
                  <a:cubicBezTo>
                    <a:pt x="2025" y="4072"/>
                    <a:pt x="2263" y="3834"/>
                    <a:pt x="2263" y="3548"/>
                  </a:cubicBezTo>
                  <a:lnTo>
                    <a:pt x="2263" y="2834"/>
                  </a:lnTo>
                  <a:lnTo>
                    <a:pt x="2334" y="2834"/>
                  </a:lnTo>
                  <a:cubicBezTo>
                    <a:pt x="2525" y="2763"/>
                    <a:pt x="2620" y="2620"/>
                    <a:pt x="2620" y="2453"/>
                  </a:cubicBezTo>
                  <a:lnTo>
                    <a:pt x="2572" y="2286"/>
                  </a:lnTo>
                  <a:lnTo>
                    <a:pt x="2620" y="2262"/>
                  </a:lnTo>
                  <a:cubicBezTo>
                    <a:pt x="2691" y="2167"/>
                    <a:pt x="2739" y="2096"/>
                    <a:pt x="2739" y="1977"/>
                  </a:cubicBezTo>
                  <a:lnTo>
                    <a:pt x="2739" y="1286"/>
                  </a:lnTo>
                  <a:cubicBezTo>
                    <a:pt x="2787" y="1143"/>
                    <a:pt x="2739" y="905"/>
                    <a:pt x="2620" y="691"/>
                  </a:cubicBezTo>
                  <a:cubicBezTo>
                    <a:pt x="2579" y="640"/>
                    <a:pt x="2517" y="611"/>
                    <a:pt x="2457" y="611"/>
                  </a:cubicBezTo>
                  <a:cubicBezTo>
                    <a:pt x="2376" y="611"/>
                    <a:pt x="2300"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1" y="1143"/>
                  </a:cubicBezTo>
                  <a:cubicBezTo>
                    <a:pt x="2170" y="1135"/>
                    <a:pt x="2150" y="1131"/>
                    <a:pt x="2132" y="1131"/>
                  </a:cubicBezTo>
                  <a:cubicBezTo>
                    <a:pt x="2049" y="1131"/>
                    <a:pt x="2001" y="1212"/>
                    <a:pt x="2001" y="1310"/>
                  </a:cubicBezTo>
                  <a:lnTo>
                    <a:pt x="2001" y="2048"/>
                  </a:lnTo>
                  <a:lnTo>
                    <a:pt x="2001" y="2096"/>
                  </a:lnTo>
                  <a:cubicBezTo>
                    <a:pt x="2025" y="2262"/>
                    <a:pt x="2144" y="2405"/>
                    <a:pt x="2310" y="2453"/>
                  </a:cubicBezTo>
                  <a:lnTo>
                    <a:pt x="2310" y="2524"/>
                  </a:lnTo>
                  <a:lnTo>
                    <a:pt x="572" y="2524"/>
                  </a:lnTo>
                  <a:lnTo>
                    <a:pt x="572" y="2453"/>
                  </a:lnTo>
                  <a:cubicBezTo>
                    <a:pt x="739" y="2405"/>
                    <a:pt x="881" y="2262"/>
                    <a:pt x="881" y="2048"/>
                  </a:cubicBezTo>
                  <a:lnTo>
                    <a:pt x="881" y="2024"/>
                  </a:lnTo>
                  <a:lnTo>
                    <a:pt x="881" y="1286"/>
                  </a:lnTo>
                  <a:cubicBezTo>
                    <a:pt x="881" y="1191"/>
                    <a:pt x="834" y="1143"/>
                    <a:pt x="739" y="1096"/>
                  </a:cubicBezTo>
                  <a:cubicBezTo>
                    <a:pt x="726" y="1093"/>
                    <a:pt x="714" y="1092"/>
                    <a:pt x="702" y="1092"/>
                  </a:cubicBezTo>
                  <a:cubicBezTo>
                    <a:pt x="601" y="1092"/>
                    <a:pt x="524" y="1179"/>
                    <a:pt x="524" y="1286"/>
                  </a:cubicBezTo>
                  <a:lnTo>
                    <a:pt x="524" y="2024"/>
                  </a:lnTo>
                  <a:cubicBezTo>
                    <a:pt x="524" y="2024"/>
                    <a:pt x="500" y="2096"/>
                    <a:pt x="477" y="2096"/>
                  </a:cubicBezTo>
                  <a:cubicBezTo>
                    <a:pt x="429" y="2096"/>
                    <a:pt x="405" y="2048"/>
                    <a:pt x="405" y="2024"/>
                  </a:cubicBezTo>
                  <a:lnTo>
                    <a:pt x="405" y="1334"/>
                  </a:lnTo>
                  <a:cubicBezTo>
                    <a:pt x="405" y="786"/>
                    <a:pt x="858" y="333"/>
                    <a:pt x="1429" y="333"/>
                  </a:cubicBezTo>
                  <a:cubicBezTo>
                    <a:pt x="1548" y="333"/>
                    <a:pt x="1667" y="357"/>
                    <a:pt x="1739" y="381"/>
                  </a:cubicBezTo>
                  <a:cubicBezTo>
                    <a:pt x="1760" y="392"/>
                    <a:pt x="1781" y="396"/>
                    <a:pt x="1801" y="396"/>
                  </a:cubicBezTo>
                  <a:cubicBezTo>
                    <a:pt x="1872" y="396"/>
                    <a:pt x="1935" y="336"/>
                    <a:pt x="1953" y="262"/>
                  </a:cubicBezTo>
                  <a:cubicBezTo>
                    <a:pt x="1977" y="191"/>
                    <a:pt x="1929" y="95"/>
                    <a:pt x="1834" y="71"/>
                  </a:cubicBezTo>
                  <a:cubicBezTo>
                    <a:pt x="1691"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5"/>
            <p:cNvSpPr/>
            <p:nvPr/>
          </p:nvSpPr>
          <p:spPr>
            <a:xfrm>
              <a:off x="7425929"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5"/>
            <p:cNvSpPr/>
            <p:nvPr/>
          </p:nvSpPr>
          <p:spPr>
            <a:xfrm>
              <a:off x="7425929" y="3573060"/>
              <a:ext cx="41204" cy="41204"/>
            </a:xfrm>
            <a:custGeom>
              <a:rect b="b" l="l" r="r" t="t"/>
              <a:pathLst>
                <a:path extrusionOk="0" h="1382" w="1382">
                  <a:moveTo>
                    <a:pt x="691" y="334"/>
                  </a:moveTo>
                  <a:cubicBezTo>
                    <a:pt x="882" y="334"/>
                    <a:pt x="1024" y="500"/>
                    <a:pt x="1048" y="691"/>
                  </a:cubicBezTo>
                  <a:cubicBezTo>
                    <a:pt x="1048" y="905"/>
                    <a:pt x="858" y="1048"/>
                    <a:pt x="691" y="1048"/>
                  </a:cubicBezTo>
                  <a:cubicBezTo>
                    <a:pt x="477"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5"/>
            <p:cNvSpPr/>
            <p:nvPr/>
          </p:nvSpPr>
          <p:spPr>
            <a:xfrm>
              <a:off x="7403926" y="3622047"/>
              <a:ext cx="82379" cy="122868"/>
            </a:xfrm>
            <a:custGeom>
              <a:rect b="b" l="l" r="r" t="t"/>
              <a:pathLst>
                <a:path extrusionOk="0" h="4121" w="2763">
                  <a:moveTo>
                    <a:pt x="1334" y="1"/>
                  </a:moveTo>
                  <a:cubicBezTo>
                    <a:pt x="953" y="1"/>
                    <a:pt x="619" y="120"/>
                    <a:pt x="357" y="405"/>
                  </a:cubicBezTo>
                  <a:cubicBezTo>
                    <a:pt x="191" y="620"/>
                    <a:pt x="95" y="882"/>
                    <a:pt x="24" y="1144"/>
                  </a:cubicBezTo>
                  <a:cubicBezTo>
                    <a:pt x="0" y="1358"/>
                    <a:pt x="0" y="1572"/>
                    <a:pt x="0" y="1787"/>
                  </a:cubicBezTo>
                  <a:lnTo>
                    <a:pt x="0" y="1977"/>
                  </a:lnTo>
                  <a:lnTo>
                    <a:pt x="0" y="2453"/>
                  </a:lnTo>
                  <a:cubicBezTo>
                    <a:pt x="0" y="2501"/>
                    <a:pt x="24" y="2549"/>
                    <a:pt x="72" y="2549"/>
                  </a:cubicBezTo>
                  <a:cubicBezTo>
                    <a:pt x="214" y="2668"/>
                    <a:pt x="357" y="2692"/>
                    <a:pt x="476" y="2692"/>
                  </a:cubicBezTo>
                  <a:lnTo>
                    <a:pt x="476" y="3597"/>
                  </a:lnTo>
                  <a:cubicBezTo>
                    <a:pt x="476" y="3882"/>
                    <a:pt x="691" y="4120"/>
                    <a:pt x="977" y="4120"/>
                  </a:cubicBezTo>
                  <a:cubicBezTo>
                    <a:pt x="1143" y="4120"/>
                    <a:pt x="1262" y="4073"/>
                    <a:pt x="1381" y="3978"/>
                  </a:cubicBezTo>
                  <a:cubicBezTo>
                    <a:pt x="1453" y="4073"/>
                    <a:pt x="1620" y="4120"/>
                    <a:pt x="1762" y="4120"/>
                  </a:cubicBezTo>
                  <a:cubicBezTo>
                    <a:pt x="2048" y="4120"/>
                    <a:pt x="2263" y="3859"/>
                    <a:pt x="2263" y="3597"/>
                  </a:cubicBezTo>
                  <a:lnTo>
                    <a:pt x="2263" y="2692"/>
                  </a:lnTo>
                  <a:lnTo>
                    <a:pt x="2405" y="2692"/>
                  </a:lnTo>
                  <a:cubicBezTo>
                    <a:pt x="2596" y="2668"/>
                    <a:pt x="2739" y="2453"/>
                    <a:pt x="2739" y="2287"/>
                  </a:cubicBezTo>
                  <a:lnTo>
                    <a:pt x="2739" y="1620"/>
                  </a:lnTo>
                  <a:lnTo>
                    <a:pt x="2763" y="1310"/>
                  </a:lnTo>
                  <a:cubicBezTo>
                    <a:pt x="2763" y="1096"/>
                    <a:pt x="2739" y="953"/>
                    <a:pt x="2691" y="810"/>
                  </a:cubicBezTo>
                  <a:lnTo>
                    <a:pt x="2596" y="620"/>
                  </a:lnTo>
                  <a:cubicBezTo>
                    <a:pt x="2555" y="569"/>
                    <a:pt x="2493" y="540"/>
                    <a:pt x="2433" y="540"/>
                  </a:cubicBezTo>
                  <a:cubicBezTo>
                    <a:pt x="2352" y="540"/>
                    <a:pt x="2276"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05" y="2311"/>
                    <a:pt x="2358" y="2311"/>
                  </a:cubicBezTo>
                  <a:cubicBezTo>
                    <a:pt x="2334" y="2311"/>
                    <a:pt x="2334" y="2287"/>
                    <a:pt x="2334" y="2263"/>
                  </a:cubicBezTo>
                  <a:lnTo>
                    <a:pt x="2334" y="2215"/>
                  </a:lnTo>
                  <a:lnTo>
                    <a:pt x="2334" y="1215"/>
                  </a:lnTo>
                  <a:cubicBezTo>
                    <a:pt x="2334" y="1120"/>
                    <a:pt x="2263" y="1072"/>
                    <a:pt x="2167" y="1025"/>
                  </a:cubicBezTo>
                  <a:cubicBezTo>
                    <a:pt x="2155" y="1022"/>
                    <a:pt x="2143" y="1021"/>
                    <a:pt x="2132" y="1021"/>
                  </a:cubicBezTo>
                  <a:cubicBezTo>
                    <a:pt x="2034" y="1021"/>
                    <a:pt x="1977" y="1108"/>
                    <a:pt x="1977" y="1215"/>
                  </a:cubicBezTo>
                  <a:lnTo>
                    <a:pt x="1977" y="3525"/>
                  </a:lnTo>
                  <a:cubicBezTo>
                    <a:pt x="1977" y="3632"/>
                    <a:pt x="1881" y="3719"/>
                    <a:pt x="1776" y="3719"/>
                  </a:cubicBezTo>
                  <a:cubicBezTo>
                    <a:pt x="1763" y="3719"/>
                    <a:pt x="1751" y="3718"/>
                    <a:pt x="1739" y="3716"/>
                  </a:cubicBezTo>
                  <a:cubicBezTo>
                    <a:pt x="1643" y="3692"/>
                    <a:pt x="1620" y="3620"/>
                    <a:pt x="1620" y="3525"/>
                  </a:cubicBezTo>
                  <a:lnTo>
                    <a:pt x="1620" y="3501"/>
                  </a:lnTo>
                  <a:lnTo>
                    <a:pt x="1620" y="2025"/>
                  </a:lnTo>
                  <a:cubicBezTo>
                    <a:pt x="1620" y="1930"/>
                    <a:pt x="1548" y="1858"/>
                    <a:pt x="1453" y="1834"/>
                  </a:cubicBezTo>
                  <a:cubicBezTo>
                    <a:pt x="1440" y="1832"/>
                    <a:pt x="1428" y="1831"/>
                    <a:pt x="1417" y="1831"/>
                  </a:cubicBezTo>
                  <a:cubicBezTo>
                    <a:pt x="1320" y="1831"/>
                    <a:pt x="1262" y="1918"/>
                    <a:pt x="1262" y="2025"/>
                  </a:cubicBezTo>
                  <a:lnTo>
                    <a:pt x="1262" y="3501"/>
                  </a:lnTo>
                  <a:lnTo>
                    <a:pt x="1262" y="3525"/>
                  </a:lnTo>
                  <a:cubicBezTo>
                    <a:pt x="1262" y="3620"/>
                    <a:pt x="1191" y="3692"/>
                    <a:pt x="1143" y="3716"/>
                  </a:cubicBezTo>
                  <a:cubicBezTo>
                    <a:pt x="1131" y="3718"/>
                    <a:pt x="1118" y="3719"/>
                    <a:pt x="1106" y="3719"/>
                  </a:cubicBezTo>
                  <a:cubicBezTo>
                    <a:pt x="1001" y="3719"/>
                    <a:pt x="905" y="3632"/>
                    <a:pt x="905" y="3525"/>
                  </a:cubicBezTo>
                  <a:lnTo>
                    <a:pt x="905" y="1215"/>
                  </a:lnTo>
                  <a:cubicBezTo>
                    <a:pt x="905" y="1120"/>
                    <a:pt x="834" y="1072"/>
                    <a:pt x="738" y="1025"/>
                  </a:cubicBezTo>
                  <a:cubicBezTo>
                    <a:pt x="726" y="1022"/>
                    <a:pt x="714" y="1021"/>
                    <a:pt x="703" y="1021"/>
                  </a:cubicBezTo>
                  <a:cubicBezTo>
                    <a:pt x="605" y="1021"/>
                    <a:pt x="548" y="1108"/>
                    <a:pt x="548" y="1215"/>
                  </a:cubicBezTo>
                  <a:lnTo>
                    <a:pt x="548" y="2263"/>
                  </a:lnTo>
                  <a:cubicBezTo>
                    <a:pt x="548" y="2287"/>
                    <a:pt x="500" y="2311"/>
                    <a:pt x="476" y="2311"/>
                  </a:cubicBezTo>
                  <a:cubicBezTo>
                    <a:pt x="453" y="2311"/>
                    <a:pt x="429" y="2287"/>
                    <a:pt x="429" y="2263"/>
                  </a:cubicBezTo>
                  <a:lnTo>
                    <a:pt x="429" y="1906"/>
                  </a:lnTo>
                  <a:lnTo>
                    <a:pt x="429" y="1429"/>
                  </a:lnTo>
                  <a:cubicBezTo>
                    <a:pt x="429" y="1310"/>
                    <a:pt x="429" y="1144"/>
                    <a:pt x="453" y="1025"/>
                  </a:cubicBezTo>
                  <a:cubicBezTo>
                    <a:pt x="476" y="906"/>
                    <a:pt x="548" y="834"/>
                    <a:pt x="595" y="739"/>
                  </a:cubicBezTo>
                  <a:cubicBezTo>
                    <a:pt x="715" y="548"/>
                    <a:pt x="929" y="405"/>
                    <a:pt x="1143" y="358"/>
                  </a:cubicBezTo>
                  <a:cubicBezTo>
                    <a:pt x="1215" y="310"/>
                    <a:pt x="1334" y="310"/>
                    <a:pt x="1429" y="310"/>
                  </a:cubicBezTo>
                  <a:cubicBezTo>
                    <a:pt x="1548" y="310"/>
                    <a:pt x="1667" y="358"/>
                    <a:pt x="1762" y="382"/>
                  </a:cubicBezTo>
                  <a:cubicBezTo>
                    <a:pt x="1775" y="386"/>
                    <a:pt x="1788" y="388"/>
                    <a:pt x="1801" y="388"/>
                  </a:cubicBezTo>
                  <a:cubicBezTo>
                    <a:pt x="1865" y="388"/>
                    <a:pt x="1937" y="341"/>
                    <a:pt x="1977" y="263"/>
                  </a:cubicBezTo>
                  <a:cubicBezTo>
                    <a:pt x="2001" y="167"/>
                    <a:pt x="1929" y="72"/>
                    <a:pt x="1834" y="48"/>
                  </a:cubicBezTo>
                  <a:cubicBezTo>
                    <a:pt x="1691"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5"/>
            <p:cNvSpPr/>
            <p:nvPr/>
          </p:nvSpPr>
          <p:spPr>
            <a:xfrm>
              <a:off x="7491970" y="3803831"/>
              <a:ext cx="83094" cy="121436"/>
            </a:xfrm>
            <a:custGeom>
              <a:rect b="b" l="l" r="r" t="t"/>
              <a:pathLst>
                <a:path extrusionOk="0" h="4073" w="2787">
                  <a:moveTo>
                    <a:pt x="1286" y="2882"/>
                  </a:moveTo>
                  <a:lnTo>
                    <a:pt x="1286" y="3572"/>
                  </a:lnTo>
                  <a:lnTo>
                    <a:pt x="1286" y="3667"/>
                  </a:lnTo>
                  <a:cubicBezTo>
                    <a:pt x="1238" y="3763"/>
                    <a:pt x="1167" y="3787"/>
                    <a:pt x="1096" y="3787"/>
                  </a:cubicBezTo>
                  <a:cubicBezTo>
                    <a:pt x="1000" y="3787"/>
                    <a:pt x="929" y="3691"/>
                    <a:pt x="929" y="3596"/>
                  </a:cubicBezTo>
                  <a:lnTo>
                    <a:pt x="929" y="2882"/>
                  </a:lnTo>
                  <a:close/>
                  <a:moveTo>
                    <a:pt x="2001" y="2882"/>
                  </a:moveTo>
                  <a:lnTo>
                    <a:pt x="2001" y="3596"/>
                  </a:lnTo>
                  <a:cubicBezTo>
                    <a:pt x="2001" y="3691"/>
                    <a:pt x="1905" y="3787"/>
                    <a:pt x="1810" y="3787"/>
                  </a:cubicBezTo>
                  <a:cubicBezTo>
                    <a:pt x="1715" y="3787"/>
                    <a:pt x="1667" y="3763"/>
                    <a:pt x="1643" y="3667"/>
                  </a:cubicBezTo>
                  <a:lnTo>
                    <a:pt x="1643" y="3596"/>
                  </a:lnTo>
                  <a:lnTo>
                    <a:pt x="1643" y="3572"/>
                  </a:lnTo>
                  <a:lnTo>
                    <a:pt x="1643" y="2882"/>
                  </a:lnTo>
                  <a:close/>
                  <a:moveTo>
                    <a:pt x="1334" y="0"/>
                  </a:moveTo>
                  <a:cubicBezTo>
                    <a:pt x="953" y="0"/>
                    <a:pt x="619" y="119"/>
                    <a:pt x="357"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6" y="2834"/>
                  </a:lnTo>
                  <a:lnTo>
                    <a:pt x="476" y="3548"/>
                  </a:lnTo>
                  <a:cubicBezTo>
                    <a:pt x="476" y="3834"/>
                    <a:pt x="667" y="4072"/>
                    <a:pt x="977" y="4072"/>
                  </a:cubicBezTo>
                  <a:cubicBezTo>
                    <a:pt x="1119" y="4072"/>
                    <a:pt x="1238" y="4048"/>
                    <a:pt x="1358" y="3929"/>
                  </a:cubicBezTo>
                  <a:cubicBezTo>
                    <a:pt x="1453" y="4025"/>
                    <a:pt x="1572" y="4072"/>
                    <a:pt x="1715" y="4072"/>
                  </a:cubicBezTo>
                  <a:lnTo>
                    <a:pt x="1739" y="4072"/>
                  </a:lnTo>
                  <a:cubicBezTo>
                    <a:pt x="2024" y="4072"/>
                    <a:pt x="2263" y="3834"/>
                    <a:pt x="2263" y="3548"/>
                  </a:cubicBezTo>
                  <a:lnTo>
                    <a:pt x="2263" y="2834"/>
                  </a:lnTo>
                  <a:lnTo>
                    <a:pt x="2334" y="2834"/>
                  </a:lnTo>
                  <a:cubicBezTo>
                    <a:pt x="2524" y="2763"/>
                    <a:pt x="2620" y="2620"/>
                    <a:pt x="2620" y="2453"/>
                  </a:cubicBezTo>
                  <a:lnTo>
                    <a:pt x="2572" y="2286"/>
                  </a:lnTo>
                  <a:lnTo>
                    <a:pt x="2620" y="2262"/>
                  </a:lnTo>
                  <a:cubicBezTo>
                    <a:pt x="2691" y="2167"/>
                    <a:pt x="2739" y="2096"/>
                    <a:pt x="2739" y="1977"/>
                  </a:cubicBezTo>
                  <a:lnTo>
                    <a:pt x="2739" y="1286"/>
                  </a:lnTo>
                  <a:cubicBezTo>
                    <a:pt x="2786" y="1143"/>
                    <a:pt x="2739" y="905"/>
                    <a:pt x="2620" y="691"/>
                  </a:cubicBezTo>
                  <a:cubicBezTo>
                    <a:pt x="2579" y="640"/>
                    <a:pt x="2517" y="611"/>
                    <a:pt x="2457" y="611"/>
                  </a:cubicBezTo>
                  <a:cubicBezTo>
                    <a:pt x="2376" y="611"/>
                    <a:pt x="2300" y="663"/>
                    <a:pt x="2286" y="786"/>
                  </a:cubicBezTo>
                  <a:lnTo>
                    <a:pt x="2286" y="810"/>
                  </a:lnTo>
                  <a:cubicBezTo>
                    <a:pt x="2405" y="976"/>
                    <a:pt x="2477" y="1167"/>
                    <a:pt x="2477" y="1381"/>
                  </a:cubicBezTo>
                  <a:lnTo>
                    <a:pt x="2477" y="2024"/>
                  </a:lnTo>
                  <a:cubicBezTo>
                    <a:pt x="2477" y="2048"/>
                    <a:pt x="2405" y="2096"/>
                    <a:pt x="2382" y="2096"/>
                  </a:cubicBezTo>
                  <a:cubicBezTo>
                    <a:pt x="2358" y="2096"/>
                    <a:pt x="2358" y="2048"/>
                    <a:pt x="2358" y="2024"/>
                  </a:cubicBezTo>
                  <a:lnTo>
                    <a:pt x="2358" y="2000"/>
                  </a:lnTo>
                  <a:lnTo>
                    <a:pt x="2358" y="1310"/>
                  </a:lnTo>
                  <a:cubicBezTo>
                    <a:pt x="2358" y="1215"/>
                    <a:pt x="2286" y="1167"/>
                    <a:pt x="2191" y="1143"/>
                  </a:cubicBezTo>
                  <a:cubicBezTo>
                    <a:pt x="2170" y="1135"/>
                    <a:pt x="2150" y="1131"/>
                    <a:pt x="2131" y="1131"/>
                  </a:cubicBezTo>
                  <a:cubicBezTo>
                    <a:pt x="2049" y="1131"/>
                    <a:pt x="2001" y="1212"/>
                    <a:pt x="2001" y="1310"/>
                  </a:cubicBezTo>
                  <a:lnTo>
                    <a:pt x="2001" y="2048"/>
                  </a:lnTo>
                  <a:lnTo>
                    <a:pt x="2001" y="2096"/>
                  </a:lnTo>
                  <a:cubicBezTo>
                    <a:pt x="2024" y="2262"/>
                    <a:pt x="2143" y="2405"/>
                    <a:pt x="2310" y="2453"/>
                  </a:cubicBezTo>
                  <a:lnTo>
                    <a:pt x="2310" y="2524"/>
                  </a:lnTo>
                  <a:lnTo>
                    <a:pt x="572" y="2524"/>
                  </a:lnTo>
                  <a:lnTo>
                    <a:pt x="572" y="2453"/>
                  </a:lnTo>
                  <a:cubicBezTo>
                    <a:pt x="738" y="2405"/>
                    <a:pt x="881" y="2262"/>
                    <a:pt x="881" y="2048"/>
                  </a:cubicBezTo>
                  <a:lnTo>
                    <a:pt x="881" y="2024"/>
                  </a:lnTo>
                  <a:lnTo>
                    <a:pt x="881" y="1286"/>
                  </a:lnTo>
                  <a:cubicBezTo>
                    <a:pt x="881" y="1191"/>
                    <a:pt x="834" y="1143"/>
                    <a:pt x="738" y="1096"/>
                  </a:cubicBezTo>
                  <a:cubicBezTo>
                    <a:pt x="726" y="1093"/>
                    <a:pt x="714" y="1092"/>
                    <a:pt x="702" y="1092"/>
                  </a:cubicBezTo>
                  <a:cubicBezTo>
                    <a:pt x="600" y="1092"/>
                    <a:pt x="524" y="1179"/>
                    <a:pt x="524" y="1286"/>
                  </a:cubicBezTo>
                  <a:lnTo>
                    <a:pt x="524" y="2024"/>
                  </a:lnTo>
                  <a:cubicBezTo>
                    <a:pt x="524" y="2024"/>
                    <a:pt x="500" y="2096"/>
                    <a:pt x="476" y="2096"/>
                  </a:cubicBezTo>
                  <a:cubicBezTo>
                    <a:pt x="429" y="2096"/>
                    <a:pt x="405" y="2048"/>
                    <a:pt x="405" y="2024"/>
                  </a:cubicBezTo>
                  <a:lnTo>
                    <a:pt x="405" y="1334"/>
                  </a:lnTo>
                  <a:cubicBezTo>
                    <a:pt x="405" y="786"/>
                    <a:pt x="857" y="333"/>
                    <a:pt x="1429" y="333"/>
                  </a:cubicBezTo>
                  <a:cubicBezTo>
                    <a:pt x="1548" y="333"/>
                    <a:pt x="1667" y="357"/>
                    <a:pt x="1739" y="381"/>
                  </a:cubicBezTo>
                  <a:cubicBezTo>
                    <a:pt x="1759" y="392"/>
                    <a:pt x="1780" y="396"/>
                    <a:pt x="1800" y="396"/>
                  </a:cubicBezTo>
                  <a:cubicBezTo>
                    <a:pt x="1872" y="396"/>
                    <a:pt x="1934" y="336"/>
                    <a:pt x="1953" y="262"/>
                  </a:cubicBezTo>
                  <a:cubicBezTo>
                    <a:pt x="1977" y="191"/>
                    <a:pt x="1929" y="95"/>
                    <a:pt x="1834" y="71"/>
                  </a:cubicBezTo>
                  <a:cubicBezTo>
                    <a:pt x="1691" y="0"/>
                    <a:pt x="1381" y="0"/>
                    <a:pt x="1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5"/>
            <p:cNvSpPr/>
            <p:nvPr/>
          </p:nvSpPr>
          <p:spPr>
            <a:xfrm>
              <a:off x="7514690"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5"/>
            <p:cNvSpPr/>
            <p:nvPr/>
          </p:nvSpPr>
          <p:spPr>
            <a:xfrm>
              <a:off x="7514690" y="3573060"/>
              <a:ext cx="41204" cy="41204"/>
            </a:xfrm>
            <a:custGeom>
              <a:rect b="b" l="l" r="r" t="t"/>
              <a:pathLst>
                <a:path extrusionOk="0" h="1382" w="1382">
                  <a:moveTo>
                    <a:pt x="691" y="334"/>
                  </a:moveTo>
                  <a:cubicBezTo>
                    <a:pt x="881" y="334"/>
                    <a:pt x="1024" y="500"/>
                    <a:pt x="1048" y="691"/>
                  </a:cubicBezTo>
                  <a:cubicBezTo>
                    <a:pt x="1048" y="905"/>
                    <a:pt x="905" y="1048"/>
                    <a:pt x="691" y="1048"/>
                  </a:cubicBezTo>
                  <a:cubicBezTo>
                    <a:pt x="476"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5"/>
            <p:cNvSpPr/>
            <p:nvPr/>
          </p:nvSpPr>
          <p:spPr>
            <a:xfrm>
              <a:off x="7492656" y="3622047"/>
              <a:ext cx="82409" cy="122868"/>
            </a:xfrm>
            <a:custGeom>
              <a:rect b="b" l="l" r="r" t="t"/>
              <a:pathLst>
                <a:path extrusionOk="0" h="4121" w="2764">
                  <a:moveTo>
                    <a:pt x="1335" y="1"/>
                  </a:moveTo>
                  <a:cubicBezTo>
                    <a:pt x="954" y="1"/>
                    <a:pt x="620" y="120"/>
                    <a:pt x="358" y="405"/>
                  </a:cubicBezTo>
                  <a:cubicBezTo>
                    <a:pt x="191" y="620"/>
                    <a:pt x="96" y="882"/>
                    <a:pt x="25" y="1144"/>
                  </a:cubicBezTo>
                  <a:cubicBezTo>
                    <a:pt x="1" y="1358"/>
                    <a:pt x="1" y="1572"/>
                    <a:pt x="1" y="1787"/>
                  </a:cubicBezTo>
                  <a:lnTo>
                    <a:pt x="1" y="1977"/>
                  </a:lnTo>
                  <a:lnTo>
                    <a:pt x="1" y="2453"/>
                  </a:lnTo>
                  <a:cubicBezTo>
                    <a:pt x="1" y="2501"/>
                    <a:pt x="25" y="2549"/>
                    <a:pt x="72" y="2549"/>
                  </a:cubicBezTo>
                  <a:cubicBezTo>
                    <a:pt x="215" y="2668"/>
                    <a:pt x="358" y="2692"/>
                    <a:pt x="477" y="2692"/>
                  </a:cubicBezTo>
                  <a:lnTo>
                    <a:pt x="477" y="3597"/>
                  </a:lnTo>
                  <a:cubicBezTo>
                    <a:pt x="477" y="3882"/>
                    <a:pt x="692" y="4120"/>
                    <a:pt x="977" y="4120"/>
                  </a:cubicBezTo>
                  <a:cubicBezTo>
                    <a:pt x="1144" y="4120"/>
                    <a:pt x="1263" y="4073"/>
                    <a:pt x="1382" y="3978"/>
                  </a:cubicBezTo>
                  <a:cubicBezTo>
                    <a:pt x="1454" y="4073"/>
                    <a:pt x="1620" y="4120"/>
                    <a:pt x="1763" y="4120"/>
                  </a:cubicBezTo>
                  <a:cubicBezTo>
                    <a:pt x="2049" y="4120"/>
                    <a:pt x="2263" y="3859"/>
                    <a:pt x="2263" y="3597"/>
                  </a:cubicBezTo>
                  <a:lnTo>
                    <a:pt x="2263" y="2692"/>
                  </a:lnTo>
                  <a:lnTo>
                    <a:pt x="2406" y="2692"/>
                  </a:lnTo>
                  <a:cubicBezTo>
                    <a:pt x="2597" y="2668"/>
                    <a:pt x="2740" y="2453"/>
                    <a:pt x="2740" y="2287"/>
                  </a:cubicBezTo>
                  <a:lnTo>
                    <a:pt x="2740" y="1620"/>
                  </a:lnTo>
                  <a:lnTo>
                    <a:pt x="2763" y="1310"/>
                  </a:lnTo>
                  <a:cubicBezTo>
                    <a:pt x="2763" y="1096"/>
                    <a:pt x="2740" y="953"/>
                    <a:pt x="2692" y="810"/>
                  </a:cubicBezTo>
                  <a:lnTo>
                    <a:pt x="2597" y="620"/>
                  </a:lnTo>
                  <a:cubicBezTo>
                    <a:pt x="2556" y="569"/>
                    <a:pt x="2494" y="540"/>
                    <a:pt x="2434" y="540"/>
                  </a:cubicBezTo>
                  <a:cubicBezTo>
                    <a:pt x="2353" y="540"/>
                    <a:pt x="2277" y="592"/>
                    <a:pt x="2263" y="715"/>
                  </a:cubicBezTo>
                  <a:lnTo>
                    <a:pt x="2263" y="739"/>
                  </a:lnTo>
                  <a:cubicBezTo>
                    <a:pt x="2335" y="834"/>
                    <a:pt x="2359" y="882"/>
                    <a:pt x="2382" y="977"/>
                  </a:cubicBezTo>
                  <a:cubicBezTo>
                    <a:pt x="2454" y="1120"/>
                    <a:pt x="2454" y="1239"/>
                    <a:pt x="2454" y="1382"/>
                  </a:cubicBezTo>
                  <a:lnTo>
                    <a:pt x="2454" y="1858"/>
                  </a:lnTo>
                  <a:lnTo>
                    <a:pt x="2454" y="2263"/>
                  </a:lnTo>
                  <a:cubicBezTo>
                    <a:pt x="2454" y="2287"/>
                    <a:pt x="2406" y="2311"/>
                    <a:pt x="2359" y="2311"/>
                  </a:cubicBezTo>
                  <a:cubicBezTo>
                    <a:pt x="2335" y="2311"/>
                    <a:pt x="2335" y="2287"/>
                    <a:pt x="2335" y="2263"/>
                  </a:cubicBezTo>
                  <a:lnTo>
                    <a:pt x="2335" y="2215"/>
                  </a:lnTo>
                  <a:lnTo>
                    <a:pt x="2335" y="1215"/>
                  </a:lnTo>
                  <a:cubicBezTo>
                    <a:pt x="2335" y="1120"/>
                    <a:pt x="2263" y="1072"/>
                    <a:pt x="2168" y="1025"/>
                  </a:cubicBezTo>
                  <a:cubicBezTo>
                    <a:pt x="2156" y="1022"/>
                    <a:pt x="2144" y="1021"/>
                    <a:pt x="2132" y="1021"/>
                  </a:cubicBezTo>
                  <a:cubicBezTo>
                    <a:pt x="2035" y="1021"/>
                    <a:pt x="1978" y="1108"/>
                    <a:pt x="1978" y="1215"/>
                  </a:cubicBezTo>
                  <a:lnTo>
                    <a:pt x="1978" y="3525"/>
                  </a:lnTo>
                  <a:cubicBezTo>
                    <a:pt x="1978" y="3632"/>
                    <a:pt x="1882" y="3719"/>
                    <a:pt x="1777" y="3719"/>
                  </a:cubicBezTo>
                  <a:cubicBezTo>
                    <a:pt x="1764" y="3719"/>
                    <a:pt x="1752" y="3718"/>
                    <a:pt x="1739" y="3716"/>
                  </a:cubicBezTo>
                  <a:cubicBezTo>
                    <a:pt x="1644" y="3692"/>
                    <a:pt x="1620" y="3620"/>
                    <a:pt x="1620" y="3525"/>
                  </a:cubicBezTo>
                  <a:lnTo>
                    <a:pt x="1620" y="3501"/>
                  </a:lnTo>
                  <a:lnTo>
                    <a:pt x="1620" y="2025"/>
                  </a:lnTo>
                  <a:cubicBezTo>
                    <a:pt x="1620" y="1930"/>
                    <a:pt x="1549" y="1858"/>
                    <a:pt x="1454" y="1834"/>
                  </a:cubicBezTo>
                  <a:cubicBezTo>
                    <a:pt x="1441" y="1832"/>
                    <a:pt x="1429" y="1831"/>
                    <a:pt x="1418" y="1831"/>
                  </a:cubicBezTo>
                  <a:cubicBezTo>
                    <a:pt x="1320" y="1831"/>
                    <a:pt x="1263" y="1918"/>
                    <a:pt x="1263" y="2025"/>
                  </a:cubicBezTo>
                  <a:lnTo>
                    <a:pt x="1263" y="3501"/>
                  </a:lnTo>
                  <a:lnTo>
                    <a:pt x="1263" y="3525"/>
                  </a:lnTo>
                  <a:cubicBezTo>
                    <a:pt x="1263" y="3620"/>
                    <a:pt x="1192" y="3692"/>
                    <a:pt x="1144" y="3716"/>
                  </a:cubicBezTo>
                  <a:cubicBezTo>
                    <a:pt x="1132" y="3718"/>
                    <a:pt x="1119" y="3719"/>
                    <a:pt x="1107" y="3719"/>
                  </a:cubicBezTo>
                  <a:cubicBezTo>
                    <a:pt x="1001" y="3719"/>
                    <a:pt x="906" y="3632"/>
                    <a:pt x="906" y="3525"/>
                  </a:cubicBezTo>
                  <a:lnTo>
                    <a:pt x="906" y="1215"/>
                  </a:lnTo>
                  <a:cubicBezTo>
                    <a:pt x="906" y="1120"/>
                    <a:pt x="834" y="1072"/>
                    <a:pt x="739" y="1025"/>
                  </a:cubicBezTo>
                  <a:cubicBezTo>
                    <a:pt x="727" y="1022"/>
                    <a:pt x="715" y="1021"/>
                    <a:pt x="703" y="1021"/>
                  </a:cubicBezTo>
                  <a:cubicBezTo>
                    <a:pt x="606" y="1021"/>
                    <a:pt x="549" y="1108"/>
                    <a:pt x="549" y="1215"/>
                  </a:cubicBezTo>
                  <a:lnTo>
                    <a:pt x="549" y="2263"/>
                  </a:lnTo>
                  <a:cubicBezTo>
                    <a:pt x="549" y="2287"/>
                    <a:pt x="501" y="2311"/>
                    <a:pt x="477" y="2311"/>
                  </a:cubicBezTo>
                  <a:cubicBezTo>
                    <a:pt x="453" y="2311"/>
                    <a:pt x="430" y="2287"/>
                    <a:pt x="430" y="2263"/>
                  </a:cubicBezTo>
                  <a:lnTo>
                    <a:pt x="430" y="1906"/>
                  </a:lnTo>
                  <a:lnTo>
                    <a:pt x="430" y="1429"/>
                  </a:lnTo>
                  <a:cubicBezTo>
                    <a:pt x="430" y="1310"/>
                    <a:pt x="430" y="1144"/>
                    <a:pt x="453" y="1025"/>
                  </a:cubicBezTo>
                  <a:cubicBezTo>
                    <a:pt x="477" y="906"/>
                    <a:pt x="549" y="834"/>
                    <a:pt x="596" y="739"/>
                  </a:cubicBezTo>
                  <a:cubicBezTo>
                    <a:pt x="715" y="548"/>
                    <a:pt x="930" y="405"/>
                    <a:pt x="1144" y="358"/>
                  </a:cubicBezTo>
                  <a:cubicBezTo>
                    <a:pt x="1215" y="310"/>
                    <a:pt x="1335" y="310"/>
                    <a:pt x="1430" y="310"/>
                  </a:cubicBezTo>
                  <a:cubicBezTo>
                    <a:pt x="1549" y="310"/>
                    <a:pt x="1668" y="358"/>
                    <a:pt x="1763" y="382"/>
                  </a:cubicBezTo>
                  <a:cubicBezTo>
                    <a:pt x="1775" y="386"/>
                    <a:pt x="1788" y="388"/>
                    <a:pt x="1802" y="388"/>
                  </a:cubicBezTo>
                  <a:cubicBezTo>
                    <a:pt x="1866" y="388"/>
                    <a:pt x="1938" y="341"/>
                    <a:pt x="1978" y="263"/>
                  </a:cubicBezTo>
                  <a:cubicBezTo>
                    <a:pt x="2001" y="167"/>
                    <a:pt x="1930" y="72"/>
                    <a:pt x="1835" y="48"/>
                  </a:cubicBezTo>
                  <a:cubicBezTo>
                    <a:pt x="1692"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5"/>
            <p:cNvSpPr/>
            <p:nvPr/>
          </p:nvSpPr>
          <p:spPr>
            <a:xfrm>
              <a:off x="758070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6" y="3787"/>
                    <a:pt x="1668" y="3763"/>
                    <a:pt x="1644" y="3667"/>
                  </a:cubicBezTo>
                  <a:lnTo>
                    <a:pt x="1644" y="3596"/>
                  </a:lnTo>
                  <a:lnTo>
                    <a:pt x="1644" y="3572"/>
                  </a:lnTo>
                  <a:lnTo>
                    <a:pt x="1644" y="2882"/>
                  </a:lnTo>
                  <a:close/>
                  <a:moveTo>
                    <a:pt x="1335" y="0"/>
                  </a:moveTo>
                  <a:cubicBezTo>
                    <a:pt x="954" y="0"/>
                    <a:pt x="620" y="119"/>
                    <a:pt x="358" y="429"/>
                  </a:cubicBezTo>
                  <a:cubicBezTo>
                    <a:pt x="1" y="810"/>
                    <a:pt x="1" y="1310"/>
                    <a:pt x="1" y="1786"/>
                  </a:cubicBezTo>
                  <a:lnTo>
                    <a:pt x="1" y="2024"/>
                  </a:lnTo>
                  <a:lnTo>
                    <a:pt x="1" y="2048"/>
                  </a:lnTo>
                  <a:cubicBezTo>
                    <a:pt x="1" y="2120"/>
                    <a:pt x="25" y="2167"/>
                    <a:pt x="49" y="2239"/>
                  </a:cubicBezTo>
                  <a:cubicBezTo>
                    <a:pt x="49"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4" y="4025"/>
                    <a:pt x="1573" y="4072"/>
                    <a:pt x="1716" y="4072"/>
                  </a:cubicBezTo>
                  <a:lnTo>
                    <a:pt x="1739" y="4072"/>
                  </a:lnTo>
                  <a:cubicBezTo>
                    <a:pt x="2025" y="4072"/>
                    <a:pt x="2263" y="3834"/>
                    <a:pt x="2263" y="3548"/>
                  </a:cubicBezTo>
                  <a:lnTo>
                    <a:pt x="2263" y="2834"/>
                  </a:lnTo>
                  <a:lnTo>
                    <a:pt x="2335" y="2834"/>
                  </a:lnTo>
                  <a:cubicBezTo>
                    <a:pt x="2525" y="2763"/>
                    <a:pt x="2621" y="2620"/>
                    <a:pt x="2621" y="2453"/>
                  </a:cubicBezTo>
                  <a:lnTo>
                    <a:pt x="2573" y="2286"/>
                  </a:lnTo>
                  <a:lnTo>
                    <a:pt x="2621" y="2262"/>
                  </a:lnTo>
                  <a:cubicBezTo>
                    <a:pt x="2692" y="2167"/>
                    <a:pt x="2740" y="2096"/>
                    <a:pt x="2740" y="1977"/>
                  </a:cubicBezTo>
                  <a:lnTo>
                    <a:pt x="2740" y="1286"/>
                  </a:lnTo>
                  <a:cubicBezTo>
                    <a:pt x="2835" y="1143"/>
                    <a:pt x="2740" y="905"/>
                    <a:pt x="2621" y="691"/>
                  </a:cubicBezTo>
                  <a:cubicBezTo>
                    <a:pt x="2580" y="640"/>
                    <a:pt x="2517" y="611"/>
                    <a:pt x="2457" y="611"/>
                  </a:cubicBezTo>
                  <a:cubicBezTo>
                    <a:pt x="2377" y="611"/>
                    <a:pt x="2301" y="663"/>
                    <a:pt x="2287" y="786"/>
                  </a:cubicBezTo>
                  <a:lnTo>
                    <a:pt x="2287" y="810"/>
                  </a:lnTo>
                  <a:cubicBezTo>
                    <a:pt x="2406" y="976"/>
                    <a:pt x="2478" y="1167"/>
                    <a:pt x="2478" y="1381"/>
                  </a:cubicBezTo>
                  <a:lnTo>
                    <a:pt x="2478" y="2024"/>
                  </a:lnTo>
                  <a:cubicBezTo>
                    <a:pt x="2478" y="2048"/>
                    <a:pt x="2406" y="2096"/>
                    <a:pt x="2382" y="2096"/>
                  </a:cubicBezTo>
                  <a:cubicBezTo>
                    <a:pt x="2359" y="2096"/>
                    <a:pt x="2359" y="2048"/>
                    <a:pt x="2359" y="2024"/>
                  </a:cubicBezTo>
                  <a:lnTo>
                    <a:pt x="2359" y="2000"/>
                  </a:lnTo>
                  <a:lnTo>
                    <a:pt x="2359" y="1310"/>
                  </a:lnTo>
                  <a:cubicBezTo>
                    <a:pt x="2359" y="1215"/>
                    <a:pt x="2287" y="1167"/>
                    <a:pt x="2192" y="1143"/>
                  </a:cubicBezTo>
                  <a:cubicBezTo>
                    <a:pt x="2170" y="1135"/>
                    <a:pt x="2151"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5" y="1092"/>
                    <a:pt x="703" y="1092"/>
                  </a:cubicBezTo>
                  <a:cubicBezTo>
                    <a:pt x="601" y="1092"/>
                    <a:pt x="525" y="1179"/>
                    <a:pt x="525" y="1286"/>
                  </a:cubicBezTo>
                  <a:lnTo>
                    <a:pt x="525" y="2024"/>
                  </a:lnTo>
                  <a:cubicBezTo>
                    <a:pt x="525" y="2024"/>
                    <a:pt x="501" y="2096"/>
                    <a:pt x="477" y="2096"/>
                  </a:cubicBezTo>
                  <a:cubicBezTo>
                    <a:pt x="430"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8" y="191"/>
                    <a:pt x="1930" y="95"/>
                    <a:pt x="1835"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5"/>
            <p:cNvSpPr/>
            <p:nvPr/>
          </p:nvSpPr>
          <p:spPr>
            <a:xfrm>
              <a:off x="7603420" y="3757677"/>
              <a:ext cx="41234" cy="41204"/>
            </a:xfrm>
            <a:custGeom>
              <a:rect b="b" l="l" r="r" t="t"/>
              <a:pathLst>
                <a:path extrusionOk="0" h="1382" w="1383">
                  <a:moveTo>
                    <a:pt x="692" y="334"/>
                  </a:moveTo>
                  <a:cubicBezTo>
                    <a:pt x="858" y="334"/>
                    <a:pt x="1049" y="476"/>
                    <a:pt x="1049" y="691"/>
                  </a:cubicBezTo>
                  <a:cubicBezTo>
                    <a:pt x="1049" y="857"/>
                    <a:pt x="906" y="1048"/>
                    <a:pt x="692" y="1048"/>
                  </a:cubicBezTo>
                  <a:cubicBezTo>
                    <a:pt x="477" y="1048"/>
                    <a:pt x="334" y="905"/>
                    <a:pt x="334" y="691"/>
                  </a:cubicBezTo>
                  <a:cubicBezTo>
                    <a:pt x="334" y="476"/>
                    <a:pt x="525" y="334"/>
                    <a:pt x="692" y="334"/>
                  </a:cubicBezTo>
                  <a:close/>
                  <a:moveTo>
                    <a:pt x="692" y="0"/>
                  </a:moveTo>
                  <a:cubicBezTo>
                    <a:pt x="311" y="0"/>
                    <a:pt x="1" y="310"/>
                    <a:pt x="1" y="691"/>
                  </a:cubicBezTo>
                  <a:cubicBezTo>
                    <a:pt x="1" y="1072"/>
                    <a:pt x="311" y="1381"/>
                    <a:pt x="692" y="1381"/>
                  </a:cubicBezTo>
                  <a:cubicBezTo>
                    <a:pt x="1073" y="1381"/>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5"/>
            <p:cNvSpPr/>
            <p:nvPr/>
          </p:nvSpPr>
          <p:spPr>
            <a:xfrm>
              <a:off x="7603420" y="3573060"/>
              <a:ext cx="41234" cy="41204"/>
            </a:xfrm>
            <a:custGeom>
              <a:rect b="b" l="l" r="r" t="t"/>
              <a:pathLst>
                <a:path extrusionOk="0" h="1382" w="1383">
                  <a:moveTo>
                    <a:pt x="692" y="334"/>
                  </a:moveTo>
                  <a:cubicBezTo>
                    <a:pt x="882" y="334"/>
                    <a:pt x="1049" y="500"/>
                    <a:pt x="1049" y="691"/>
                  </a:cubicBezTo>
                  <a:cubicBezTo>
                    <a:pt x="1049" y="905"/>
                    <a:pt x="858" y="1048"/>
                    <a:pt x="692" y="1048"/>
                  </a:cubicBezTo>
                  <a:cubicBezTo>
                    <a:pt x="477" y="1048"/>
                    <a:pt x="334" y="858"/>
                    <a:pt x="334" y="691"/>
                  </a:cubicBezTo>
                  <a:cubicBezTo>
                    <a:pt x="334" y="477"/>
                    <a:pt x="525" y="334"/>
                    <a:pt x="692" y="334"/>
                  </a:cubicBezTo>
                  <a:close/>
                  <a:moveTo>
                    <a:pt x="692" y="0"/>
                  </a:moveTo>
                  <a:cubicBezTo>
                    <a:pt x="311" y="0"/>
                    <a:pt x="1" y="310"/>
                    <a:pt x="1" y="691"/>
                  </a:cubicBezTo>
                  <a:cubicBezTo>
                    <a:pt x="1" y="1072"/>
                    <a:pt x="311" y="1382"/>
                    <a:pt x="692" y="1382"/>
                  </a:cubicBezTo>
                  <a:cubicBezTo>
                    <a:pt x="1073" y="1382"/>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5"/>
            <p:cNvSpPr/>
            <p:nvPr/>
          </p:nvSpPr>
          <p:spPr>
            <a:xfrm>
              <a:off x="758213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1" y="1358"/>
                    <a:pt x="1" y="1572"/>
                    <a:pt x="1" y="1787"/>
                  </a:cubicBezTo>
                  <a:lnTo>
                    <a:pt x="1" y="1977"/>
                  </a:lnTo>
                  <a:lnTo>
                    <a:pt x="1" y="2453"/>
                  </a:lnTo>
                  <a:cubicBezTo>
                    <a:pt x="1" y="2501"/>
                    <a:pt x="48" y="2549"/>
                    <a:pt x="72" y="2549"/>
                  </a:cubicBezTo>
                  <a:cubicBezTo>
                    <a:pt x="215" y="2668"/>
                    <a:pt x="358" y="2692"/>
                    <a:pt x="477" y="2692"/>
                  </a:cubicBezTo>
                  <a:lnTo>
                    <a:pt x="477" y="3597"/>
                  </a:lnTo>
                  <a:cubicBezTo>
                    <a:pt x="477" y="3882"/>
                    <a:pt x="691" y="4120"/>
                    <a:pt x="1001" y="4120"/>
                  </a:cubicBezTo>
                  <a:cubicBezTo>
                    <a:pt x="1144" y="4120"/>
                    <a:pt x="1263" y="4073"/>
                    <a:pt x="1382" y="3978"/>
                  </a:cubicBezTo>
                  <a:cubicBezTo>
                    <a:pt x="1477" y="4073"/>
                    <a:pt x="1620" y="4120"/>
                    <a:pt x="1763" y="4120"/>
                  </a:cubicBezTo>
                  <a:cubicBezTo>
                    <a:pt x="2072" y="4120"/>
                    <a:pt x="2263" y="3859"/>
                    <a:pt x="2263" y="3597"/>
                  </a:cubicBezTo>
                  <a:lnTo>
                    <a:pt x="2263" y="2692"/>
                  </a:lnTo>
                  <a:lnTo>
                    <a:pt x="2430" y="2692"/>
                  </a:lnTo>
                  <a:cubicBezTo>
                    <a:pt x="2596" y="2668"/>
                    <a:pt x="2739" y="2453"/>
                    <a:pt x="2739" y="2287"/>
                  </a:cubicBezTo>
                  <a:lnTo>
                    <a:pt x="2739" y="1620"/>
                  </a:lnTo>
                  <a:lnTo>
                    <a:pt x="2787" y="1310"/>
                  </a:lnTo>
                  <a:cubicBezTo>
                    <a:pt x="2787" y="1096"/>
                    <a:pt x="2739" y="953"/>
                    <a:pt x="2692" y="810"/>
                  </a:cubicBezTo>
                  <a:lnTo>
                    <a:pt x="2596" y="620"/>
                  </a:lnTo>
                  <a:cubicBezTo>
                    <a:pt x="2556" y="569"/>
                    <a:pt x="2498"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30"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4" y="1021"/>
                    <a:pt x="1977" y="1108"/>
                    <a:pt x="1977" y="1215"/>
                  </a:cubicBezTo>
                  <a:lnTo>
                    <a:pt x="1977" y="3525"/>
                  </a:lnTo>
                  <a:cubicBezTo>
                    <a:pt x="1977" y="3632"/>
                    <a:pt x="1882" y="3719"/>
                    <a:pt x="1776" y="3719"/>
                  </a:cubicBezTo>
                  <a:cubicBezTo>
                    <a:pt x="1764" y="3719"/>
                    <a:pt x="1751" y="3718"/>
                    <a:pt x="1739" y="3716"/>
                  </a:cubicBezTo>
                  <a:cubicBezTo>
                    <a:pt x="1644" y="3692"/>
                    <a:pt x="1620" y="3620"/>
                    <a:pt x="1620" y="3525"/>
                  </a:cubicBezTo>
                  <a:lnTo>
                    <a:pt x="1620" y="3501"/>
                  </a:lnTo>
                  <a:lnTo>
                    <a:pt x="1620" y="2025"/>
                  </a:lnTo>
                  <a:cubicBezTo>
                    <a:pt x="1620" y="1930"/>
                    <a:pt x="1549" y="1858"/>
                    <a:pt x="1477" y="1834"/>
                  </a:cubicBezTo>
                  <a:cubicBezTo>
                    <a:pt x="1465" y="1832"/>
                    <a:pt x="1452" y="1831"/>
                    <a:pt x="1441" y="1831"/>
                  </a:cubicBezTo>
                  <a:cubicBezTo>
                    <a:pt x="1339" y="1831"/>
                    <a:pt x="1263" y="1918"/>
                    <a:pt x="1263" y="2025"/>
                  </a:cubicBezTo>
                  <a:lnTo>
                    <a:pt x="1263" y="3501"/>
                  </a:lnTo>
                  <a:lnTo>
                    <a:pt x="1263" y="3525"/>
                  </a:lnTo>
                  <a:cubicBezTo>
                    <a:pt x="1263" y="3620"/>
                    <a:pt x="1191" y="3692"/>
                    <a:pt x="1144" y="3716"/>
                  </a:cubicBezTo>
                  <a:cubicBezTo>
                    <a:pt x="1131" y="3718"/>
                    <a:pt x="1119" y="3719"/>
                    <a:pt x="1107" y="3719"/>
                  </a:cubicBezTo>
                  <a:cubicBezTo>
                    <a:pt x="1001" y="3719"/>
                    <a:pt x="906" y="3632"/>
                    <a:pt x="906" y="3525"/>
                  </a:cubicBezTo>
                  <a:lnTo>
                    <a:pt x="906" y="1215"/>
                  </a:lnTo>
                  <a:cubicBezTo>
                    <a:pt x="906" y="1120"/>
                    <a:pt x="834" y="1072"/>
                    <a:pt x="763"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4" y="358"/>
                  </a:cubicBezTo>
                  <a:cubicBezTo>
                    <a:pt x="1239" y="310"/>
                    <a:pt x="1358" y="310"/>
                    <a:pt x="1429" y="310"/>
                  </a:cubicBezTo>
                  <a:cubicBezTo>
                    <a:pt x="1549" y="310"/>
                    <a:pt x="1668" y="358"/>
                    <a:pt x="1763" y="382"/>
                  </a:cubicBezTo>
                  <a:cubicBezTo>
                    <a:pt x="1779" y="386"/>
                    <a:pt x="1796" y="388"/>
                    <a:pt x="1812" y="388"/>
                  </a:cubicBezTo>
                  <a:cubicBezTo>
                    <a:pt x="1889" y="388"/>
                    <a:pt x="1957" y="341"/>
                    <a:pt x="1977" y="263"/>
                  </a:cubicBezTo>
                  <a:cubicBezTo>
                    <a:pt x="2001" y="167"/>
                    <a:pt x="1953" y="72"/>
                    <a:pt x="1858" y="48"/>
                  </a:cubicBezTo>
                  <a:cubicBezTo>
                    <a:pt x="1715"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5"/>
            <p:cNvSpPr/>
            <p:nvPr/>
          </p:nvSpPr>
          <p:spPr>
            <a:xfrm>
              <a:off x="766946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5" y="3787"/>
                    <a:pt x="1668" y="3763"/>
                    <a:pt x="1644" y="3667"/>
                  </a:cubicBezTo>
                  <a:lnTo>
                    <a:pt x="1644" y="3596"/>
                  </a:lnTo>
                  <a:lnTo>
                    <a:pt x="1644" y="3572"/>
                  </a:lnTo>
                  <a:lnTo>
                    <a:pt x="1644" y="2882"/>
                  </a:lnTo>
                  <a:close/>
                  <a:moveTo>
                    <a:pt x="1334" y="0"/>
                  </a:moveTo>
                  <a:cubicBezTo>
                    <a:pt x="953" y="0"/>
                    <a:pt x="620" y="119"/>
                    <a:pt x="358" y="429"/>
                  </a:cubicBezTo>
                  <a:cubicBezTo>
                    <a:pt x="1" y="810"/>
                    <a:pt x="1" y="1310"/>
                    <a:pt x="1" y="1786"/>
                  </a:cubicBezTo>
                  <a:lnTo>
                    <a:pt x="1" y="2024"/>
                  </a:lnTo>
                  <a:lnTo>
                    <a:pt x="1" y="2048"/>
                  </a:lnTo>
                  <a:cubicBezTo>
                    <a:pt x="1" y="2120"/>
                    <a:pt x="25" y="2167"/>
                    <a:pt x="48" y="2239"/>
                  </a:cubicBezTo>
                  <a:cubicBezTo>
                    <a:pt x="48"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3" y="4025"/>
                    <a:pt x="1573" y="4072"/>
                    <a:pt x="1715" y="4072"/>
                  </a:cubicBezTo>
                  <a:lnTo>
                    <a:pt x="1739" y="4072"/>
                  </a:lnTo>
                  <a:cubicBezTo>
                    <a:pt x="2025" y="4072"/>
                    <a:pt x="2263" y="3834"/>
                    <a:pt x="2263" y="3548"/>
                  </a:cubicBezTo>
                  <a:lnTo>
                    <a:pt x="2263" y="2834"/>
                  </a:lnTo>
                  <a:lnTo>
                    <a:pt x="2335" y="2834"/>
                  </a:lnTo>
                  <a:cubicBezTo>
                    <a:pt x="2525" y="2763"/>
                    <a:pt x="2620" y="2620"/>
                    <a:pt x="2620" y="2453"/>
                  </a:cubicBezTo>
                  <a:lnTo>
                    <a:pt x="2573" y="2286"/>
                  </a:lnTo>
                  <a:lnTo>
                    <a:pt x="2620" y="2262"/>
                  </a:lnTo>
                  <a:cubicBezTo>
                    <a:pt x="2692" y="2167"/>
                    <a:pt x="2739" y="2096"/>
                    <a:pt x="2739" y="1977"/>
                  </a:cubicBezTo>
                  <a:lnTo>
                    <a:pt x="2739" y="1286"/>
                  </a:lnTo>
                  <a:cubicBezTo>
                    <a:pt x="2835" y="1143"/>
                    <a:pt x="2739" y="905"/>
                    <a:pt x="2620" y="691"/>
                  </a:cubicBezTo>
                  <a:cubicBezTo>
                    <a:pt x="2580" y="640"/>
                    <a:pt x="2517" y="611"/>
                    <a:pt x="2457" y="611"/>
                  </a:cubicBezTo>
                  <a:cubicBezTo>
                    <a:pt x="2377" y="611"/>
                    <a:pt x="2301"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2" y="1143"/>
                  </a:cubicBezTo>
                  <a:cubicBezTo>
                    <a:pt x="2170" y="1135"/>
                    <a:pt x="2150"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4" y="1092"/>
                    <a:pt x="703" y="1092"/>
                  </a:cubicBezTo>
                  <a:cubicBezTo>
                    <a:pt x="601" y="1092"/>
                    <a:pt x="525" y="1179"/>
                    <a:pt x="525" y="1286"/>
                  </a:cubicBezTo>
                  <a:lnTo>
                    <a:pt x="525" y="2024"/>
                  </a:lnTo>
                  <a:cubicBezTo>
                    <a:pt x="525" y="2024"/>
                    <a:pt x="501" y="2096"/>
                    <a:pt x="477" y="2096"/>
                  </a:cubicBezTo>
                  <a:cubicBezTo>
                    <a:pt x="429"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7" y="191"/>
                    <a:pt x="1930" y="95"/>
                    <a:pt x="1834"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5"/>
            <p:cNvSpPr/>
            <p:nvPr/>
          </p:nvSpPr>
          <p:spPr>
            <a:xfrm>
              <a:off x="7692180" y="3757677"/>
              <a:ext cx="41204" cy="41204"/>
            </a:xfrm>
            <a:custGeom>
              <a:rect b="b" l="l" r="r" t="t"/>
              <a:pathLst>
                <a:path extrusionOk="0" h="1382" w="1382">
                  <a:moveTo>
                    <a:pt x="691" y="334"/>
                  </a:moveTo>
                  <a:cubicBezTo>
                    <a:pt x="858" y="334"/>
                    <a:pt x="1049" y="476"/>
                    <a:pt x="1049" y="691"/>
                  </a:cubicBezTo>
                  <a:cubicBezTo>
                    <a:pt x="1049" y="857"/>
                    <a:pt x="906" y="1048"/>
                    <a:pt x="691" y="1048"/>
                  </a:cubicBezTo>
                  <a:cubicBezTo>
                    <a:pt x="525" y="1048"/>
                    <a:pt x="334" y="905"/>
                    <a:pt x="334" y="691"/>
                  </a:cubicBezTo>
                  <a:cubicBezTo>
                    <a:pt x="334" y="476"/>
                    <a:pt x="525" y="334"/>
                    <a:pt x="691" y="334"/>
                  </a:cubicBezTo>
                  <a:close/>
                  <a:moveTo>
                    <a:pt x="691" y="0"/>
                  </a:moveTo>
                  <a:cubicBezTo>
                    <a:pt x="310" y="0"/>
                    <a:pt x="1" y="310"/>
                    <a:pt x="1" y="691"/>
                  </a:cubicBezTo>
                  <a:cubicBezTo>
                    <a:pt x="1"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5"/>
            <p:cNvSpPr/>
            <p:nvPr/>
          </p:nvSpPr>
          <p:spPr>
            <a:xfrm>
              <a:off x="7692180" y="3573060"/>
              <a:ext cx="41204" cy="41204"/>
            </a:xfrm>
            <a:custGeom>
              <a:rect b="b" l="l" r="r" t="t"/>
              <a:pathLst>
                <a:path extrusionOk="0" h="1382" w="1382">
                  <a:moveTo>
                    <a:pt x="691" y="334"/>
                  </a:moveTo>
                  <a:cubicBezTo>
                    <a:pt x="882" y="334"/>
                    <a:pt x="1049" y="500"/>
                    <a:pt x="1049" y="691"/>
                  </a:cubicBezTo>
                  <a:cubicBezTo>
                    <a:pt x="1049" y="905"/>
                    <a:pt x="858" y="1048"/>
                    <a:pt x="691" y="1048"/>
                  </a:cubicBezTo>
                  <a:cubicBezTo>
                    <a:pt x="477" y="1048"/>
                    <a:pt x="334" y="858"/>
                    <a:pt x="334" y="691"/>
                  </a:cubicBezTo>
                  <a:cubicBezTo>
                    <a:pt x="334" y="477"/>
                    <a:pt x="525" y="334"/>
                    <a:pt x="691" y="334"/>
                  </a:cubicBezTo>
                  <a:close/>
                  <a:moveTo>
                    <a:pt x="691" y="0"/>
                  </a:moveTo>
                  <a:cubicBezTo>
                    <a:pt x="310" y="0"/>
                    <a:pt x="1" y="310"/>
                    <a:pt x="1" y="691"/>
                  </a:cubicBezTo>
                  <a:cubicBezTo>
                    <a:pt x="1"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5"/>
            <p:cNvSpPr/>
            <p:nvPr/>
          </p:nvSpPr>
          <p:spPr>
            <a:xfrm>
              <a:off x="767089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0" y="1358"/>
                    <a:pt x="0" y="1572"/>
                    <a:pt x="0" y="1787"/>
                  </a:cubicBezTo>
                  <a:lnTo>
                    <a:pt x="0" y="1977"/>
                  </a:lnTo>
                  <a:lnTo>
                    <a:pt x="0" y="2453"/>
                  </a:lnTo>
                  <a:cubicBezTo>
                    <a:pt x="0" y="2501"/>
                    <a:pt x="48" y="2549"/>
                    <a:pt x="72" y="2549"/>
                  </a:cubicBezTo>
                  <a:cubicBezTo>
                    <a:pt x="215" y="2668"/>
                    <a:pt x="358" y="2692"/>
                    <a:pt x="477" y="2692"/>
                  </a:cubicBezTo>
                  <a:lnTo>
                    <a:pt x="477" y="3597"/>
                  </a:lnTo>
                  <a:cubicBezTo>
                    <a:pt x="477" y="3882"/>
                    <a:pt x="691" y="4120"/>
                    <a:pt x="1001" y="4120"/>
                  </a:cubicBezTo>
                  <a:cubicBezTo>
                    <a:pt x="1143" y="4120"/>
                    <a:pt x="1263" y="4073"/>
                    <a:pt x="1382" y="3978"/>
                  </a:cubicBezTo>
                  <a:cubicBezTo>
                    <a:pt x="1477" y="4073"/>
                    <a:pt x="1620" y="4120"/>
                    <a:pt x="1763" y="4120"/>
                  </a:cubicBezTo>
                  <a:cubicBezTo>
                    <a:pt x="2072" y="4120"/>
                    <a:pt x="2263" y="3859"/>
                    <a:pt x="2263" y="3597"/>
                  </a:cubicBezTo>
                  <a:lnTo>
                    <a:pt x="2263" y="2692"/>
                  </a:lnTo>
                  <a:lnTo>
                    <a:pt x="2429" y="2692"/>
                  </a:lnTo>
                  <a:cubicBezTo>
                    <a:pt x="2596" y="2668"/>
                    <a:pt x="2739" y="2453"/>
                    <a:pt x="2739" y="2287"/>
                  </a:cubicBezTo>
                  <a:lnTo>
                    <a:pt x="2739" y="1620"/>
                  </a:lnTo>
                  <a:lnTo>
                    <a:pt x="2787" y="1310"/>
                  </a:lnTo>
                  <a:cubicBezTo>
                    <a:pt x="2787" y="1096"/>
                    <a:pt x="2739" y="953"/>
                    <a:pt x="2691" y="810"/>
                  </a:cubicBezTo>
                  <a:lnTo>
                    <a:pt x="2596" y="620"/>
                  </a:lnTo>
                  <a:cubicBezTo>
                    <a:pt x="2555" y="569"/>
                    <a:pt x="2497"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29"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3" y="1021"/>
                    <a:pt x="1977" y="1108"/>
                    <a:pt x="1977" y="1215"/>
                  </a:cubicBezTo>
                  <a:lnTo>
                    <a:pt x="1977" y="3525"/>
                  </a:lnTo>
                  <a:cubicBezTo>
                    <a:pt x="1977" y="3632"/>
                    <a:pt x="1881" y="3719"/>
                    <a:pt x="1776" y="3719"/>
                  </a:cubicBezTo>
                  <a:cubicBezTo>
                    <a:pt x="1764" y="3719"/>
                    <a:pt x="1751" y="3718"/>
                    <a:pt x="1739" y="3716"/>
                  </a:cubicBezTo>
                  <a:cubicBezTo>
                    <a:pt x="1644" y="3692"/>
                    <a:pt x="1620" y="3620"/>
                    <a:pt x="1620" y="3525"/>
                  </a:cubicBezTo>
                  <a:lnTo>
                    <a:pt x="1620" y="3501"/>
                  </a:lnTo>
                  <a:lnTo>
                    <a:pt x="1620" y="2025"/>
                  </a:lnTo>
                  <a:cubicBezTo>
                    <a:pt x="1620" y="1930"/>
                    <a:pt x="1548" y="1858"/>
                    <a:pt x="1477" y="1834"/>
                  </a:cubicBezTo>
                  <a:cubicBezTo>
                    <a:pt x="1464" y="1832"/>
                    <a:pt x="1452" y="1831"/>
                    <a:pt x="1440" y="1831"/>
                  </a:cubicBezTo>
                  <a:cubicBezTo>
                    <a:pt x="1339" y="1831"/>
                    <a:pt x="1263" y="1918"/>
                    <a:pt x="1263" y="2025"/>
                  </a:cubicBezTo>
                  <a:lnTo>
                    <a:pt x="1263" y="3501"/>
                  </a:lnTo>
                  <a:lnTo>
                    <a:pt x="1263" y="3525"/>
                  </a:lnTo>
                  <a:cubicBezTo>
                    <a:pt x="1263" y="3620"/>
                    <a:pt x="1191" y="3692"/>
                    <a:pt x="1143" y="3716"/>
                  </a:cubicBezTo>
                  <a:cubicBezTo>
                    <a:pt x="1131" y="3718"/>
                    <a:pt x="1119" y="3719"/>
                    <a:pt x="1106" y="3719"/>
                  </a:cubicBezTo>
                  <a:cubicBezTo>
                    <a:pt x="1001" y="3719"/>
                    <a:pt x="905" y="3632"/>
                    <a:pt x="905" y="3525"/>
                  </a:cubicBezTo>
                  <a:lnTo>
                    <a:pt x="905" y="1215"/>
                  </a:lnTo>
                  <a:cubicBezTo>
                    <a:pt x="905" y="1120"/>
                    <a:pt x="834" y="1072"/>
                    <a:pt x="762"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3" y="358"/>
                  </a:cubicBezTo>
                  <a:cubicBezTo>
                    <a:pt x="1239" y="310"/>
                    <a:pt x="1358" y="310"/>
                    <a:pt x="1429" y="310"/>
                  </a:cubicBezTo>
                  <a:cubicBezTo>
                    <a:pt x="1548" y="310"/>
                    <a:pt x="1667" y="358"/>
                    <a:pt x="1763" y="382"/>
                  </a:cubicBezTo>
                  <a:cubicBezTo>
                    <a:pt x="1779" y="386"/>
                    <a:pt x="1795" y="388"/>
                    <a:pt x="1811" y="388"/>
                  </a:cubicBezTo>
                  <a:cubicBezTo>
                    <a:pt x="1888" y="388"/>
                    <a:pt x="1957" y="341"/>
                    <a:pt x="1977" y="263"/>
                  </a:cubicBezTo>
                  <a:cubicBezTo>
                    <a:pt x="2001" y="167"/>
                    <a:pt x="1953" y="72"/>
                    <a:pt x="1858" y="48"/>
                  </a:cubicBezTo>
                  <a:cubicBezTo>
                    <a:pt x="1715"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4" name="Google Shape;2614;p55"/>
          <p:cNvGrpSpPr/>
          <p:nvPr/>
        </p:nvGrpSpPr>
        <p:grpSpPr>
          <a:xfrm>
            <a:off x="1048518" y="1922930"/>
            <a:ext cx="362163" cy="354351"/>
            <a:chOff x="1696206" y="1922930"/>
            <a:chExt cx="362163" cy="354351"/>
          </a:xfrm>
        </p:grpSpPr>
        <p:sp>
          <p:nvSpPr>
            <p:cNvPr id="2615" name="Google Shape;2615;p55"/>
            <p:cNvSpPr/>
            <p:nvPr/>
          </p:nvSpPr>
          <p:spPr>
            <a:xfrm>
              <a:off x="1701185" y="1927909"/>
              <a:ext cx="342962" cy="342276"/>
            </a:xfrm>
            <a:custGeom>
              <a:rect b="b" l="l" r="r" t="t"/>
              <a:pathLst>
                <a:path extrusionOk="0" h="11480" w="11503">
                  <a:moveTo>
                    <a:pt x="5740" y="1596"/>
                  </a:moveTo>
                  <a:cubicBezTo>
                    <a:pt x="8050" y="1596"/>
                    <a:pt x="9884" y="3454"/>
                    <a:pt x="9884" y="5740"/>
                  </a:cubicBezTo>
                  <a:cubicBezTo>
                    <a:pt x="9884" y="8026"/>
                    <a:pt x="8050" y="9883"/>
                    <a:pt x="5740" y="9883"/>
                  </a:cubicBezTo>
                  <a:cubicBezTo>
                    <a:pt x="3454" y="9883"/>
                    <a:pt x="1596" y="8026"/>
                    <a:pt x="1596" y="5740"/>
                  </a:cubicBezTo>
                  <a:cubicBezTo>
                    <a:pt x="1596" y="3454"/>
                    <a:pt x="3454" y="1596"/>
                    <a:pt x="5740" y="1596"/>
                  </a:cubicBezTo>
                  <a:close/>
                  <a:moveTo>
                    <a:pt x="5740" y="1"/>
                  </a:moveTo>
                  <a:cubicBezTo>
                    <a:pt x="2573" y="1"/>
                    <a:pt x="1" y="2572"/>
                    <a:pt x="1" y="5740"/>
                  </a:cubicBezTo>
                  <a:cubicBezTo>
                    <a:pt x="1" y="8883"/>
                    <a:pt x="2596" y="11479"/>
                    <a:pt x="5740" y="11479"/>
                  </a:cubicBezTo>
                  <a:cubicBezTo>
                    <a:pt x="8907" y="11479"/>
                    <a:pt x="11503" y="8883"/>
                    <a:pt x="11503" y="5740"/>
                  </a:cubicBezTo>
                  <a:cubicBezTo>
                    <a:pt x="11503" y="2572"/>
                    <a:pt x="8931" y="1"/>
                    <a:pt x="574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5"/>
            <p:cNvSpPr/>
            <p:nvPr/>
          </p:nvSpPr>
          <p:spPr>
            <a:xfrm>
              <a:off x="1792778" y="1940700"/>
              <a:ext cx="252086" cy="329486"/>
            </a:xfrm>
            <a:custGeom>
              <a:rect b="b" l="l" r="r" t="t"/>
              <a:pathLst>
                <a:path extrusionOk="0" h="11051" w="8455">
                  <a:moveTo>
                    <a:pt x="4906" y="0"/>
                  </a:moveTo>
                  <a:lnTo>
                    <a:pt x="4906" y="0"/>
                  </a:lnTo>
                  <a:cubicBezTo>
                    <a:pt x="6716" y="953"/>
                    <a:pt x="7978" y="2906"/>
                    <a:pt x="7978" y="5096"/>
                  </a:cubicBezTo>
                  <a:cubicBezTo>
                    <a:pt x="7978" y="8288"/>
                    <a:pt x="5383" y="10836"/>
                    <a:pt x="2239" y="10836"/>
                  </a:cubicBezTo>
                  <a:cubicBezTo>
                    <a:pt x="1429" y="10836"/>
                    <a:pt x="691" y="10693"/>
                    <a:pt x="1" y="10407"/>
                  </a:cubicBezTo>
                  <a:lnTo>
                    <a:pt x="1" y="10407"/>
                  </a:lnTo>
                  <a:cubicBezTo>
                    <a:pt x="810" y="10812"/>
                    <a:pt x="1715" y="11050"/>
                    <a:pt x="2668" y="11050"/>
                  </a:cubicBezTo>
                  <a:cubicBezTo>
                    <a:pt x="5859" y="11050"/>
                    <a:pt x="8431" y="8454"/>
                    <a:pt x="8431" y="5311"/>
                  </a:cubicBezTo>
                  <a:cubicBezTo>
                    <a:pt x="8455" y="2929"/>
                    <a:pt x="7002" y="881"/>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5"/>
            <p:cNvSpPr/>
            <p:nvPr/>
          </p:nvSpPr>
          <p:spPr>
            <a:xfrm>
              <a:off x="1871610" y="1927909"/>
              <a:ext cx="172539" cy="171138"/>
            </a:xfrm>
            <a:custGeom>
              <a:rect b="b" l="l" r="r" t="t"/>
              <a:pathLst>
                <a:path extrusionOk="0" h="5740" w="5787">
                  <a:moveTo>
                    <a:pt x="24" y="1"/>
                  </a:moveTo>
                  <a:lnTo>
                    <a:pt x="0" y="1596"/>
                  </a:lnTo>
                  <a:cubicBezTo>
                    <a:pt x="2286" y="1596"/>
                    <a:pt x="4144" y="3430"/>
                    <a:pt x="4144" y="5740"/>
                  </a:cubicBezTo>
                  <a:lnTo>
                    <a:pt x="5787" y="5740"/>
                  </a:lnTo>
                  <a:cubicBezTo>
                    <a:pt x="5787" y="2572"/>
                    <a:pt x="3215" y="1"/>
                    <a:pt x="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5"/>
            <p:cNvSpPr/>
            <p:nvPr/>
          </p:nvSpPr>
          <p:spPr>
            <a:xfrm>
              <a:off x="1939052" y="1940700"/>
              <a:ext cx="105813" cy="158347"/>
            </a:xfrm>
            <a:custGeom>
              <a:rect b="b" l="l" r="r" t="t"/>
              <a:pathLst>
                <a:path extrusionOk="0" h="5311" w="3549">
                  <a:moveTo>
                    <a:pt x="0" y="0"/>
                  </a:moveTo>
                  <a:lnTo>
                    <a:pt x="0" y="0"/>
                  </a:lnTo>
                  <a:cubicBezTo>
                    <a:pt x="1810" y="953"/>
                    <a:pt x="3072" y="2906"/>
                    <a:pt x="3072" y="5096"/>
                  </a:cubicBezTo>
                  <a:lnTo>
                    <a:pt x="3072" y="5311"/>
                  </a:lnTo>
                  <a:lnTo>
                    <a:pt x="3549" y="5311"/>
                  </a:lnTo>
                  <a:lnTo>
                    <a:pt x="3549" y="5168"/>
                  </a:lnTo>
                  <a:lnTo>
                    <a:pt x="3549" y="5096"/>
                  </a:lnTo>
                  <a:cubicBezTo>
                    <a:pt x="3549" y="4858"/>
                    <a:pt x="3525" y="4644"/>
                    <a:pt x="3477" y="4406"/>
                  </a:cubicBezTo>
                  <a:lnTo>
                    <a:pt x="3406" y="3977"/>
                  </a:lnTo>
                  <a:cubicBezTo>
                    <a:pt x="3215" y="3167"/>
                    <a:pt x="2858" y="2453"/>
                    <a:pt x="2382" y="1810"/>
                  </a:cubicBezTo>
                  <a:cubicBezTo>
                    <a:pt x="2191" y="1620"/>
                    <a:pt x="2025" y="1381"/>
                    <a:pt x="1810" y="1191"/>
                  </a:cubicBezTo>
                  <a:cubicBezTo>
                    <a:pt x="1667" y="1048"/>
                    <a:pt x="1525" y="929"/>
                    <a:pt x="1358" y="810"/>
                  </a:cubicBezTo>
                  <a:cubicBezTo>
                    <a:pt x="953" y="476"/>
                    <a:pt x="477" y="214"/>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5"/>
            <p:cNvSpPr/>
            <p:nvPr/>
          </p:nvSpPr>
          <p:spPr>
            <a:xfrm>
              <a:off x="1739528" y="1927194"/>
              <a:ext cx="133512" cy="95169"/>
            </a:xfrm>
            <a:custGeom>
              <a:rect b="b" l="l" r="r" t="t"/>
              <a:pathLst>
                <a:path extrusionOk="0" h="3192" w="4478">
                  <a:moveTo>
                    <a:pt x="4478" y="1"/>
                  </a:moveTo>
                  <a:cubicBezTo>
                    <a:pt x="2668" y="1"/>
                    <a:pt x="1048" y="858"/>
                    <a:pt x="1" y="2168"/>
                  </a:cubicBezTo>
                  <a:lnTo>
                    <a:pt x="1287" y="3192"/>
                  </a:lnTo>
                  <a:cubicBezTo>
                    <a:pt x="2025" y="2239"/>
                    <a:pt x="3168" y="1644"/>
                    <a:pt x="4478" y="1644"/>
                  </a:cubicBezTo>
                  <a:lnTo>
                    <a:pt x="4478"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5"/>
            <p:cNvSpPr/>
            <p:nvPr/>
          </p:nvSpPr>
          <p:spPr>
            <a:xfrm>
              <a:off x="1696206" y="1922930"/>
              <a:ext cx="362163" cy="354351"/>
            </a:xfrm>
            <a:custGeom>
              <a:rect b="b" l="l" r="r" t="t"/>
              <a:pathLst>
                <a:path extrusionOk="0" h="11885" w="12147">
                  <a:moveTo>
                    <a:pt x="5788" y="334"/>
                  </a:moveTo>
                  <a:lnTo>
                    <a:pt x="5788" y="1620"/>
                  </a:lnTo>
                  <a:cubicBezTo>
                    <a:pt x="5669" y="1620"/>
                    <a:pt x="5550" y="1620"/>
                    <a:pt x="5431" y="1644"/>
                  </a:cubicBezTo>
                  <a:cubicBezTo>
                    <a:pt x="4407" y="1763"/>
                    <a:pt x="3502" y="2216"/>
                    <a:pt x="2859" y="2930"/>
                  </a:cubicBezTo>
                  <a:lnTo>
                    <a:pt x="2692" y="3073"/>
                  </a:lnTo>
                  <a:lnTo>
                    <a:pt x="1715" y="2263"/>
                  </a:lnTo>
                  <a:lnTo>
                    <a:pt x="2025" y="1977"/>
                  </a:lnTo>
                  <a:cubicBezTo>
                    <a:pt x="2906" y="1072"/>
                    <a:pt x="4049" y="525"/>
                    <a:pt x="5288" y="358"/>
                  </a:cubicBezTo>
                  <a:cubicBezTo>
                    <a:pt x="5431" y="334"/>
                    <a:pt x="5597" y="334"/>
                    <a:pt x="5740" y="334"/>
                  </a:cubicBezTo>
                  <a:close/>
                  <a:moveTo>
                    <a:pt x="6097" y="429"/>
                  </a:moveTo>
                  <a:cubicBezTo>
                    <a:pt x="7526" y="453"/>
                    <a:pt x="8860" y="1049"/>
                    <a:pt x="9884" y="2073"/>
                  </a:cubicBezTo>
                  <a:cubicBezTo>
                    <a:pt x="10884" y="3073"/>
                    <a:pt x="11456" y="4406"/>
                    <a:pt x="11503" y="5835"/>
                  </a:cubicBezTo>
                  <a:lnTo>
                    <a:pt x="10241" y="5835"/>
                  </a:lnTo>
                  <a:cubicBezTo>
                    <a:pt x="10170" y="4454"/>
                    <a:pt x="9455" y="3192"/>
                    <a:pt x="8288" y="2430"/>
                  </a:cubicBezTo>
                  <a:cubicBezTo>
                    <a:pt x="8260" y="2402"/>
                    <a:pt x="8228" y="2388"/>
                    <a:pt x="8196" y="2388"/>
                  </a:cubicBezTo>
                  <a:cubicBezTo>
                    <a:pt x="8145" y="2388"/>
                    <a:pt x="8093" y="2420"/>
                    <a:pt x="8050" y="2478"/>
                  </a:cubicBezTo>
                  <a:cubicBezTo>
                    <a:pt x="8003" y="2573"/>
                    <a:pt x="8026" y="2668"/>
                    <a:pt x="8122" y="2716"/>
                  </a:cubicBezTo>
                  <a:cubicBezTo>
                    <a:pt x="9241" y="3454"/>
                    <a:pt x="9908" y="4692"/>
                    <a:pt x="9908" y="6026"/>
                  </a:cubicBezTo>
                  <a:cubicBezTo>
                    <a:pt x="9908" y="8098"/>
                    <a:pt x="8122" y="9884"/>
                    <a:pt x="5931" y="9884"/>
                  </a:cubicBezTo>
                  <a:cubicBezTo>
                    <a:pt x="3764" y="9884"/>
                    <a:pt x="1977" y="8098"/>
                    <a:pt x="1977" y="5931"/>
                  </a:cubicBezTo>
                  <a:cubicBezTo>
                    <a:pt x="1977" y="5073"/>
                    <a:pt x="2287" y="4240"/>
                    <a:pt x="2787" y="3549"/>
                  </a:cubicBezTo>
                  <a:cubicBezTo>
                    <a:pt x="3287" y="2859"/>
                    <a:pt x="4049" y="2382"/>
                    <a:pt x="4835" y="2144"/>
                  </a:cubicBezTo>
                  <a:cubicBezTo>
                    <a:pt x="5192" y="2073"/>
                    <a:pt x="5550" y="2001"/>
                    <a:pt x="5954" y="2001"/>
                  </a:cubicBezTo>
                  <a:cubicBezTo>
                    <a:pt x="6455" y="2001"/>
                    <a:pt x="6955" y="2096"/>
                    <a:pt x="7431" y="2311"/>
                  </a:cubicBezTo>
                  <a:cubicBezTo>
                    <a:pt x="7444" y="2314"/>
                    <a:pt x="7457" y="2315"/>
                    <a:pt x="7470" y="2315"/>
                  </a:cubicBezTo>
                  <a:cubicBezTo>
                    <a:pt x="7556" y="2315"/>
                    <a:pt x="7648" y="2254"/>
                    <a:pt x="7669" y="2192"/>
                  </a:cubicBezTo>
                  <a:cubicBezTo>
                    <a:pt x="7669" y="2096"/>
                    <a:pt x="7645" y="2025"/>
                    <a:pt x="7550" y="2001"/>
                  </a:cubicBezTo>
                  <a:cubicBezTo>
                    <a:pt x="7098" y="1811"/>
                    <a:pt x="6597" y="1715"/>
                    <a:pt x="6097" y="1715"/>
                  </a:cubicBezTo>
                  <a:lnTo>
                    <a:pt x="6097" y="429"/>
                  </a:lnTo>
                  <a:close/>
                  <a:moveTo>
                    <a:pt x="5502" y="1"/>
                  </a:moveTo>
                  <a:cubicBezTo>
                    <a:pt x="5264" y="48"/>
                    <a:pt x="4978" y="72"/>
                    <a:pt x="4740" y="96"/>
                  </a:cubicBezTo>
                  <a:cubicBezTo>
                    <a:pt x="4454" y="168"/>
                    <a:pt x="4121" y="239"/>
                    <a:pt x="3835" y="358"/>
                  </a:cubicBezTo>
                  <a:cubicBezTo>
                    <a:pt x="3049" y="668"/>
                    <a:pt x="2311" y="1144"/>
                    <a:pt x="1715" y="1739"/>
                  </a:cubicBezTo>
                  <a:cubicBezTo>
                    <a:pt x="596" y="2859"/>
                    <a:pt x="1" y="4359"/>
                    <a:pt x="1" y="5931"/>
                  </a:cubicBezTo>
                  <a:cubicBezTo>
                    <a:pt x="1" y="7431"/>
                    <a:pt x="549" y="8884"/>
                    <a:pt x="1573" y="9979"/>
                  </a:cubicBezTo>
                  <a:cubicBezTo>
                    <a:pt x="1598" y="10017"/>
                    <a:pt x="1644" y="10042"/>
                    <a:pt x="1692" y="10042"/>
                  </a:cubicBezTo>
                  <a:cubicBezTo>
                    <a:pt x="1734" y="10042"/>
                    <a:pt x="1778" y="10023"/>
                    <a:pt x="1811" y="9979"/>
                  </a:cubicBezTo>
                  <a:cubicBezTo>
                    <a:pt x="1858" y="9931"/>
                    <a:pt x="1858" y="9812"/>
                    <a:pt x="1811" y="9741"/>
                  </a:cubicBezTo>
                  <a:cubicBezTo>
                    <a:pt x="858" y="8693"/>
                    <a:pt x="310" y="7359"/>
                    <a:pt x="310" y="5931"/>
                  </a:cubicBezTo>
                  <a:cubicBezTo>
                    <a:pt x="310" y="4716"/>
                    <a:pt x="715" y="3525"/>
                    <a:pt x="1454" y="2573"/>
                  </a:cubicBezTo>
                  <a:lnTo>
                    <a:pt x="2430" y="3382"/>
                  </a:lnTo>
                  <a:cubicBezTo>
                    <a:pt x="1906" y="4121"/>
                    <a:pt x="1573" y="5002"/>
                    <a:pt x="1573" y="6026"/>
                  </a:cubicBezTo>
                  <a:cubicBezTo>
                    <a:pt x="1596" y="8336"/>
                    <a:pt x="3502" y="10217"/>
                    <a:pt x="5812" y="10241"/>
                  </a:cubicBezTo>
                  <a:cubicBezTo>
                    <a:pt x="5841" y="10242"/>
                    <a:pt x="5871" y="10242"/>
                    <a:pt x="5900" y="10242"/>
                  </a:cubicBezTo>
                  <a:cubicBezTo>
                    <a:pt x="8217" y="10242"/>
                    <a:pt x="10099" y="8402"/>
                    <a:pt x="10193" y="6121"/>
                  </a:cubicBezTo>
                  <a:lnTo>
                    <a:pt x="11479" y="6121"/>
                  </a:lnTo>
                  <a:cubicBezTo>
                    <a:pt x="11456" y="7550"/>
                    <a:pt x="10860" y="8884"/>
                    <a:pt x="9836" y="9884"/>
                  </a:cubicBezTo>
                  <a:cubicBezTo>
                    <a:pt x="8788" y="10932"/>
                    <a:pt x="7360" y="11527"/>
                    <a:pt x="5883" y="11527"/>
                  </a:cubicBezTo>
                  <a:cubicBezTo>
                    <a:pt x="4597" y="11527"/>
                    <a:pt x="3359" y="11074"/>
                    <a:pt x="2358" y="10289"/>
                  </a:cubicBezTo>
                  <a:cubicBezTo>
                    <a:pt x="2336" y="10255"/>
                    <a:pt x="2299" y="10238"/>
                    <a:pt x="2260" y="10238"/>
                  </a:cubicBezTo>
                  <a:cubicBezTo>
                    <a:pt x="2216" y="10238"/>
                    <a:pt x="2170" y="10261"/>
                    <a:pt x="2144" y="10312"/>
                  </a:cubicBezTo>
                  <a:cubicBezTo>
                    <a:pt x="2073" y="10360"/>
                    <a:pt x="2073" y="10479"/>
                    <a:pt x="2168" y="10551"/>
                  </a:cubicBezTo>
                  <a:cubicBezTo>
                    <a:pt x="3192" y="11408"/>
                    <a:pt x="4549" y="11884"/>
                    <a:pt x="5907" y="11884"/>
                  </a:cubicBezTo>
                  <a:cubicBezTo>
                    <a:pt x="7883" y="11884"/>
                    <a:pt x="9717" y="10932"/>
                    <a:pt x="10860" y="9241"/>
                  </a:cubicBezTo>
                  <a:cubicBezTo>
                    <a:pt x="11265" y="8622"/>
                    <a:pt x="11575" y="7907"/>
                    <a:pt x="11718" y="7145"/>
                  </a:cubicBezTo>
                  <a:cubicBezTo>
                    <a:pt x="12146" y="5097"/>
                    <a:pt x="11503" y="3144"/>
                    <a:pt x="10098" y="1739"/>
                  </a:cubicBezTo>
                  <a:cubicBezTo>
                    <a:pt x="8979" y="596"/>
                    <a:pt x="7502"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55"/>
          <p:cNvGrpSpPr/>
          <p:nvPr/>
        </p:nvGrpSpPr>
        <p:grpSpPr>
          <a:xfrm>
            <a:off x="1805872" y="1922125"/>
            <a:ext cx="354351" cy="354441"/>
            <a:chOff x="2377359" y="1922125"/>
            <a:chExt cx="354351" cy="354441"/>
          </a:xfrm>
        </p:grpSpPr>
        <p:sp>
          <p:nvSpPr>
            <p:cNvPr id="2622" name="Google Shape;2622;p55"/>
            <p:cNvSpPr/>
            <p:nvPr/>
          </p:nvSpPr>
          <p:spPr>
            <a:xfrm>
              <a:off x="2632996" y="1957009"/>
              <a:ext cx="69588" cy="290428"/>
            </a:xfrm>
            <a:custGeom>
              <a:rect b="b" l="l" r="r" t="t"/>
              <a:pathLst>
                <a:path extrusionOk="0" h="9741" w="2334">
                  <a:moveTo>
                    <a:pt x="71" y="1"/>
                  </a:moveTo>
                  <a:cubicBezTo>
                    <a:pt x="24" y="1"/>
                    <a:pt x="0" y="25"/>
                    <a:pt x="0" y="49"/>
                  </a:cubicBezTo>
                  <a:lnTo>
                    <a:pt x="0" y="9741"/>
                  </a:lnTo>
                  <a:lnTo>
                    <a:pt x="2334" y="9741"/>
                  </a:lnTo>
                  <a:lnTo>
                    <a:pt x="2286" y="49"/>
                  </a:lnTo>
                  <a:cubicBezTo>
                    <a:pt x="2286" y="25"/>
                    <a:pt x="2262"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5"/>
            <p:cNvSpPr/>
            <p:nvPr/>
          </p:nvSpPr>
          <p:spPr>
            <a:xfrm>
              <a:off x="2529328" y="2068488"/>
              <a:ext cx="68187" cy="178950"/>
            </a:xfrm>
            <a:custGeom>
              <a:rect b="b" l="l" r="r" t="t"/>
              <a:pathLst>
                <a:path extrusionOk="0" h="6002" w="2287">
                  <a:moveTo>
                    <a:pt x="48" y="1"/>
                  </a:moveTo>
                  <a:cubicBezTo>
                    <a:pt x="24" y="1"/>
                    <a:pt x="0" y="48"/>
                    <a:pt x="0" y="72"/>
                  </a:cubicBezTo>
                  <a:lnTo>
                    <a:pt x="0" y="6002"/>
                  </a:lnTo>
                  <a:lnTo>
                    <a:pt x="2286" y="6002"/>
                  </a:lnTo>
                  <a:lnTo>
                    <a:pt x="2286" y="72"/>
                  </a:lnTo>
                  <a:cubicBezTo>
                    <a:pt x="2286" y="48"/>
                    <a:pt x="2262"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5"/>
            <p:cNvSpPr/>
            <p:nvPr/>
          </p:nvSpPr>
          <p:spPr>
            <a:xfrm>
              <a:off x="2426346" y="2144458"/>
              <a:ext cx="68217" cy="102981"/>
            </a:xfrm>
            <a:custGeom>
              <a:rect b="b" l="l" r="r" t="t"/>
              <a:pathLst>
                <a:path extrusionOk="0" h="3454" w="2288">
                  <a:moveTo>
                    <a:pt x="49" y="1"/>
                  </a:moveTo>
                  <a:cubicBezTo>
                    <a:pt x="25" y="1"/>
                    <a:pt x="1" y="25"/>
                    <a:pt x="1" y="49"/>
                  </a:cubicBezTo>
                  <a:lnTo>
                    <a:pt x="1" y="3454"/>
                  </a:lnTo>
                  <a:lnTo>
                    <a:pt x="2287" y="3454"/>
                  </a:lnTo>
                  <a:lnTo>
                    <a:pt x="2287" y="49"/>
                  </a:lnTo>
                  <a:cubicBezTo>
                    <a:pt x="2287" y="25"/>
                    <a:pt x="2263" y="1"/>
                    <a:pt x="224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5"/>
            <p:cNvSpPr/>
            <p:nvPr/>
          </p:nvSpPr>
          <p:spPr>
            <a:xfrm>
              <a:off x="2686246" y="1957009"/>
              <a:ext cx="16339" cy="290428"/>
            </a:xfrm>
            <a:custGeom>
              <a:rect b="b" l="l" r="r" t="t"/>
              <a:pathLst>
                <a:path extrusionOk="0" h="9741" w="548">
                  <a:moveTo>
                    <a:pt x="0" y="1"/>
                  </a:moveTo>
                  <a:cubicBezTo>
                    <a:pt x="24" y="1"/>
                    <a:pt x="72" y="25"/>
                    <a:pt x="72" y="49"/>
                  </a:cubicBezTo>
                  <a:lnTo>
                    <a:pt x="72" y="9741"/>
                  </a:lnTo>
                  <a:lnTo>
                    <a:pt x="548" y="9741"/>
                  </a:lnTo>
                  <a:lnTo>
                    <a:pt x="548" y="49"/>
                  </a:lnTo>
                  <a:cubicBezTo>
                    <a:pt x="548" y="25"/>
                    <a:pt x="500"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5"/>
            <p:cNvSpPr/>
            <p:nvPr/>
          </p:nvSpPr>
          <p:spPr>
            <a:xfrm>
              <a:off x="2582578" y="2068488"/>
              <a:ext cx="15653" cy="178264"/>
            </a:xfrm>
            <a:custGeom>
              <a:rect b="b" l="l" r="r" t="t"/>
              <a:pathLst>
                <a:path extrusionOk="0" h="5979" w="525">
                  <a:moveTo>
                    <a:pt x="0" y="1"/>
                  </a:moveTo>
                  <a:cubicBezTo>
                    <a:pt x="24" y="1"/>
                    <a:pt x="48" y="25"/>
                    <a:pt x="48" y="72"/>
                  </a:cubicBezTo>
                  <a:lnTo>
                    <a:pt x="48" y="5978"/>
                  </a:lnTo>
                  <a:lnTo>
                    <a:pt x="524" y="5978"/>
                  </a:lnTo>
                  <a:lnTo>
                    <a:pt x="524" y="72"/>
                  </a:lnTo>
                  <a:cubicBezTo>
                    <a:pt x="524" y="48"/>
                    <a:pt x="500"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5"/>
            <p:cNvSpPr/>
            <p:nvPr/>
          </p:nvSpPr>
          <p:spPr>
            <a:xfrm>
              <a:off x="2479626" y="2143057"/>
              <a:ext cx="15623" cy="102981"/>
            </a:xfrm>
            <a:custGeom>
              <a:rect b="b" l="l" r="r" t="t"/>
              <a:pathLst>
                <a:path extrusionOk="0" h="3454" w="524">
                  <a:moveTo>
                    <a:pt x="0" y="0"/>
                  </a:moveTo>
                  <a:cubicBezTo>
                    <a:pt x="24" y="0"/>
                    <a:pt x="48" y="48"/>
                    <a:pt x="48" y="72"/>
                  </a:cubicBezTo>
                  <a:lnTo>
                    <a:pt x="48" y="3453"/>
                  </a:lnTo>
                  <a:lnTo>
                    <a:pt x="524" y="3453"/>
                  </a:lnTo>
                  <a:lnTo>
                    <a:pt x="524" y="72"/>
                  </a:lnTo>
                  <a:cubicBezTo>
                    <a:pt x="524" y="48"/>
                    <a:pt x="500"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5"/>
            <p:cNvSpPr/>
            <p:nvPr/>
          </p:nvSpPr>
          <p:spPr>
            <a:xfrm>
              <a:off x="2424229" y="1929340"/>
              <a:ext cx="193171" cy="156171"/>
            </a:xfrm>
            <a:custGeom>
              <a:rect b="b" l="l" r="r" t="t"/>
              <a:pathLst>
                <a:path extrusionOk="0" h="5238" w="6479">
                  <a:moveTo>
                    <a:pt x="6002" y="0"/>
                  </a:moveTo>
                  <a:lnTo>
                    <a:pt x="4859" y="143"/>
                  </a:lnTo>
                  <a:cubicBezTo>
                    <a:pt x="4621" y="167"/>
                    <a:pt x="4478" y="381"/>
                    <a:pt x="4501" y="595"/>
                  </a:cubicBezTo>
                  <a:cubicBezTo>
                    <a:pt x="4501" y="738"/>
                    <a:pt x="4644" y="881"/>
                    <a:pt x="4811" y="929"/>
                  </a:cubicBezTo>
                  <a:lnTo>
                    <a:pt x="215" y="4525"/>
                  </a:lnTo>
                  <a:cubicBezTo>
                    <a:pt x="48" y="4668"/>
                    <a:pt x="1" y="4906"/>
                    <a:pt x="167" y="5096"/>
                  </a:cubicBezTo>
                  <a:cubicBezTo>
                    <a:pt x="247" y="5189"/>
                    <a:pt x="356" y="5238"/>
                    <a:pt x="466" y="5238"/>
                  </a:cubicBezTo>
                  <a:cubicBezTo>
                    <a:pt x="553" y="5238"/>
                    <a:pt x="641" y="5207"/>
                    <a:pt x="715" y="5144"/>
                  </a:cubicBezTo>
                  <a:lnTo>
                    <a:pt x="5406" y="1453"/>
                  </a:lnTo>
                  <a:cubicBezTo>
                    <a:pt x="5406" y="1667"/>
                    <a:pt x="5526" y="1834"/>
                    <a:pt x="5716" y="1881"/>
                  </a:cubicBezTo>
                  <a:cubicBezTo>
                    <a:pt x="5744" y="1888"/>
                    <a:pt x="5772" y="1891"/>
                    <a:pt x="5799" y="1891"/>
                  </a:cubicBezTo>
                  <a:cubicBezTo>
                    <a:pt x="5983" y="1891"/>
                    <a:pt x="6151" y="1758"/>
                    <a:pt x="6192" y="1572"/>
                  </a:cubicBezTo>
                  <a:lnTo>
                    <a:pt x="6430" y="453"/>
                  </a:lnTo>
                  <a:cubicBezTo>
                    <a:pt x="6478" y="334"/>
                    <a:pt x="6430" y="191"/>
                    <a:pt x="6359" y="119"/>
                  </a:cubicBezTo>
                  <a:cubicBezTo>
                    <a:pt x="6264" y="48"/>
                    <a:pt x="6168" y="0"/>
                    <a:pt x="604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5"/>
            <p:cNvSpPr/>
            <p:nvPr/>
          </p:nvSpPr>
          <p:spPr>
            <a:xfrm>
              <a:off x="2427061" y="1967921"/>
              <a:ext cx="153398" cy="117889"/>
            </a:xfrm>
            <a:custGeom>
              <a:rect b="b" l="l" r="r" t="t"/>
              <a:pathLst>
                <a:path extrusionOk="0" h="3954" w="5145">
                  <a:moveTo>
                    <a:pt x="4897" y="0"/>
                  </a:moveTo>
                  <a:cubicBezTo>
                    <a:pt x="4871" y="0"/>
                    <a:pt x="4841" y="6"/>
                    <a:pt x="4811" y="16"/>
                  </a:cubicBezTo>
                  <a:lnTo>
                    <a:pt x="263" y="3588"/>
                  </a:lnTo>
                  <a:cubicBezTo>
                    <a:pt x="168" y="3660"/>
                    <a:pt x="96" y="3683"/>
                    <a:pt x="1" y="3683"/>
                  </a:cubicBezTo>
                  <a:cubicBezTo>
                    <a:pt x="1" y="3731"/>
                    <a:pt x="25" y="3779"/>
                    <a:pt x="48" y="3802"/>
                  </a:cubicBezTo>
                  <a:cubicBezTo>
                    <a:pt x="143" y="3897"/>
                    <a:pt x="262" y="3954"/>
                    <a:pt x="377" y="3954"/>
                  </a:cubicBezTo>
                  <a:cubicBezTo>
                    <a:pt x="463" y="3954"/>
                    <a:pt x="548" y="3922"/>
                    <a:pt x="620" y="3850"/>
                  </a:cubicBezTo>
                  <a:lnTo>
                    <a:pt x="5145" y="278"/>
                  </a:lnTo>
                  <a:cubicBezTo>
                    <a:pt x="5073" y="230"/>
                    <a:pt x="5002" y="135"/>
                    <a:pt x="4978" y="40"/>
                  </a:cubicBezTo>
                  <a:cubicBezTo>
                    <a:pt x="4964" y="12"/>
                    <a:pt x="4934" y="0"/>
                    <a:pt x="489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5"/>
            <p:cNvSpPr/>
            <p:nvPr/>
          </p:nvSpPr>
          <p:spPr>
            <a:xfrm>
              <a:off x="2586126" y="1926478"/>
              <a:ext cx="31276" cy="59242"/>
            </a:xfrm>
            <a:custGeom>
              <a:rect b="b" l="l" r="r" t="t"/>
              <a:pathLst>
                <a:path extrusionOk="0" h="1987" w="1049">
                  <a:moveTo>
                    <a:pt x="643" y="1"/>
                  </a:moveTo>
                  <a:cubicBezTo>
                    <a:pt x="643" y="96"/>
                    <a:pt x="691" y="168"/>
                    <a:pt x="643" y="239"/>
                  </a:cubicBezTo>
                  <a:lnTo>
                    <a:pt x="405" y="1382"/>
                  </a:lnTo>
                  <a:cubicBezTo>
                    <a:pt x="381" y="1596"/>
                    <a:pt x="215" y="1692"/>
                    <a:pt x="0" y="1692"/>
                  </a:cubicBezTo>
                  <a:cubicBezTo>
                    <a:pt x="48" y="1858"/>
                    <a:pt x="143" y="1930"/>
                    <a:pt x="286" y="1977"/>
                  </a:cubicBezTo>
                  <a:cubicBezTo>
                    <a:pt x="314" y="1984"/>
                    <a:pt x="342" y="1987"/>
                    <a:pt x="369" y="1987"/>
                  </a:cubicBezTo>
                  <a:cubicBezTo>
                    <a:pt x="553" y="1987"/>
                    <a:pt x="721" y="1854"/>
                    <a:pt x="762" y="1668"/>
                  </a:cubicBezTo>
                  <a:lnTo>
                    <a:pt x="1000" y="549"/>
                  </a:lnTo>
                  <a:cubicBezTo>
                    <a:pt x="1048" y="430"/>
                    <a:pt x="1000" y="287"/>
                    <a:pt x="929" y="120"/>
                  </a:cubicBezTo>
                  <a:cubicBezTo>
                    <a:pt x="858" y="72"/>
                    <a:pt x="762" y="1"/>
                    <a:pt x="64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55"/>
            <p:cNvSpPr/>
            <p:nvPr/>
          </p:nvSpPr>
          <p:spPr>
            <a:xfrm>
              <a:off x="2381623" y="2247410"/>
              <a:ext cx="343678" cy="23464"/>
            </a:xfrm>
            <a:custGeom>
              <a:rect b="b" l="l" r="r" t="t"/>
              <a:pathLst>
                <a:path extrusionOk="0" h="787" w="11527">
                  <a:moveTo>
                    <a:pt x="120" y="1"/>
                  </a:moveTo>
                  <a:cubicBezTo>
                    <a:pt x="72" y="1"/>
                    <a:pt x="1" y="49"/>
                    <a:pt x="1" y="120"/>
                  </a:cubicBezTo>
                  <a:lnTo>
                    <a:pt x="1" y="668"/>
                  </a:lnTo>
                  <a:cubicBezTo>
                    <a:pt x="1" y="739"/>
                    <a:pt x="72" y="787"/>
                    <a:pt x="120" y="787"/>
                  </a:cubicBezTo>
                  <a:lnTo>
                    <a:pt x="11408" y="787"/>
                  </a:lnTo>
                  <a:cubicBezTo>
                    <a:pt x="11479" y="787"/>
                    <a:pt x="11527" y="739"/>
                    <a:pt x="11527" y="668"/>
                  </a:cubicBezTo>
                  <a:lnTo>
                    <a:pt x="11527" y="120"/>
                  </a:lnTo>
                  <a:cubicBezTo>
                    <a:pt x="11527" y="49"/>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55"/>
            <p:cNvSpPr/>
            <p:nvPr/>
          </p:nvSpPr>
          <p:spPr>
            <a:xfrm>
              <a:off x="2708250" y="2247410"/>
              <a:ext cx="17770" cy="23464"/>
            </a:xfrm>
            <a:custGeom>
              <a:rect b="b" l="l" r="r" t="t"/>
              <a:pathLst>
                <a:path extrusionOk="0" h="787" w="596">
                  <a:moveTo>
                    <a:pt x="0" y="1"/>
                  </a:moveTo>
                  <a:cubicBezTo>
                    <a:pt x="72" y="1"/>
                    <a:pt x="119" y="49"/>
                    <a:pt x="119" y="120"/>
                  </a:cubicBezTo>
                  <a:lnTo>
                    <a:pt x="119" y="668"/>
                  </a:lnTo>
                  <a:cubicBezTo>
                    <a:pt x="119" y="739"/>
                    <a:pt x="72" y="787"/>
                    <a:pt x="0" y="787"/>
                  </a:cubicBezTo>
                  <a:lnTo>
                    <a:pt x="477" y="787"/>
                  </a:lnTo>
                  <a:cubicBezTo>
                    <a:pt x="548" y="787"/>
                    <a:pt x="596" y="739"/>
                    <a:pt x="596" y="668"/>
                  </a:cubicBezTo>
                  <a:lnTo>
                    <a:pt x="596" y="120"/>
                  </a:lnTo>
                  <a:cubicBezTo>
                    <a:pt x="596" y="25"/>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5"/>
            <p:cNvSpPr/>
            <p:nvPr/>
          </p:nvSpPr>
          <p:spPr>
            <a:xfrm>
              <a:off x="2419250" y="1922930"/>
              <a:ext cx="202384" cy="168455"/>
            </a:xfrm>
            <a:custGeom>
              <a:rect b="b" l="l" r="r" t="t"/>
              <a:pathLst>
                <a:path extrusionOk="0" h="5650" w="6788">
                  <a:moveTo>
                    <a:pt x="6193" y="334"/>
                  </a:moveTo>
                  <a:cubicBezTo>
                    <a:pt x="6240" y="334"/>
                    <a:pt x="6335" y="358"/>
                    <a:pt x="6407" y="406"/>
                  </a:cubicBezTo>
                  <a:cubicBezTo>
                    <a:pt x="6455" y="453"/>
                    <a:pt x="6455" y="525"/>
                    <a:pt x="6455" y="596"/>
                  </a:cubicBezTo>
                  <a:lnTo>
                    <a:pt x="6216" y="1739"/>
                  </a:lnTo>
                  <a:cubicBezTo>
                    <a:pt x="6195" y="1856"/>
                    <a:pt x="6098" y="1911"/>
                    <a:pt x="5999" y="1911"/>
                  </a:cubicBezTo>
                  <a:cubicBezTo>
                    <a:pt x="5876" y="1911"/>
                    <a:pt x="5751" y="1826"/>
                    <a:pt x="5764" y="1668"/>
                  </a:cubicBezTo>
                  <a:cubicBezTo>
                    <a:pt x="5764" y="1620"/>
                    <a:pt x="5740" y="1549"/>
                    <a:pt x="5693" y="1525"/>
                  </a:cubicBezTo>
                  <a:cubicBezTo>
                    <a:pt x="5663" y="1515"/>
                    <a:pt x="5637" y="1509"/>
                    <a:pt x="5613" y="1509"/>
                  </a:cubicBezTo>
                  <a:cubicBezTo>
                    <a:pt x="5578" y="1509"/>
                    <a:pt x="5544" y="1521"/>
                    <a:pt x="5502" y="1549"/>
                  </a:cubicBezTo>
                  <a:lnTo>
                    <a:pt x="834" y="5240"/>
                  </a:lnTo>
                  <a:cubicBezTo>
                    <a:pt x="763" y="5288"/>
                    <a:pt x="715" y="5311"/>
                    <a:pt x="644" y="5311"/>
                  </a:cubicBezTo>
                  <a:cubicBezTo>
                    <a:pt x="596" y="5311"/>
                    <a:pt x="525" y="5288"/>
                    <a:pt x="501" y="5216"/>
                  </a:cubicBezTo>
                  <a:cubicBezTo>
                    <a:pt x="406" y="5121"/>
                    <a:pt x="406" y="5073"/>
                    <a:pt x="406" y="5002"/>
                  </a:cubicBezTo>
                  <a:cubicBezTo>
                    <a:pt x="406" y="4954"/>
                    <a:pt x="453" y="4883"/>
                    <a:pt x="501" y="4859"/>
                  </a:cubicBezTo>
                  <a:lnTo>
                    <a:pt x="5097" y="1263"/>
                  </a:lnTo>
                  <a:cubicBezTo>
                    <a:pt x="5145" y="1215"/>
                    <a:pt x="5169" y="1144"/>
                    <a:pt x="5145" y="1072"/>
                  </a:cubicBezTo>
                  <a:cubicBezTo>
                    <a:pt x="5145" y="1025"/>
                    <a:pt x="5097" y="953"/>
                    <a:pt x="5026" y="953"/>
                  </a:cubicBezTo>
                  <a:cubicBezTo>
                    <a:pt x="4930" y="930"/>
                    <a:pt x="4883" y="882"/>
                    <a:pt x="4859" y="739"/>
                  </a:cubicBezTo>
                  <a:cubicBezTo>
                    <a:pt x="4811" y="620"/>
                    <a:pt x="4930" y="525"/>
                    <a:pt x="5050" y="477"/>
                  </a:cubicBezTo>
                  <a:lnTo>
                    <a:pt x="6193" y="334"/>
                  </a:lnTo>
                  <a:close/>
                  <a:moveTo>
                    <a:pt x="6121" y="1"/>
                  </a:moveTo>
                  <a:lnTo>
                    <a:pt x="5002" y="168"/>
                  </a:lnTo>
                  <a:cubicBezTo>
                    <a:pt x="4859" y="191"/>
                    <a:pt x="4692" y="239"/>
                    <a:pt x="4621" y="358"/>
                  </a:cubicBezTo>
                  <a:cubicBezTo>
                    <a:pt x="4526" y="477"/>
                    <a:pt x="4454" y="644"/>
                    <a:pt x="4478" y="787"/>
                  </a:cubicBezTo>
                  <a:cubicBezTo>
                    <a:pt x="4526" y="906"/>
                    <a:pt x="4573" y="1025"/>
                    <a:pt x="4668" y="1120"/>
                  </a:cubicBezTo>
                  <a:lnTo>
                    <a:pt x="287" y="4573"/>
                  </a:lnTo>
                  <a:cubicBezTo>
                    <a:pt x="48" y="4764"/>
                    <a:pt x="1" y="5121"/>
                    <a:pt x="191" y="5359"/>
                  </a:cubicBezTo>
                  <a:cubicBezTo>
                    <a:pt x="263" y="5526"/>
                    <a:pt x="406" y="5597"/>
                    <a:pt x="572" y="5645"/>
                  </a:cubicBezTo>
                  <a:cubicBezTo>
                    <a:pt x="592" y="5648"/>
                    <a:pt x="611" y="5649"/>
                    <a:pt x="630" y="5649"/>
                  </a:cubicBezTo>
                  <a:cubicBezTo>
                    <a:pt x="753" y="5649"/>
                    <a:pt x="874" y="5588"/>
                    <a:pt x="977" y="5526"/>
                  </a:cubicBezTo>
                  <a:lnTo>
                    <a:pt x="5454" y="2001"/>
                  </a:lnTo>
                  <a:cubicBezTo>
                    <a:pt x="5526" y="2144"/>
                    <a:pt x="5645" y="2239"/>
                    <a:pt x="5835" y="2263"/>
                  </a:cubicBezTo>
                  <a:cubicBezTo>
                    <a:pt x="5876" y="2273"/>
                    <a:pt x="5917" y="2278"/>
                    <a:pt x="5959" y="2278"/>
                  </a:cubicBezTo>
                  <a:cubicBezTo>
                    <a:pt x="6210" y="2278"/>
                    <a:pt x="6465" y="2100"/>
                    <a:pt x="6526" y="1835"/>
                  </a:cubicBezTo>
                  <a:lnTo>
                    <a:pt x="6764" y="691"/>
                  </a:lnTo>
                  <a:cubicBezTo>
                    <a:pt x="6788" y="525"/>
                    <a:pt x="6764" y="310"/>
                    <a:pt x="6597" y="191"/>
                  </a:cubicBezTo>
                  <a:cubicBezTo>
                    <a:pt x="6478" y="72"/>
                    <a:pt x="6335" y="1"/>
                    <a:pt x="61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5"/>
            <p:cNvSpPr/>
            <p:nvPr/>
          </p:nvSpPr>
          <p:spPr>
            <a:xfrm>
              <a:off x="2377359" y="1922125"/>
              <a:ext cx="354351" cy="354441"/>
            </a:xfrm>
            <a:custGeom>
              <a:rect b="b" l="l" r="r" t="t"/>
              <a:pathLst>
                <a:path extrusionOk="0" h="11888" w="11885">
                  <a:moveTo>
                    <a:pt x="7264" y="5076"/>
                  </a:moveTo>
                  <a:lnTo>
                    <a:pt x="7264" y="10697"/>
                  </a:lnTo>
                  <a:lnTo>
                    <a:pt x="5288" y="10697"/>
                  </a:lnTo>
                  <a:lnTo>
                    <a:pt x="5288" y="5076"/>
                  </a:lnTo>
                  <a:close/>
                  <a:moveTo>
                    <a:pt x="11503" y="11054"/>
                  </a:moveTo>
                  <a:lnTo>
                    <a:pt x="11503" y="11530"/>
                  </a:lnTo>
                  <a:lnTo>
                    <a:pt x="334" y="11530"/>
                  </a:lnTo>
                  <a:lnTo>
                    <a:pt x="334" y="11054"/>
                  </a:lnTo>
                  <a:close/>
                  <a:moveTo>
                    <a:pt x="893" y="0"/>
                  </a:moveTo>
                  <a:cubicBezTo>
                    <a:pt x="792" y="0"/>
                    <a:pt x="715" y="88"/>
                    <a:pt x="715" y="195"/>
                  </a:cubicBezTo>
                  <a:lnTo>
                    <a:pt x="715" y="980"/>
                  </a:lnTo>
                  <a:lnTo>
                    <a:pt x="501" y="980"/>
                  </a:lnTo>
                  <a:cubicBezTo>
                    <a:pt x="429" y="980"/>
                    <a:pt x="334" y="1052"/>
                    <a:pt x="334" y="1147"/>
                  </a:cubicBezTo>
                  <a:cubicBezTo>
                    <a:pt x="334" y="1266"/>
                    <a:pt x="382" y="1338"/>
                    <a:pt x="501" y="1338"/>
                  </a:cubicBezTo>
                  <a:lnTo>
                    <a:pt x="715" y="1338"/>
                  </a:lnTo>
                  <a:lnTo>
                    <a:pt x="715" y="2243"/>
                  </a:lnTo>
                  <a:lnTo>
                    <a:pt x="501" y="2243"/>
                  </a:lnTo>
                  <a:cubicBezTo>
                    <a:pt x="429" y="2243"/>
                    <a:pt x="358" y="2290"/>
                    <a:pt x="334" y="2385"/>
                  </a:cubicBezTo>
                  <a:cubicBezTo>
                    <a:pt x="310" y="2505"/>
                    <a:pt x="382" y="2600"/>
                    <a:pt x="501" y="2600"/>
                  </a:cubicBezTo>
                  <a:lnTo>
                    <a:pt x="715" y="2600"/>
                  </a:lnTo>
                  <a:lnTo>
                    <a:pt x="715" y="3481"/>
                  </a:lnTo>
                  <a:lnTo>
                    <a:pt x="501" y="3481"/>
                  </a:lnTo>
                  <a:cubicBezTo>
                    <a:pt x="429" y="3481"/>
                    <a:pt x="358" y="3552"/>
                    <a:pt x="334" y="3648"/>
                  </a:cubicBezTo>
                  <a:cubicBezTo>
                    <a:pt x="310" y="3767"/>
                    <a:pt x="382" y="3838"/>
                    <a:pt x="501" y="3838"/>
                  </a:cubicBezTo>
                  <a:lnTo>
                    <a:pt x="715" y="3838"/>
                  </a:lnTo>
                  <a:lnTo>
                    <a:pt x="715" y="4743"/>
                  </a:lnTo>
                  <a:lnTo>
                    <a:pt x="501" y="4743"/>
                  </a:lnTo>
                  <a:cubicBezTo>
                    <a:pt x="429" y="4743"/>
                    <a:pt x="334" y="4791"/>
                    <a:pt x="334" y="4886"/>
                  </a:cubicBezTo>
                  <a:cubicBezTo>
                    <a:pt x="334" y="5005"/>
                    <a:pt x="382" y="5100"/>
                    <a:pt x="501" y="5100"/>
                  </a:cubicBezTo>
                  <a:lnTo>
                    <a:pt x="715" y="5100"/>
                  </a:lnTo>
                  <a:lnTo>
                    <a:pt x="715" y="5981"/>
                  </a:lnTo>
                  <a:lnTo>
                    <a:pt x="501" y="5981"/>
                  </a:lnTo>
                  <a:cubicBezTo>
                    <a:pt x="429" y="5981"/>
                    <a:pt x="334" y="6053"/>
                    <a:pt x="334" y="6148"/>
                  </a:cubicBezTo>
                  <a:cubicBezTo>
                    <a:pt x="334" y="6267"/>
                    <a:pt x="382" y="6339"/>
                    <a:pt x="501" y="6339"/>
                  </a:cubicBezTo>
                  <a:lnTo>
                    <a:pt x="715" y="6339"/>
                  </a:lnTo>
                  <a:lnTo>
                    <a:pt x="715" y="7244"/>
                  </a:lnTo>
                  <a:lnTo>
                    <a:pt x="501" y="7244"/>
                  </a:lnTo>
                  <a:cubicBezTo>
                    <a:pt x="429" y="7244"/>
                    <a:pt x="358" y="7291"/>
                    <a:pt x="334" y="7386"/>
                  </a:cubicBezTo>
                  <a:cubicBezTo>
                    <a:pt x="310" y="7506"/>
                    <a:pt x="382" y="7601"/>
                    <a:pt x="501" y="7601"/>
                  </a:cubicBezTo>
                  <a:lnTo>
                    <a:pt x="715" y="7601"/>
                  </a:lnTo>
                  <a:lnTo>
                    <a:pt x="715" y="8482"/>
                  </a:lnTo>
                  <a:lnTo>
                    <a:pt x="501" y="8482"/>
                  </a:lnTo>
                  <a:cubicBezTo>
                    <a:pt x="429" y="8482"/>
                    <a:pt x="358" y="8553"/>
                    <a:pt x="334" y="8649"/>
                  </a:cubicBezTo>
                  <a:cubicBezTo>
                    <a:pt x="310" y="8768"/>
                    <a:pt x="382" y="8839"/>
                    <a:pt x="501" y="8839"/>
                  </a:cubicBezTo>
                  <a:lnTo>
                    <a:pt x="715" y="8839"/>
                  </a:lnTo>
                  <a:lnTo>
                    <a:pt x="715" y="9744"/>
                  </a:lnTo>
                  <a:lnTo>
                    <a:pt x="501" y="9744"/>
                  </a:lnTo>
                  <a:cubicBezTo>
                    <a:pt x="429" y="9744"/>
                    <a:pt x="334" y="9792"/>
                    <a:pt x="334" y="9887"/>
                  </a:cubicBezTo>
                  <a:cubicBezTo>
                    <a:pt x="334" y="10006"/>
                    <a:pt x="382" y="10101"/>
                    <a:pt x="501" y="10101"/>
                  </a:cubicBezTo>
                  <a:lnTo>
                    <a:pt x="715" y="10101"/>
                  </a:lnTo>
                  <a:lnTo>
                    <a:pt x="715" y="10720"/>
                  </a:lnTo>
                  <a:lnTo>
                    <a:pt x="310" y="10720"/>
                  </a:lnTo>
                  <a:cubicBezTo>
                    <a:pt x="144" y="10720"/>
                    <a:pt x="1" y="10840"/>
                    <a:pt x="1" y="11030"/>
                  </a:cubicBezTo>
                  <a:lnTo>
                    <a:pt x="1" y="11578"/>
                  </a:lnTo>
                  <a:cubicBezTo>
                    <a:pt x="1" y="11744"/>
                    <a:pt x="120" y="11887"/>
                    <a:pt x="310" y="11887"/>
                  </a:cubicBezTo>
                  <a:lnTo>
                    <a:pt x="11575" y="11887"/>
                  </a:lnTo>
                  <a:cubicBezTo>
                    <a:pt x="11741" y="11887"/>
                    <a:pt x="11884" y="11768"/>
                    <a:pt x="11884" y="11578"/>
                  </a:cubicBezTo>
                  <a:lnTo>
                    <a:pt x="11884" y="11030"/>
                  </a:lnTo>
                  <a:cubicBezTo>
                    <a:pt x="11837" y="10840"/>
                    <a:pt x="11741" y="10720"/>
                    <a:pt x="11551" y="10720"/>
                  </a:cubicBezTo>
                  <a:lnTo>
                    <a:pt x="11051" y="10720"/>
                  </a:lnTo>
                  <a:lnTo>
                    <a:pt x="11051" y="3171"/>
                  </a:lnTo>
                  <a:cubicBezTo>
                    <a:pt x="11051" y="3076"/>
                    <a:pt x="10979" y="2981"/>
                    <a:pt x="10884" y="2981"/>
                  </a:cubicBezTo>
                  <a:cubicBezTo>
                    <a:pt x="10765" y="2981"/>
                    <a:pt x="10693" y="3052"/>
                    <a:pt x="10693" y="3171"/>
                  </a:cubicBezTo>
                  <a:lnTo>
                    <a:pt x="10693" y="10720"/>
                  </a:lnTo>
                  <a:lnTo>
                    <a:pt x="8717" y="10720"/>
                  </a:lnTo>
                  <a:lnTo>
                    <a:pt x="8717" y="1314"/>
                  </a:lnTo>
                  <a:lnTo>
                    <a:pt x="10693" y="1314"/>
                  </a:lnTo>
                  <a:lnTo>
                    <a:pt x="10693" y="2338"/>
                  </a:lnTo>
                  <a:cubicBezTo>
                    <a:pt x="10693" y="2409"/>
                    <a:pt x="10741" y="2505"/>
                    <a:pt x="10836" y="2505"/>
                  </a:cubicBezTo>
                  <a:cubicBezTo>
                    <a:pt x="10955" y="2505"/>
                    <a:pt x="11051" y="2433"/>
                    <a:pt x="11051" y="2338"/>
                  </a:cubicBezTo>
                  <a:lnTo>
                    <a:pt x="11051" y="1195"/>
                  </a:lnTo>
                  <a:cubicBezTo>
                    <a:pt x="11051" y="1052"/>
                    <a:pt x="10932" y="957"/>
                    <a:pt x="10813" y="957"/>
                  </a:cubicBezTo>
                  <a:lnTo>
                    <a:pt x="8645" y="957"/>
                  </a:lnTo>
                  <a:cubicBezTo>
                    <a:pt x="8479" y="957"/>
                    <a:pt x="8407" y="1076"/>
                    <a:pt x="8407" y="1195"/>
                  </a:cubicBezTo>
                  <a:lnTo>
                    <a:pt x="8407" y="10697"/>
                  </a:lnTo>
                  <a:lnTo>
                    <a:pt x="7621" y="10697"/>
                  </a:lnTo>
                  <a:lnTo>
                    <a:pt x="7621" y="4957"/>
                  </a:lnTo>
                  <a:cubicBezTo>
                    <a:pt x="7621" y="4791"/>
                    <a:pt x="7502" y="4719"/>
                    <a:pt x="7383" y="4719"/>
                  </a:cubicBezTo>
                  <a:lnTo>
                    <a:pt x="5216" y="4719"/>
                  </a:lnTo>
                  <a:cubicBezTo>
                    <a:pt x="5073" y="4719"/>
                    <a:pt x="4978" y="4838"/>
                    <a:pt x="4978" y="4957"/>
                  </a:cubicBezTo>
                  <a:lnTo>
                    <a:pt x="4978" y="10697"/>
                  </a:lnTo>
                  <a:lnTo>
                    <a:pt x="4168" y="10697"/>
                  </a:lnTo>
                  <a:lnTo>
                    <a:pt x="4168" y="7458"/>
                  </a:lnTo>
                  <a:cubicBezTo>
                    <a:pt x="4168" y="7291"/>
                    <a:pt x="4049" y="7220"/>
                    <a:pt x="3930" y="7220"/>
                  </a:cubicBezTo>
                  <a:lnTo>
                    <a:pt x="1692" y="7220"/>
                  </a:lnTo>
                  <a:cubicBezTo>
                    <a:pt x="1620" y="7220"/>
                    <a:pt x="1525" y="7291"/>
                    <a:pt x="1525" y="7386"/>
                  </a:cubicBezTo>
                  <a:lnTo>
                    <a:pt x="1525" y="8672"/>
                  </a:lnTo>
                  <a:cubicBezTo>
                    <a:pt x="1525" y="8696"/>
                    <a:pt x="1549" y="8768"/>
                    <a:pt x="1573" y="8791"/>
                  </a:cubicBezTo>
                  <a:cubicBezTo>
                    <a:pt x="1619" y="8818"/>
                    <a:pt x="1664" y="8830"/>
                    <a:pt x="1704" y="8830"/>
                  </a:cubicBezTo>
                  <a:cubicBezTo>
                    <a:pt x="1808" y="8830"/>
                    <a:pt x="1882" y="8752"/>
                    <a:pt x="1882" y="8649"/>
                  </a:cubicBezTo>
                  <a:lnTo>
                    <a:pt x="1882" y="7577"/>
                  </a:lnTo>
                  <a:lnTo>
                    <a:pt x="3835" y="7577"/>
                  </a:lnTo>
                  <a:lnTo>
                    <a:pt x="3835" y="10697"/>
                  </a:lnTo>
                  <a:lnTo>
                    <a:pt x="1882" y="10697"/>
                  </a:lnTo>
                  <a:lnTo>
                    <a:pt x="1882" y="9482"/>
                  </a:lnTo>
                  <a:cubicBezTo>
                    <a:pt x="1882" y="9387"/>
                    <a:pt x="1811" y="9292"/>
                    <a:pt x="1739" y="9292"/>
                  </a:cubicBezTo>
                  <a:cubicBezTo>
                    <a:pt x="1620" y="9292"/>
                    <a:pt x="1525" y="9363"/>
                    <a:pt x="1525" y="9482"/>
                  </a:cubicBezTo>
                  <a:lnTo>
                    <a:pt x="1525" y="10697"/>
                  </a:lnTo>
                  <a:lnTo>
                    <a:pt x="1072" y="10697"/>
                  </a:lnTo>
                  <a:lnTo>
                    <a:pt x="1072" y="195"/>
                  </a:lnTo>
                  <a:cubicBezTo>
                    <a:pt x="1072" y="99"/>
                    <a:pt x="1025" y="28"/>
                    <a:pt x="930" y="4"/>
                  </a:cubicBezTo>
                  <a:cubicBezTo>
                    <a:pt x="917" y="2"/>
                    <a:pt x="905" y="0"/>
                    <a:pt x="89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5" name="Google Shape;2635;p55"/>
          <p:cNvGrpSpPr/>
          <p:nvPr/>
        </p:nvGrpSpPr>
        <p:grpSpPr>
          <a:xfrm>
            <a:off x="2547602" y="1922870"/>
            <a:ext cx="354354" cy="352980"/>
            <a:chOff x="2738089" y="1922870"/>
            <a:chExt cx="354354" cy="352980"/>
          </a:xfrm>
        </p:grpSpPr>
        <p:sp>
          <p:nvSpPr>
            <p:cNvPr id="2636" name="Google Shape;2636;p55"/>
            <p:cNvSpPr/>
            <p:nvPr/>
          </p:nvSpPr>
          <p:spPr>
            <a:xfrm>
              <a:off x="2990148" y="1976896"/>
              <a:ext cx="98747" cy="293290"/>
            </a:xfrm>
            <a:custGeom>
              <a:rect b="b" l="l" r="r" t="t"/>
              <a:pathLst>
                <a:path extrusionOk="0" h="9837" w="3312">
                  <a:moveTo>
                    <a:pt x="1" y="1"/>
                  </a:moveTo>
                  <a:lnTo>
                    <a:pt x="1" y="9622"/>
                  </a:lnTo>
                  <a:cubicBezTo>
                    <a:pt x="1" y="9741"/>
                    <a:pt x="96" y="9836"/>
                    <a:pt x="215" y="9836"/>
                  </a:cubicBezTo>
                  <a:lnTo>
                    <a:pt x="3073" y="9836"/>
                  </a:lnTo>
                  <a:cubicBezTo>
                    <a:pt x="3192" y="9836"/>
                    <a:pt x="3264" y="9717"/>
                    <a:pt x="3311" y="9598"/>
                  </a:cubicBezTo>
                  <a:lnTo>
                    <a:pt x="3311" y="1"/>
                  </a:ln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5"/>
            <p:cNvSpPr/>
            <p:nvPr/>
          </p:nvSpPr>
          <p:spPr>
            <a:xfrm>
              <a:off x="3068264" y="1976180"/>
              <a:ext cx="19201" cy="293290"/>
            </a:xfrm>
            <a:custGeom>
              <a:rect b="b" l="l" r="r" t="t"/>
              <a:pathLst>
                <a:path extrusionOk="0" h="9837" w="644">
                  <a:moveTo>
                    <a:pt x="215" y="1"/>
                  </a:moveTo>
                  <a:lnTo>
                    <a:pt x="215" y="9622"/>
                  </a:lnTo>
                  <a:cubicBezTo>
                    <a:pt x="215" y="9741"/>
                    <a:pt x="120" y="9836"/>
                    <a:pt x="1" y="9836"/>
                  </a:cubicBezTo>
                  <a:lnTo>
                    <a:pt x="453" y="9836"/>
                  </a:lnTo>
                  <a:cubicBezTo>
                    <a:pt x="572" y="9836"/>
                    <a:pt x="644" y="9741"/>
                    <a:pt x="644" y="9622"/>
                  </a:cubicBezTo>
                  <a:lnTo>
                    <a:pt x="644" y="25"/>
                  </a:lnTo>
                  <a:lnTo>
                    <a:pt x="6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5"/>
            <p:cNvSpPr/>
            <p:nvPr/>
          </p:nvSpPr>
          <p:spPr>
            <a:xfrm>
              <a:off x="2865908" y="1927909"/>
              <a:ext cx="98717" cy="292575"/>
            </a:xfrm>
            <a:custGeom>
              <a:rect b="b" l="l" r="r" t="t"/>
              <a:pathLst>
                <a:path extrusionOk="0" h="9813" w="3311">
                  <a:moveTo>
                    <a:pt x="239" y="1"/>
                  </a:moveTo>
                  <a:cubicBezTo>
                    <a:pt x="119" y="1"/>
                    <a:pt x="24" y="120"/>
                    <a:pt x="0" y="239"/>
                  </a:cubicBezTo>
                  <a:lnTo>
                    <a:pt x="0" y="9812"/>
                  </a:lnTo>
                  <a:lnTo>
                    <a:pt x="3311" y="9812"/>
                  </a:lnTo>
                  <a:lnTo>
                    <a:pt x="3311" y="191"/>
                  </a:lnTo>
                  <a:cubicBezTo>
                    <a:pt x="3311" y="72"/>
                    <a:pt x="3215" y="1"/>
                    <a:pt x="3096"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5"/>
            <p:cNvSpPr/>
            <p:nvPr/>
          </p:nvSpPr>
          <p:spPr>
            <a:xfrm>
              <a:off x="2944024" y="1928535"/>
              <a:ext cx="20602" cy="292634"/>
            </a:xfrm>
            <a:custGeom>
              <a:rect b="b" l="l" r="r" t="t"/>
              <a:pathLst>
                <a:path extrusionOk="0" h="9815" w="691">
                  <a:moveTo>
                    <a:pt x="507" y="0"/>
                  </a:moveTo>
                  <a:cubicBezTo>
                    <a:pt x="497" y="0"/>
                    <a:pt x="487" y="1"/>
                    <a:pt x="476" y="3"/>
                  </a:cubicBezTo>
                  <a:lnTo>
                    <a:pt x="0" y="3"/>
                  </a:lnTo>
                  <a:cubicBezTo>
                    <a:pt x="119" y="3"/>
                    <a:pt x="214" y="99"/>
                    <a:pt x="214" y="218"/>
                  </a:cubicBezTo>
                  <a:lnTo>
                    <a:pt x="214" y="9815"/>
                  </a:lnTo>
                  <a:lnTo>
                    <a:pt x="691" y="9815"/>
                  </a:lnTo>
                  <a:lnTo>
                    <a:pt x="691" y="218"/>
                  </a:lnTo>
                  <a:cubicBezTo>
                    <a:pt x="691" y="109"/>
                    <a:pt x="611" y="0"/>
                    <a:pt x="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5"/>
            <p:cNvSpPr/>
            <p:nvPr/>
          </p:nvSpPr>
          <p:spPr>
            <a:xfrm>
              <a:off x="2744499" y="1976896"/>
              <a:ext cx="98717" cy="293290"/>
            </a:xfrm>
            <a:custGeom>
              <a:rect b="b" l="l" r="r" t="t"/>
              <a:pathLst>
                <a:path extrusionOk="0" h="9837" w="3311">
                  <a:moveTo>
                    <a:pt x="0" y="1"/>
                  </a:moveTo>
                  <a:lnTo>
                    <a:pt x="0" y="9622"/>
                  </a:lnTo>
                  <a:cubicBezTo>
                    <a:pt x="0" y="9741"/>
                    <a:pt x="95" y="9836"/>
                    <a:pt x="214" y="9836"/>
                  </a:cubicBezTo>
                  <a:lnTo>
                    <a:pt x="3072" y="9836"/>
                  </a:lnTo>
                  <a:cubicBezTo>
                    <a:pt x="3167" y="9836"/>
                    <a:pt x="3310" y="9717"/>
                    <a:pt x="3310" y="9598"/>
                  </a:cubicBezTo>
                  <a:lnTo>
                    <a:pt x="33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5"/>
            <p:cNvSpPr/>
            <p:nvPr/>
          </p:nvSpPr>
          <p:spPr>
            <a:xfrm>
              <a:off x="2822586" y="1976180"/>
              <a:ext cx="20632" cy="293290"/>
            </a:xfrm>
            <a:custGeom>
              <a:rect b="b" l="l" r="r" t="t"/>
              <a:pathLst>
                <a:path extrusionOk="0" h="9837" w="692">
                  <a:moveTo>
                    <a:pt x="215" y="1"/>
                  </a:moveTo>
                  <a:lnTo>
                    <a:pt x="215" y="9622"/>
                  </a:lnTo>
                  <a:cubicBezTo>
                    <a:pt x="215" y="9741"/>
                    <a:pt x="120" y="9836"/>
                    <a:pt x="1" y="9836"/>
                  </a:cubicBezTo>
                  <a:lnTo>
                    <a:pt x="477" y="9836"/>
                  </a:lnTo>
                  <a:cubicBezTo>
                    <a:pt x="596" y="9836"/>
                    <a:pt x="691" y="9741"/>
                    <a:pt x="691" y="9622"/>
                  </a:cubicBezTo>
                  <a:lnTo>
                    <a:pt x="691" y="25"/>
                  </a:lnTo>
                  <a:lnTo>
                    <a:pt x="691" y="1"/>
                  </a:ln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5"/>
            <p:cNvSpPr/>
            <p:nvPr/>
          </p:nvSpPr>
          <p:spPr>
            <a:xfrm>
              <a:off x="2743784" y="1928565"/>
              <a:ext cx="98002" cy="114221"/>
            </a:xfrm>
            <a:custGeom>
              <a:rect b="b" l="l" r="r" t="t"/>
              <a:pathLst>
                <a:path extrusionOk="0" h="3831" w="3287">
                  <a:moveTo>
                    <a:pt x="1702" y="0"/>
                  </a:moveTo>
                  <a:cubicBezTo>
                    <a:pt x="1675" y="0"/>
                    <a:pt x="1647" y="1"/>
                    <a:pt x="1620" y="2"/>
                  </a:cubicBezTo>
                  <a:cubicBezTo>
                    <a:pt x="762" y="26"/>
                    <a:pt x="48" y="717"/>
                    <a:pt x="24" y="1574"/>
                  </a:cubicBezTo>
                  <a:cubicBezTo>
                    <a:pt x="0" y="2312"/>
                    <a:pt x="500" y="2979"/>
                    <a:pt x="1143" y="3170"/>
                  </a:cubicBezTo>
                  <a:lnTo>
                    <a:pt x="1596" y="3813"/>
                  </a:lnTo>
                  <a:cubicBezTo>
                    <a:pt x="1608" y="3825"/>
                    <a:pt x="1632" y="3830"/>
                    <a:pt x="1655" y="3830"/>
                  </a:cubicBezTo>
                  <a:cubicBezTo>
                    <a:pt x="1679" y="3830"/>
                    <a:pt x="1703" y="3825"/>
                    <a:pt x="1715" y="3813"/>
                  </a:cubicBezTo>
                  <a:lnTo>
                    <a:pt x="2167" y="3170"/>
                  </a:lnTo>
                  <a:cubicBezTo>
                    <a:pt x="2810" y="2979"/>
                    <a:pt x="3287" y="2360"/>
                    <a:pt x="3287" y="1622"/>
                  </a:cubicBezTo>
                  <a:cubicBezTo>
                    <a:pt x="3287" y="744"/>
                    <a:pt x="2592" y="0"/>
                    <a:pt x="170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5"/>
            <p:cNvSpPr/>
            <p:nvPr/>
          </p:nvSpPr>
          <p:spPr>
            <a:xfrm>
              <a:off x="2784243" y="1935005"/>
              <a:ext cx="57543" cy="108497"/>
            </a:xfrm>
            <a:custGeom>
              <a:rect b="b" l="l" r="r" t="t"/>
              <a:pathLst>
                <a:path extrusionOk="0" h="3639" w="1930">
                  <a:moveTo>
                    <a:pt x="1096" y="1"/>
                  </a:moveTo>
                  <a:cubicBezTo>
                    <a:pt x="1382" y="286"/>
                    <a:pt x="1549" y="667"/>
                    <a:pt x="1549" y="1120"/>
                  </a:cubicBezTo>
                  <a:cubicBezTo>
                    <a:pt x="1549" y="1858"/>
                    <a:pt x="1072" y="2477"/>
                    <a:pt x="429" y="2692"/>
                  </a:cubicBezTo>
                  <a:lnTo>
                    <a:pt x="1" y="3287"/>
                  </a:lnTo>
                  <a:lnTo>
                    <a:pt x="239" y="3620"/>
                  </a:lnTo>
                  <a:cubicBezTo>
                    <a:pt x="251" y="3632"/>
                    <a:pt x="275" y="3638"/>
                    <a:pt x="298" y="3638"/>
                  </a:cubicBezTo>
                  <a:cubicBezTo>
                    <a:pt x="322" y="3638"/>
                    <a:pt x="346" y="3632"/>
                    <a:pt x="358" y="3620"/>
                  </a:cubicBezTo>
                  <a:lnTo>
                    <a:pt x="810" y="3001"/>
                  </a:lnTo>
                  <a:cubicBezTo>
                    <a:pt x="1453" y="2763"/>
                    <a:pt x="1930" y="2168"/>
                    <a:pt x="1930" y="1406"/>
                  </a:cubicBezTo>
                  <a:cubicBezTo>
                    <a:pt x="1930" y="787"/>
                    <a:pt x="1620" y="286"/>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5"/>
            <p:cNvSpPr/>
            <p:nvPr/>
          </p:nvSpPr>
          <p:spPr>
            <a:xfrm>
              <a:off x="2866623" y="2155996"/>
              <a:ext cx="98717" cy="114191"/>
            </a:xfrm>
            <a:custGeom>
              <a:rect b="b" l="l" r="r" t="t"/>
              <a:pathLst>
                <a:path extrusionOk="0" h="3830" w="3311">
                  <a:moveTo>
                    <a:pt x="1646" y="1"/>
                  </a:moveTo>
                  <a:cubicBezTo>
                    <a:pt x="1626" y="1"/>
                    <a:pt x="1608" y="7"/>
                    <a:pt x="1596" y="19"/>
                  </a:cubicBezTo>
                  <a:lnTo>
                    <a:pt x="1143" y="638"/>
                  </a:lnTo>
                  <a:cubicBezTo>
                    <a:pt x="477" y="828"/>
                    <a:pt x="0" y="1448"/>
                    <a:pt x="0" y="2186"/>
                  </a:cubicBezTo>
                  <a:cubicBezTo>
                    <a:pt x="0" y="3100"/>
                    <a:pt x="739" y="3830"/>
                    <a:pt x="1625" y="3830"/>
                  </a:cubicBezTo>
                  <a:cubicBezTo>
                    <a:pt x="1639" y="3830"/>
                    <a:pt x="1653" y="3829"/>
                    <a:pt x="1667" y="3829"/>
                  </a:cubicBezTo>
                  <a:cubicBezTo>
                    <a:pt x="2548" y="3805"/>
                    <a:pt x="3239" y="3115"/>
                    <a:pt x="3287" y="2257"/>
                  </a:cubicBezTo>
                  <a:cubicBezTo>
                    <a:pt x="3310" y="1519"/>
                    <a:pt x="2810" y="852"/>
                    <a:pt x="2144" y="638"/>
                  </a:cubicBezTo>
                  <a:lnTo>
                    <a:pt x="1715" y="19"/>
                  </a:lnTo>
                  <a:cubicBezTo>
                    <a:pt x="1691" y="7"/>
                    <a:pt x="1667" y="1"/>
                    <a:pt x="164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5"/>
            <p:cNvSpPr/>
            <p:nvPr/>
          </p:nvSpPr>
          <p:spPr>
            <a:xfrm>
              <a:off x="2907798" y="2154774"/>
              <a:ext cx="57543" cy="109004"/>
            </a:xfrm>
            <a:custGeom>
              <a:rect b="b" l="l" r="r" t="t"/>
              <a:pathLst>
                <a:path extrusionOk="0" h="3656" w="1930">
                  <a:moveTo>
                    <a:pt x="298" y="0"/>
                  </a:moveTo>
                  <a:cubicBezTo>
                    <a:pt x="274" y="0"/>
                    <a:pt x="251" y="12"/>
                    <a:pt x="239" y="36"/>
                  </a:cubicBezTo>
                  <a:lnTo>
                    <a:pt x="0" y="369"/>
                  </a:lnTo>
                  <a:lnTo>
                    <a:pt x="405" y="965"/>
                  </a:lnTo>
                  <a:cubicBezTo>
                    <a:pt x="1072" y="1155"/>
                    <a:pt x="1548" y="1774"/>
                    <a:pt x="1548" y="2536"/>
                  </a:cubicBezTo>
                  <a:cubicBezTo>
                    <a:pt x="1548" y="2965"/>
                    <a:pt x="1358" y="3370"/>
                    <a:pt x="1096" y="3656"/>
                  </a:cubicBezTo>
                  <a:cubicBezTo>
                    <a:pt x="1572" y="3370"/>
                    <a:pt x="1929" y="2822"/>
                    <a:pt x="1929" y="2227"/>
                  </a:cubicBezTo>
                  <a:cubicBezTo>
                    <a:pt x="1929" y="1489"/>
                    <a:pt x="1453" y="893"/>
                    <a:pt x="810" y="655"/>
                  </a:cubicBezTo>
                  <a:lnTo>
                    <a:pt x="358" y="36"/>
                  </a:lnTo>
                  <a:cubicBezTo>
                    <a:pt x="346" y="12"/>
                    <a:pt x="322" y="0"/>
                    <a:pt x="29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5"/>
            <p:cNvSpPr/>
            <p:nvPr/>
          </p:nvSpPr>
          <p:spPr>
            <a:xfrm>
              <a:off x="2989462" y="1928565"/>
              <a:ext cx="98002" cy="114221"/>
            </a:xfrm>
            <a:custGeom>
              <a:rect b="b" l="l" r="r" t="t"/>
              <a:pathLst>
                <a:path extrusionOk="0" h="3831" w="3287">
                  <a:moveTo>
                    <a:pt x="1724" y="0"/>
                  </a:moveTo>
                  <a:cubicBezTo>
                    <a:pt x="1697" y="0"/>
                    <a:pt x="1670" y="1"/>
                    <a:pt x="1643" y="2"/>
                  </a:cubicBezTo>
                  <a:cubicBezTo>
                    <a:pt x="762" y="26"/>
                    <a:pt x="48" y="717"/>
                    <a:pt x="24" y="1574"/>
                  </a:cubicBezTo>
                  <a:cubicBezTo>
                    <a:pt x="0" y="2312"/>
                    <a:pt x="500" y="2979"/>
                    <a:pt x="1143" y="3170"/>
                  </a:cubicBezTo>
                  <a:lnTo>
                    <a:pt x="1596" y="3813"/>
                  </a:lnTo>
                  <a:cubicBezTo>
                    <a:pt x="1608" y="3825"/>
                    <a:pt x="1631" y="3830"/>
                    <a:pt x="1655" y="3830"/>
                  </a:cubicBezTo>
                  <a:cubicBezTo>
                    <a:pt x="1679" y="3830"/>
                    <a:pt x="1703" y="3825"/>
                    <a:pt x="1715" y="3813"/>
                  </a:cubicBezTo>
                  <a:lnTo>
                    <a:pt x="2167" y="3170"/>
                  </a:lnTo>
                  <a:cubicBezTo>
                    <a:pt x="2834" y="2979"/>
                    <a:pt x="3287" y="2360"/>
                    <a:pt x="3287" y="1622"/>
                  </a:cubicBezTo>
                  <a:cubicBezTo>
                    <a:pt x="3287" y="744"/>
                    <a:pt x="2592" y="0"/>
                    <a:pt x="1724"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5"/>
            <p:cNvSpPr/>
            <p:nvPr/>
          </p:nvSpPr>
          <p:spPr>
            <a:xfrm>
              <a:off x="3029922" y="1935005"/>
              <a:ext cx="57543" cy="108497"/>
            </a:xfrm>
            <a:custGeom>
              <a:rect b="b" l="l" r="r" t="t"/>
              <a:pathLst>
                <a:path extrusionOk="0" h="3639" w="1930">
                  <a:moveTo>
                    <a:pt x="1120" y="1"/>
                  </a:moveTo>
                  <a:lnTo>
                    <a:pt x="1120" y="1"/>
                  </a:lnTo>
                  <a:cubicBezTo>
                    <a:pt x="1382" y="286"/>
                    <a:pt x="1549" y="667"/>
                    <a:pt x="1549" y="1120"/>
                  </a:cubicBezTo>
                  <a:cubicBezTo>
                    <a:pt x="1549" y="1858"/>
                    <a:pt x="1072" y="2477"/>
                    <a:pt x="429" y="2692"/>
                  </a:cubicBezTo>
                  <a:lnTo>
                    <a:pt x="1" y="3287"/>
                  </a:lnTo>
                  <a:lnTo>
                    <a:pt x="239" y="3620"/>
                  </a:lnTo>
                  <a:cubicBezTo>
                    <a:pt x="263" y="3632"/>
                    <a:pt x="286" y="3638"/>
                    <a:pt x="307" y="3638"/>
                  </a:cubicBezTo>
                  <a:cubicBezTo>
                    <a:pt x="328" y="3638"/>
                    <a:pt x="346" y="3632"/>
                    <a:pt x="358" y="3620"/>
                  </a:cubicBezTo>
                  <a:lnTo>
                    <a:pt x="810" y="3001"/>
                  </a:lnTo>
                  <a:cubicBezTo>
                    <a:pt x="1477" y="2763"/>
                    <a:pt x="1930" y="2168"/>
                    <a:pt x="1930" y="1406"/>
                  </a:cubicBezTo>
                  <a:cubicBezTo>
                    <a:pt x="1930" y="787"/>
                    <a:pt x="1620" y="286"/>
                    <a:pt x="11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5"/>
            <p:cNvSpPr/>
            <p:nvPr/>
          </p:nvSpPr>
          <p:spPr>
            <a:xfrm>
              <a:off x="2738089" y="1922870"/>
              <a:ext cx="109391" cy="351549"/>
            </a:xfrm>
            <a:custGeom>
              <a:rect b="b" l="l" r="r" t="t"/>
              <a:pathLst>
                <a:path extrusionOk="0" h="11791" w="3669">
                  <a:moveTo>
                    <a:pt x="1835" y="336"/>
                  </a:moveTo>
                  <a:cubicBezTo>
                    <a:pt x="2239" y="336"/>
                    <a:pt x="2597" y="479"/>
                    <a:pt x="2859" y="765"/>
                  </a:cubicBezTo>
                  <a:cubicBezTo>
                    <a:pt x="3168" y="1027"/>
                    <a:pt x="3311" y="1408"/>
                    <a:pt x="3311" y="1789"/>
                  </a:cubicBezTo>
                  <a:cubicBezTo>
                    <a:pt x="3311" y="2456"/>
                    <a:pt x="2930" y="3003"/>
                    <a:pt x="2287" y="3218"/>
                  </a:cubicBezTo>
                  <a:cubicBezTo>
                    <a:pt x="2263" y="3218"/>
                    <a:pt x="2239" y="3265"/>
                    <a:pt x="2216" y="3289"/>
                  </a:cubicBezTo>
                  <a:lnTo>
                    <a:pt x="1858" y="3789"/>
                  </a:lnTo>
                  <a:lnTo>
                    <a:pt x="1501" y="3289"/>
                  </a:lnTo>
                  <a:cubicBezTo>
                    <a:pt x="1453" y="3265"/>
                    <a:pt x="1430" y="3218"/>
                    <a:pt x="1406" y="3218"/>
                  </a:cubicBezTo>
                  <a:cubicBezTo>
                    <a:pt x="787" y="3003"/>
                    <a:pt x="358" y="2408"/>
                    <a:pt x="382" y="1765"/>
                  </a:cubicBezTo>
                  <a:cubicBezTo>
                    <a:pt x="406" y="1003"/>
                    <a:pt x="1049" y="360"/>
                    <a:pt x="1811" y="336"/>
                  </a:cubicBezTo>
                  <a:close/>
                  <a:moveTo>
                    <a:pt x="1900" y="1"/>
                  </a:moveTo>
                  <a:cubicBezTo>
                    <a:pt x="1870" y="1"/>
                    <a:pt x="1840" y="1"/>
                    <a:pt x="1811" y="3"/>
                  </a:cubicBezTo>
                  <a:cubicBezTo>
                    <a:pt x="858" y="27"/>
                    <a:pt x="48" y="812"/>
                    <a:pt x="25" y="1765"/>
                  </a:cubicBezTo>
                  <a:lnTo>
                    <a:pt x="25" y="1813"/>
                  </a:lnTo>
                  <a:lnTo>
                    <a:pt x="25" y="5766"/>
                  </a:lnTo>
                  <a:cubicBezTo>
                    <a:pt x="25" y="5837"/>
                    <a:pt x="96" y="5933"/>
                    <a:pt x="191" y="5933"/>
                  </a:cubicBezTo>
                  <a:cubicBezTo>
                    <a:pt x="310" y="5933"/>
                    <a:pt x="382" y="5885"/>
                    <a:pt x="382" y="5766"/>
                  </a:cubicBezTo>
                  <a:lnTo>
                    <a:pt x="382" y="2861"/>
                  </a:lnTo>
                  <a:cubicBezTo>
                    <a:pt x="596" y="3170"/>
                    <a:pt x="906" y="3384"/>
                    <a:pt x="1263" y="3527"/>
                  </a:cubicBezTo>
                  <a:lnTo>
                    <a:pt x="1668" y="4099"/>
                  </a:lnTo>
                  <a:cubicBezTo>
                    <a:pt x="1721" y="4152"/>
                    <a:pt x="1815" y="4179"/>
                    <a:pt x="1899" y="4179"/>
                  </a:cubicBezTo>
                  <a:cubicBezTo>
                    <a:pt x="1927" y="4179"/>
                    <a:pt x="1954" y="4176"/>
                    <a:pt x="1977" y="4170"/>
                  </a:cubicBezTo>
                  <a:lnTo>
                    <a:pt x="2049" y="4099"/>
                  </a:lnTo>
                  <a:lnTo>
                    <a:pt x="2478" y="3527"/>
                  </a:lnTo>
                  <a:cubicBezTo>
                    <a:pt x="2835" y="3408"/>
                    <a:pt x="3121" y="3170"/>
                    <a:pt x="3335" y="2861"/>
                  </a:cubicBezTo>
                  <a:lnTo>
                    <a:pt x="3335" y="11410"/>
                  </a:lnTo>
                  <a:cubicBezTo>
                    <a:pt x="3335" y="11434"/>
                    <a:pt x="3311" y="11481"/>
                    <a:pt x="3287" y="11481"/>
                  </a:cubicBezTo>
                  <a:lnTo>
                    <a:pt x="429" y="11481"/>
                  </a:lnTo>
                  <a:cubicBezTo>
                    <a:pt x="382" y="11481"/>
                    <a:pt x="358" y="11434"/>
                    <a:pt x="358" y="11410"/>
                  </a:cubicBezTo>
                  <a:lnTo>
                    <a:pt x="358" y="6552"/>
                  </a:lnTo>
                  <a:cubicBezTo>
                    <a:pt x="358" y="6480"/>
                    <a:pt x="310" y="6385"/>
                    <a:pt x="215" y="6385"/>
                  </a:cubicBezTo>
                  <a:cubicBezTo>
                    <a:pt x="96" y="6385"/>
                    <a:pt x="1" y="6433"/>
                    <a:pt x="1" y="6552"/>
                  </a:cubicBezTo>
                  <a:lnTo>
                    <a:pt x="1" y="11410"/>
                  </a:lnTo>
                  <a:cubicBezTo>
                    <a:pt x="1" y="11624"/>
                    <a:pt x="191" y="11791"/>
                    <a:pt x="382" y="11791"/>
                  </a:cubicBezTo>
                  <a:lnTo>
                    <a:pt x="3240" y="11791"/>
                  </a:lnTo>
                  <a:cubicBezTo>
                    <a:pt x="3454" y="11791"/>
                    <a:pt x="3644" y="11624"/>
                    <a:pt x="3644" y="11410"/>
                  </a:cubicBezTo>
                  <a:lnTo>
                    <a:pt x="3644" y="1789"/>
                  </a:lnTo>
                  <a:cubicBezTo>
                    <a:pt x="3668" y="1360"/>
                    <a:pt x="3478" y="884"/>
                    <a:pt x="3121" y="527"/>
                  </a:cubicBezTo>
                  <a:cubicBezTo>
                    <a:pt x="2786" y="169"/>
                    <a:pt x="2346" y="1"/>
                    <a:pt x="19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5"/>
            <p:cNvSpPr/>
            <p:nvPr/>
          </p:nvSpPr>
          <p:spPr>
            <a:xfrm>
              <a:off x="2772884" y="1952209"/>
              <a:ext cx="37656" cy="44782"/>
            </a:xfrm>
            <a:custGeom>
              <a:rect b="b" l="l" r="r" t="t"/>
              <a:pathLst>
                <a:path extrusionOk="0" h="1502" w="1263">
                  <a:moveTo>
                    <a:pt x="668" y="614"/>
                  </a:moveTo>
                  <a:lnTo>
                    <a:pt x="763" y="876"/>
                  </a:lnTo>
                  <a:lnTo>
                    <a:pt x="596" y="876"/>
                  </a:lnTo>
                  <a:lnTo>
                    <a:pt x="668" y="614"/>
                  </a:lnTo>
                  <a:close/>
                  <a:moveTo>
                    <a:pt x="652" y="1"/>
                  </a:moveTo>
                  <a:cubicBezTo>
                    <a:pt x="574" y="1"/>
                    <a:pt x="512" y="50"/>
                    <a:pt x="477" y="138"/>
                  </a:cubicBezTo>
                  <a:lnTo>
                    <a:pt x="25" y="1257"/>
                  </a:lnTo>
                  <a:cubicBezTo>
                    <a:pt x="1" y="1353"/>
                    <a:pt x="48" y="1472"/>
                    <a:pt x="144" y="1496"/>
                  </a:cubicBezTo>
                  <a:cubicBezTo>
                    <a:pt x="160" y="1500"/>
                    <a:pt x="176" y="1502"/>
                    <a:pt x="191" y="1502"/>
                  </a:cubicBezTo>
                  <a:cubicBezTo>
                    <a:pt x="263" y="1502"/>
                    <a:pt x="318" y="1455"/>
                    <a:pt x="358" y="1376"/>
                  </a:cubicBezTo>
                  <a:lnTo>
                    <a:pt x="406" y="1186"/>
                  </a:lnTo>
                  <a:lnTo>
                    <a:pt x="858" y="1186"/>
                  </a:lnTo>
                  <a:lnTo>
                    <a:pt x="929" y="1376"/>
                  </a:lnTo>
                  <a:cubicBezTo>
                    <a:pt x="953" y="1472"/>
                    <a:pt x="1049" y="1496"/>
                    <a:pt x="1096" y="1496"/>
                  </a:cubicBezTo>
                  <a:cubicBezTo>
                    <a:pt x="1215" y="1472"/>
                    <a:pt x="1263" y="1376"/>
                    <a:pt x="1239" y="1257"/>
                  </a:cubicBezTo>
                  <a:lnTo>
                    <a:pt x="858" y="138"/>
                  </a:lnTo>
                  <a:cubicBezTo>
                    <a:pt x="834" y="67"/>
                    <a:pt x="810" y="43"/>
                    <a:pt x="739" y="19"/>
                  </a:cubicBezTo>
                  <a:cubicBezTo>
                    <a:pt x="708" y="7"/>
                    <a:pt x="679" y="1"/>
                    <a:pt x="6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5"/>
            <p:cNvSpPr/>
            <p:nvPr/>
          </p:nvSpPr>
          <p:spPr>
            <a:xfrm>
              <a:off x="2761524" y="2092639"/>
              <a:ext cx="63923" cy="10674"/>
            </a:xfrm>
            <a:custGeom>
              <a:rect b="b" l="l" r="r" t="t"/>
              <a:pathLst>
                <a:path extrusionOk="0" h="358" w="2144">
                  <a:moveTo>
                    <a:pt x="191" y="0"/>
                  </a:moveTo>
                  <a:cubicBezTo>
                    <a:pt x="120" y="0"/>
                    <a:pt x="25" y="72"/>
                    <a:pt x="25" y="143"/>
                  </a:cubicBezTo>
                  <a:cubicBezTo>
                    <a:pt x="1" y="262"/>
                    <a:pt x="72" y="358"/>
                    <a:pt x="191" y="358"/>
                  </a:cubicBezTo>
                  <a:lnTo>
                    <a:pt x="1953" y="358"/>
                  </a:lnTo>
                  <a:cubicBezTo>
                    <a:pt x="2049" y="358"/>
                    <a:pt x="2144" y="286"/>
                    <a:pt x="2144" y="215"/>
                  </a:cubicBezTo>
                  <a:cubicBezTo>
                    <a:pt x="2144" y="96"/>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5"/>
            <p:cNvSpPr/>
            <p:nvPr/>
          </p:nvSpPr>
          <p:spPr>
            <a:xfrm>
              <a:off x="2761524" y="2116789"/>
              <a:ext cx="63923" cy="10674"/>
            </a:xfrm>
            <a:custGeom>
              <a:rect b="b" l="l" r="r" t="t"/>
              <a:pathLst>
                <a:path extrusionOk="0" h="358" w="2144">
                  <a:moveTo>
                    <a:pt x="191" y="0"/>
                  </a:moveTo>
                  <a:cubicBezTo>
                    <a:pt x="120" y="0"/>
                    <a:pt x="25" y="48"/>
                    <a:pt x="25" y="143"/>
                  </a:cubicBezTo>
                  <a:cubicBezTo>
                    <a:pt x="1" y="262"/>
                    <a:pt x="72" y="357"/>
                    <a:pt x="191" y="357"/>
                  </a:cubicBezTo>
                  <a:lnTo>
                    <a:pt x="1953" y="357"/>
                  </a:lnTo>
                  <a:cubicBezTo>
                    <a:pt x="2049" y="357"/>
                    <a:pt x="2144" y="286"/>
                    <a:pt x="2144" y="214"/>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5"/>
            <p:cNvSpPr/>
            <p:nvPr/>
          </p:nvSpPr>
          <p:spPr>
            <a:xfrm>
              <a:off x="2761524" y="2139509"/>
              <a:ext cx="63923" cy="10674"/>
            </a:xfrm>
            <a:custGeom>
              <a:rect b="b" l="l" r="r" t="t"/>
              <a:pathLst>
                <a:path extrusionOk="0" h="358" w="2144">
                  <a:moveTo>
                    <a:pt x="191" y="0"/>
                  </a:moveTo>
                  <a:cubicBezTo>
                    <a:pt x="120" y="0"/>
                    <a:pt x="25" y="72"/>
                    <a:pt x="25" y="143"/>
                  </a:cubicBezTo>
                  <a:cubicBezTo>
                    <a:pt x="1" y="286"/>
                    <a:pt x="72" y="357"/>
                    <a:pt x="191" y="357"/>
                  </a:cubicBezTo>
                  <a:lnTo>
                    <a:pt x="1953" y="357"/>
                  </a:lnTo>
                  <a:cubicBezTo>
                    <a:pt x="2049" y="357"/>
                    <a:pt x="2144" y="310"/>
                    <a:pt x="2144" y="215"/>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5"/>
            <p:cNvSpPr/>
            <p:nvPr/>
          </p:nvSpPr>
          <p:spPr>
            <a:xfrm>
              <a:off x="2761524" y="2163629"/>
              <a:ext cx="63923" cy="10704"/>
            </a:xfrm>
            <a:custGeom>
              <a:rect b="b" l="l" r="r" t="t"/>
              <a:pathLst>
                <a:path extrusionOk="0" h="359" w="2144">
                  <a:moveTo>
                    <a:pt x="191" y="1"/>
                  </a:moveTo>
                  <a:cubicBezTo>
                    <a:pt x="120" y="1"/>
                    <a:pt x="25" y="72"/>
                    <a:pt x="25" y="144"/>
                  </a:cubicBezTo>
                  <a:cubicBezTo>
                    <a:pt x="1" y="263"/>
                    <a:pt x="72" y="358"/>
                    <a:pt x="191" y="358"/>
                  </a:cubicBezTo>
                  <a:lnTo>
                    <a:pt x="1953" y="358"/>
                  </a:lnTo>
                  <a:cubicBezTo>
                    <a:pt x="2049" y="358"/>
                    <a:pt x="2144" y="287"/>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5"/>
            <p:cNvSpPr/>
            <p:nvPr/>
          </p:nvSpPr>
          <p:spPr>
            <a:xfrm>
              <a:off x="2761524" y="2187780"/>
              <a:ext cx="63923" cy="10674"/>
            </a:xfrm>
            <a:custGeom>
              <a:rect b="b" l="l" r="r" t="t"/>
              <a:pathLst>
                <a:path extrusionOk="0" h="358" w="2144">
                  <a:moveTo>
                    <a:pt x="191" y="1"/>
                  </a:moveTo>
                  <a:cubicBezTo>
                    <a:pt x="120" y="1"/>
                    <a:pt x="25" y="48"/>
                    <a:pt x="25" y="143"/>
                  </a:cubicBezTo>
                  <a:cubicBezTo>
                    <a:pt x="1" y="263"/>
                    <a:pt x="72" y="358"/>
                    <a:pt x="191" y="358"/>
                  </a:cubicBezTo>
                  <a:lnTo>
                    <a:pt x="1953" y="358"/>
                  </a:lnTo>
                  <a:cubicBezTo>
                    <a:pt x="2049" y="358"/>
                    <a:pt x="2144" y="286"/>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5"/>
            <p:cNvSpPr/>
            <p:nvPr/>
          </p:nvSpPr>
          <p:spPr>
            <a:xfrm>
              <a:off x="2761524" y="2210499"/>
              <a:ext cx="32707" cy="10674"/>
            </a:xfrm>
            <a:custGeom>
              <a:rect b="b" l="l" r="r" t="t"/>
              <a:pathLst>
                <a:path extrusionOk="0" h="358" w="1097">
                  <a:moveTo>
                    <a:pt x="191" y="1"/>
                  </a:moveTo>
                  <a:cubicBezTo>
                    <a:pt x="120" y="1"/>
                    <a:pt x="25" y="72"/>
                    <a:pt x="25" y="144"/>
                  </a:cubicBezTo>
                  <a:cubicBezTo>
                    <a:pt x="1" y="286"/>
                    <a:pt x="72" y="358"/>
                    <a:pt x="191" y="358"/>
                  </a:cubicBezTo>
                  <a:lnTo>
                    <a:pt x="906" y="358"/>
                  </a:lnTo>
                  <a:cubicBezTo>
                    <a:pt x="1001" y="358"/>
                    <a:pt x="1096" y="310"/>
                    <a:pt x="1096" y="215"/>
                  </a:cubicBezTo>
                  <a:cubicBezTo>
                    <a:pt x="1096"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5"/>
            <p:cNvSpPr/>
            <p:nvPr/>
          </p:nvSpPr>
          <p:spPr>
            <a:xfrm>
              <a:off x="2983768" y="1922870"/>
              <a:ext cx="108676" cy="352264"/>
            </a:xfrm>
            <a:custGeom>
              <a:rect b="b" l="l" r="r" t="t"/>
              <a:pathLst>
                <a:path extrusionOk="0" h="11815" w="3645">
                  <a:moveTo>
                    <a:pt x="1858" y="336"/>
                  </a:moveTo>
                  <a:cubicBezTo>
                    <a:pt x="2239" y="336"/>
                    <a:pt x="2596" y="479"/>
                    <a:pt x="2858" y="765"/>
                  </a:cubicBezTo>
                  <a:cubicBezTo>
                    <a:pt x="3168" y="1027"/>
                    <a:pt x="3311" y="1408"/>
                    <a:pt x="3311" y="1789"/>
                  </a:cubicBezTo>
                  <a:cubicBezTo>
                    <a:pt x="3311" y="2456"/>
                    <a:pt x="2882" y="3003"/>
                    <a:pt x="2287" y="3218"/>
                  </a:cubicBezTo>
                  <a:cubicBezTo>
                    <a:pt x="2263" y="3218"/>
                    <a:pt x="2239" y="3265"/>
                    <a:pt x="2215" y="3289"/>
                  </a:cubicBezTo>
                  <a:lnTo>
                    <a:pt x="1858" y="3789"/>
                  </a:lnTo>
                  <a:lnTo>
                    <a:pt x="1501" y="3289"/>
                  </a:lnTo>
                  <a:cubicBezTo>
                    <a:pt x="1477" y="3265"/>
                    <a:pt x="1429" y="3218"/>
                    <a:pt x="1406" y="3218"/>
                  </a:cubicBezTo>
                  <a:cubicBezTo>
                    <a:pt x="787" y="3003"/>
                    <a:pt x="358" y="2408"/>
                    <a:pt x="382" y="1765"/>
                  </a:cubicBezTo>
                  <a:cubicBezTo>
                    <a:pt x="429" y="1003"/>
                    <a:pt x="1048" y="360"/>
                    <a:pt x="1811" y="336"/>
                  </a:cubicBezTo>
                  <a:close/>
                  <a:moveTo>
                    <a:pt x="334" y="2861"/>
                  </a:moveTo>
                  <a:cubicBezTo>
                    <a:pt x="548" y="3170"/>
                    <a:pt x="834" y="3384"/>
                    <a:pt x="1191" y="3527"/>
                  </a:cubicBezTo>
                  <a:lnTo>
                    <a:pt x="1620" y="4099"/>
                  </a:lnTo>
                  <a:cubicBezTo>
                    <a:pt x="1668" y="4147"/>
                    <a:pt x="1739" y="4170"/>
                    <a:pt x="1834" y="4170"/>
                  </a:cubicBezTo>
                  <a:cubicBezTo>
                    <a:pt x="1906" y="4170"/>
                    <a:pt x="1977" y="4147"/>
                    <a:pt x="2025" y="4099"/>
                  </a:cubicBezTo>
                  <a:lnTo>
                    <a:pt x="2454" y="3527"/>
                  </a:lnTo>
                  <a:cubicBezTo>
                    <a:pt x="2811" y="3408"/>
                    <a:pt x="3097" y="3170"/>
                    <a:pt x="3311" y="2908"/>
                  </a:cubicBezTo>
                  <a:lnTo>
                    <a:pt x="3311" y="11410"/>
                  </a:lnTo>
                  <a:cubicBezTo>
                    <a:pt x="3311" y="11434"/>
                    <a:pt x="3287" y="11481"/>
                    <a:pt x="3263" y="11481"/>
                  </a:cubicBezTo>
                  <a:lnTo>
                    <a:pt x="405" y="11481"/>
                  </a:lnTo>
                  <a:cubicBezTo>
                    <a:pt x="358" y="11481"/>
                    <a:pt x="334" y="11434"/>
                    <a:pt x="334" y="11410"/>
                  </a:cubicBezTo>
                  <a:lnTo>
                    <a:pt x="334" y="2861"/>
                  </a:lnTo>
                  <a:close/>
                  <a:moveTo>
                    <a:pt x="1876" y="1"/>
                  </a:moveTo>
                  <a:cubicBezTo>
                    <a:pt x="1846" y="1"/>
                    <a:pt x="1816" y="1"/>
                    <a:pt x="1787" y="3"/>
                  </a:cubicBezTo>
                  <a:cubicBezTo>
                    <a:pt x="834" y="27"/>
                    <a:pt x="24" y="812"/>
                    <a:pt x="1" y="1765"/>
                  </a:cubicBezTo>
                  <a:lnTo>
                    <a:pt x="1" y="1813"/>
                  </a:lnTo>
                  <a:lnTo>
                    <a:pt x="1" y="11434"/>
                  </a:lnTo>
                  <a:cubicBezTo>
                    <a:pt x="1" y="11648"/>
                    <a:pt x="191" y="11815"/>
                    <a:pt x="382" y="11815"/>
                  </a:cubicBezTo>
                  <a:lnTo>
                    <a:pt x="3239" y="11815"/>
                  </a:lnTo>
                  <a:cubicBezTo>
                    <a:pt x="3454" y="11815"/>
                    <a:pt x="3644" y="11648"/>
                    <a:pt x="3644" y="11434"/>
                  </a:cubicBezTo>
                  <a:lnTo>
                    <a:pt x="3644" y="1813"/>
                  </a:lnTo>
                  <a:cubicBezTo>
                    <a:pt x="3644" y="1360"/>
                    <a:pt x="3454" y="884"/>
                    <a:pt x="3097" y="527"/>
                  </a:cubicBezTo>
                  <a:cubicBezTo>
                    <a:pt x="2762" y="169"/>
                    <a:pt x="2322" y="1"/>
                    <a:pt x="187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5"/>
            <p:cNvSpPr/>
            <p:nvPr/>
          </p:nvSpPr>
          <p:spPr>
            <a:xfrm>
              <a:off x="3019278" y="1951344"/>
              <a:ext cx="39087" cy="44752"/>
            </a:xfrm>
            <a:custGeom>
              <a:rect b="b" l="l" r="r" t="t"/>
              <a:pathLst>
                <a:path extrusionOk="0" h="1501" w="1311">
                  <a:moveTo>
                    <a:pt x="739" y="0"/>
                  </a:moveTo>
                  <a:cubicBezTo>
                    <a:pt x="334" y="0"/>
                    <a:pt x="0" y="334"/>
                    <a:pt x="0" y="762"/>
                  </a:cubicBezTo>
                  <a:cubicBezTo>
                    <a:pt x="0" y="1167"/>
                    <a:pt x="334" y="1501"/>
                    <a:pt x="739" y="1501"/>
                  </a:cubicBezTo>
                  <a:cubicBezTo>
                    <a:pt x="929" y="1501"/>
                    <a:pt x="1072" y="1429"/>
                    <a:pt x="1191" y="1358"/>
                  </a:cubicBezTo>
                  <a:lnTo>
                    <a:pt x="1263" y="1286"/>
                  </a:lnTo>
                  <a:cubicBezTo>
                    <a:pt x="1310" y="1239"/>
                    <a:pt x="1310" y="1143"/>
                    <a:pt x="1239" y="1072"/>
                  </a:cubicBezTo>
                  <a:cubicBezTo>
                    <a:pt x="1209" y="1052"/>
                    <a:pt x="1171" y="1041"/>
                    <a:pt x="1134" y="1041"/>
                  </a:cubicBezTo>
                  <a:cubicBezTo>
                    <a:pt x="1081" y="1041"/>
                    <a:pt x="1028" y="1064"/>
                    <a:pt x="1001" y="1120"/>
                  </a:cubicBezTo>
                  <a:lnTo>
                    <a:pt x="953" y="1143"/>
                  </a:lnTo>
                  <a:cubicBezTo>
                    <a:pt x="905" y="1191"/>
                    <a:pt x="834" y="1191"/>
                    <a:pt x="762" y="1191"/>
                  </a:cubicBezTo>
                  <a:cubicBezTo>
                    <a:pt x="524" y="1191"/>
                    <a:pt x="334" y="1024"/>
                    <a:pt x="334" y="786"/>
                  </a:cubicBezTo>
                  <a:cubicBezTo>
                    <a:pt x="334" y="548"/>
                    <a:pt x="500" y="358"/>
                    <a:pt x="762" y="358"/>
                  </a:cubicBezTo>
                  <a:cubicBezTo>
                    <a:pt x="834" y="358"/>
                    <a:pt x="905" y="405"/>
                    <a:pt x="1001" y="429"/>
                  </a:cubicBezTo>
                  <a:cubicBezTo>
                    <a:pt x="1024" y="445"/>
                    <a:pt x="1051" y="453"/>
                    <a:pt x="1078" y="453"/>
                  </a:cubicBezTo>
                  <a:cubicBezTo>
                    <a:pt x="1133" y="453"/>
                    <a:pt x="1191" y="421"/>
                    <a:pt x="1239" y="358"/>
                  </a:cubicBezTo>
                  <a:cubicBezTo>
                    <a:pt x="1286" y="286"/>
                    <a:pt x="1263" y="191"/>
                    <a:pt x="1167" y="119"/>
                  </a:cubicBezTo>
                  <a:cubicBezTo>
                    <a:pt x="1048" y="48"/>
                    <a:pt x="905"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5"/>
            <p:cNvSpPr/>
            <p:nvPr/>
          </p:nvSpPr>
          <p:spPr>
            <a:xfrm>
              <a:off x="3007203" y="2092639"/>
              <a:ext cx="62522" cy="10674"/>
            </a:xfrm>
            <a:custGeom>
              <a:rect b="b" l="l" r="r" t="t"/>
              <a:pathLst>
                <a:path extrusionOk="0" h="358" w="2097">
                  <a:moveTo>
                    <a:pt x="167" y="0"/>
                  </a:moveTo>
                  <a:cubicBezTo>
                    <a:pt x="96" y="0"/>
                    <a:pt x="1" y="72"/>
                    <a:pt x="1" y="143"/>
                  </a:cubicBezTo>
                  <a:cubicBezTo>
                    <a:pt x="1" y="262"/>
                    <a:pt x="48" y="358"/>
                    <a:pt x="167" y="358"/>
                  </a:cubicBezTo>
                  <a:lnTo>
                    <a:pt x="1929" y="358"/>
                  </a:lnTo>
                  <a:cubicBezTo>
                    <a:pt x="2025" y="358"/>
                    <a:pt x="2096" y="286"/>
                    <a:pt x="2096" y="215"/>
                  </a:cubicBezTo>
                  <a:cubicBezTo>
                    <a:pt x="2096" y="96"/>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5"/>
            <p:cNvSpPr/>
            <p:nvPr/>
          </p:nvSpPr>
          <p:spPr>
            <a:xfrm>
              <a:off x="3007203" y="2116789"/>
              <a:ext cx="62522" cy="10674"/>
            </a:xfrm>
            <a:custGeom>
              <a:rect b="b" l="l" r="r" t="t"/>
              <a:pathLst>
                <a:path extrusionOk="0" h="358" w="2097">
                  <a:moveTo>
                    <a:pt x="167" y="0"/>
                  </a:moveTo>
                  <a:cubicBezTo>
                    <a:pt x="96" y="0"/>
                    <a:pt x="1" y="48"/>
                    <a:pt x="1" y="143"/>
                  </a:cubicBezTo>
                  <a:cubicBezTo>
                    <a:pt x="1" y="262"/>
                    <a:pt x="48" y="357"/>
                    <a:pt x="167" y="357"/>
                  </a:cubicBezTo>
                  <a:lnTo>
                    <a:pt x="1929" y="357"/>
                  </a:lnTo>
                  <a:cubicBezTo>
                    <a:pt x="2025" y="357"/>
                    <a:pt x="2096" y="286"/>
                    <a:pt x="2096" y="214"/>
                  </a:cubicBezTo>
                  <a:cubicBezTo>
                    <a:pt x="2096" y="72"/>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5"/>
            <p:cNvSpPr/>
            <p:nvPr/>
          </p:nvSpPr>
          <p:spPr>
            <a:xfrm>
              <a:off x="3007203" y="2139509"/>
              <a:ext cx="62522" cy="10674"/>
            </a:xfrm>
            <a:custGeom>
              <a:rect b="b" l="l" r="r" t="t"/>
              <a:pathLst>
                <a:path extrusionOk="0" h="358" w="2097">
                  <a:moveTo>
                    <a:pt x="167" y="0"/>
                  </a:moveTo>
                  <a:cubicBezTo>
                    <a:pt x="96" y="0"/>
                    <a:pt x="1" y="72"/>
                    <a:pt x="1" y="167"/>
                  </a:cubicBezTo>
                  <a:cubicBezTo>
                    <a:pt x="1" y="286"/>
                    <a:pt x="48" y="357"/>
                    <a:pt x="167" y="357"/>
                  </a:cubicBezTo>
                  <a:lnTo>
                    <a:pt x="1929" y="357"/>
                  </a:lnTo>
                  <a:cubicBezTo>
                    <a:pt x="2025" y="357"/>
                    <a:pt x="2096" y="310"/>
                    <a:pt x="2096" y="215"/>
                  </a:cubicBezTo>
                  <a:cubicBezTo>
                    <a:pt x="2096" y="95"/>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5"/>
            <p:cNvSpPr/>
            <p:nvPr/>
          </p:nvSpPr>
          <p:spPr>
            <a:xfrm>
              <a:off x="3007203" y="2164345"/>
              <a:ext cx="62522" cy="10674"/>
            </a:xfrm>
            <a:custGeom>
              <a:rect b="b" l="l" r="r" t="t"/>
              <a:pathLst>
                <a:path extrusionOk="0" h="358" w="2097">
                  <a:moveTo>
                    <a:pt x="167" y="1"/>
                  </a:moveTo>
                  <a:cubicBezTo>
                    <a:pt x="96" y="1"/>
                    <a:pt x="1" y="72"/>
                    <a:pt x="1" y="167"/>
                  </a:cubicBezTo>
                  <a:cubicBezTo>
                    <a:pt x="1" y="263"/>
                    <a:pt x="48" y="358"/>
                    <a:pt x="167" y="358"/>
                  </a:cubicBezTo>
                  <a:lnTo>
                    <a:pt x="1929" y="358"/>
                  </a:lnTo>
                  <a:cubicBezTo>
                    <a:pt x="2025" y="358"/>
                    <a:pt x="2096" y="310"/>
                    <a:pt x="2096" y="215"/>
                  </a:cubicBezTo>
                  <a:cubicBezTo>
                    <a:pt x="2096" y="96"/>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5"/>
            <p:cNvSpPr/>
            <p:nvPr/>
          </p:nvSpPr>
          <p:spPr>
            <a:xfrm>
              <a:off x="3007203" y="2187780"/>
              <a:ext cx="62522" cy="10674"/>
            </a:xfrm>
            <a:custGeom>
              <a:rect b="b" l="l" r="r" t="t"/>
              <a:pathLst>
                <a:path extrusionOk="0" h="358" w="2097">
                  <a:moveTo>
                    <a:pt x="167" y="1"/>
                  </a:moveTo>
                  <a:cubicBezTo>
                    <a:pt x="96" y="1"/>
                    <a:pt x="1" y="48"/>
                    <a:pt x="1" y="143"/>
                  </a:cubicBezTo>
                  <a:cubicBezTo>
                    <a:pt x="1" y="263"/>
                    <a:pt x="48" y="358"/>
                    <a:pt x="167" y="358"/>
                  </a:cubicBezTo>
                  <a:lnTo>
                    <a:pt x="1929" y="358"/>
                  </a:lnTo>
                  <a:cubicBezTo>
                    <a:pt x="2025" y="358"/>
                    <a:pt x="2096" y="286"/>
                    <a:pt x="2096" y="215"/>
                  </a:cubicBezTo>
                  <a:cubicBezTo>
                    <a:pt x="2096" y="72"/>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5"/>
            <p:cNvSpPr/>
            <p:nvPr/>
          </p:nvSpPr>
          <p:spPr>
            <a:xfrm>
              <a:off x="3007918" y="2211930"/>
              <a:ext cx="31962" cy="10674"/>
            </a:xfrm>
            <a:custGeom>
              <a:rect b="b" l="l" r="r" t="t"/>
              <a:pathLst>
                <a:path extrusionOk="0" h="358" w="1072">
                  <a:moveTo>
                    <a:pt x="167" y="0"/>
                  </a:moveTo>
                  <a:cubicBezTo>
                    <a:pt x="96" y="0"/>
                    <a:pt x="0" y="48"/>
                    <a:pt x="0" y="143"/>
                  </a:cubicBezTo>
                  <a:cubicBezTo>
                    <a:pt x="0" y="262"/>
                    <a:pt x="72" y="357"/>
                    <a:pt x="167" y="357"/>
                  </a:cubicBezTo>
                  <a:lnTo>
                    <a:pt x="881" y="357"/>
                  </a:lnTo>
                  <a:cubicBezTo>
                    <a:pt x="977" y="357"/>
                    <a:pt x="1072" y="286"/>
                    <a:pt x="1072" y="191"/>
                  </a:cubicBezTo>
                  <a:cubicBezTo>
                    <a:pt x="1072" y="72"/>
                    <a:pt x="977" y="0"/>
                    <a:pt x="8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5"/>
            <p:cNvSpPr/>
            <p:nvPr/>
          </p:nvSpPr>
          <p:spPr>
            <a:xfrm>
              <a:off x="2900702" y="2199139"/>
              <a:ext cx="30560" cy="44067"/>
            </a:xfrm>
            <a:custGeom>
              <a:rect b="b" l="l" r="r" t="t"/>
              <a:pathLst>
                <a:path extrusionOk="0" h="1478" w="1025">
                  <a:moveTo>
                    <a:pt x="500" y="334"/>
                  </a:moveTo>
                  <a:cubicBezTo>
                    <a:pt x="524" y="334"/>
                    <a:pt x="596" y="358"/>
                    <a:pt x="596" y="382"/>
                  </a:cubicBezTo>
                  <a:cubicBezTo>
                    <a:pt x="596" y="453"/>
                    <a:pt x="572" y="501"/>
                    <a:pt x="500" y="501"/>
                  </a:cubicBezTo>
                  <a:lnTo>
                    <a:pt x="358" y="501"/>
                  </a:lnTo>
                  <a:lnTo>
                    <a:pt x="358" y="334"/>
                  </a:lnTo>
                  <a:close/>
                  <a:moveTo>
                    <a:pt x="548" y="858"/>
                  </a:moveTo>
                  <a:cubicBezTo>
                    <a:pt x="620" y="858"/>
                    <a:pt x="691" y="906"/>
                    <a:pt x="715" y="977"/>
                  </a:cubicBezTo>
                  <a:cubicBezTo>
                    <a:pt x="715" y="1072"/>
                    <a:pt x="643" y="1144"/>
                    <a:pt x="572" y="1144"/>
                  </a:cubicBezTo>
                  <a:lnTo>
                    <a:pt x="358" y="1144"/>
                  </a:lnTo>
                  <a:lnTo>
                    <a:pt x="358" y="858"/>
                  </a:lnTo>
                  <a:close/>
                  <a:moveTo>
                    <a:pt x="167" y="1"/>
                  </a:moveTo>
                  <a:cubicBezTo>
                    <a:pt x="96" y="1"/>
                    <a:pt x="0" y="96"/>
                    <a:pt x="0" y="167"/>
                  </a:cubicBezTo>
                  <a:lnTo>
                    <a:pt x="0" y="1334"/>
                  </a:lnTo>
                  <a:lnTo>
                    <a:pt x="0" y="1406"/>
                  </a:lnTo>
                  <a:cubicBezTo>
                    <a:pt x="24" y="1453"/>
                    <a:pt x="96" y="1477"/>
                    <a:pt x="167" y="1477"/>
                  </a:cubicBezTo>
                  <a:lnTo>
                    <a:pt x="548" y="1477"/>
                  </a:lnTo>
                  <a:cubicBezTo>
                    <a:pt x="834" y="1477"/>
                    <a:pt x="1024" y="1287"/>
                    <a:pt x="1024" y="1001"/>
                  </a:cubicBezTo>
                  <a:cubicBezTo>
                    <a:pt x="1024" y="858"/>
                    <a:pt x="977" y="739"/>
                    <a:pt x="881" y="644"/>
                  </a:cubicBezTo>
                  <a:cubicBezTo>
                    <a:pt x="953" y="572"/>
                    <a:pt x="953" y="477"/>
                    <a:pt x="953" y="358"/>
                  </a:cubicBezTo>
                  <a:cubicBezTo>
                    <a:pt x="905" y="143"/>
                    <a:pt x="715" y="1"/>
                    <a:pt x="5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5"/>
            <p:cNvSpPr/>
            <p:nvPr/>
          </p:nvSpPr>
          <p:spPr>
            <a:xfrm>
              <a:off x="2862360" y="1922930"/>
              <a:ext cx="108646" cy="352920"/>
            </a:xfrm>
            <a:custGeom>
              <a:rect b="b" l="l" r="r" t="t"/>
              <a:pathLst>
                <a:path extrusionOk="0" h="11837" w="3644">
                  <a:moveTo>
                    <a:pt x="1786" y="8050"/>
                  </a:moveTo>
                  <a:lnTo>
                    <a:pt x="2144" y="8550"/>
                  </a:lnTo>
                  <a:cubicBezTo>
                    <a:pt x="2167" y="8574"/>
                    <a:pt x="2215" y="8622"/>
                    <a:pt x="2239" y="8622"/>
                  </a:cubicBezTo>
                  <a:cubicBezTo>
                    <a:pt x="2858" y="8812"/>
                    <a:pt x="3287" y="9407"/>
                    <a:pt x="3239" y="10074"/>
                  </a:cubicBezTo>
                  <a:cubicBezTo>
                    <a:pt x="3215" y="10836"/>
                    <a:pt x="2596" y="11479"/>
                    <a:pt x="1810" y="11503"/>
                  </a:cubicBezTo>
                  <a:cubicBezTo>
                    <a:pt x="1429" y="11503"/>
                    <a:pt x="1048" y="11336"/>
                    <a:pt x="739" y="11074"/>
                  </a:cubicBezTo>
                  <a:cubicBezTo>
                    <a:pt x="453" y="10813"/>
                    <a:pt x="310" y="10431"/>
                    <a:pt x="310" y="10050"/>
                  </a:cubicBezTo>
                  <a:cubicBezTo>
                    <a:pt x="334" y="9360"/>
                    <a:pt x="739" y="8788"/>
                    <a:pt x="1334" y="8622"/>
                  </a:cubicBezTo>
                  <a:cubicBezTo>
                    <a:pt x="1382" y="8622"/>
                    <a:pt x="1405" y="8574"/>
                    <a:pt x="1429" y="8550"/>
                  </a:cubicBezTo>
                  <a:lnTo>
                    <a:pt x="1786" y="8050"/>
                  </a:lnTo>
                  <a:close/>
                  <a:moveTo>
                    <a:pt x="381" y="1"/>
                  </a:moveTo>
                  <a:cubicBezTo>
                    <a:pt x="191" y="1"/>
                    <a:pt x="0" y="191"/>
                    <a:pt x="0" y="406"/>
                  </a:cubicBezTo>
                  <a:lnTo>
                    <a:pt x="0" y="9979"/>
                  </a:lnTo>
                  <a:cubicBezTo>
                    <a:pt x="0" y="10455"/>
                    <a:pt x="191" y="10908"/>
                    <a:pt x="500" y="11265"/>
                  </a:cubicBezTo>
                  <a:cubicBezTo>
                    <a:pt x="858" y="11622"/>
                    <a:pt x="1310" y="11837"/>
                    <a:pt x="1810" y="11837"/>
                  </a:cubicBezTo>
                  <a:lnTo>
                    <a:pt x="1858" y="11837"/>
                  </a:lnTo>
                  <a:cubicBezTo>
                    <a:pt x="2810" y="11789"/>
                    <a:pt x="3596" y="11027"/>
                    <a:pt x="3644" y="10074"/>
                  </a:cubicBezTo>
                  <a:lnTo>
                    <a:pt x="3644" y="10003"/>
                  </a:lnTo>
                  <a:lnTo>
                    <a:pt x="3644" y="1977"/>
                  </a:lnTo>
                  <a:cubicBezTo>
                    <a:pt x="3644" y="1882"/>
                    <a:pt x="3573" y="1787"/>
                    <a:pt x="3477" y="1787"/>
                  </a:cubicBezTo>
                  <a:cubicBezTo>
                    <a:pt x="3358" y="1787"/>
                    <a:pt x="3287" y="1858"/>
                    <a:pt x="3287" y="1977"/>
                  </a:cubicBezTo>
                  <a:lnTo>
                    <a:pt x="3287" y="8931"/>
                  </a:lnTo>
                  <a:cubicBezTo>
                    <a:pt x="3072" y="8645"/>
                    <a:pt x="2763" y="8431"/>
                    <a:pt x="2406" y="8288"/>
                  </a:cubicBezTo>
                  <a:lnTo>
                    <a:pt x="2001" y="7717"/>
                  </a:lnTo>
                  <a:lnTo>
                    <a:pt x="1906" y="7621"/>
                  </a:lnTo>
                  <a:cubicBezTo>
                    <a:pt x="1868" y="7606"/>
                    <a:pt x="1830" y="7598"/>
                    <a:pt x="1794" y="7598"/>
                  </a:cubicBezTo>
                  <a:cubicBezTo>
                    <a:pt x="1716" y="7598"/>
                    <a:pt x="1645" y="7635"/>
                    <a:pt x="1596" y="7717"/>
                  </a:cubicBezTo>
                  <a:lnTo>
                    <a:pt x="1191" y="8288"/>
                  </a:lnTo>
                  <a:cubicBezTo>
                    <a:pt x="834" y="8407"/>
                    <a:pt x="524" y="8645"/>
                    <a:pt x="334" y="8931"/>
                  </a:cubicBezTo>
                  <a:lnTo>
                    <a:pt x="334" y="406"/>
                  </a:lnTo>
                  <a:cubicBezTo>
                    <a:pt x="334" y="358"/>
                    <a:pt x="358" y="334"/>
                    <a:pt x="381" y="334"/>
                  </a:cubicBezTo>
                  <a:lnTo>
                    <a:pt x="3239" y="334"/>
                  </a:lnTo>
                  <a:cubicBezTo>
                    <a:pt x="3263" y="334"/>
                    <a:pt x="3311" y="358"/>
                    <a:pt x="3311" y="406"/>
                  </a:cubicBezTo>
                  <a:lnTo>
                    <a:pt x="3311" y="1168"/>
                  </a:lnTo>
                  <a:cubicBezTo>
                    <a:pt x="3287" y="1263"/>
                    <a:pt x="3358" y="1358"/>
                    <a:pt x="3453" y="1358"/>
                  </a:cubicBezTo>
                  <a:cubicBezTo>
                    <a:pt x="3549" y="1358"/>
                    <a:pt x="3620" y="1263"/>
                    <a:pt x="3620" y="1168"/>
                  </a:cubicBezTo>
                  <a:lnTo>
                    <a:pt x="3620" y="406"/>
                  </a:lnTo>
                  <a:cubicBezTo>
                    <a:pt x="3620" y="191"/>
                    <a:pt x="3453"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5"/>
            <p:cNvSpPr/>
            <p:nvPr/>
          </p:nvSpPr>
          <p:spPr>
            <a:xfrm>
              <a:off x="2884363" y="1976180"/>
              <a:ext cx="63238" cy="10704"/>
            </a:xfrm>
            <a:custGeom>
              <a:rect b="b" l="l" r="r" t="t"/>
              <a:pathLst>
                <a:path extrusionOk="0" h="359" w="2121">
                  <a:moveTo>
                    <a:pt x="191" y="1"/>
                  </a:moveTo>
                  <a:cubicBezTo>
                    <a:pt x="96" y="1"/>
                    <a:pt x="1" y="72"/>
                    <a:pt x="1" y="168"/>
                  </a:cubicBezTo>
                  <a:cubicBezTo>
                    <a:pt x="1" y="287"/>
                    <a:pt x="72" y="358"/>
                    <a:pt x="191" y="358"/>
                  </a:cubicBezTo>
                  <a:lnTo>
                    <a:pt x="1953" y="358"/>
                  </a:lnTo>
                  <a:cubicBezTo>
                    <a:pt x="2025" y="358"/>
                    <a:pt x="2120" y="310"/>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5"/>
            <p:cNvSpPr/>
            <p:nvPr/>
          </p:nvSpPr>
          <p:spPr>
            <a:xfrm>
              <a:off x="2884363" y="1999615"/>
              <a:ext cx="63238" cy="10674"/>
            </a:xfrm>
            <a:custGeom>
              <a:rect b="b" l="l" r="r" t="t"/>
              <a:pathLst>
                <a:path extrusionOk="0" h="358" w="2121">
                  <a:moveTo>
                    <a:pt x="191" y="1"/>
                  </a:moveTo>
                  <a:cubicBezTo>
                    <a:pt x="96" y="1"/>
                    <a:pt x="1" y="48"/>
                    <a:pt x="1" y="144"/>
                  </a:cubicBezTo>
                  <a:cubicBezTo>
                    <a:pt x="1" y="263"/>
                    <a:pt x="72" y="358"/>
                    <a:pt x="191" y="358"/>
                  </a:cubicBezTo>
                  <a:lnTo>
                    <a:pt x="1953" y="358"/>
                  </a:lnTo>
                  <a:cubicBezTo>
                    <a:pt x="2025" y="358"/>
                    <a:pt x="2120" y="287"/>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5"/>
            <p:cNvSpPr/>
            <p:nvPr/>
          </p:nvSpPr>
          <p:spPr>
            <a:xfrm>
              <a:off x="2884363" y="2024481"/>
              <a:ext cx="63238" cy="10674"/>
            </a:xfrm>
            <a:custGeom>
              <a:rect b="b" l="l" r="r" t="t"/>
              <a:pathLst>
                <a:path extrusionOk="0" h="358" w="2121">
                  <a:moveTo>
                    <a:pt x="191" y="0"/>
                  </a:moveTo>
                  <a:cubicBezTo>
                    <a:pt x="96" y="0"/>
                    <a:pt x="1" y="48"/>
                    <a:pt x="1" y="143"/>
                  </a:cubicBezTo>
                  <a:cubicBezTo>
                    <a:pt x="1" y="262"/>
                    <a:pt x="72" y="357"/>
                    <a:pt x="191" y="357"/>
                  </a:cubicBezTo>
                  <a:lnTo>
                    <a:pt x="1953" y="357"/>
                  </a:lnTo>
                  <a:cubicBezTo>
                    <a:pt x="2025" y="357"/>
                    <a:pt x="2120" y="286"/>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5"/>
            <p:cNvSpPr/>
            <p:nvPr/>
          </p:nvSpPr>
          <p:spPr>
            <a:xfrm>
              <a:off x="2884363" y="2047200"/>
              <a:ext cx="63238" cy="10674"/>
            </a:xfrm>
            <a:custGeom>
              <a:rect b="b" l="l" r="r" t="t"/>
              <a:pathLst>
                <a:path extrusionOk="0" h="358" w="2121">
                  <a:moveTo>
                    <a:pt x="191" y="0"/>
                  </a:moveTo>
                  <a:cubicBezTo>
                    <a:pt x="96" y="0"/>
                    <a:pt x="1" y="72"/>
                    <a:pt x="1" y="167"/>
                  </a:cubicBezTo>
                  <a:cubicBezTo>
                    <a:pt x="1" y="286"/>
                    <a:pt x="72" y="358"/>
                    <a:pt x="191" y="358"/>
                  </a:cubicBezTo>
                  <a:lnTo>
                    <a:pt x="1953" y="358"/>
                  </a:lnTo>
                  <a:cubicBezTo>
                    <a:pt x="2025" y="358"/>
                    <a:pt x="2120" y="310"/>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5"/>
            <p:cNvSpPr/>
            <p:nvPr/>
          </p:nvSpPr>
          <p:spPr>
            <a:xfrm>
              <a:off x="2884363" y="2071351"/>
              <a:ext cx="63238" cy="10674"/>
            </a:xfrm>
            <a:custGeom>
              <a:rect b="b" l="l" r="r" t="t"/>
              <a:pathLst>
                <a:path extrusionOk="0" h="358" w="2121">
                  <a:moveTo>
                    <a:pt x="191" y="0"/>
                  </a:moveTo>
                  <a:cubicBezTo>
                    <a:pt x="96" y="0"/>
                    <a:pt x="1" y="71"/>
                    <a:pt x="1" y="143"/>
                  </a:cubicBezTo>
                  <a:cubicBezTo>
                    <a:pt x="1" y="262"/>
                    <a:pt x="72" y="357"/>
                    <a:pt x="191" y="357"/>
                  </a:cubicBezTo>
                  <a:lnTo>
                    <a:pt x="1953" y="357"/>
                  </a:lnTo>
                  <a:cubicBezTo>
                    <a:pt x="2025" y="357"/>
                    <a:pt x="2120" y="262"/>
                    <a:pt x="2120" y="143"/>
                  </a:cubicBezTo>
                  <a:cubicBezTo>
                    <a:pt x="2096" y="71"/>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5"/>
            <p:cNvSpPr/>
            <p:nvPr/>
          </p:nvSpPr>
          <p:spPr>
            <a:xfrm>
              <a:off x="2884363" y="2095471"/>
              <a:ext cx="31991" cy="10674"/>
            </a:xfrm>
            <a:custGeom>
              <a:rect b="b" l="l" r="r" t="t"/>
              <a:pathLst>
                <a:path extrusionOk="0" h="358" w="1073">
                  <a:moveTo>
                    <a:pt x="191" y="1"/>
                  </a:moveTo>
                  <a:cubicBezTo>
                    <a:pt x="96" y="1"/>
                    <a:pt x="1" y="96"/>
                    <a:pt x="1" y="215"/>
                  </a:cubicBezTo>
                  <a:cubicBezTo>
                    <a:pt x="1" y="286"/>
                    <a:pt x="96" y="358"/>
                    <a:pt x="191" y="358"/>
                  </a:cubicBezTo>
                  <a:lnTo>
                    <a:pt x="906" y="358"/>
                  </a:lnTo>
                  <a:cubicBezTo>
                    <a:pt x="1001" y="358"/>
                    <a:pt x="1072" y="286"/>
                    <a:pt x="1072" y="215"/>
                  </a:cubicBezTo>
                  <a:cubicBezTo>
                    <a:pt x="1072"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2" name="Google Shape;2672;p55"/>
          <p:cNvGrpSpPr/>
          <p:nvPr/>
        </p:nvGrpSpPr>
        <p:grpSpPr>
          <a:xfrm>
            <a:off x="3279403" y="1922214"/>
            <a:ext cx="339414" cy="354354"/>
            <a:chOff x="3698491" y="1922214"/>
            <a:chExt cx="339414" cy="354354"/>
          </a:xfrm>
        </p:grpSpPr>
        <p:sp>
          <p:nvSpPr>
            <p:cNvPr id="2673" name="Google Shape;2673;p55"/>
            <p:cNvSpPr/>
            <p:nvPr/>
          </p:nvSpPr>
          <p:spPr>
            <a:xfrm>
              <a:off x="3702039" y="2160797"/>
              <a:ext cx="331602" cy="110077"/>
            </a:xfrm>
            <a:custGeom>
              <a:rect b="b" l="l" r="r" t="t"/>
              <a:pathLst>
                <a:path extrusionOk="0" h="3692" w="11122">
                  <a:moveTo>
                    <a:pt x="1882" y="1"/>
                  </a:moveTo>
                  <a:cubicBezTo>
                    <a:pt x="1858" y="1"/>
                    <a:pt x="1834" y="1"/>
                    <a:pt x="1834" y="48"/>
                  </a:cubicBezTo>
                  <a:lnTo>
                    <a:pt x="48" y="3620"/>
                  </a:lnTo>
                  <a:cubicBezTo>
                    <a:pt x="1" y="3644"/>
                    <a:pt x="48" y="3692"/>
                    <a:pt x="96" y="3692"/>
                  </a:cubicBezTo>
                  <a:lnTo>
                    <a:pt x="11027" y="3692"/>
                  </a:lnTo>
                  <a:cubicBezTo>
                    <a:pt x="11074" y="3692"/>
                    <a:pt x="11122" y="3644"/>
                    <a:pt x="11074" y="3620"/>
                  </a:cubicBezTo>
                  <a:lnTo>
                    <a:pt x="9288" y="48"/>
                  </a:lnTo>
                  <a:cubicBezTo>
                    <a:pt x="9288" y="48"/>
                    <a:pt x="9264" y="1"/>
                    <a:pt x="9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5"/>
            <p:cNvSpPr/>
            <p:nvPr/>
          </p:nvSpPr>
          <p:spPr>
            <a:xfrm>
              <a:off x="3768080" y="2035841"/>
              <a:ext cx="199552" cy="99433"/>
            </a:xfrm>
            <a:custGeom>
              <a:rect b="b" l="l" r="r" t="t"/>
              <a:pathLst>
                <a:path extrusionOk="0" h="3335" w="6693">
                  <a:moveTo>
                    <a:pt x="1691" y="0"/>
                  </a:moveTo>
                  <a:cubicBezTo>
                    <a:pt x="1667" y="0"/>
                    <a:pt x="1643" y="0"/>
                    <a:pt x="1643" y="24"/>
                  </a:cubicBezTo>
                  <a:lnTo>
                    <a:pt x="24" y="3239"/>
                  </a:lnTo>
                  <a:cubicBezTo>
                    <a:pt x="0" y="3287"/>
                    <a:pt x="24" y="3334"/>
                    <a:pt x="96" y="3334"/>
                  </a:cubicBezTo>
                  <a:lnTo>
                    <a:pt x="6597" y="3334"/>
                  </a:lnTo>
                  <a:cubicBezTo>
                    <a:pt x="6668" y="3334"/>
                    <a:pt x="6692" y="3287"/>
                    <a:pt x="6644" y="3239"/>
                  </a:cubicBezTo>
                  <a:lnTo>
                    <a:pt x="5025" y="24"/>
                  </a:lnTo>
                  <a:cubicBezTo>
                    <a:pt x="5025" y="24"/>
                    <a:pt x="5001" y="0"/>
                    <a:pt x="4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5"/>
            <p:cNvSpPr/>
            <p:nvPr/>
          </p:nvSpPr>
          <p:spPr>
            <a:xfrm>
              <a:off x="3825594" y="1927015"/>
              <a:ext cx="84526" cy="83273"/>
            </a:xfrm>
            <a:custGeom>
              <a:rect b="b" l="l" r="r" t="t"/>
              <a:pathLst>
                <a:path extrusionOk="0" h="2793" w="2835">
                  <a:moveTo>
                    <a:pt x="1432" y="1"/>
                  </a:moveTo>
                  <a:cubicBezTo>
                    <a:pt x="1411" y="1"/>
                    <a:pt x="1393" y="19"/>
                    <a:pt x="1381" y="54"/>
                  </a:cubicBezTo>
                  <a:lnTo>
                    <a:pt x="24" y="2698"/>
                  </a:lnTo>
                  <a:cubicBezTo>
                    <a:pt x="0" y="2722"/>
                    <a:pt x="24" y="2793"/>
                    <a:pt x="95" y="2793"/>
                  </a:cubicBezTo>
                  <a:lnTo>
                    <a:pt x="2739" y="2793"/>
                  </a:lnTo>
                  <a:cubicBezTo>
                    <a:pt x="2810" y="2793"/>
                    <a:pt x="2834" y="2722"/>
                    <a:pt x="2834" y="2698"/>
                  </a:cubicBezTo>
                  <a:lnTo>
                    <a:pt x="1501" y="54"/>
                  </a:lnTo>
                  <a:cubicBezTo>
                    <a:pt x="1477" y="19"/>
                    <a:pt x="1453"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5"/>
            <p:cNvSpPr/>
            <p:nvPr/>
          </p:nvSpPr>
          <p:spPr>
            <a:xfrm>
              <a:off x="3960478" y="2160797"/>
              <a:ext cx="71765" cy="110077"/>
            </a:xfrm>
            <a:custGeom>
              <a:rect b="b" l="l" r="r" t="t"/>
              <a:pathLst>
                <a:path extrusionOk="0" h="3692" w="2407">
                  <a:moveTo>
                    <a:pt x="1" y="1"/>
                  </a:moveTo>
                  <a:cubicBezTo>
                    <a:pt x="25" y="1"/>
                    <a:pt x="72" y="1"/>
                    <a:pt x="72" y="48"/>
                  </a:cubicBezTo>
                  <a:lnTo>
                    <a:pt x="1859" y="3620"/>
                  </a:lnTo>
                  <a:cubicBezTo>
                    <a:pt x="1882" y="3644"/>
                    <a:pt x="1859" y="3692"/>
                    <a:pt x="1787" y="3692"/>
                  </a:cubicBezTo>
                  <a:lnTo>
                    <a:pt x="2359" y="3692"/>
                  </a:lnTo>
                  <a:cubicBezTo>
                    <a:pt x="2382" y="3692"/>
                    <a:pt x="2406" y="3644"/>
                    <a:pt x="2406" y="3620"/>
                  </a:cubicBezTo>
                  <a:lnTo>
                    <a:pt x="620" y="48"/>
                  </a:lnTo>
                  <a:cubicBezTo>
                    <a:pt x="620" y="48"/>
                    <a:pt x="596" y="1"/>
                    <a:pt x="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5"/>
            <p:cNvSpPr/>
            <p:nvPr/>
          </p:nvSpPr>
          <p:spPr>
            <a:xfrm>
              <a:off x="3900132" y="2035841"/>
              <a:ext cx="67501" cy="99433"/>
            </a:xfrm>
            <a:custGeom>
              <a:rect b="b" l="l" r="r" t="t"/>
              <a:pathLst>
                <a:path extrusionOk="0" h="3335" w="2264">
                  <a:moveTo>
                    <a:pt x="1" y="0"/>
                  </a:moveTo>
                  <a:cubicBezTo>
                    <a:pt x="25" y="0"/>
                    <a:pt x="72" y="0"/>
                    <a:pt x="72" y="24"/>
                  </a:cubicBezTo>
                  <a:lnTo>
                    <a:pt x="1668" y="3239"/>
                  </a:lnTo>
                  <a:cubicBezTo>
                    <a:pt x="1692" y="3287"/>
                    <a:pt x="1668" y="3334"/>
                    <a:pt x="1620" y="3334"/>
                  </a:cubicBezTo>
                  <a:lnTo>
                    <a:pt x="2168" y="3334"/>
                  </a:lnTo>
                  <a:cubicBezTo>
                    <a:pt x="2239" y="3334"/>
                    <a:pt x="2263" y="3287"/>
                    <a:pt x="2239" y="3239"/>
                  </a:cubicBezTo>
                  <a:lnTo>
                    <a:pt x="620" y="24"/>
                  </a:lnTo>
                  <a:cubicBezTo>
                    <a:pt x="620" y="24"/>
                    <a:pt x="596" y="0"/>
                    <a:pt x="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5"/>
            <p:cNvSpPr/>
            <p:nvPr/>
          </p:nvSpPr>
          <p:spPr>
            <a:xfrm>
              <a:off x="3859673" y="1927015"/>
              <a:ext cx="50447" cy="83273"/>
            </a:xfrm>
            <a:custGeom>
              <a:rect b="b" l="l" r="r" t="t"/>
              <a:pathLst>
                <a:path extrusionOk="0" h="2793" w="1692">
                  <a:moveTo>
                    <a:pt x="289" y="1"/>
                  </a:moveTo>
                  <a:cubicBezTo>
                    <a:pt x="268" y="1"/>
                    <a:pt x="250" y="19"/>
                    <a:pt x="238" y="54"/>
                  </a:cubicBezTo>
                  <a:lnTo>
                    <a:pt x="0" y="507"/>
                  </a:lnTo>
                  <a:lnTo>
                    <a:pt x="1096" y="2698"/>
                  </a:lnTo>
                  <a:cubicBezTo>
                    <a:pt x="1120" y="2722"/>
                    <a:pt x="1096" y="2793"/>
                    <a:pt x="1024" y="2793"/>
                  </a:cubicBezTo>
                  <a:lnTo>
                    <a:pt x="1596" y="2793"/>
                  </a:lnTo>
                  <a:cubicBezTo>
                    <a:pt x="1667" y="2793"/>
                    <a:pt x="1691" y="2722"/>
                    <a:pt x="1691" y="2698"/>
                  </a:cubicBezTo>
                  <a:lnTo>
                    <a:pt x="358" y="54"/>
                  </a:lnTo>
                  <a:cubicBezTo>
                    <a:pt x="334" y="19"/>
                    <a:pt x="310" y="1"/>
                    <a:pt x="2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5"/>
            <p:cNvSpPr/>
            <p:nvPr/>
          </p:nvSpPr>
          <p:spPr>
            <a:xfrm>
              <a:off x="3819899" y="1922214"/>
              <a:ext cx="95169" cy="94484"/>
            </a:xfrm>
            <a:custGeom>
              <a:rect b="b" l="l" r="r" t="t"/>
              <a:pathLst>
                <a:path extrusionOk="0" h="3169" w="3192">
                  <a:moveTo>
                    <a:pt x="1596" y="477"/>
                  </a:moveTo>
                  <a:lnTo>
                    <a:pt x="2763" y="2811"/>
                  </a:lnTo>
                  <a:lnTo>
                    <a:pt x="429" y="2811"/>
                  </a:lnTo>
                  <a:lnTo>
                    <a:pt x="1596" y="477"/>
                  </a:lnTo>
                  <a:close/>
                  <a:moveTo>
                    <a:pt x="1620" y="1"/>
                  </a:moveTo>
                  <a:cubicBezTo>
                    <a:pt x="1525" y="1"/>
                    <a:pt x="1453" y="72"/>
                    <a:pt x="1406" y="144"/>
                  </a:cubicBezTo>
                  <a:lnTo>
                    <a:pt x="72" y="2811"/>
                  </a:lnTo>
                  <a:cubicBezTo>
                    <a:pt x="1" y="2883"/>
                    <a:pt x="48" y="3002"/>
                    <a:pt x="144" y="3097"/>
                  </a:cubicBezTo>
                  <a:cubicBezTo>
                    <a:pt x="167" y="3121"/>
                    <a:pt x="215" y="3168"/>
                    <a:pt x="286" y="3168"/>
                  </a:cubicBezTo>
                  <a:lnTo>
                    <a:pt x="2930" y="3168"/>
                  </a:lnTo>
                  <a:cubicBezTo>
                    <a:pt x="3025" y="3168"/>
                    <a:pt x="3073" y="3121"/>
                    <a:pt x="3144" y="3073"/>
                  </a:cubicBezTo>
                  <a:cubicBezTo>
                    <a:pt x="3192" y="2978"/>
                    <a:pt x="3192" y="2883"/>
                    <a:pt x="3168" y="2811"/>
                  </a:cubicBezTo>
                  <a:lnTo>
                    <a:pt x="1834" y="144"/>
                  </a:lnTo>
                  <a:cubicBezTo>
                    <a:pt x="1811" y="72"/>
                    <a:pt x="171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5"/>
            <p:cNvSpPr/>
            <p:nvPr/>
          </p:nvSpPr>
          <p:spPr>
            <a:xfrm>
              <a:off x="3765933" y="2030862"/>
              <a:ext cx="207363" cy="110077"/>
            </a:xfrm>
            <a:custGeom>
              <a:rect b="b" l="l" r="r" t="t"/>
              <a:pathLst>
                <a:path extrusionOk="0" h="3692" w="6955">
                  <a:moveTo>
                    <a:pt x="1858" y="1"/>
                  </a:moveTo>
                  <a:cubicBezTo>
                    <a:pt x="1763" y="1"/>
                    <a:pt x="1668" y="48"/>
                    <a:pt x="1644" y="120"/>
                  </a:cubicBezTo>
                  <a:lnTo>
                    <a:pt x="25" y="3335"/>
                  </a:lnTo>
                  <a:cubicBezTo>
                    <a:pt x="1" y="3406"/>
                    <a:pt x="1" y="3501"/>
                    <a:pt x="25" y="3573"/>
                  </a:cubicBezTo>
                  <a:cubicBezTo>
                    <a:pt x="1" y="3644"/>
                    <a:pt x="72" y="3692"/>
                    <a:pt x="168" y="3692"/>
                  </a:cubicBezTo>
                  <a:lnTo>
                    <a:pt x="6669" y="3692"/>
                  </a:lnTo>
                  <a:cubicBezTo>
                    <a:pt x="6764" y="3692"/>
                    <a:pt x="6836" y="3644"/>
                    <a:pt x="6883" y="3597"/>
                  </a:cubicBezTo>
                  <a:cubicBezTo>
                    <a:pt x="6955" y="3501"/>
                    <a:pt x="6955" y="3406"/>
                    <a:pt x="6907" y="3335"/>
                  </a:cubicBezTo>
                  <a:lnTo>
                    <a:pt x="5311" y="120"/>
                  </a:lnTo>
                  <a:cubicBezTo>
                    <a:pt x="5288" y="24"/>
                    <a:pt x="5192" y="1"/>
                    <a:pt x="5097" y="1"/>
                  </a:cubicBezTo>
                  <a:lnTo>
                    <a:pt x="3240" y="1"/>
                  </a:lnTo>
                  <a:cubicBezTo>
                    <a:pt x="3168" y="1"/>
                    <a:pt x="3097" y="48"/>
                    <a:pt x="3073" y="143"/>
                  </a:cubicBezTo>
                  <a:cubicBezTo>
                    <a:pt x="3049" y="263"/>
                    <a:pt x="3144" y="358"/>
                    <a:pt x="3240" y="358"/>
                  </a:cubicBezTo>
                  <a:lnTo>
                    <a:pt x="5026" y="358"/>
                  </a:lnTo>
                  <a:lnTo>
                    <a:pt x="6550" y="3358"/>
                  </a:lnTo>
                  <a:lnTo>
                    <a:pt x="382" y="3358"/>
                  </a:lnTo>
                  <a:lnTo>
                    <a:pt x="1906" y="358"/>
                  </a:lnTo>
                  <a:lnTo>
                    <a:pt x="2478" y="358"/>
                  </a:lnTo>
                  <a:cubicBezTo>
                    <a:pt x="2573" y="358"/>
                    <a:pt x="2620" y="286"/>
                    <a:pt x="2644" y="191"/>
                  </a:cubicBezTo>
                  <a:cubicBezTo>
                    <a:pt x="2692" y="72"/>
                    <a:pt x="2597" y="1"/>
                    <a:pt x="24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5"/>
            <p:cNvSpPr/>
            <p:nvPr/>
          </p:nvSpPr>
          <p:spPr>
            <a:xfrm>
              <a:off x="3698491" y="2154416"/>
              <a:ext cx="339414" cy="122152"/>
            </a:xfrm>
            <a:custGeom>
              <a:rect b="b" l="l" r="r" t="t"/>
              <a:pathLst>
                <a:path extrusionOk="0" h="4097" w="11384">
                  <a:moveTo>
                    <a:pt x="2072" y="0"/>
                  </a:moveTo>
                  <a:cubicBezTo>
                    <a:pt x="1977" y="0"/>
                    <a:pt x="1882" y="72"/>
                    <a:pt x="1858" y="167"/>
                  </a:cubicBezTo>
                  <a:lnTo>
                    <a:pt x="72" y="3739"/>
                  </a:lnTo>
                  <a:cubicBezTo>
                    <a:pt x="0" y="3811"/>
                    <a:pt x="48" y="3953"/>
                    <a:pt x="96" y="4001"/>
                  </a:cubicBezTo>
                  <a:cubicBezTo>
                    <a:pt x="143" y="4073"/>
                    <a:pt x="215" y="4096"/>
                    <a:pt x="262" y="4096"/>
                  </a:cubicBezTo>
                  <a:lnTo>
                    <a:pt x="11169" y="4096"/>
                  </a:lnTo>
                  <a:cubicBezTo>
                    <a:pt x="11217" y="4096"/>
                    <a:pt x="11312" y="4049"/>
                    <a:pt x="11336" y="4001"/>
                  </a:cubicBezTo>
                  <a:cubicBezTo>
                    <a:pt x="11384" y="3953"/>
                    <a:pt x="11384" y="3834"/>
                    <a:pt x="11360" y="3739"/>
                  </a:cubicBezTo>
                  <a:lnTo>
                    <a:pt x="10336" y="1715"/>
                  </a:lnTo>
                  <a:cubicBezTo>
                    <a:pt x="10318" y="1642"/>
                    <a:pt x="10244" y="1611"/>
                    <a:pt x="10168" y="1611"/>
                  </a:cubicBezTo>
                  <a:cubicBezTo>
                    <a:pt x="10144" y="1611"/>
                    <a:pt x="10120" y="1614"/>
                    <a:pt x="10098" y="1620"/>
                  </a:cubicBezTo>
                  <a:cubicBezTo>
                    <a:pt x="10003" y="1643"/>
                    <a:pt x="9979" y="1763"/>
                    <a:pt x="10003" y="1858"/>
                  </a:cubicBezTo>
                  <a:lnTo>
                    <a:pt x="10955" y="3739"/>
                  </a:lnTo>
                  <a:lnTo>
                    <a:pt x="405" y="3739"/>
                  </a:lnTo>
                  <a:lnTo>
                    <a:pt x="2096" y="381"/>
                  </a:lnTo>
                  <a:lnTo>
                    <a:pt x="9288" y="381"/>
                  </a:lnTo>
                  <a:lnTo>
                    <a:pt x="9693" y="1120"/>
                  </a:lnTo>
                  <a:cubicBezTo>
                    <a:pt x="9710" y="1171"/>
                    <a:pt x="9777" y="1210"/>
                    <a:pt x="9848" y="1210"/>
                  </a:cubicBezTo>
                  <a:cubicBezTo>
                    <a:pt x="9876" y="1210"/>
                    <a:pt x="9904" y="1204"/>
                    <a:pt x="9931" y="1191"/>
                  </a:cubicBezTo>
                  <a:cubicBezTo>
                    <a:pt x="10003" y="1167"/>
                    <a:pt x="10050" y="1048"/>
                    <a:pt x="10003" y="977"/>
                  </a:cubicBezTo>
                  <a:lnTo>
                    <a:pt x="9598" y="167"/>
                  </a:lnTo>
                  <a:cubicBezTo>
                    <a:pt x="9574" y="72"/>
                    <a:pt x="9479" y="0"/>
                    <a:pt x="93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2" name="Google Shape;2682;p55"/>
          <p:cNvGrpSpPr/>
          <p:nvPr/>
        </p:nvGrpSpPr>
        <p:grpSpPr>
          <a:xfrm>
            <a:off x="4818946" y="1922214"/>
            <a:ext cx="289030" cy="354442"/>
            <a:chOff x="5009434" y="1922214"/>
            <a:chExt cx="289030" cy="354442"/>
          </a:xfrm>
        </p:grpSpPr>
        <p:sp>
          <p:nvSpPr>
            <p:cNvPr id="2683" name="Google Shape;2683;p55"/>
            <p:cNvSpPr/>
            <p:nvPr/>
          </p:nvSpPr>
          <p:spPr>
            <a:xfrm>
              <a:off x="5177026" y="2047200"/>
              <a:ext cx="115026" cy="223672"/>
            </a:xfrm>
            <a:custGeom>
              <a:rect b="b" l="l" r="r" t="t"/>
              <a:pathLst>
                <a:path extrusionOk="0" h="7502" w="3858">
                  <a:moveTo>
                    <a:pt x="71" y="0"/>
                  </a:moveTo>
                  <a:cubicBezTo>
                    <a:pt x="48" y="0"/>
                    <a:pt x="0" y="24"/>
                    <a:pt x="0" y="72"/>
                  </a:cubicBezTo>
                  <a:lnTo>
                    <a:pt x="0" y="7454"/>
                  </a:lnTo>
                  <a:cubicBezTo>
                    <a:pt x="0" y="7478"/>
                    <a:pt x="48" y="7502"/>
                    <a:pt x="71" y="7502"/>
                  </a:cubicBezTo>
                  <a:lnTo>
                    <a:pt x="3787" y="7502"/>
                  </a:lnTo>
                  <a:cubicBezTo>
                    <a:pt x="3810" y="7502"/>
                    <a:pt x="3858" y="7478"/>
                    <a:pt x="3858" y="7454"/>
                  </a:cubicBezTo>
                  <a:lnTo>
                    <a:pt x="3858" y="72"/>
                  </a:lnTo>
                  <a:cubicBezTo>
                    <a:pt x="3858" y="24"/>
                    <a:pt x="3810" y="0"/>
                    <a:pt x="3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5"/>
            <p:cNvSpPr/>
            <p:nvPr/>
          </p:nvSpPr>
          <p:spPr>
            <a:xfrm>
              <a:off x="5277831" y="2046932"/>
              <a:ext cx="14937" cy="223940"/>
            </a:xfrm>
            <a:custGeom>
              <a:rect b="b" l="l" r="r" t="t"/>
              <a:pathLst>
                <a:path extrusionOk="0" h="7511" w="501">
                  <a:moveTo>
                    <a:pt x="461" y="0"/>
                  </a:moveTo>
                  <a:cubicBezTo>
                    <a:pt x="452" y="0"/>
                    <a:pt x="441" y="3"/>
                    <a:pt x="429" y="9"/>
                  </a:cubicBezTo>
                  <a:lnTo>
                    <a:pt x="1" y="9"/>
                  </a:lnTo>
                  <a:cubicBezTo>
                    <a:pt x="25" y="9"/>
                    <a:pt x="48" y="33"/>
                    <a:pt x="48" y="81"/>
                  </a:cubicBezTo>
                  <a:lnTo>
                    <a:pt x="48" y="7463"/>
                  </a:lnTo>
                  <a:cubicBezTo>
                    <a:pt x="48" y="7487"/>
                    <a:pt x="25" y="7511"/>
                    <a:pt x="1" y="7511"/>
                  </a:cubicBezTo>
                  <a:lnTo>
                    <a:pt x="429" y="7511"/>
                  </a:lnTo>
                  <a:cubicBezTo>
                    <a:pt x="477" y="7511"/>
                    <a:pt x="501" y="7487"/>
                    <a:pt x="501" y="7463"/>
                  </a:cubicBezTo>
                  <a:lnTo>
                    <a:pt x="501" y="81"/>
                  </a:lnTo>
                  <a:cubicBezTo>
                    <a:pt x="501" y="27"/>
                    <a:pt x="487" y="0"/>
                    <a:pt x="46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5"/>
            <p:cNvSpPr/>
            <p:nvPr/>
          </p:nvSpPr>
          <p:spPr>
            <a:xfrm>
              <a:off x="5042111" y="1927909"/>
              <a:ext cx="58944" cy="58259"/>
            </a:xfrm>
            <a:custGeom>
              <a:rect b="b" l="l" r="r" t="t"/>
              <a:pathLst>
                <a:path extrusionOk="0" h="1954" w="1977">
                  <a:moveTo>
                    <a:pt x="977" y="1"/>
                  </a:moveTo>
                  <a:cubicBezTo>
                    <a:pt x="453" y="1"/>
                    <a:pt x="0" y="429"/>
                    <a:pt x="0" y="977"/>
                  </a:cubicBezTo>
                  <a:cubicBezTo>
                    <a:pt x="0" y="1525"/>
                    <a:pt x="453" y="1953"/>
                    <a:pt x="977" y="1953"/>
                  </a:cubicBezTo>
                  <a:cubicBezTo>
                    <a:pt x="1524" y="1953"/>
                    <a:pt x="1977" y="1525"/>
                    <a:pt x="1977" y="977"/>
                  </a:cubicBezTo>
                  <a:cubicBezTo>
                    <a:pt x="1977" y="429"/>
                    <a:pt x="1524" y="1"/>
                    <a:pt x="977"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5"/>
            <p:cNvSpPr/>
            <p:nvPr/>
          </p:nvSpPr>
          <p:spPr>
            <a:xfrm>
              <a:off x="5051324" y="1928625"/>
              <a:ext cx="49731" cy="57543"/>
            </a:xfrm>
            <a:custGeom>
              <a:rect b="b" l="l" r="r" t="t"/>
              <a:pathLst>
                <a:path extrusionOk="0" h="1930" w="1668">
                  <a:moveTo>
                    <a:pt x="930" y="0"/>
                  </a:moveTo>
                  <a:lnTo>
                    <a:pt x="930" y="0"/>
                  </a:lnTo>
                  <a:cubicBezTo>
                    <a:pt x="1120" y="167"/>
                    <a:pt x="1239" y="405"/>
                    <a:pt x="1239" y="715"/>
                  </a:cubicBezTo>
                  <a:cubicBezTo>
                    <a:pt x="1239" y="1239"/>
                    <a:pt x="811" y="1691"/>
                    <a:pt x="263" y="1691"/>
                  </a:cubicBezTo>
                  <a:cubicBezTo>
                    <a:pt x="168" y="1691"/>
                    <a:pt x="96" y="1691"/>
                    <a:pt x="1" y="1667"/>
                  </a:cubicBezTo>
                  <a:lnTo>
                    <a:pt x="1" y="1667"/>
                  </a:lnTo>
                  <a:cubicBezTo>
                    <a:pt x="168" y="1834"/>
                    <a:pt x="406" y="1929"/>
                    <a:pt x="691" y="1929"/>
                  </a:cubicBezTo>
                  <a:cubicBezTo>
                    <a:pt x="1215" y="1929"/>
                    <a:pt x="1668" y="1477"/>
                    <a:pt x="1668" y="953"/>
                  </a:cubicBezTo>
                  <a:cubicBezTo>
                    <a:pt x="1668" y="500"/>
                    <a:pt x="1358" y="119"/>
                    <a:pt x="93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55"/>
            <p:cNvSpPr/>
            <p:nvPr/>
          </p:nvSpPr>
          <p:spPr>
            <a:xfrm>
              <a:off x="5012296" y="2006711"/>
              <a:ext cx="117889" cy="263684"/>
            </a:xfrm>
            <a:custGeom>
              <a:rect b="b" l="l" r="r" t="t"/>
              <a:pathLst>
                <a:path extrusionOk="0" h="8844" w="3954">
                  <a:moveTo>
                    <a:pt x="1953" y="1"/>
                  </a:moveTo>
                  <a:cubicBezTo>
                    <a:pt x="881" y="1"/>
                    <a:pt x="0" y="858"/>
                    <a:pt x="0" y="1954"/>
                  </a:cubicBezTo>
                  <a:lnTo>
                    <a:pt x="0" y="3573"/>
                  </a:lnTo>
                  <a:lnTo>
                    <a:pt x="0" y="3597"/>
                  </a:lnTo>
                  <a:cubicBezTo>
                    <a:pt x="0" y="3621"/>
                    <a:pt x="0" y="3692"/>
                    <a:pt x="24" y="3716"/>
                  </a:cubicBezTo>
                  <a:cubicBezTo>
                    <a:pt x="48" y="3787"/>
                    <a:pt x="95" y="3835"/>
                    <a:pt x="143" y="3906"/>
                  </a:cubicBezTo>
                  <a:cubicBezTo>
                    <a:pt x="214" y="3930"/>
                    <a:pt x="262" y="3954"/>
                    <a:pt x="357" y="3954"/>
                  </a:cubicBezTo>
                  <a:lnTo>
                    <a:pt x="143" y="5407"/>
                  </a:lnTo>
                  <a:cubicBezTo>
                    <a:pt x="119" y="5526"/>
                    <a:pt x="214" y="5621"/>
                    <a:pt x="333" y="5621"/>
                  </a:cubicBezTo>
                  <a:lnTo>
                    <a:pt x="738" y="5621"/>
                  </a:lnTo>
                  <a:lnTo>
                    <a:pt x="738" y="8360"/>
                  </a:lnTo>
                  <a:cubicBezTo>
                    <a:pt x="738" y="8479"/>
                    <a:pt x="810" y="8622"/>
                    <a:pt x="881" y="8693"/>
                  </a:cubicBezTo>
                  <a:cubicBezTo>
                    <a:pt x="1021" y="8798"/>
                    <a:pt x="1166" y="8843"/>
                    <a:pt x="1302" y="8843"/>
                  </a:cubicBezTo>
                  <a:cubicBezTo>
                    <a:pt x="1631" y="8843"/>
                    <a:pt x="1905" y="8578"/>
                    <a:pt x="1905" y="8241"/>
                  </a:cubicBezTo>
                  <a:cubicBezTo>
                    <a:pt x="1905" y="8578"/>
                    <a:pt x="2167" y="8843"/>
                    <a:pt x="2489" y="8843"/>
                  </a:cubicBezTo>
                  <a:cubicBezTo>
                    <a:pt x="2623" y="8843"/>
                    <a:pt x="2766" y="8798"/>
                    <a:pt x="2905" y="8693"/>
                  </a:cubicBezTo>
                  <a:cubicBezTo>
                    <a:pt x="3001" y="8622"/>
                    <a:pt x="3072" y="8479"/>
                    <a:pt x="3072" y="8360"/>
                  </a:cubicBezTo>
                  <a:lnTo>
                    <a:pt x="3072" y="5621"/>
                  </a:lnTo>
                  <a:lnTo>
                    <a:pt x="3453" y="5621"/>
                  </a:lnTo>
                  <a:cubicBezTo>
                    <a:pt x="3572" y="5621"/>
                    <a:pt x="3668" y="5526"/>
                    <a:pt x="3620" y="5407"/>
                  </a:cubicBezTo>
                  <a:lnTo>
                    <a:pt x="3429" y="3954"/>
                  </a:lnTo>
                  <a:cubicBezTo>
                    <a:pt x="3501" y="3954"/>
                    <a:pt x="3572" y="3930"/>
                    <a:pt x="3620" y="3883"/>
                  </a:cubicBezTo>
                  <a:cubicBezTo>
                    <a:pt x="3858" y="3835"/>
                    <a:pt x="3953" y="3716"/>
                    <a:pt x="3953" y="3573"/>
                  </a:cubicBezTo>
                  <a:lnTo>
                    <a:pt x="3953" y="1954"/>
                  </a:lnTo>
                  <a:cubicBezTo>
                    <a:pt x="3953" y="882"/>
                    <a:pt x="3096" y="1"/>
                    <a:pt x="200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55"/>
            <p:cNvSpPr/>
            <p:nvPr/>
          </p:nvSpPr>
          <p:spPr>
            <a:xfrm>
              <a:off x="5064830" y="2008142"/>
              <a:ext cx="65354" cy="262730"/>
            </a:xfrm>
            <a:custGeom>
              <a:rect b="b" l="l" r="r" t="t"/>
              <a:pathLst>
                <a:path extrusionOk="0" h="8812" w="2192">
                  <a:moveTo>
                    <a:pt x="282" y="0"/>
                  </a:moveTo>
                  <a:cubicBezTo>
                    <a:pt x="268" y="0"/>
                    <a:pt x="253" y="0"/>
                    <a:pt x="238" y="1"/>
                  </a:cubicBezTo>
                  <a:lnTo>
                    <a:pt x="0" y="1"/>
                  </a:lnTo>
                  <a:cubicBezTo>
                    <a:pt x="977" y="96"/>
                    <a:pt x="1715" y="929"/>
                    <a:pt x="1715" y="1929"/>
                  </a:cubicBezTo>
                  <a:lnTo>
                    <a:pt x="1715" y="3549"/>
                  </a:lnTo>
                  <a:cubicBezTo>
                    <a:pt x="1715" y="3692"/>
                    <a:pt x="1596" y="3835"/>
                    <a:pt x="1453" y="3906"/>
                  </a:cubicBezTo>
                  <a:cubicBezTo>
                    <a:pt x="1382" y="3930"/>
                    <a:pt x="1358" y="4001"/>
                    <a:pt x="1358" y="4049"/>
                  </a:cubicBezTo>
                  <a:lnTo>
                    <a:pt x="1548" y="5383"/>
                  </a:lnTo>
                  <a:cubicBezTo>
                    <a:pt x="1565" y="5466"/>
                    <a:pt x="1523" y="5538"/>
                    <a:pt x="1456" y="5573"/>
                  </a:cubicBezTo>
                  <a:lnTo>
                    <a:pt x="1834" y="5573"/>
                  </a:lnTo>
                  <a:cubicBezTo>
                    <a:pt x="1953" y="5573"/>
                    <a:pt x="2048" y="5478"/>
                    <a:pt x="2025" y="5359"/>
                  </a:cubicBezTo>
                  <a:lnTo>
                    <a:pt x="1810" y="3906"/>
                  </a:lnTo>
                  <a:cubicBezTo>
                    <a:pt x="2025" y="3906"/>
                    <a:pt x="2191" y="3716"/>
                    <a:pt x="2191" y="3525"/>
                  </a:cubicBezTo>
                  <a:lnTo>
                    <a:pt x="2191" y="1929"/>
                  </a:lnTo>
                  <a:cubicBezTo>
                    <a:pt x="2191" y="849"/>
                    <a:pt x="1334" y="0"/>
                    <a:pt x="282" y="0"/>
                  </a:cubicBezTo>
                  <a:close/>
                  <a:moveTo>
                    <a:pt x="1429" y="5573"/>
                  </a:moveTo>
                  <a:lnTo>
                    <a:pt x="1429" y="5585"/>
                  </a:lnTo>
                  <a:lnTo>
                    <a:pt x="1429" y="5585"/>
                  </a:lnTo>
                  <a:cubicBezTo>
                    <a:pt x="1439" y="5582"/>
                    <a:pt x="1447" y="5578"/>
                    <a:pt x="1456" y="5573"/>
                  </a:cubicBezTo>
                  <a:close/>
                  <a:moveTo>
                    <a:pt x="1429" y="5585"/>
                  </a:moveTo>
                  <a:lnTo>
                    <a:pt x="1429" y="5585"/>
                  </a:lnTo>
                  <a:cubicBezTo>
                    <a:pt x="1407" y="5593"/>
                    <a:pt x="1383" y="5597"/>
                    <a:pt x="1358" y="5597"/>
                  </a:cubicBezTo>
                  <a:lnTo>
                    <a:pt x="953" y="5597"/>
                  </a:lnTo>
                  <a:lnTo>
                    <a:pt x="953" y="8216"/>
                  </a:lnTo>
                  <a:cubicBezTo>
                    <a:pt x="953" y="8359"/>
                    <a:pt x="881" y="8526"/>
                    <a:pt x="762" y="8645"/>
                  </a:cubicBezTo>
                  <a:cubicBezTo>
                    <a:pt x="715" y="8693"/>
                    <a:pt x="643" y="8717"/>
                    <a:pt x="596" y="8764"/>
                  </a:cubicBezTo>
                  <a:cubicBezTo>
                    <a:pt x="667" y="8788"/>
                    <a:pt x="739" y="8812"/>
                    <a:pt x="834" y="8812"/>
                  </a:cubicBezTo>
                  <a:cubicBezTo>
                    <a:pt x="977" y="8812"/>
                    <a:pt x="1120" y="8764"/>
                    <a:pt x="1239" y="8645"/>
                  </a:cubicBezTo>
                  <a:cubicBezTo>
                    <a:pt x="1358" y="8526"/>
                    <a:pt x="1429" y="8359"/>
                    <a:pt x="1429" y="8216"/>
                  </a:cubicBezTo>
                  <a:lnTo>
                    <a:pt x="1429" y="5585"/>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55"/>
            <p:cNvSpPr/>
            <p:nvPr/>
          </p:nvSpPr>
          <p:spPr>
            <a:xfrm>
              <a:off x="5172046" y="2042221"/>
              <a:ext cx="124984" cy="234346"/>
            </a:xfrm>
            <a:custGeom>
              <a:rect b="b" l="l" r="r" t="t"/>
              <a:pathLst>
                <a:path extrusionOk="0" h="7860" w="4192">
                  <a:moveTo>
                    <a:pt x="238" y="1"/>
                  </a:moveTo>
                  <a:cubicBezTo>
                    <a:pt x="96" y="1"/>
                    <a:pt x="0" y="120"/>
                    <a:pt x="0" y="239"/>
                  </a:cubicBezTo>
                  <a:lnTo>
                    <a:pt x="0" y="7621"/>
                  </a:lnTo>
                  <a:cubicBezTo>
                    <a:pt x="0" y="7764"/>
                    <a:pt x="119" y="7859"/>
                    <a:pt x="238" y="7859"/>
                  </a:cubicBezTo>
                  <a:lnTo>
                    <a:pt x="4025" y="7859"/>
                  </a:lnTo>
                  <a:cubicBezTo>
                    <a:pt x="4096" y="7859"/>
                    <a:pt x="4192" y="7764"/>
                    <a:pt x="4192" y="7669"/>
                  </a:cubicBezTo>
                  <a:lnTo>
                    <a:pt x="4192" y="6002"/>
                  </a:lnTo>
                  <a:cubicBezTo>
                    <a:pt x="4192" y="5978"/>
                    <a:pt x="4168" y="5907"/>
                    <a:pt x="4144" y="5883"/>
                  </a:cubicBezTo>
                  <a:cubicBezTo>
                    <a:pt x="4096" y="5856"/>
                    <a:pt x="4051" y="5844"/>
                    <a:pt x="4010" y="5844"/>
                  </a:cubicBezTo>
                  <a:cubicBezTo>
                    <a:pt x="3907" y="5844"/>
                    <a:pt x="3834" y="5917"/>
                    <a:pt x="3834" y="6002"/>
                  </a:cubicBezTo>
                  <a:lnTo>
                    <a:pt x="3834" y="7455"/>
                  </a:lnTo>
                  <a:lnTo>
                    <a:pt x="334" y="7455"/>
                  </a:lnTo>
                  <a:lnTo>
                    <a:pt x="334" y="286"/>
                  </a:lnTo>
                  <a:lnTo>
                    <a:pt x="3834" y="286"/>
                  </a:lnTo>
                  <a:lnTo>
                    <a:pt x="3834" y="5168"/>
                  </a:lnTo>
                  <a:cubicBezTo>
                    <a:pt x="3834" y="5264"/>
                    <a:pt x="3906" y="5311"/>
                    <a:pt x="3977" y="5359"/>
                  </a:cubicBezTo>
                  <a:cubicBezTo>
                    <a:pt x="3990" y="5361"/>
                    <a:pt x="4002" y="5363"/>
                    <a:pt x="4014" y="5363"/>
                  </a:cubicBezTo>
                  <a:cubicBezTo>
                    <a:pt x="4115" y="5363"/>
                    <a:pt x="4192" y="5275"/>
                    <a:pt x="4192" y="5168"/>
                  </a:cubicBezTo>
                  <a:lnTo>
                    <a:pt x="4192" y="167"/>
                  </a:lnTo>
                  <a:cubicBezTo>
                    <a:pt x="4192" y="120"/>
                    <a:pt x="4096" y="1"/>
                    <a:pt x="3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55"/>
            <p:cNvSpPr/>
            <p:nvPr/>
          </p:nvSpPr>
          <p:spPr>
            <a:xfrm>
              <a:off x="5164235" y="1968160"/>
              <a:ext cx="36941" cy="53488"/>
            </a:xfrm>
            <a:custGeom>
              <a:rect b="b" l="l" r="r" t="t"/>
              <a:pathLst>
                <a:path extrusionOk="0" h="1794" w="1239">
                  <a:moveTo>
                    <a:pt x="643" y="961"/>
                  </a:moveTo>
                  <a:cubicBezTo>
                    <a:pt x="786" y="961"/>
                    <a:pt x="882" y="1080"/>
                    <a:pt x="882" y="1199"/>
                  </a:cubicBezTo>
                  <a:cubicBezTo>
                    <a:pt x="882" y="1342"/>
                    <a:pt x="762" y="1437"/>
                    <a:pt x="643" y="1437"/>
                  </a:cubicBezTo>
                  <a:cubicBezTo>
                    <a:pt x="524" y="1437"/>
                    <a:pt x="405" y="1342"/>
                    <a:pt x="405" y="1199"/>
                  </a:cubicBezTo>
                  <a:cubicBezTo>
                    <a:pt x="405" y="1056"/>
                    <a:pt x="524" y="961"/>
                    <a:pt x="643" y="961"/>
                  </a:cubicBezTo>
                  <a:close/>
                  <a:moveTo>
                    <a:pt x="707" y="0"/>
                  </a:moveTo>
                  <a:cubicBezTo>
                    <a:pt x="671" y="0"/>
                    <a:pt x="639" y="12"/>
                    <a:pt x="620" y="32"/>
                  </a:cubicBezTo>
                  <a:cubicBezTo>
                    <a:pt x="596" y="79"/>
                    <a:pt x="119" y="413"/>
                    <a:pt x="24" y="1103"/>
                  </a:cubicBezTo>
                  <a:cubicBezTo>
                    <a:pt x="0" y="1461"/>
                    <a:pt x="239" y="1794"/>
                    <a:pt x="620" y="1794"/>
                  </a:cubicBezTo>
                  <a:cubicBezTo>
                    <a:pt x="977" y="1794"/>
                    <a:pt x="1239" y="1532"/>
                    <a:pt x="1239" y="1199"/>
                  </a:cubicBezTo>
                  <a:cubicBezTo>
                    <a:pt x="1239" y="865"/>
                    <a:pt x="977" y="603"/>
                    <a:pt x="643" y="603"/>
                  </a:cubicBezTo>
                  <a:lnTo>
                    <a:pt x="596" y="603"/>
                  </a:lnTo>
                  <a:cubicBezTo>
                    <a:pt x="715" y="413"/>
                    <a:pt x="834" y="294"/>
                    <a:pt x="834" y="294"/>
                  </a:cubicBezTo>
                  <a:cubicBezTo>
                    <a:pt x="905" y="246"/>
                    <a:pt x="905" y="127"/>
                    <a:pt x="858" y="79"/>
                  </a:cubicBezTo>
                  <a:cubicBezTo>
                    <a:pt x="816" y="24"/>
                    <a:pt x="758" y="0"/>
                    <a:pt x="70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5"/>
            <p:cNvSpPr/>
            <p:nvPr/>
          </p:nvSpPr>
          <p:spPr>
            <a:xfrm>
              <a:off x="5208958" y="1969054"/>
              <a:ext cx="34824" cy="55456"/>
            </a:xfrm>
            <a:custGeom>
              <a:rect b="b" l="l" r="r" t="t"/>
              <a:pathLst>
                <a:path extrusionOk="0" h="1860" w="1168">
                  <a:moveTo>
                    <a:pt x="560" y="332"/>
                  </a:moveTo>
                  <a:cubicBezTo>
                    <a:pt x="572" y="332"/>
                    <a:pt x="584" y="333"/>
                    <a:pt x="596" y="335"/>
                  </a:cubicBezTo>
                  <a:cubicBezTo>
                    <a:pt x="715" y="335"/>
                    <a:pt x="810" y="454"/>
                    <a:pt x="810" y="573"/>
                  </a:cubicBezTo>
                  <a:lnTo>
                    <a:pt x="810" y="1240"/>
                  </a:lnTo>
                  <a:cubicBezTo>
                    <a:pt x="810" y="1359"/>
                    <a:pt x="715" y="1454"/>
                    <a:pt x="596" y="1454"/>
                  </a:cubicBezTo>
                  <a:cubicBezTo>
                    <a:pt x="453" y="1454"/>
                    <a:pt x="334" y="1383"/>
                    <a:pt x="334" y="1240"/>
                  </a:cubicBezTo>
                  <a:lnTo>
                    <a:pt x="334" y="573"/>
                  </a:lnTo>
                  <a:cubicBezTo>
                    <a:pt x="334" y="443"/>
                    <a:pt x="433" y="332"/>
                    <a:pt x="560" y="332"/>
                  </a:cubicBezTo>
                  <a:close/>
                  <a:moveTo>
                    <a:pt x="590" y="0"/>
                  </a:moveTo>
                  <a:cubicBezTo>
                    <a:pt x="577" y="0"/>
                    <a:pt x="563" y="1"/>
                    <a:pt x="548" y="2"/>
                  </a:cubicBezTo>
                  <a:cubicBezTo>
                    <a:pt x="239" y="49"/>
                    <a:pt x="1" y="264"/>
                    <a:pt x="1" y="597"/>
                  </a:cubicBezTo>
                  <a:lnTo>
                    <a:pt x="1" y="1264"/>
                  </a:lnTo>
                  <a:cubicBezTo>
                    <a:pt x="1" y="1550"/>
                    <a:pt x="239" y="1835"/>
                    <a:pt x="548" y="1859"/>
                  </a:cubicBezTo>
                  <a:cubicBezTo>
                    <a:pt x="882" y="1859"/>
                    <a:pt x="1168" y="1597"/>
                    <a:pt x="1168" y="1240"/>
                  </a:cubicBezTo>
                  <a:lnTo>
                    <a:pt x="1168" y="597"/>
                  </a:lnTo>
                  <a:cubicBezTo>
                    <a:pt x="1168" y="255"/>
                    <a:pt x="905" y="0"/>
                    <a:pt x="59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55"/>
            <p:cNvSpPr/>
            <p:nvPr/>
          </p:nvSpPr>
          <p:spPr>
            <a:xfrm>
              <a:off x="5262208" y="1968130"/>
              <a:ext cx="29845" cy="55665"/>
            </a:xfrm>
            <a:custGeom>
              <a:rect b="b" l="l" r="r" t="t"/>
              <a:pathLst>
                <a:path extrusionOk="0" h="1867" w="1001">
                  <a:moveTo>
                    <a:pt x="815" y="0"/>
                  </a:moveTo>
                  <a:cubicBezTo>
                    <a:pt x="744" y="0"/>
                    <a:pt x="680" y="31"/>
                    <a:pt x="644" y="104"/>
                  </a:cubicBezTo>
                  <a:lnTo>
                    <a:pt x="1" y="1581"/>
                  </a:lnTo>
                  <a:cubicBezTo>
                    <a:pt x="1" y="1700"/>
                    <a:pt x="48" y="1795"/>
                    <a:pt x="120" y="1866"/>
                  </a:cubicBezTo>
                  <a:lnTo>
                    <a:pt x="191" y="1866"/>
                  </a:lnTo>
                  <a:cubicBezTo>
                    <a:pt x="239" y="1866"/>
                    <a:pt x="310" y="1819"/>
                    <a:pt x="334" y="1747"/>
                  </a:cubicBezTo>
                  <a:lnTo>
                    <a:pt x="953" y="247"/>
                  </a:lnTo>
                  <a:cubicBezTo>
                    <a:pt x="1001" y="152"/>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55"/>
            <p:cNvSpPr/>
            <p:nvPr/>
          </p:nvSpPr>
          <p:spPr>
            <a:xfrm>
              <a:off x="5255828" y="1972632"/>
              <a:ext cx="12820" cy="1282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55"/>
            <p:cNvSpPr/>
            <p:nvPr/>
          </p:nvSpPr>
          <p:spPr>
            <a:xfrm>
              <a:off x="5286359" y="2007427"/>
              <a:ext cx="12105" cy="12820"/>
            </a:xfrm>
            <a:custGeom>
              <a:rect b="b" l="l" r="r" t="t"/>
              <a:pathLst>
                <a:path extrusionOk="0" h="430" w="406">
                  <a:moveTo>
                    <a:pt x="215" y="1"/>
                  </a:moveTo>
                  <a:cubicBezTo>
                    <a:pt x="96" y="1"/>
                    <a:pt x="0" y="96"/>
                    <a:pt x="0" y="215"/>
                  </a:cubicBezTo>
                  <a:cubicBezTo>
                    <a:pt x="0" y="334"/>
                    <a:pt x="96" y="429"/>
                    <a:pt x="215" y="429"/>
                  </a:cubicBezTo>
                  <a:cubicBezTo>
                    <a:pt x="334" y="429"/>
                    <a:pt x="405" y="334"/>
                    <a:pt x="405" y="215"/>
                  </a:cubicBezTo>
                  <a:cubicBezTo>
                    <a:pt x="405"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55"/>
            <p:cNvSpPr/>
            <p:nvPr/>
          </p:nvSpPr>
          <p:spPr>
            <a:xfrm>
              <a:off x="5037132" y="1922214"/>
              <a:ext cx="68902" cy="69618"/>
            </a:xfrm>
            <a:custGeom>
              <a:rect b="b" l="l" r="r" t="t"/>
              <a:pathLst>
                <a:path extrusionOk="0" h="2335" w="2311">
                  <a:moveTo>
                    <a:pt x="1167" y="358"/>
                  </a:moveTo>
                  <a:cubicBezTo>
                    <a:pt x="1596" y="358"/>
                    <a:pt x="1953" y="715"/>
                    <a:pt x="1953" y="1168"/>
                  </a:cubicBezTo>
                  <a:cubicBezTo>
                    <a:pt x="1953" y="1620"/>
                    <a:pt x="1596" y="1978"/>
                    <a:pt x="1167" y="1978"/>
                  </a:cubicBezTo>
                  <a:cubicBezTo>
                    <a:pt x="715" y="1978"/>
                    <a:pt x="358" y="1620"/>
                    <a:pt x="358" y="1168"/>
                  </a:cubicBezTo>
                  <a:cubicBezTo>
                    <a:pt x="358" y="715"/>
                    <a:pt x="715" y="358"/>
                    <a:pt x="1167" y="358"/>
                  </a:cubicBezTo>
                  <a:close/>
                  <a:moveTo>
                    <a:pt x="1167" y="1"/>
                  </a:moveTo>
                  <a:cubicBezTo>
                    <a:pt x="525" y="1"/>
                    <a:pt x="1" y="501"/>
                    <a:pt x="1" y="1168"/>
                  </a:cubicBezTo>
                  <a:cubicBezTo>
                    <a:pt x="1" y="1787"/>
                    <a:pt x="525" y="2335"/>
                    <a:pt x="1167" y="2335"/>
                  </a:cubicBezTo>
                  <a:cubicBezTo>
                    <a:pt x="1787" y="2335"/>
                    <a:pt x="2311" y="1811"/>
                    <a:pt x="2311" y="1168"/>
                  </a:cubicBezTo>
                  <a:cubicBezTo>
                    <a:pt x="2311" y="549"/>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5"/>
            <p:cNvSpPr/>
            <p:nvPr/>
          </p:nvSpPr>
          <p:spPr>
            <a:xfrm>
              <a:off x="5009434" y="2003163"/>
              <a:ext cx="126416" cy="273493"/>
            </a:xfrm>
            <a:custGeom>
              <a:rect b="b" l="l" r="r" t="t"/>
              <a:pathLst>
                <a:path extrusionOk="0" h="9173" w="4240">
                  <a:moveTo>
                    <a:pt x="1906" y="5954"/>
                  </a:moveTo>
                  <a:lnTo>
                    <a:pt x="1906" y="8383"/>
                  </a:lnTo>
                  <a:cubicBezTo>
                    <a:pt x="1906" y="8609"/>
                    <a:pt x="1713" y="8814"/>
                    <a:pt x="1470" y="8814"/>
                  </a:cubicBezTo>
                  <a:cubicBezTo>
                    <a:pt x="1456" y="8814"/>
                    <a:pt x="1443" y="8813"/>
                    <a:pt x="1430" y="8812"/>
                  </a:cubicBezTo>
                  <a:cubicBezTo>
                    <a:pt x="1215" y="8765"/>
                    <a:pt x="1072" y="8598"/>
                    <a:pt x="1072" y="8383"/>
                  </a:cubicBezTo>
                  <a:lnTo>
                    <a:pt x="1072" y="5954"/>
                  </a:lnTo>
                  <a:close/>
                  <a:moveTo>
                    <a:pt x="3097" y="5931"/>
                  </a:moveTo>
                  <a:lnTo>
                    <a:pt x="3097" y="8383"/>
                  </a:lnTo>
                  <a:cubicBezTo>
                    <a:pt x="3097" y="8598"/>
                    <a:pt x="2954" y="8765"/>
                    <a:pt x="2763" y="8812"/>
                  </a:cubicBezTo>
                  <a:cubicBezTo>
                    <a:pt x="2739" y="8817"/>
                    <a:pt x="2714" y="8819"/>
                    <a:pt x="2690" y="8819"/>
                  </a:cubicBezTo>
                  <a:cubicBezTo>
                    <a:pt x="2458" y="8819"/>
                    <a:pt x="2263" y="8621"/>
                    <a:pt x="2263" y="8383"/>
                  </a:cubicBezTo>
                  <a:lnTo>
                    <a:pt x="2263" y="5931"/>
                  </a:lnTo>
                  <a:close/>
                  <a:moveTo>
                    <a:pt x="2049" y="1"/>
                  </a:moveTo>
                  <a:cubicBezTo>
                    <a:pt x="1668" y="1"/>
                    <a:pt x="1287" y="120"/>
                    <a:pt x="930" y="287"/>
                  </a:cubicBezTo>
                  <a:cubicBezTo>
                    <a:pt x="834" y="358"/>
                    <a:pt x="811" y="453"/>
                    <a:pt x="858" y="525"/>
                  </a:cubicBezTo>
                  <a:cubicBezTo>
                    <a:pt x="913" y="598"/>
                    <a:pt x="981" y="629"/>
                    <a:pt x="1042" y="629"/>
                  </a:cubicBezTo>
                  <a:cubicBezTo>
                    <a:pt x="1061" y="629"/>
                    <a:pt x="1079" y="626"/>
                    <a:pt x="1096" y="620"/>
                  </a:cubicBezTo>
                  <a:cubicBezTo>
                    <a:pt x="1406" y="429"/>
                    <a:pt x="1692" y="358"/>
                    <a:pt x="2049" y="358"/>
                  </a:cubicBezTo>
                  <a:lnTo>
                    <a:pt x="2096" y="358"/>
                  </a:lnTo>
                  <a:cubicBezTo>
                    <a:pt x="3073" y="358"/>
                    <a:pt x="3883" y="1168"/>
                    <a:pt x="3883" y="2144"/>
                  </a:cubicBezTo>
                  <a:lnTo>
                    <a:pt x="3883" y="3740"/>
                  </a:lnTo>
                  <a:lnTo>
                    <a:pt x="3883" y="3787"/>
                  </a:lnTo>
                  <a:cubicBezTo>
                    <a:pt x="3883" y="3883"/>
                    <a:pt x="3740" y="3954"/>
                    <a:pt x="3668" y="3954"/>
                  </a:cubicBezTo>
                  <a:cubicBezTo>
                    <a:pt x="3525" y="3954"/>
                    <a:pt x="3454" y="3835"/>
                    <a:pt x="3454" y="3716"/>
                  </a:cubicBezTo>
                  <a:lnTo>
                    <a:pt x="3454" y="2049"/>
                  </a:lnTo>
                  <a:cubicBezTo>
                    <a:pt x="3454" y="1954"/>
                    <a:pt x="3382" y="1906"/>
                    <a:pt x="3311" y="1882"/>
                  </a:cubicBezTo>
                  <a:cubicBezTo>
                    <a:pt x="3290" y="1874"/>
                    <a:pt x="3269" y="1870"/>
                    <a:pt x="3249" y="1870"/>
                  </a:cubicBezTo>
                  <a:cubicBezTo>
                    <a:pt x="3161" y="1870"/>
                    <a:pt x="3097" y="1951"/>
                    <a:pt x="3097" y="2049"/>
                  </a:cubicBezTo>
                  <a:lnTo>
                    <a:pt x="3097" y="3740"/>
                  </a:lnTo>
                  <a:cubicBezTo>
                    <a:pt x="3097" y="3978"/>
                    <a:pt x="3263" y="4216"/>
                    <a:pt x="3525" y="4287"/>
                  </a:cubicBezTo>
                  <a:lnTo>
                    <a:pt x="3692" y="5597"/>
                  </a:lnTo>
                  <a:lnTo>
                    <a:pt x="3692" y="5621"/>
                  </a:lnTo>
                  <a:lnTo>
                    <a:pt x="501" y="5621"/>
                  </a:lnTo>
                  <a:lnTo>
                    <a:pt x="501" y="5597"/>
                  </a:lnTo>
                  <a:lnTo>
                    <a:pt x="691" y="4287"/>
                  </a:lnTo>
                  <a:cubicBezTo>
                    <a:pt x="930" y="4216"/>
                    <a:pt x="1096" y="4025"/>
                    <a:pt x="1096" y="3740"/>
                  </a:cubicBezTo>
                  <a:lnTo>
                    <a:pt x="1096" y="2049"/>
                  </a:lnTo>
                  <a:cubicBezTo>
                    <a:pt x="1096" y="1954"/>
                    <a:pt x="1049" y="1906"/>
                    <a:pt x="953" y="1882"/>
                  </a:cubicBezTo>
                  <a:cubicBezTo>
                    <a:pt x="932" y="1874"/>
                    <a:pt x="911" y="1870"/>
                    <a:pt x="892" y="1870"/>
                  </a:cubicBezTo>
                  <a:cubicBezTo>
                    <a:pt x="803" y="1870"/>
                    <a:pt x="739" y="1951"/>
                    <a:pt x="739" y="2049"/>
                  </a:cubicBezTo>
                  <a:lnTo>
                    <a:pt x="739" y="3740"/>
                  </a:lnTo>
                  <a:cubicBezTo>
                    <a:pt x="739" y="3859"/>
                    <a:pt x="644" y="3954"/>
                    <a:pt x="525" y="3954"/>
                  </a:cubicBezTo>
                  <a:cubicBezTo>
                    <a:pt x="406" y="3954"/>
                    <a:pt x="334" y="3859"/>
                    <a:pt x="334" y="3740"/>
                  </a:cubicBezTo>
                  <a:lnTo>
                    <a:pt x="334" y="2168"/>
                  </a:lnTo>
                  <a:cubicBezTo>
                    <a:pt x="334" y="1811"/>
                    <a:pt x="453" y="1454"/>
                    <a:pt x="644" y="1120"/>
                  </a:cubicBezTo>
                  <a:cubicBezTo>
                    <a:pt x="715" y="1049"/>
                    <a:pt x="691" y="953"/>
                    <a:pt x="620" y="882"/>
                  </a:cubicBezTo>
                  <a:cubicBezTo>
                    <a:pt x="586" y="865"/>
                    <a:pt x="555" y="857"/>
                    <a:pt x="527" y="857"/>
                  </a:cubicBezTo>
                  <a:cubicBezTo>
                    <a:pt x="474" y="857"/>
                    <a:pt x="428" y="883"/>
                    <a:pt x="382" y="930"/>
                  </a:cubicBezTo>
                  <a:cubicBezTo>
                    <a:pt x="120" y="1287"/>
                    <a:pt x="1" y="1692"/>
                    <a:pt x="1" y="2144"/>
                  </a:cubicBezTo>
                  <a:lnTo>
                    <a:pt x="1" y="3740"/>
                  </a:lnTo>
                  <a:cubicBezTo>
                    <a:pt x="1" y="3954"/>
                    <a:pt x="120" y="4145"/>
                    <a:pt x="287" y="4216"/>
                  </a:cubicBezTo>
                  <a:cubicBezTo>
                    <a:pt x="334" y="4216"/>
                    <a:pt x="334" y="4264"/>
                    <a:pt x="358" y="4264"/>
                  </a:cubicBezTo>
                  <a:lnTo>
                    <a:pt x="168" y="5526"/>
                  </a:lnTo>
                  <a:cubicBezTo>
                    <a:pt x="168" y="5645"/>
                    <a:pt x="215" y="5740"/>
                    <a:pt x="263" y="5835"/>
                  </a:cubicBezTo>
                  <a:cubicBezTo>
                    <a:pt x="334" y="5931"/>
                    <a:pt x="453" y="5954"/>
                    <a:pt x="549" y="5954"/>
                  </a:cubicBezTo>
                  <a:lnTo>
                    <a:pt x="763" y="5954"/>
                  </a:lnTo>
                  <a:lnTo>
                    <a:pt x="763" y="8383"/>
                  </a:lnTo>
                  <a:cubicBezTo>
                    <a:pt x="763" y="8788"/>
                    <a:pt x="1049" y="9098"/>
                    <a:pt x="1430" y="9169"/>
                  </a:cubicBezTo>
                  <a:cubicBezTo>
                    <a:pt x="1452" y="9171"/>
                    <a:pt x="1475" y="9172"/>
                    <a:pt x="1497" y="9172"/>
                  </a:cubicBezTo>
                  <a:cubicBezTo>
                    <a:pt x="1736" y="9172"/>
                    <a:pt x="1968" y="9060"/>
                    <a:pt x="2120" y="8907"/>
                  </a:cubicBezTo>
                  <a:cubicBezTo>
                    <a:pt x="2249" y="9079"/>
                    <a:pt x="2473" y="9173"/>
                    <a:pt x="2708" y="9173"/>
                  </a:cubicBezTo>
                  <a:cubicBezTo>
                    <a:pt x="2734" y="9173"/>
                    <a:pt x="2761" y="9172"/>
                    <a:pt x="2787" y="9169"/>
                  </a:cubicBezTo>
                  <a:cubicBezTo>
                    <a:pt x="3192" y="9098"/>
                    <a:pt x="3454" y="8788"/>
                    <a:pt x="3454" y="8383"/>
                  </a:cubicBezTo>
                  <a:lnTo>
                    <a:pt x="3454" y="5954"/>
                  </a:lnTo>
                  <a:lnTo>
                    <a:pt x="3692" y="5954"/>
                  </a:lnTo>
                  <a:cubicBezTo>
                    <a:pt x="3787" y="5954"/>
                    <a:pt x="3835" y="5931"/>
                    <a:pt x="3906" y="5883"/>
                  </a:cubicBezTo>
                  <a:cubicBezTo>
                    <a:pt x="4025" y="5812"/>
                    <a:pt x="4073" y="5692"/>
                    <a:pt x="4049" y="5526"/>
                  </a:cubicBezTo>
                  <a:lnTo>
                    <a:pt x="3883" y="4264"/>
                  </a:lnTo>
                  <a:lnTo>
                    <a:pt x="3906" y="4264"/>
                  </a:lnTo>
                  <a:cubicBezTo>
                    <a:pt x="3978" y="4216"/>
                    <a:pt x="4049" y="4168"/>
                    <a:pt x="4121" y="4073"/>
                  </a:cubicBezTo>
                  <a:cubicBezTo>
                    <a:pt x="4168" y="3978"/>
                    <a:pt x="4240" y="3859"/>
                    <a:pt x="4240" y="3740"/>
                  </a:cubicBezTo>
                  <a:lnTo>
                    <a:pt x="4240" y="2144"/>
                  </a:lnTo>
                  <a:cubicBezTo>
                    <a:pt x="4192" y="953"/>
                    <a:pt x="3287" y="1"/>
                    <a:pt x="21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7" name="Google Shape;2697;p55"/>
          <p:cNvGrpSpPr/>
          <p:nvPr/>
        </p:nvGrpSpPr>
        <p:grpSpPr>
          <a:xfrm>
            <a:off x="5511689" y="1922214"/>
            <a:ext cx="352920" cy="353636"/>
            <a:chOff x="5549777" y="1922214"/>
            <a:chExt cx="352920" cy="353636"/>
          </a:xfrm>
        </p:grpSpPr>
        <p:sp>
          <p:nvSpPr>
            <p:cNvPr id="2698" name="Google Shape;2698;p55"/>
            <p:cNvSpPr/>
            <p:nvPr/>
          </p:nvSpPr>
          <p:spPr>
            <a:xfrm>
              <a:off x="5623630" y="2008858"/>
              <a:ext cx="100149" cy="191025"/>
            </a:xfrm>
            <a:custGeom>
              <a:rect b="b" l="l" r="r" t="t"/>
              <a:pathLst>
                <a:path extrusionOk="0" h="6407" w="3359">
                  <a:moveTo>
                    <a:pt x="1929" y="0"/>
                  </a:moveTo>
                  <a:cubicBezTo>
                    <a:pt x="786" y="548"/>
                    <a:pt x="0" y="1715"/>
                    <a:pt x="0" y="3049"/>
                  </a:cubicBezTo>
                  <a:cubicBezTo>
                    <a:pt x="0" y="4882"/>
                    <a:pt x="1501" y="6406"/>
                    <a:pt x="3358" y="6406"/>
                  </a:cubicBezTo>
                  <a:lnTo>
                    <a:pt x="3358" y="5287"/>
                  </a:lnTo>
                  <a:cubicBezTo>
                    <a:pt x="3358" y="5240"/>
                    <a:pt x="3334" y="5216"/>
                    <a:pt x="3311" y="5216"/>
                  </a:cubicBezTo>
                  <a:cubicBezTo>
                    <a:pt x="2144" y="5168"/>
                    <a:pt x="1215" y="4215"/>
                    <a:pt x="1215" y="3049"/>
                  </a:cubicBezTo>
                  <a:cubicBezTo>
                    <a:pt x="1215" y="2215"/>
                    <a:pt x="1691" y="1501"/>
                    <a:pt x="2382" y="1143"/>
                  </a:cubicBezTo>
                  <a:cubicBezTo>
                    <a:pt x="2406" y="1120"/>
                    <a:pt x="2406" y="1096"/>
                    <a:pt x="2406" y="1048"/>
                  </a:cubicBezTo>
                  <a:lnTo>
                    <a:pt x="19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55"/>
            <p:cNvSpPr/>
            <p:nvPr/>
          </p:nvSpPr>
          <p:spPr>
            <a:xfrm>
              <a:off x="5587404" y="1962704"/>
              <a:ext cx="241442" cy="272748"/>
            </a:xfrm>
            <a:custGeom>
              <a:rect b="b" l="l" r="r" t="t"/>
              <a:pathLst>
                <a:path extrusionOk="0" h="9148" w="8098">
                  <a:moveTo>
                    <a:pt x="4621" y="0"/>
                  </a:moveTo>
                  <a:cubicBezTo>
                    <a:pt x="2120" y="0"/>
                    <a:pt x="48" y="2001"/>
                    <a:pt x="25" y="4501"/>
                  </a:cubicBezTo>
                  <a:cubicBezTo>
                    <a:pt x="1" y="7026"/>
                    <a:pt x="2025" y="9121"/>
                    <a:pt x="4549" y="9145"/>
                  </a:cubicBezTo>
                  <a:cubicBezTo>
                    <a:pt x="4599" y="9147"/>
                    <a:pt x="4649" y="9148"/>
                    <a:pt x="4698" y="9148"/>
                  </a:cubicBezTo>
                  <a:cubicBezTo>
                    <a:pt x="6066" y="9148"/>
                    <a:pt x="7270" y="8516"/>
                    <a:pt x="8098" y="7573"/>
                  </a:cubicBezTo>
                  <a:lnTo>
                    <a:pt x="7145" y="6883"/>
                  </a:lnTo>
                  <a:cubicBezTo>
                    <a:pt x="7133" y="6871"/>
                    <a:pt x="7115" y="6865"/>
                    <a:pt x="7098" y="6865"/>
                  </a:cubicBezTo>
                  <a:cubicBezTo>
                    <a:pt x="7080" y="6865"/>
                    <a:pt x="7062" y="6871"/>
                    <a:pt x="7050" y="6883"/>
                  </a:cubicBezTo>
                  <a:cubicBezTo>
                    <a:pt x="6455" y="7526"/>
                    <a:pt x="5573" y="7931"/>
                    <a:pt x="4621" y="7931"/>
                  </a:cubicBezTo>
                  <a:cubicBezTo>
                    <a:pt x="2763" y="7931"/>
                    <a:pt x="1239" y="6430"/>
                    <a:pt x="1239" y="4597"/>
                  </a:cubicBezTo>
                  <a:cubicBezTo>
                    <a:pt x="1239" y="2763"/>
                    <a:pt x="2716" y="1239"/>
                    <a:pt x="4549" y="1191"/>
                  </a:cubicBezTo>
                  <a:cubicBezTo>
                    <a:pt x="4573" y="1191"/>
                    <a:pt x="4621" y="1167"/>
                    <a:pt x="4621" y="1144"/>
                  </a:cubicBezTo>
                  <a:lnTo>
                    <a:pt x="46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5"/>
            <p:cNvSpPr/>
            <p:nvPr/>
          </p:nvSpPr>
          <p:spPr>
            <a:xfrm>
              <a:off x="5613671" y="2177851"/>
              <a:ext cx="215175" cy="57603"/>
            </a:xfrm>
            <a:custGeom>
              <a:rect b="b" l="l" r="r" t="t"/>
              <a:pathLst>
                <a:path extrusionOk="0" h="1932" w="7217">
                  <a:moveTo>
                    <a:pt x="1" y="0"/>
                  </a:moveTo>
                  <a:cubicBezTo>
                    <a:pt x="811" y="1167"/>
                    <a:pt x="2144" y="1905"/>
                    <a:pt x="3668" y="1929"/>
                  </a:cubicBezTo>
                  <a:cubicBezTo>
                    <a:pt x="3718" y="1931"/>
                    <a:pt x="3768" y="1932"/>
                    <a:pt x="3817" y="1932"/>
                  </a:cubicBezTo>
                  <a:cubicBezTo>
                    <a:pt x="5185" y="1932"/>
                    <a:pt x="6389" y="1300"/>
                    <a:pt x="7217" y="357"/>
                  </a:cubicBezTo>
                  <a:lnTo>
                    <a:pt x="6836" y="72"/>
                  </a:lnTo>
                  <a:cubicBezTo>
                    <a:pt x="5972" y="959"/>
                    <a:pt x="4787" y="1549"/>
                    <a:pt x="3461" y="1549"/>
                  </a:cubicBezTo>
                  <a:cubicBezTo>
                    <a:pt x="3435" y="1549"/>
                    <a:pt x="3409" y="1549"/>
                    <a:pt x="3383" y="1548"/>
                  </a:cubicBezTo>
                  <a:cubicBezTo>
                    <a:pt x="2025" y="1548"/>
                    <a:pt x="834" y="9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5"/>
            <p:cNvSpPr/>
            <p:nvPr/>
          </p:nvSpPr>
          <p:spPr>
            <a:xfrm>
              <a:off x="5552609" y="1928625"/>
              <a:ext cx="342992" cy="342246"/>
            </a:xfrm>
            <a:custGeom>
              <a:rect b="b" l="l" r="r" t="t"/>
              <a:pathLst>
                <a:path extrusionOk="0" h="11479" w="11504">
                  <a:moveTo>
                    <a:pt x="5693" y="0"/>
                  </a:moveTo>
                  <a:cubicBezTo>
                    <a:pt x="2525" y="24"/>
                    <a:pt x="1" y="2596"/>
                    <a:pt x="1" y="5740"/>
                  </a:cubicBezTo>
                  <a:cubicBezTo>
                    <a:pt x="1" y="8883"/>
                    <a:pt x="2573" y="11479"/>
                    <a:pt x="5740" y="11479"/>
                  </a:cubicBezTo>
                  <a:cubicBezTo>
                    <a:pt x="8908" y="11479"/>
                    <a:pt x="11456" y="8955"/>
                    <a:pt x="11503" y="5787"/>
                  </a:cubicBezTo>
                  <a:cubicBezTo>
                    <a:pt x="11503" y="5763"/>
                    <a:pt x="11456" y="5740"/>
                    <a:pt x="11432" y="5740"/>
                  </a:cubicBezTo>
                  <a:lnTo>
                    <a:pt x="10384" y="5740"/>
                  </a:lnTo>
                  <a:cubicBezTo>
                    <a:pt x="10360" y="5740"/>
                    <a:pt x="10336" y="5763"/>
                    <a:pt x="10336" y="5787"/>
                  </a:cubicBezTo>
                  <a:cubicBezTo>
                    <a:pt x="10315" y="8277"/>
                    <a:pt x="8291" y="10289"/>
                    <a:pt x="5781" y="10289"/>
                  </a:cubicBezTo>
                  <a:cubicBezTo>
                    <a:pt x="5434" y="10289"/>
                    <a:pt x="5078" y="10250"/>
                    <a:pt x="4716" y="10169"/>
                  </a:cubicBezTo>
                  <a:cubicBezTo>
                    <a:pt x="3002" y="9812"/>
                    <a:pt x="1692" y="8478"/>
                    <a:pt x="1311" y="6787"/>
                  </a:cubicBezTo>
                  <a:cubicBezTo>
                    <a:pt x="668" y="3811"/>
                    <a:pt x="2930" y="1167"/>
                    <a:pt x="5788" y="1167"/>
                  </a:cubicBezTo>
                  <a:lnTo>
                    <a:pt x="5740" y="48"/>
                  </a:lnTo>
                  <a:cubicBezTo>
                    <a:pt x="5740" y="24"/>
                    <a:pt x="5716" y="0"/>
                    <a:pt x="569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5"/>
            <p:cNvSpPr/>
            <p:nvPr/>
          </p:nvSpPr>
          <p:spPr>
            <a:xfrm>
              <a:off x="5638537" y="2099019"/>
              <a:ext cx="258466" cy="171854"/>
            </a:xfrm>
            <a:custGeom>
              <a:rect b="b" l="l" r="r" t="t"/>
              <a:pathLst>
                <a:path extrusionOk="0" h="5764" w="8669">
                  <a:moveTo>
                    <a:pt x="8264" y="1"/>
                  </a:moveTo>
                  <a:cubicBezTo>
                    <a:pt x="8145" y="3049"/>
                    <a:pt x="5597" y="5526"/>
                    <a:pt x="2501" y="5526"/>
                  </a:cubicBezTo>
                  <a:cubicBezTo>
                    <a:pt x="1620" y="5526"/>
                    <a:pt x="763" y="5335"/>
                    <a:pt x="0" y="4954"/>
                  </a:cubicBezTo>
                  <a:lnTo>
                    <a:pt x="0" y="4954"/>
                  </a:lnTo>
                  <a:cubicBezTo>
                    <a:pt x="882" y="5478"/>
                    <a:pt x="1858" y="5764"/>
                    <a:pt x="2930" y="5764"/>
                  </a:cubicBezTo>
                  <a:cubicBezTo>
                    <a:pt x="6073" y="5764"/>
                    <a:pt x="8645" y="3240"/>
                    <a:pt x="8669" y="72"/>
                  </a:cubicBezTo>
                  <a:cubicBezTo>
                    <a:pt x="8669" y="48"/>
                    <a:pt x="8645" y="25"/>
                    <a:pt x="862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5"/>
            <p:cNvSpPr/>
            <p:nvPr/>
          </p:nvSpPr>
          <p:spPr>
            <a:xfrm>
              <a:off x="5549777" y="1922214"/>
              <a:ext cx="352920" cy="353636"/>
            </a:xfrm>
            <a:custGeom>
              <a:rect b="b" l="l" r="r" t="t"/>
              <a:pathLst>
                <a:path extrusionOk="0" h="11861" w="11837">
                  <a:moveTo>
                    <a:pt x="5668" y="1549"/>
                  </a:moveTo>
                  <a:lnTo>
                    <a:pt x="5668" y="2406"/>
                  </a:lnTo>
                  <a:cubicBezTo>
                    <a:pt x="4764" y="2454"/>
                    <a:pt x="3930" y="2835"/>
                    <a:pt x="3311" y="3478"/>
                  </a:cubicBezTo>
                  <a:cubicBezTo>
                    <a:pt x="2668" y="4169"/>
                    <a:pt x="2287" y="5026"/>
                    <a:pt x="2287" y="5978"/>
                  </a:cubicBezTo>
                  <a:cubicBezTo>
                    <a:pt x="2287" y="7812"/>
                    <a:pt x="3716" y="9312"/>
                    <a:pt x="5502" y="9503"/>
                  </a:cubicBezTo>
                  <a:cubicBezTo>
                    <a:pt x="5597" y="9509"/>
                    <a:pt x="5692" y="9512"/>
                    <a:pt x="5785" y="9512"/>
                  </a:cubicBezTo>
                  <a:cubicBezTo>
                    <a:pt x="6087" y="9512"/>
                    <a:pt x="6378" y="9480"/>
                    <a:pt x="6669" y="9408"/>
                  </a:cubicBezTo>
                  <a:cubicBezTo>
                    <a:pt x="7002" y="9312"/>
                    <a:pt x="7288" y="9193"/>
                    <a:pt x="7597" y="9050"/>
                  </a:cubicBezTo>
                  <a:cubicBezTo>
                    <a:pt x="7812" y="8931"/>
                    <a:pt x="8026" y="8788"/>
                    <a:pt x="8193" y="8646"/>
                  </a:cubicBezTo>
                  <a:cubicBezTo>
                    <a:pt x="8217" y="8646"/>
                    <a:pt x="8360" y="8455"/>
                    <a:pt x="8360" y="8455"/>
                  </a:cubicBezTo>
                  <a:cubicBezTo>
                    <a:pt x="8407" y="8455"/>
                    <a:pt x="9122" y="8955"/>
                    <a:pt x="9098" y="8979"/>
                  </a:cubicBezTo>
                  <a:cubicBezTo>
                    <a:pt x="8883" y="9217"/>
                    <a:pt x="8645" y="9408"/>
                    <a:pt x="8383" y="9574"/>
                  </a:cubicBezTo>
                  <a:cubicBezTo>
                    <a:pt x="8098" y="9765"/>
                    <a:pt x="7859" y="9884"/>
                    <a:pt x="7574" y="10003"/>
                  </a:cubicBezTo>
                  <a:cubicBezTo>
                    <a:pt x="7003" y="10227"/>
                    <a:pt x="6398" y="10347"/>
                    <a:pt x="5787" y="10347"/>
                  </a:cubicBezTo>
                  <a:cubicBezTo>
                    <a:pt x="5684" y="10347"/>
                    <a:pt x="5581" y="10343"/>
                    <a:pt x="5478" y="10336"/>
                  </a:cubicBezTo>
                  <a:cubicBezTo>
                    <a:pt x="4454" y="10241"/>
                    <a:pt x="3454" y="9765"/>
                    <a:pt x="2715" y="9027"/>
                  </a:cubicBezTo>
                  <a:cubicBezTo>
                    <a:pt x="2477" y="8765"/>
                    <a:pt x="2239" y="8479"/>
                    <a:pt x="2073" y="8193"/>
                  </a:cubicBezTo>
                  <a:cubicBezTo>
                    <a:pt x="1620" y="7455"/>
                    <a:pt x="1406" y="6550"/>
                    <a:pt x="1477" y="5669"/>
                  </a:cubicBezTo>
                  <a:cubicBezTo>
                    <a:pt x="1525" y="5002"/>
                    <a:pt x="1691" y="4383"/>
                    <a:pt x="2025" y="3787"/>
                  </a:cubicBezTo>
                  <a:cubicBezTo>
                    <a:pt x="2430" y="3097"/>
                    <a:pt x="3025" y="2525"/>
                    <a:pt x="3668" y="2144"/>
                  </a:cubicBezTo>
                  <a:cubicBezTo>
                    <a:pt x="4025" y="1930"/>
                    <a:pt x="4454" y="1787"/>
                    <a:pt x="4859" y="1668"/>
                  </a:cubicBezTo>
                  <a:cubicBezTo>
                    <a:pt x="4930" y="1668"/>
                    <a:pt x="5668" y="1549"/>
                    <a:pt x="5668" y="1549"/>
                  </a:cubicBezTo>
                  <a:close/>
                  <a:moveTo>
                    <a:pt x="5883" y="1"/>
                  </a:moveTo>
                  <a:cubicBezTo>
                    <a:pt x="4287" y="25"/>
                    <a:pt x="2835" y="668"/>
                    <a:pt x="1739" y="1763"/>
                  </a:cubicBezTo>
                  <a:cubicBezTo>
                    <a:pt x="644" y="2883"/>
                    <a:pt x="1" y="4359"/>
                    <a:pt x="1" y="5931"/>
                  </a:cubicBezTo>
                  <a:cubicBezTo>
                    <a:pt x="1" y="7503"/>
                    <a:pt x="644" y="9003"/>
                    <a:pt x="1739" y="10122"/>
                  </a:cubicBezTo>
                  <a:cubicBezTo>
                    <a:pt x="2835" y="11265"/>
                    <a:pt x="4359" y="11861"/>
                    <a:pt x="5930" y="11861"/>
                  </a:cubicBezTo>
                  <a:cubicBezTo>
                    <a:pt x="7145" y="11861"/>
                    <a:pt x="8336" y="11503"/>
                    <a:pt x="9336" y="10789"/>
                  </a:cubicBezTo>
                  <a:cubicBezTo>
                    <a:pt x="10312" y="10098"/>
                    <a:pt x="11051" y="9122"/>
                    <a:pt x="11479" y="8003"/>
                  </a:cubicBezTo>
                  <a:lnTo>
                    <a:pt x="11479" y="7884"/>
                  </a:lnTo>
                  <a:cubicBezTo>
                    <a:pt x="11437" y="7820"/>
                    <a:pt x="11376" y="7790"/>
                    <a:pt x="11317" y="7790"/>
                  </a:cubicBezTo>
                  <a:cubicBezTo>
                    <a:pt x="11243" y="7790"/>
                    <a:pt x="11172" y="7838"/>
                    <a:pt x="11146" y="7931"/>
                  </a:cubicBezTo>
                  <a:cubicBezTo>
                    <a:pt x="10765" y="8955"/>
                    <a:pt x="10050" y="9860"/>
                    <a:pt x="9122" y="10503"/>
                  </a:cubicBezTo>
                  <a:cubicBezTo>
                    <a:pt x="8169" y="11170"/>
                    <a:pt x="7074" y="11527"/>
                    <a:pt x="5907" y="11527"/>
                  </a:cubicBezTo>
                  <a:cubicBezTo>
                    <a:pt x="4406" y="11527"/>
                    <a:pt x="3025" y="10932"/>
                    <a:pt x="1953" y="9884"/>
                  </a:cubicBezTo>
                  <a:cubicBezTo>
                    <a:pt x="906" y="8812"/>
                    <a:pt x="310" y="7407"/>
                    <a:pt x="310" y="5931"/>
                  </a:cubicBezTo>
                  <a:cubicBezTo>
                    <a:pt x="310" y="3335"/>
                    <a:pt x="2192" y="1025"/>
                    <a:pt x="4716" y="477"/>
                  </a:cubicBezTo>
                  <a:cubicBezTo>
                    <a:pt x="5049" y="430"/>
                    <a:pt x="5359" y="358"/>
                    <a:pt x="5716" y="358"/>
                  </a:cubicBezTo>
                  <a:lnTo>
                    <a:pt x="5716" y="1192"/>
                  </a:lnTo>
                  <a:cubicBezTo>
                    <a:pt x="5287" y="1216"/>
                    <a:pt x="4811" y="1287"/>
                    <a:pt x="4383" y="1430"/>
                  </a:cubicBezTo>
                  <a:cubicBezTo>
                    <a:pt x="4049" y="1549"/>
                    <a:pt x="3740" y="1692"/>
                    <a:pt x="3430" y="1882"/>
                  </a:cubicBezTo>
                  <a:cubicBezTo>
                    <a:pt x="3097" y="2097"/>
                    <a:pt x="2835" y="2287"/>
                    <a:pt x="2549" y="2573"/>
                  </a:cubicBezTo>
                  <a:cubicBezTo>
                    <a:pt x="1763" y="3311"/>
                    <a:pt x="1287" y="4288"/>
                    <a:pt x="1168" y="5359"/>
                  </a:cubicBezTo>
                  <a:cubicBezTo>
                    <a:pt x="1144" y="5621"/>
                    <a:pt x="1144" y="5907"/>
                    <a:pt x="1144" y="6145"/>
                  </a:cubicBezTo>
                  <a:cubicBezTo>
                    <a:pt x="1168" y="6645"/>
                    <a:pt x="1263" y="7145"/>
                    <a:pt x="1430" y="7622"/>
                  </a:cubicBezTo>
                  <a:cubicBezTo>
                    <a:pt x="1620" y="8098"/>
                    <a:pt x="1882" y="8550"/>
                    <a:pt x="2192" y="8931"/>
                  </a:cubicBezTo>
                  <a:cubicBezTo>
                    <a:pt x="3080" y="10051"/>
                    <a:pt x="4472" y="10680"/>
                    <a:pt x="5883" y="10680"/>
                  </a:cubicBezTo>
                  <a:cubicBezTo>
                    <a:pt x="6363" y="10680"/>
                    <a:pt x="6846" y="10607"/>
                    <a:pt x="7312" y="10455"/>
                  </a:cubicBezTo>
                  <a:cubicBezTo>
                    <a:pt x="7788" y="10313"/>
                    <a:pt x="8264" y="10074"/>
                    <a:pt x="8669" y="9765"/>
                  </a:cubicBezTo>
                  <a:cubicBezTo>
                    <a:pt x="9288" y="9312"/>
                    <a:pt x="9812" y="8693"/>
                    <a:pt x="10169" y="7979"/>
                  </a:cubicBezTo>
                  <a:cubicBezTo>
                    <a:pt x="10289" y="7741"/>
                    <a:pt x="10360" y="7479"/>
                    <a:pt x="10455" y="7217"/>
                  </a:cubicBezTo>
                  <a:cubicBezTo>
                    <a:pt x="10479" y="7098"/>
                    <a:pt x="10527" y="6931"/>
                    <a:pt x="10550" y="6812"/>
                  </a:cubicBezTo>
                  <a:cubicBezTo>
                    <a:pt x="10574" y="6693"/>
                    <a:pt x="10646" y="6097"/>
                    <a:pt x="10646" y="6097"/>
                  </a:cubicBezTo>
                  <a:lnTo>
                    <a:pt x="11479" y="6097"/>
                  </a:lnTo>
                  <a:cubicBezTo>
                    <a:pt x="11479" y="6455"/>
                    <a:pt x="11408" y="6812"/>
                    <a:pt x="11313" y="7169"/>
                  </a:cubicBezTo>
                  <a:cubicBezTo>
                    <a:pt x="11313" y="7217"/>
                    <a:pt x="11313" y="7264"/>
                    <a:pt x="11360" y="7288"/>
                  </a:cubicBezTo>
                  <a:cubicBezTo>
                    <a:pt x="11408" y="7336"/>
                    <a:pt x="11464" y="7357"/>
                    <a:pt x="11515" y="7357"/>
                  </a:cubicBezTo>
                  <a:cubicBezTo>
                    <a:pt x="11591" y="7357"/>
                    <a:pt x="11656" y="7312"/>
                    <a:pt x="11670" y="7241"/>
                  </a:cubicBezTo>
                  <a:cubicBezTo>
                    <a:pt x="11765" y="6860"/>
                    <a:pt x="11836" y="6431"/>
                    <a:pt x="11836" y="6026"/>
                  </a:cubicBezTo>
                  <a:cubicBezTo>
                    <a:pt x="11836" y="5955"/>
                    <a:pt x="11789" y="5907"/>
                    <a:pt x="11765" y="5836"/>
                  </a:cubicBezTo>
                  <a:cubicBezTo>
                    <a:pt x="11717" y="5788"/>
                    <a:pt x="11646" y="5788"/>
                    <a:pt x="11598" y="5788"/>
                  </a:cubicBezTo>
                  <a:lnTo>
                    <a:pt x="10550" y="5788"/>
                  </a:lnTo>
                  <a:cubicBezTo>
                    <a:pt x="10431" y="5788"/>
                    <a:pt x="10312" y="5907"/>
                    <a:pt x="10312" y="6002"/>
                  </a:cubicBezTo>
                  <a:cubicBezTo>
                    <a:pt x="10312" y="7002"/>
                    <a:pt x="9955" y="7955"/>
                    <a:pt x="9360" y="8693"/>
                  </a:cubicBezTo>
                  <a:lnTo>
                    <a:pt x="8550" y="8122"/>
                  </a:lnTo>
                  <a:cubicBezTo>
                    <a:pt x="8511" y="8102"/>
                    <a:pt x="8463" y="8090"/>
                    <a:pt x="8414" y="8090"/>
                  </a:cubicBezTo>
                  <a:cubicBezTo>
                    <a:pt x="8345" y="8090"/>
                    <a:pt x="8272" y="8114"/>
                    <a:pt x="8217" y="8169"/>
                  </a:cubicBezTo>
                  <a:cubicBezTo>
                    <a:pt x="7669" y="8765"/>
                    <a:pt x="6883" y="9122"/>
                    <a:pt x="6073" y="9146"/>
                  </a:cubicBezTo>
                  <a:lnTo>
                    <a:pt x="6073" y="8169"/>
                  </a:lnTo>
                  <a:cubicBezTo>
                    <a:pt x="6073" y="8050"/>
                    <a:pt x="6002" y="7931"/>
                    <a:pt x="5835" y="7931"/>
                  </a:cubicBezTo>
                  <a:cubicBezTo>
                    <a:pt x="4930" y="7884"/>
                    <a:pt x="4144" y="7241"/>
                    <a:pt x="3978" y="6336"/>
                  </a:cubicBezTo>
                  <a:cubicBezTo>
                    <a:pt x="3936" y="6274"/>
                    <a:pt x="3877" y="6212"/>
                    <a:pt x="3800" y="6212"/>
                  </a:cubicBezTo>
                  <a:cubicBezTo>
                    <a:pt x="3788" y="6212"/>
                    <a:pt x="3776" y="6213"/>
                    <a:pt x="3763" y="6217"/>
                  </a:cubicBezTo>
                  <a:cubicBezTo>
                    <a:pt x="3668" y="6264"/>
                    <a:pt x="3620" y="6336"/>
                    <a:pt x="3644" y="6431"/>
                  </a:cubicBezTo>
                  <a:cubicBezTo>
                    <a:pt x="3859" y="7455"/>
                    <a:pt x="4716" y="8193"/>
                    <a:pt x="5764" y="8288"/>
                  </a:cubicBezTo>
                  <a:lnTo>
                    <a:pt x="5764" y="9146"/>
                  </a:lnTo>
                  <a:lnTo>
                    <a:pt x="5716" y="9146"/>
                  </a:lnTo>
                  <a:cubicBezTo>
                    <a:pt x="5407" y="9122"/>
                    <a:pt x="5049" y="9050"/>
                    <a:pt x="4740" y="8931"/>
                  </a:cubicBezTo>
                  <a:cubicBezTo>
                    <a:pt x="4049" y="8669"/>
                    <a:pt x="3501" y="8169"/>
                    <a:pt x="3144" y="7526"/>
                  </a:cubicBezTo>
                  <a:cubicBezTo>
                    <a:pt x="2858" y="7050"/>
                    <a:pt x="2715" y="6407"/>
                    <a:pt x="2715" y="5836"/>
                  </a:cubicBezTo>
                  <a:cubicBezTo>
                    <a:pt x="2739" y="5073"/>
                    <a:pt x="3073" y="4288"/>
                    <a:pt x="3620" y="3716"/>
                  </a:cubicBezTo>
                  <a:cubicBezTo>
                    <a:pt x="3763" y="3573"/>
                    <a:pt x="3882" y="3454"/>
                    <a:pt x="4049" y="3335"/>
                  </a:cubicBezTo>
                  <a:cubicBezTo>
                    <a:pt x="4144" y="3287"/>
                    <a:pt x="4263" y="3192"/>
                    <a:pt x="4383" y="3121"/>
                  </a:cubicBezTo>
                  <a:lnTo>
                    <a:pt x="4740" y="3930"/>
                  </a:lnTo>
                  <a:cubicBezTo>
                    <a:pt x="4144" y="4288"/>
                    <a:pt x="3692" y="4907"/>
                    <a:pt x="3620" y="5597"/>
                  </a:cubicBezTo>
                  <a:cubicBezTo>
                    <a:pt x="3620" y="5621"/>
                    <a:pt x="3620" y="5693"/>
                    <a:pt x="3644" y="5716"/>
                  </a:cubicBezTo>
                  <a:cubicBezTo>
                    <a:pt x="3689" y="5761"/>
                    <a:pt x="3741" y="5783"/>
                    <a:pt x="3788" y="5783"/>
                  </a:cubicBezTo>
                  <a:cubicBezTo>
                    <a:pt x="3865" y="5783"/>
                    <a:pt x="3930" y="5725"/>
                    <a:pt x="3930" y="5621"/>
                  </a:cubicBezTo>
                  <a:cubicBezTo>
                    <a:pt x="4025" y="5026"/>
                    <a:pt x="4406" y="4502"/>
                    <a:pt x="4978" y="4192"/>
                  </a:cubicBezTo>
                  <a:cubicBezTo>
                    <a:pt x="5097" y="4145"/>
                    <a:pt x="5121" y="4002"/>
                    <a:pt x="5097" y="3883"/>
                  </a:cubicBezTo>
                  <a:lnTo>
                    <a:pt x="4716" y="2978"/>
                  </a:lnTo>
                  <a:cubicBezTo>
                    <a:pt x="5073" y="2835"/>
                    <a:pt x="5454" y="2740"/>
                    <a:pt x="5883" y="2740"/>
                  </a:cubicBezTo>
                  <a:cubicBezTo>
                    <a:pt x="6002" y="2740"/>
                    <a:pt x="6121" y="2621"/>
                    <a:pt x="6121" y="2502"/>
                  </a:cubicBezTo>
                  <a:lnTo>
                    <a:pt x="6121" y="239"/>
                  </a:lnTo>
                  <a:lnTo>
                    <a:pt x="6121" y="192"/>
                  </a:lnTo>
                  <a:cubicBezTo>
                    <a:pt x="6073" y="72"/>
                    <a:pt x="6002" y="1"/>
                    <a:pt x="588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5"/>
            <p:cNvSpPr/>
            <p:nvPr/>
          </p:nvSpPr>
          <p:spPr>
            <a:xfrm>
              <a:off x="5745038" y="1999615"/>
              <a:ext cx="41204" cy="63238"/>
            </a:xfrm>
            <a:custGeom>
              <a:rect b="b" l="l" r="r" t="t"/>
              <a:pathLst>
                <a:path extrusionOk="0" h="2121" w="1382">
                  <a:moveTo>
                    <a:pt x="215" y="1"/>
                  </a:moveTo>
                  <a:cubicBezTo>
                    <a:pt x="96" y="1"/>
                    <a:pt x="1" y="120"/>
                    <a:pt x="48" y="239"/>
                  </a:cubicBezTo>
                  <a:cubicBezTo>
                    <a:pt x="72" y="287"/>
                    <a:pt x="120" y="358"/>
                    <a:pt x="215" y="358"/>
                  </a:cubicBezTo>
                  <a:lnTo>
                    <a:pt x="906" y="358"/>
                  </a:lnTo>
                  <a:lnTo>
                    <a:pt x="239" y="1858"/>
                  </a:lnTo>
                  <a:cubicBezTo>
                    <a:pt x="215" y="1954"/>
                    <a:pt x="239" y="2025"/>
                    <a:pt x="310" y="2073"/>
                  </a:cubicBezTo>
                  <a:cubicBezTo>
                    <a:pt x="334" y="2120"/>
                    <a:pt x="405" y="2120"/>
                    <a:pt x="429" y="2120"/>
                  </a:cubicBezTo>
                  <a:cubicBezTo>
                    <a:pt x="477" y="2120"/>
                    <a:pt x="548" y="2049"/>
                    <a:pt x="572" y="2025"/>
                  </a:cubicBezTo>
                  <a:lnTo>
                    <a:pt x="1358" y="263"/>
                  </a:lnTo>
                  <a:cubicBezTo>
                    <a:pt x="1382" y="167"/>
                    <a:pt x="1358" y="96"/>
                    <a:pt x="1263" y="25"/>
                  </a:cubicBezTo>
                  <a:cubicBezTo>
                    <a:pt x="1239" y="1"/>
                    <a:pt x="1191" y="1"/>
                    <a:pt x="1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55"/>
            <p:cNvSpPr/>
            <p:nvPr/>
          </p:nvSpPr>
          <p:spPr>
            <a:xfrm>
              <a:off x="5786928" y="1997498"/>
              <a:ext cx="42635" cy="66070"/>
            </a:xfrm>
            <a:custGeom>
              <a:rect b="b" l="l" r="r" t="t"/>
              <a:pathLst>
                <a:path extrusionOk="0" h="2216" w="1430">
                  <a:moveTo>
                    <a:pt x="382" y="0"/>
                  </a:moveTo>
                  <a:cubicBezTo>
                    <a:pt x="358" y="0"/>
                    <a:pt x="334" y="24"/>
                    <a:pt x="334" y="72"/>
                  </a:cubicBezTo>
                  <a:lnTo>
                    <a:pt x="167" y="1001"/>
                  </a:lnTo>
                  <a:lnTo>
                    <a:pt x="167" y="1024"/>
                  </a:lnTo>
                  <a:cubicBezTo>
                    <a:pt x="202" y="1129"/>
                    <a:pt x="288" y="1195"/>
                    <a:pt x="369" y="1195"/>
                  </a:cubicBezTo>
                  <a:cubicBezTo>
                    <a:pt x="399" y="1195"/>
                    <a:pt x="428" y="1186"/>
                    <a:pt x="453" y="1167"/>
                  </a:cubicBezTo>
                  <a:cubicBezTo>
                    <a:pt x="525" y="1143"/>
                    <a:pt x="596" y="1096"/>
                    <a:pt x="763" y="1096"/>
                  </a:cubicBezTo>
                  <a:lnTo>
                    <a:pt x="810" y="1096"/>
                  </a:lnTo>
                  <a:cubicBezTo>
                    <a:pt x="977" y="1167"/>
                    <a:pt x="1072" y="1334"/>
                    <a:pt x="1072" y="1501"/>
                  </a:cubicBezTo>
                  <a:cubicBezTo>
                    <a:pt x="1072" y="1691"/>
                    <a:pt x="882" y="1858"/>
                    <a:pt x="715" y="1858"/>
                  </a:cubicBezTo>
                  <a:cubicBezTo>
                    <a:pt x="525" y="1858"/>
                    <a:pt x="382" y="1739"/>
                    <a:pt x="358" y="1548"/>
                  </a:cubicBezTo>
                  <a:lnTo>
                    <a:pt x="358" y="1501"/>
                  </a:lnTo>
                  <a:cubicBezTo>
                    <a:pt x="358" y="1391"/>
                    <a:pt x="275" y="1301"/>
                    <a:pt x="177" y="1301"/>
                  </a:cubicBezTo>
                  <a:cubicBezTo>
                    <a:pt x="127" y="1301"/>
                    <a:pt x="73" y="1325"/>
                    <a:pt x="24" y="1382"/>
                  </a:cubicBezTo>
                  <a:cubicBezTo>
                    <a:pt x="1" y="1382"/>
                    <a:pt x="1" y="1405"/>
                    <a:pt x="1" y="1405"/>
                  </a:cubicBezTo>
                  <a:lnTo>
                    <a:pt x="1" y="1596"/>
                  </a:lnTo>
                  <a:cubicBezTo>
                    <a:pt x="72" y="1953"/>
                    <a:pt x="358" y="2215"/>
                    <a:pt x="715" y="2215"/>
                  </a:cubicBezTo>
                  <a:cubicBezTo>
                    <a:pt x="1096" y="2215"/>
                    <a:pt x="1406" y="1905"/>
                    <a:pt x="1406" y="1477"/>
                  </a:cubicBezTo>
                  <a:cubicBezTo>
                    <a:pt x="1430" y="1143"/>
                    <a:pt x="1263" y="834"/>
                    <a:pt x="882" y="715"/>
                  </a:cubicBezTo>
                  <a:lnTo>
                    <a:pt x="572" y="715"/>
                  </a:lnTo>
                  <a:lnTo>
                    <a:pt x="620" y="358"/>
                  </a:lnTo>
                  <a:lnTo>
                    <a:pt x="1120" y="358"/>
                  </a:lnTo>
                  <a:cubicBezTo>
                    <a:pt x="1239" y="358"/>
                    <a:pt x="1358" y="191"/>
                    <a:pt x="1215" y="24"/>
                  </a:cubicBezTo>
                  <a:cubicBezTo>
                    <a:pt x="1215" y="0"/>
                    <a:pt x="1215" y="0"/>
                    <a:pt x="1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55"/>
            <p:cNvSpPr/>
            <p:nvPr/>
          </p:nvSpPr>
          <p:spPr>
            <a:xfrm>
              <a:off x="5848705" y="1995829"/>
              <a:ext cx="37656" cy="71973"/>
            </a:xfrm>
            <a:custGeom>
              <a:rect b="b" l="l" r="r" t="t"/>
              <a:pathLst>
                <a:path extrusionOk="0" h="2414" w="1263">
                  <a:moveTo>
                    <a:pt x="1074" y="0"/>
                  </a:moveTo>
                  <a:cubicBezTo>
                    <a:pt x="997" y="0"/>
                    <a:pt x="924" y="31"/>
                    <a:pt x="905" y="104"/>
                  </a:cubicBezTo>
                  <a:lnTo>
                    <a:pt x="48" y="2176"/>
                  </a:lnTo>
                  <a:cubicBezTo>
                    <a:pt x="1" y="2271"/>
                    <a:pt x="48" y="2390"/>
                    <a:pt x="143" y="2414"/>
                  </a:cubicBezTo>
                  <a:lnTo>
                    <a:pt x="191" y="2414"/>
                  </a:lnTo>
                  <a:cubicBezTo>
                    <a:pt x="263" y="2414"/>
                    <a:pt x="334" y="2390"/>
                    <a:pt x="382" y="2319"/>
                  </a:cubicBezTo>
                  <a:lnTo>
                    <a:pt x="1239" y="247"/>
                  </a:lnTo>
                  <a:cubicBezTo>
                    <a:pt x="1263" y="152"/>
                    <a:pt x="1239" y="33"/>
                    <a:pt x="1144" y="9"/>
                  </a:cubicBezTo>
                  <a:cubicBezTo>
                    <a:pt x="1121" y="3"/>
                    <a:pt x="1097" y="0"/>
                    <a:pt x="10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55"/>
            <p:cNvSpPr/>
            <p:nvPr/>
          </p:nvSpPr>
          <p:spPr>
            <a:xfrm>
              <a:off x="5838777" y="1999615"/>
              <a:ext cx="15653" cy="15653"/>
            </a:xfrm>
            <a:custGeom>
              <a:rect b="b" l="l" r="r" t="t"/>
              <a:pathLst>
                <a:path extrusionOk="0" h="525" w="525">
                  <a:moveTo>
                    <a:pt x="262" y="1"/>
                  </a:moveTo>
                  <a:cubicBezTo>
                    <a:pt x="119" y="1"/>
                    <a:pt x="0" y="120"/>
                    <a:pt x="0" y="263"/>
                  </a:cubicBezTo>
                  <a:cubicBezTo>
                    <a:pt x="0" y="406"/>
                    <a:pt x="119" y="525"/>
                    <a:pt x="262" y="525"/>
                  </a:cubicBezTo>
                  <a:cubicBezTo>
                    <a:pt x="405" y="525"/>
                    <a:pt x="524" y="406"/>
                    <a:pt x="524" y="263"/>
                  </a:cubicBezTo>
                  <a:cubicBezTo>
                    <a:pt x="524" y="120"/>
                    <a:pt x="405"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55"/>
            <p:cNvSpPr/>
            <p:nvPr/>
          </p:nvSpPr>
          <p:spPr>
            <a:xfrm>
              <a:off x="5879952" y="2048602"/>
              <a:ext cx="16368" cy="15653"/>
            </a:xfrm>
            <a:custGeom>
              <a:rect b="b" l="l" r="r" t="t"/>
              <a:pathLst>
                <a:path extrusionOk="0" h="525" w="549">
                  <a:moveTo>
                    <a:pt x="262" y="1"/>
                  </a:moveTo>
                  <a:cubicBezTo>
                    <a:pt x="119" y="1"/>
                    <a:pt x="0" y="120"/>
                    <a:pt x="0" y="263"/>
                  </a:cubicBezTo>
                  <a:cubicBezTo>
                    <a:pt x="0" y="406"/>
                    <a:pt x="119" y="525"/>
                    <a:pt x="262" y="525"/>
                  </a:cubicBezTo>
                  <a:cubicBezTo>
                    <a:pt x="429" y="525"/>
                    <a:pt x="548" y="406"/>
                    <a:pt x="548" y="263"/>
                  </a:cubicBezTo>
                  <a:cubicBezTo>
                    <a:pt x="548" y="120"/>
                    <a:pt x="429"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9" name="Google Shape;2709;p55"/>
          <p:cNvGrpSpPr/>
          <p:nvPr/>
        </p:nvGrpSpPr>
        <p:grpSpPr>
          <a:xfrm>
            <a:off x="6271189" y="1922214"/>
            <a:ext cx="355037" cy="353636"/>
            <a:chOff x="6156877" y="1922214"/>
            <a:chExt cx="355037" cy="353636"/>
          </a:xfrm>
        </p:grpSpPr>
        <p:sp>
          <p:nvSpPr>
            <p:cNvPr id="2710" name="Google Shape;2710;p55"/>
            <p:cNvSpPr/>
            <p:nvPr/>
          </p:nvSpPr>
          <p:spPr>
            <a:xfrm>
              <a:off x="6222888" y="1986138"/>
              <a:ext cx="225103" cy="225103"/>
            </a:xfrm>
            <a:custGeom>
              <a:rect b="b" l="l" r="r" t="t"/>
              <a:pathLst>
                <a:path extrusionOk="0" h="7550" w="7550">
                  <a:moveTo>
                    <a:pt x="3787" y="0"/>
                  </a:moveTo>
                  <a:cubicBezTo>
                    <a:pt x="1692" y="0"/>
                    <a:pt x="1" y="1691"/>
                    <a:pt x="1" y="3787"/>
                  </a:cubicBezTo>
                  <a:cubicBezTo>
                    <a:pt x="1" y="5859"/>
                    <a:pt x="1692" y="7549"/>
                    <a:pt x="3787" y="7549"/>
                  </a:cubicBezTo>
                  <a:cubicBezTo>
                    <a:pt x="5859" y="7549"/>
                    <a:pt x="7550" y="5859"/>
                    <a:pt x="7550" y="3787"/>
                  </a:cubicBezTo>
                  <a:cubicBezTo>
                    <a:pt x="7550" y="1691"/>
                    <a:pt x="5859" y="0"/>
                    <a:pt x="3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55"/>
            <p:cNvSpPr/>
            <p:nvPr/>
          </p:nvSpPr>
          <p:spPr>
            <a:xfrm>
              <a:off x="6259829" y="2006711"/>
              <a:ext cx="198121" cy="205008"/>
            </a:xfrm>
            <a:custGeom>
              <a:rect b="b" l="l" r="r" t="t"/>
              <a:pathLst>
                <a:path extrusionOk="0" h="6876" w="6645">
                  <a:moveTo>
                    <a:pt x="4644" y="1"/>
                  </a:moveTo>
                  <a:cubicBezTo>
                    <a:pt x="4668" y="49"/>
                    <a:pt x="4739" y="96"/>
                    <a:pt x="4811" y="144"/>
                  </a:cubicBezTo>
                  <a:cubicBezTo>
                    <a:pt x="6263" y="1596"/>
                    <a:pt x="6263" y="4026"/>
                    <a:pt x="4811" y="5478"/>
                  </a:cubicBezTo>
                  <a:cubicBezTo>
                    <a:pt x="4071" y="6218"/>
                    <a:pt x="3104" y="6585"/>
                    <a:pt x="2137" y="6585"/>
                  </a:cubicBezTo>
                  <a:cubicBezTo>
                    <a:pt x="1390" y="6585"/>
                    <a:pt x="643" y="6366"/>
                    <a:pt x="0" y="5931"/>
                  </a:cubicBezTo>
                  <a:lnTo>
                    <a:pt x="0" y="5931"/>
                  </a:lnTo>
                  <a:cubicBezTo>
                    <a:pt x="721" y="6560"/>
                    <a:pt x="1618" y="6876"/>
                    <a:pt x="2513" y="6876"/>
                  </a:cubicBezTo>
                  <a:cubicBezTo>
                    <a:pt x="3482" y="6876"/>
                    <a:pt x="4449" y="6506"/>
                    <a:pt x="5192" y="5764"/>
                  </a:cubicBezTo>
                  <a:cubicBezTo>
                    <a:pt x="6644" y="4287"/>
                    <a:pt x="6644" y="1906"/>
                    <a:pt x="5192" y="453"/>
                  </a:cubicBezTo>
                  <a:cubicBezTo>
                    <a:pt x="5001" y="263"/>
                    <a:pt x="4834" y="120"/>
                    <a:pt x="4644" y="1"/>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5"/>
            <p:cNvSpPr/>
            <p:nvPr/>
          </p:nvSpPr>
          <p:spPr>
            <a:xfrm>
              <a:off x="6163257" y="1943175"/>
              <a:ext cx="343678" cy="312431"/>
            </a:xfrm>
            <a:custGeom>
              <a:rect b="b" l="l" r="r" t="t"/>
              <a:pathLst>
                <a:path extrusionOk="0" h="10479" w="11527">
                  <a:moveTo>
                    <a:pt x="5763" y="1477"/>
                  </a:moveTo>
                  <a:cubicBezTo>
                    <a:pt x="6734" y="1477"/>
                    <a:pt x="7704" y="1846"/>
                    <a:pt x="8431" y="2584"/>
                  </a:cubicBezTo>
                  <a:cubicBezTo>
                    <a:pt x="9883" y="4037"/>
                    <a:pt x="9883" y="6418"/>
                    <a:pt x="8431" y="7895"/>
                  </a:cubicBezTo>
                  <a:cubicBezTo>
                    <a:pt x="7704" y="8633"/>
                    <a:pt x="6734" y="9002"/>
                    <a:pt x="5763" y="9002"/>
                  </a:cubicBezTo>
                  <a:cubicBezTo>
                    <a:pt x="4793" y="9002"/>
                    <a:pt x="3823" y="8633"/>
                    <a:pt x="3096" y="7895"/>
                  </a:cubicBezTo>
                  <a:cubicBezTo>
                    <a:pt x="1644" y="6442"/>
                    <a:pt x="1644" y="4037"/>
                    <a:pt x="3096" y="2584"/>
                  </a:cubicBezTo>
                  <a:cubicBezTo>
                    <a:pt x="3823" y="1846"/>
                    <a:pt x="4793" y="1477"/>
                    <a:pt x="5763" y="1477"/>
                  </a:cubicBezTo>
                  <a:close/>
                  <a:moveTo>
                    <a:pt x="5746" y="1"/>
                  </a:moveTo>
                  <a:cubicBezTo>
                    <a:pt x="4400" y="1"/>
                    <a:pt x="3061" y="513"/>
                    <a:pt x="2048" y="1537"/>
                  </a:cubicBezTo>
                  <a:cubicBezTo>
                    <a:pt x="0" y="3585"/>
                    <a:pt x="0" y="6919"/>
                    <a:pt x="2048" y="8943"/>
                  </a:cubicBezTo>
                  <a:cubicBezTo>
                    <a:pt x="3084" y="9967"/>
                    <a:pt x="4436" y="10479"/>
                    <a:pt x="5781" y="10479"/>
                  </a:cubicBezTo>
                  <a:cubicBezTo>
                    <a:pt x="7127" y="10479"/>
                    <a:pt x="8466" y="9967"/>
                    <a:pt x="9479" y="8943"/>
                  </a:cubicBezTo>
                  <a:cubicBezTo>
                    <a:pt x="11527" y="6895"/>
                    <a:pt x="11527" y="3561"/>
                    <a:pt x="9479" y="1537"/>
                  </a:cubicBezTo>
                  <a:cubicBezTo>
                    <a:pt x="8443" y="513"/>
                    <a:pt x="7091" y="1"/>
                    <a:pt x="574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5"/>
            <p:cNvSpPr/>
            <p:nvPr/>
          </p:nvSpPr>
          <p:spPr>
            <a:xfrm>
              <a:off x="6298858" y="1944248"/>
              <a:ext cx="208079" cy="311626"/>
            </a:xfrm>
            <a:custGeom>
              <a:rect b="b" l="l" r="r" t="t"/>
              <a:pathLst>
                <a:path extrusionOk="0" h="10452" w="6979">
                  <a:moveTo>
                    <a:pt x="1954" y="0"/>
                  </a:moveTo>
                  <a:lnTo>
                    <a:pt x="1954" y="0"/>
                  </a:lnTo>
                  <a:cubicBezTo>
                    <a:pt x="2859" y="215"/>
                    <a:pt x="3740" y="691"/>
                    <a:pt x="4454" y="1405"/>
                  </a:cubicBezTo>
                  <a:cubicBezTo>
                    <a:pt x="6502" y="3453"/>
                    <a:pt x="6502" y="6787"/>
                    <a:pt x="4454" y="8812"/>
                  </a:cubicBezTo>
                  <a:cubicBezTo>
                    <a:pt x="3407" y="9859"/>
                    <a:pt x="2086" y="10361"/>
                    <a:pt x="738" y="10361"/>
                  </a:cubicBezTo>
                  <a:cubicBezTo>
                    <a:pt x="493" y="10361"/>
                    <a:pt x="247" y="10345"/>
                    <a:pt x="1" y="10312"/>
                  </a:cubicBezTo>
                  <a:lnTo>
                    <a:pt x="1" y="10312"/>
                  </a:lnTo>
                  <a:cubicBezTo>
                    <a:pt x="402" y="10405"/>
                    <a:pt x="810" y="10452"/>
                    <a:pt x="1217" y="10452"/>
                  </a:cubicBezTo>
                  <a:cubicBezTo>
                    <a:pt x="2577" y="10452"/>
                    <a:pt x="3928" y="9933"/>
                    <a:pt x="4954" y="8907"/>
                  </a:cubicBezTo>
                  <a:cubicBezTo>
                    <a:pt x="6979" y="6859"/>
                    <a:pt x="6979" y="3525"/>
                    <a:pt x="4931" y="1501"/>
                  </a:cubicBezTo>
                  <a:cubicBezTo>
                    <a:pt x="4097" y="667"/>
                    <a:pt x="3049" y="167"/>
                    <a:pt x="1954"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5"/>
            <p:cNvSpPr/>
            <p:nvPr/>
          </p:nvSpPr>
          <p:spPr>
            <a:xfrm>
              <a:off x="6224320" y="1988971"/>
              <a:ext cx="282616" cy="266636"/>
            </a:xfrm>
            <a:custGeom>
              <a:rect b="b" l="l" r="r" t="t"/>
              <a:pathLst>
                <a:path extrusionOk="0" h="8943" w="9479">
                  <a:moveTo>
                    <a:pt x="7431" y="1"/>
                  </a:moveTo>
                  <a:lnTo>
                    <a:pt x="6383" y="1048"/>
                  </a:lnTo>
                  <a:cubicBezTo>
                    <a:pt x="7835" y="2501"/>
                    <a:pt x="7835" y="4906"/>
                    <a:pt x="6383" y="6359"/>
                  </a:cubicBezTo>
                  <a:cubicBezTo>
                    <a:pt x="5656" y="7097"/>
                    <a:pt x="4686" y="7466"/>
                    <a:pt x="3715" y="7466"/>
                  </a:cubicBezTo>
                  <a:cubicBezTo>
                    <a:pt x="2745" y="7466"/>
                    <a:pt x="1775" y="7097"/>
                    <a:pt x="1048" y="6359"/>
                  </a:cubicBezTo>
                  <a:lnTo>
                    <a:pt x="0" y="7407"/>
                  </a:lnTo>
                  <a:cubicBezTo>
                    <a:pt x="1013" y="8431"/>
                    <a:pt x="2352" y="8943"/>
                    <a:pt x="3698" y="8943"/>
                  </a:cubicBezTo>
                  <a:cubicBezTo>
                    <a:pt x="5043" y="8943"/>
                    <a:pt x="6395" y="8431"/>
                    <a:pt x="7431" y="7407"/>
                  </a:cubicBezTo>
                  <a:cubicBezTo>
                    <a:pt x="9479" y="5383"/>
                    <a:pt x="9479" y="2049"/>
                    <a:pt x="74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5"/>
            <p:cNvSpPr/>
            <p:nvPr/>
          </p:nvSpPr>
          <p:spPr>
            <a:xfrm>
              <a:off x="6298858" y="1988971"/>
              <a:ext cx="208079" cy="267023"/>
            </a:xfrm>
            <a:custGeom>
              <a:rect b="b" l="l" r="r" t="t"/>
              <a:pathLst>
                <a:path extrusionOk="0" h="8956" w="6979">
                  <a:moveTo>
                    <a:pt x="1" y="8812"/>
                  </a:moveTo>
                  <a:cubicBezTo>
                    <a:pt x="3" y="8812"/>
                    <a:pt x="5" y="8812"/>
                    <a:pt x="7" y="8813"/>
                  </a:cubicBezTo>
                  <a:lnTo>
                    <a:pt x="7" y="8813"/>
                  </a:lnTo>
                  <a:cubicBezTo>
                    <a:pt x="4" y="8812"/>
                    <a:pt x="2" y="8812"/>
                    <a:pt x="1" y="8812"/>
                  </a:cubicBezTo>
                  <a:close/>
                  <a:moveTo>
                    <a:pt x="4931" y="1"/>
                  </a:moveTo>
                  <a:lnTo>
                    <a:pt x="4716" y="215"/>
                  </a:lnTo>
                  <a:cubicBezTo>
                    <a:pt x="6502" y="2263"/>
                    <a:pt x="6383" y="5383"/>
                    <a:pt x="4454" y="7312"/>
                  </a:cubicBezTo>
                  <a:cubicBezTo>
                    <a:pt x="3407" y="8359"/>
                    <a:pt x="2086" y="8861"/>
                    <a:pt x="738" y="8861"/>
                  </a:cubicBezTo>
                  <a:cubicBezTo>
                    <a:pt x="495" y="8861"/>
                    <a:pt x="251" y="8845"/>
                    <a:pt x="7" y="8813"/>
                  </a:cubicBezTo>
                  <a:lnTo>
                    <a:pt x="7" y="8813"/>
                  </a:lnTo>
                  <a:cubicBezTo>
                    <a:pt x="75" y="8825"/>
                    <a:pt x="600" y="8955"/>
                    <a:pt x="1168" y="8955"/>
                  </a:cubicBezTo>
                  <a:cubicBezTo>
                    <a:pt x="1198" y="8955"/>
                    <a:pt x="1228" y="8956"/>
                    <a:pt x="1258" y="8956"/>
                  </a:cubicBezTo>
                  <a:cubicBezTo>
                    <a:pt x="2608" y="8956"/>
                    <a:pt x="3929" y="8432"/>
                    <a:pt x="4954" y="7407"/>
                  </a:cubicBezTo>
                  <a:cubicBezTo>
                    <a:pt x="6979" y="5359"/>
                    <a:pt x="6979" y="2025"/>
                    <a:pt x="493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55"/>
            <p:cNvSpPr/>
            <p:nvPr/>
          </p:nvSpPr>
          <p:spPr>
            <a:xfrm>
              <a:off x="6163257" y="1927909"/>
              <a:ext cx="172569" cy="171854"/>
            </a:xfrm>
            <a:custGeom>
              <a:rect b="b" l="l" r="r" t="t"/>
              <a:pathLst>
                <a:path extrusionOk="0" h="5764" w="5788">
                  <a:moveTo>
                    <a:pt x="5787" y="1"/>
                  </a:moveTo>
                  <a:cubicBezTo>
                    <a:pt x="2596" y="1"/>
                    <a:pt x="0" y="2549"/>
                    <a:pt x="0" y="5764"/>
                  </a:cubicBezTo>
                  <a:lnTo>
                    <a:pt x="2691" y="5764"/>
                  </a:lnTo>
                  <a:lnTo>
                    <a:pt x="2691" y="5740"/>
                  </a:lnTo>
                  <a:cubicBezTo>
                    <a:pt x="2691" y="4025"/>
                    <a:pt x="4049" y="2668"/>
                    <a:pt x="5787" y="2668"/>
                  </a:cubicBezTo>
                  <a:lnTo>
                    <a:pt x="5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55"/>
            <p:cNvSpPr/>
            <p:nvPr/>
          </p:nvSpPr>
          <p:spPr>
            <a:xfrm>
              <a:off x="6163973" y="2099019"/>
              <a:ext cx="171854" cy="171168"/>
            </a:xfrm>
            <a:custGeom>
              <a:rect b="b" l="l" r="r" t="t"/>
              <a:pathLst>
                <a:path extrusionOk="0" h="5741" w="5764">
                  <a:moveTo>
                    <a:pt x="0" y="1"/>
                  </a:moveTo>
                  <a:cubicBezTo>
                    <a:pt x="0" y="3144"/>
                    <a:pt x="2548" y="5716"/>
                    <a:pt x="5692" y="5740"/>
                  </a:cubicBezTo>
                  <a:cubicBezTo>
                    <a:pt x="5716" y="5740"/>
                    <a:pt x="5763" y="5716"/>
                    <a:pt x="5763" y="5692"/>
                  </a:cubicBezTo>
                  <a:lnTo>
                    <a:pt x="5763" y="3144"/>
                  </a:lnTo>
                  <a:cubicBezTo>
                    <a:pt x="5763" y="3120"/>
                    <a:pt x="5716" y="3097"/>
                    <a:pt x="5692" y="3073"/>
                  </a:cubicBezTo>
                  <a:cubicBezTo>
                    <a:pt x="4025" y="3025"/>
                    <a:pt x="2691" y="1668"/>
                    <a:pt x="269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55"/>
            <p:cNvSpPr/>
            <p:nvPr/>
          </p:nvSpPr>
          <p:spPr>
            <a:xfrm>
              <a:off x="6168922" y="2138793"/>
              <a:ext cx="166904" cy="131395"/>
            </a:xfrm>
            <a:custGeom>
              <a:rect b="b" l="l" r="r" t="t"/>
              <a:pathLst>
                <a:path extrusionOk="0" h="4407" w="5598">
                  <a:moveTo>
                    <a:pt x="1" y="0"/>
                  </a:moveTo>
                  <a:lnTo>
                    <a:pt x="1" y="0"/>
                  </a:lnTo>
                  <a:cubicBezTo>
                    <a:pt x="596" y="2501"/>
                    <a:pt x="2859" y="4382"/>
                    <a:pt x="5526" y="4406"/>
                  </a:cubicBezTo>
                  <a:cubicBezTo>
                    <a:pt x="5550" y="4406"/>
                    <a:pt x="5597" y="4382"/>
                    <a:pt x="5597" y="4358"/>
                  </a:cubicBezTo>
                  <a:lnTo>
                    <a:pt x="5597" y="4001"/>
                  </a:lnTo>
                  <a:cubicBezTo>
                    <a:pt x="3025" y="3930"/>
                    <a:pt x="858" y="2287"/>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55"/>
            <p:cNvSpPr/>
            <p:nvPr/>
          </p:nvSpPr>
          <p:spPr>
            <a:xfrm>
              <a:off x="6336514" y="1927194"/>
              <a:ext cx="171138" cy="171854"/>
            </a:xfrm>
            <a:custGeom>
              <a:rect b="b" l="l" r="r" t="t"/>
              <a:pathLst>
                <a:path extrusionOk="0" h="5764" w="5740">
                  <a:moveTo>
                    <a:pt x="0" y="1"/>
                  </a:moveTo>
                  <a:lnTo>
                    <a:pt x="0" y="2692"/>
                  </a:lnTo>
                  <a:cubicBezTo>
                    <a:pt x="1667" y="2692"/>
                    <a:pt x="3025" y="4025"/>
                    <a:pt x="3072" y="5692"/>
                  </a:cubicBezTo>
                  <a:cubicBezTo>
                    <a:pt x="3072" y="5740"/>
                    <a:pt x="3096" y="5764"/>
                    <a:pt x="3120" y="5764"/>
                  </a:cubicBezTo>
                  <a:lnTo>
                    <a:pt x="5644" y="5764"/>
                  </a:lnTo>
                  <a:cubicBezTo>
                    <a:pt x="5692" y="5764"/>
                    <a:pt x="5716" y="5740"/>
                    <a:pt x="5739" y="5692"/>
                  </a:cubicBezTo>
                  <a:cubicBezTo>
                    <a:pt x="5716" y="2573"/>
                    <a:pt x="3144" y="1"/>
                    <a:pt x="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55"/>
            <p:cNvSpPr/>
            <p:nvPr/>
          </p:nvSpPr>
          <p:spPr>
            <a:xfrm>
              <a:off x="6357087" y="1928625"/>
              <a:ext cx="149850" cy="170423"/>
            </a:xfrm>
            <a:custGeom>
              <a:rect b="b" l="l" r="r" t="t"/>
              <a:pathLst>
                <a:path extrusionOk="0" h="5716" w="5026">
                  <a:moveTo>
                    <a:pt x="1" y="0"/>
                  </a:moveTo>
                  <a:cubicBezTo>
                    <a:pt x="2549" y="691"/>
                    <a:pt x="4454" y="2977"/>
                    <a:pt x="4525" y="5716"/>
                  </a:cubicBezTo>
                  <a:lnTo>
                    <a:pt x="4954" y="5716"/>
                  </a:lnTo>
                  <a:cubicBezTo>
                    <a:pt x="5002" y="5716"/>
                    <a:pt x="5026" y="5692"/>
                    <a:pt x="5026" y="5644"/>
                  </a:cubicBezTo>
                  <a:cubicBezTo>
                    <a:pt x="5002" y="2763"/>
                    <a:pt x="2811" y="381"/>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55"/>
            <p:cNvSpPr/>
            <p:nvPr/>
          </p:nvSpPr>
          <p:spPr>
            <a:xfrm>
              <a:off x="6276854" y="2074183"/>
              <a:ext cx="103697" cy="10674"/>
            </a:xfrm>
            <a:custGeom>
              <a:rect b="b" l="l" r="r" t="t"/>
              <a:pathLst>
                <a:path extrusionOk="0" h="358" w="3478">
                  <a:moveTo>
                    <a:pt x="215" y="0"/>
                  </a:moveTo>
                  <a:cubicBezTo>
                    <a:pt x="120" y="0"/>
                    <a:pt x="72" y="48"/>
                    <a:pt x="24" y="143"/>
                  </a:cubicBezTo>
                  <a:cubicBezTo>
                    <a:pt x="1" y="262"/>
                    <a:pt x="96" y="357"/>
                    <a:pt x="215" y="357"/>
                  </a:cubicBezTo>
                  <a:lnTo>
                    <a:pt x="3287" y="357"/>
                  </a:lnTo>
                  <a:cubicBezTo>
                    <a:pt x="3359" y="357"/>
                    <a:pt x="3430" y="286"/>
                    <a:pt x="3454" y="215"/>
                  </a:cubicBezTo>
                  <a:cubicBezTo>
                    <a:pt x="3478" y="96"/>
                    <a:pt x="3382"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55"/>
            <p:cNvSpPr/>
            <p:nvPr/>
          </p:nvSpPr>
          <p:spPr>
            <a:xfrm>
              <a:off x="6276854" y="2100451"/>
              <a:ext cx="103697" cy="10674"/>
            </a:xfrm>
            <a:custGeom>
              <a:rect b="b" l="l" r="r" t="t"/>
              <a:pathLst>
                <a:path extrusionOk="0" h="358" w="3478">
                  <a:moveTo>
                    <a:pt x="215" y="0"/>
                  </a:moveTo>
                  <a:cubicBezTo>
                    <a:pt x="120" y="0"/>
                    <a:pt x="72" y="72"/>
                    <a:pt x="24" y="167"/>
                  </a:cubicBezTo>
                  <a:cubicBezTo>
                    <a:pt x="1" y="286"/>
                    <a:pt x="96" y="358"/>
                    <a:pt x="215" y="358"/>
                  </a:cubicBezTo>
                  <a:lnTo>
                    <a:pt x="3287" y="358"/>
                  </a:lnTo>
                  <a:cubicBezTo>
                    <a:pt x="3406" y="358"/>
                    <a:pt x="3478" y="286"/>
                    <a:pt x="3454" y="167"/>
                  </a:cubicBezTo>
                  <a:cubicBezTo>
                    <a:pt x="3430" y="72"/>
                    <a:pt x="3335"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55"/>
            <p:cNvSpPr/>
            <p:nvPr/>
          </p:nvSpPr>
          <p:spPr>
            <a:xfrm>
              <a:off x="6300289" y="2126718"/>
              <a:ext cx="58259" cy="10674"/>
            </a:xfrm>
            <a:custGeom>
              <a:rect b="b" l="l" r="r" t="t"/>
              <a:pathLst>
                <a:path extrusionOk="0" h="358" w="1954">
                  <a:moveTo>
                    <a:pt x="191" y="1"/>
                  </a:moveTo>
                  <a:cubicBezTo>
                    <a:pt x="120" y="1"/>
                    <a:pt x="48" y="48"/>
                    <a:pt x="24" y="143"/>
                  </a:cubicBezTo>
                  <a:cubicBezTo>
                    <a:pt x="1" y="262"/>
                    <a:pt x="72" y="358"/>
                    <a:pt x="191" y="358"/>
                  </a:cubicBezTo>
                  <a:lnTo>
                    <a:pt x="1739" y="358"/>
                  </a:lnTo>
                  <a:cubicBezTo>
                    <a:pt x="1858" y="358"/>
                    <a:pt x="1953" y="262"/>
                    <a:pt x="1930" y="143"/>
                  </a:cubicBezTo>
                  <a:cubicBezTo>
                    <a:pt x="1858" y="48"/>
                    <a:pt x="1810" y="1"/>
                    <a:pt x="17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55"/>
            <p:cNvSpPr/>
            <p:nvPr/>
          </p:nvSpPr>
          <p:spPr>
            <a:xfrm>
              <a:off x="6156877" y="1922214"/>
              <a:ext cx="355037" cy="353636"/>
            </a:xfrm>
            <a:custGeom>
              <a:rect b="b" l="l" r="r" t="t"/>
              <a:pathLst>
                <a:path extrusionOk="0" h="11861" w="11908">
                  <a:moveTo>
                    <a:pt x="5811" y="334"/>
                  </a:moveTo>
                  <a:lnTo>
                    <a:pt x="5811" y="2692"/>
                  </a:lnTo>
                  <a:cubicBezTo>
                    <a:pt x="4144" y="2763"/>
                    <a:pt x="2834" y="4121"/>
                    <a:pt x="2739" y="5740"/>
                  </a:cubicBezTo>
                  <a:lnTo>
                    <a:pt x="405" y="5740"/>
                  </a:lnTo>
                  <a:cubicBezTo>
                    <a:pt x="429" y="4311"/>
                    <a:pt x="1024" y="2978"/>
                    <a:pt x="2024" y="1978"/>
                  </a:cubicBezTo>
                  <a:cubicBezTo>
                    <a:pt x="3048" y="954"/>
                    <a:pt x="4382" y="382"/>
                    <a:pt x="5811" y="334"/>
                  </a:cubicBezTo>
                  <a:close/>
                  <a:moveTo>
                    <a:pt x="11074" y="6097"/>
                  </a:moveTo>
                  <a:cubicBezTo>
                    <a:pt x="11002" y="7407"/>
                    <a:pt x="10478" y="8598"/>
                    <a:pt x="9573" y="9527"/>
                  </a:cubicBezTo>
                  <a:cubicBezTo>
                    <a:pt x="8645" y="10455"/>
                    <a:pt x="7454" y="10956"/>
                    <a:pt x="6168" y="11027"/>
                  </a:cubicBezTo>
                  <a:lnTo>
                    <a:pt x="6168" y="9884"/>
                  </a:lnTo>
                  <a:cubicBezTo>
                    <a:pt x="7144" y="9860"/>
                    <a:pt x="8073" y="9431"/>
                    <a:pt x="8788" y="8717"/>
                  </a:cubicBezTo>
                  <a:cubicBezTo>
                    <a:pt x="9502" y="8003"/>
                    <a:pt x="9883" y="7121"/>
                    <a:pt x="9954" y="6097"/>
                  </a:cubicBezTo>
                  <a:close/>
                  <a:moveTo>
                    <a:pt x="6025" y="3025"/>
                  </a:moveTo>
                  <a:cubicBezTo>
                    <a:pt x="6787" y="3025"/>
                    <a:pt x="7502" y="3335"/>
                    <a:pt x="8049" y="3859"/>
                  </a:cubicBezTo>
                  <a:cubicBezTo>
                    <a:pt x="8573" y="4407"/>
                    <a:pt x="8907" y="5121"/>
                    <a:pt x="8907" y="5859"/>
                  </a:cubicBezTo>
                  <a:cubicBezTo>
                    <a:pt x="8907" y="5978"/>
                    <a:pt x="9026" y="6097"/>
                    <a:pt x="9145" y="6097"/>
                  </a:cubicBezTo>
                  <a:lnTo>
                    <a:pt x="9597" y="6097"/>
                  </a:lnTo>
                  <a:cubicBezTo>
                    <a:pt x="9573" y="7002"/>
                    <a:pt x="9169" y="7836"/>
                    <a:pt x="8549" y="8455"/>
                  </a:cubicBezTo>
                  <a:cubicBezTo>
                    <a:pt x="7930" y="9074"/>
                    <a:pt x="7097" y="9455"/>
                    <a:pt x="6192" y="9503"/>
                  </a:cubicBezTo>
                  <a:lnTo>
                    <a:pt x="6192" y="9050"/>
                  </a:lnTo>
                  <a:cubicBezTo>
                    <a:pt x="6144" y="8955"/>
                    <a:pt x="6049" y="8836"/>
                    <a:pt x="5906" y="8836"/>
                  </a:cubicBezTo>
                  <a:cubicBezTo>
                    <a:pt x="5073" y="8812"/>
                    <a:pt x="4263" y="8431"/>
                    <a:pt x="3739" y="7764"/>
                  </a:cubicBezTo>
                  <a:cubicBezTo>
                    <a:pt x="3695" y="7735"/>
                    <a:pt x="3632" y="7715"/>
                    <a:pt x="3580" y="7715"/>
                  </a:cubicBezTo>
                  <a:cubicBezTo>
                    <a:pt x="3548" y="7715"/>
                    <a:pt x="3519" y="7722"/>
                    <a:pt x="3501" y="7741"/>
                  </a:cubicBezTo>
                  <a:cubicBezTo>
                    <a:pt x="3429" y="7788"/>
                    <a:pt x="3405" y="7907"/>
                    <a:pt x="3453" y="7979"/>
                  </a:cubicBezTo>
                  <a:cubicBezTo>
                    <a:pt x="4048" y="8693"/>
                    <a:pt x="4882" y="9098"/>
                    <a:pt x="5811" y="9170"/>
                  </a:cubicBezTo>
                  <a:lnTo>
                    <a:pt x="5811" y="11527"/>
                  </a:lnTo>
                  <a:cubicBezTo>
                    <a:pt x="4382" y="11480"/>
                    <a:pt x="3024" y="10884"/>
                    <a:pt x="2000" y="9860"/>
                  </a:cubicBezTo>
                  <a:cubicBezTo>
                    <a:pt x="1000" y="8836"/>
                    <a:pt x="429" y="7526"/>
                    <a:pt x="405" y="6097"/>
                  </a:cubicBezTo>
                  <a:lnTo>
                    <a:pt x="2739" y="6097"/>
                  </a:lnTo>
                  <a:cubicBezTo>
                    <a:pt x="2786" y="6526"/>
                    <a:pt x="2858" y="6907"/>
                    <a:pt x="3048" y="7264"/>
                  </a:cubicBezTo>
                  <a:cubicBezTo>
                    <a:pt x="3066" y="7337"/>
                    <a:pt x="3126" y="7368"/>
                    <a:pt x="3196" y="7368"/>
                  </a:cubicBezTo>
                  <a:cubicBezTo>
                    <a:pt x="3218" y="7368"/>
                    <a:pt x="3240" y="7365"/>
                    <a:pt x="3263" y="7360"/>
                  </a:cubicBezTo>
                  <a:cubicBezTo>
                    <a:pt x="3382" y="7312"/>
                    <a:pt x="3429" y="7193"/>
                    <a:pt x="3382" y="7121"/>
                  </a:cubicBezTo>
                  <a:cubicBezTo>
                    <a:pt x="3191" y="6717"/>
                    <a:pt x="3096" y="6336"/>
                    <a:pt x="3096" y="5931"/>
                  </a:cubicBezTo>
                  <a:cubicBezTo>
                    <a:pt x="3096" y="4311"/>
                    <a:pt x="4406" y="3025"/>
                    <a:pt x="6025" y="3025"/>
                  </a:cubicBezTo>
                  <a:close/>
                  <a:moveTo>
                    <a:pt x="5954" y="1"/>
                  </a:moveTo>
                  <a:cubicBezTo>
                    <a:pt x="4382" y="1"/>
                    <a:pt x="2905" y="620"/>
                    <a:pt x="1762" y="1739"/>
                  </a:cubicBezTo>
                  <a:cubicBezTo>
                    <a:pt x="643" y="2859"/>
                    <a:pt x="48" y="4311"/>
                    <a:pt x="0" y="5931"/>
                  </a:cubicBezTo>
                  <a:cubicBezTo>
                    <a:pt x="0" y="7503"/>
                    <a:pt x="643" y="8955"/>
                    <a:pt x="1738" y="10098"/>
                  </a:cubicBezTo>
                  <a:cubicBezTo>
                    <a:pt x="2834" y="11194"/>
                    <a:pt x="4334" y="11813"/>
                    <a:pt x="5882" y="11861"/>
                  </a:cubicBezTo>
                  <a:cubicBezTo>
                    <a:pt x="5930" y="11861"/>
                    <a:pt x="6025" y="11813"/>
                    <a:pt x="6049" y="11765"/>
                  </a:cubicBezTo>
                  <a:cubicBezTo>
                    <a:pt x="6073" y="11741"/>
                    <a:pt x="6120" y="11670"/>
                    <a:pt x="6120" y="11622"/>
                  </a:cubicBezTo>
                  <a:lnTo>
                    <a:pt x="6120" y="11337"/>
                  </a:lnTo>
                  <a:cubicBezTo>
                    <a:pt x="7478" y="11289"/>
                    <a:pt x="8788" y="10741"/>
                    <a:pt x="9764" y="9765"/>
                  </a:cubicBezTo>
                  <a:cubicBezTo>
                    <a:pt x="10764" y="8788"/>
                    <a:pt x="11312" y="7503"/>
                    <a:pt x="11360" y="6097"/>
                  </a:cubicBezTo>
                  <a:lnTo>
                    <a:pt x="11621" y="6097"/>
                  </a:lnTo>
                  <a:cubicBezTo>
                    <a:pt x="11669" y="6097"/>
                    <a:pt x="11717" y="6097"/>
                    <a:pt x="11764" y="6074"/>
                  </a:cubicBezTo>
                  <a:cubicBezTo>
                    <a:pt x="11836" y="6026"/>
                    <a:pt x="11883" y="5955"/>
                    <a:pt x="11883" y="5859"/>
                  </a:cubicBezTo>
                  <a:cubicBezTo>
                    <a:pt x="11907" y="5383"/>
                    <a:pt x="11836" y="4883"/>
                    <a:pt x="11717" y="4407"/>
                  </a:cubicBezTo>
                  <a:cubicBezTo>
                    <a:pt x="11680" y="4314"/>
                    <a:pt x="11600" y="4279"/>
                    <a:pt x="11533" y="4279"/>
                  </a:cubicBezTo>
                  <a:cubicBezTo>
                    <a:pt x="11513" y="4279"/>
                    <a:pt x="11495" y="4282"/>
                    <a:pt x="11479" y="4288"/>
                  </a:cubicBezTo>
                  <a:cubicBezTo>
                    <a:pt x="11407" y="4311"/>
                    <a:pt x="11360" y="4407"/>
                    <a:pt x="11383" y="4502"/>
                  </a:cubicBezTo>
                  <a:cubicBezTo>
                    <a:pt x="11502" y="4907"/>
                    <a:pt x="11550" y="5335"/>
                    <a:pt x="11550" y="5740"/>
                  </a:cubicBezTo>
                  <a:lnTo>
                    <a:pt x="9216" y="5740"/>
                  </a:lnTo>
                  <a:cubicBezTo>
                    <a:pt x="9169" y="4954"/>
                    <a:pt x="8811" y="4169"/>
                    <a:pt x="8216" y="3597"/>
                  </a:cubicBezTo>
                  <a:cubicBezTo>
                    <a:pt x="7668" y="3049"/>
                    <a:pt x="6906" y="2716"/>
                    <a:pt x="6144" y="2692"/>
                  </a:cubicBezTo>
                  <a:lnTo>
                    <a:pt x="6144" y="334"/>
                  </a:lnTo>
                  <a:cubicBezTo>
                    <a:pt x="8287" y="382"/>
                    <a:pt x="10216" y="1692"/>
                    <a:pt x="11074" y="3692"/>
                  </a:cubicBezTo>
                  <a:lnTo>
                    <a:pt x="11098" y="3716"/>
                  </a:lnTo>
                  <a:cubicBezTo>
                    <a:pt x="11145" y="3811"/>
                    <a:pt x="11240" y="3835"/>
                    <a:pt x="11312" y="3835"/>
                  </a:cubicBezTo>
                  <a:cubicBezTo>
                    <a:pt x="11431" y="3811"/>
                    <a:pt x="11502" y="3692"/>
                    <a:pt x="11431" y="3597"/>
                  </a:cubicBezTo>
                  <a:lnTo>
                    <a:pt x="11407" y="3573"/>
                  </a:lnTo>
                  <a:cubicBezTo>
                    <a:pt x="10455" y="1406"/>
                    <a:pt x="8335" y="1"/>
                    <a:pt x="5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5" name="Google Shape;2725;p55"/>
          <p:cNvGrpSpPr/>
          <p:nvPr/>
        </p:nvGrpSpPr>
        <p:grpSpPr>
          <a:xfrm>
            <a:off x="7024965" y="1922930"/>
            <a:ext cx="302503" cy="355037"/>
            <a:chOff x="6758252" y="1922930"/>
            <a:chExt cx="302503" cy="355037"/>
          </a:xfrm>
        </p:grpSpPr>
        <p:sp>
          <p:nvSpPr>
            <p:cNvPr id="2726" name="Google Shape;2726;p55"/>
            <p:cNvSpPr/>
            <p:nvPr/>
          </p:nvSpPr>
          <p:spPr>
            <a:xfrm>
              <a:off x="6834252" y="1928267"/>
              <a:ext cx="149135" cy="342604"/>
            </a:xfrm>
            <a:custGeom>
              <a:rect b="b" l="l" r="r" t="t"/>
              <a:pathLst>
                <a:path extrusionOk="0" h="11491" w="5002">
                  <a:moveTo>
                    <a:pt x="2492" y="0"/>
                  </a:moveTo>
                  <a:cubicBezTo>
                    <a:pt x="2459" y="0"/>
                    <a:pt x="2429" y="12"/>
                    <a:pt x="2405" y="36"/>
                  </a:cubicBezTo>
                  <a:lnTo>
                    <a:pt x="71" y="2727"/>
                  </a:lnTo>
                  <a:cubicBezTo>
                    <a:pt x="0" y="2799"/>
                    <a:pt x="71" y="2894"/>
                    <a:pt x="143" y="2894"/>
                  </a:cubicBezTo>
                  <a:lnTo>
                    <a:pt x="1048" y="2894"/>
                  </a:lnTo>
                  <a:lnTo>
                    <a:pt x="1048" y="11491"/>
                  </a:lnTo>
                  <a:lnTo>
                    <a:pt x="3953" y="11491"/>
                  </a:lnTo>
                  <a:lnTo>
                    <a:pt x="3953" y="2894"/>
                  </a:lnTo>
                  <a:lnTo>
                    <a:pt x="4858" y="2894"/>
                  </a:lnTo>
                  <a:cubicBezTo>
                    <a:pt x="4930" y="2894"/>
                    <a:pt x="5001" y="2775"/>
                    <a:pt x="4930" y="2727"/>
                  </a:cubicBezTo>
                  <a:lnTo>
                    <a:pt x="2596" y="36"/>
                  </a:lnTo>
                  <a:cubicBezTo>
                    <a:pt x="2560" y="12"/>
                    <a:pt x="2524" y="0"/>
                    <a:pt x="249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55"/>
            <p:cNvSpPr/>
            <p:nvPr/>
          </p:nvSpPr>
          <p:spPr>
            <a:xfrm>
              <a:off x="6937204" y="2014523"/>
              <a:ext cx="14222" cy="256349"/>
            </a:xfrm>
            <a:custGeom>
              <a:rect b="b" l="l" r="r" t="t"/>
              <a:pathLst>
                <a:path extrusionOk="0" h="8598" w="477">
                  <a:moveTo>
                    <a:pt x="357" y="1"/>
                  </a:moveTo>
                  <a:cubicBezTo>
                    <a:pt x="191" y="1"/>
                    <a:pt x="24" y="144"/>
                    <a:pt x="0" y="334"/>
                  </a:cubicBezTo>
                  <a:lnTo>
                    <a:pt x="0" y="8598"/>
                  </a:lnTo>
                  <a:lnTo>
                    <a:pt x="476" y="8598"/>
                  </a:lnTo>
                  <a:lnTo>
                    <a:pt x="476"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55"/>
            <p:cNvSpPr/>
            <p:nvPr/>
          </p:nvSpPr>
          <p:spPr>
            <a:xfrm>
              <a:off x="6900979" y="1927015"/>
              <a:ext cx="82409" cy="87537"/>
            </a:xfrm>
            <a:custGeom>
              <a:rect b="b" l="l" r="r" t="t"/>
              <a:pathLst>
                <a:path extrusionOk="0" h="2936" w="2764">
                  <a:moveTo>
                    <a:pt x="239" y="1"/>
                  </a:moveTo>
                  <a:cubicBezTo>
                    <a:pt x="209" y="1"/>
                    <a:pt x="179" y="19"/>
                    <a:pt x="143" y="54"/>
                  </a:cubicBezTo>
                  <a:lnTo>
                    <a:pt x="1" y="221"/>
                  </a:lnTo>
                  <a:lnTo>
                    <a:pt x="2239" y="2769"/>
                  </a:lnTo>
                  <a:cubicBezTo>
                    <a:pt x="2287" y="2817"/>
                    <a:pt x="2239" y="2936"/>
                    <a:pt x="2144" y="2936"/>
                  </a:cubicBezTo>
                  <a:lnTo>
                    <a:pt x="2620" y="2936"/>
                  </a:lnTo>
                  <a:cubicBezTo>
                    <a:pt x="2715" y="2936"/>
                    <a:pt x="2763" y="2817"/>
                    <a:pt x="2715" y="2722"/>
                  </a:cubicBezTo>
                  <a:lnTo>
                    <a:pt x="334" y="54"/>
                  </a:lnTo>
                  <a:cubicBezTo>
                    <a:pt x="298" y="19"/>
                    <a:pt x="269" y="1"/>
                    <a:pt x="23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55"/>
            <p:cNvSpPr/>
            <p:nvPr/>
          </p:nvSpPr>
          <p:spPr>
            <a:xfrm>
              <a:off x="6763232" y="1965894"/>
              <a:ext cx="149135" cy="304292"/>
            </a:xfrm>
            <a:custGeom>
              <a:rect b="b" l="l" r="r" t="t"/>
              <a:pathLst>
                <a:path extrusionOk="0" h="10206" w="5002">
                  <a:moveTo>
                    <a:pt x="2492" y="1"/>
                  </a:moveTo>
                  <a:cubicBezTo>
                    <a:pt x="2459" y="1"/>
                    <a:pt x="2430" y="12"/>
                    <a:pt x="2406" y="36"/>
                  </a:cubicBezTo>
                  <a:lnTo>
                    <a:pt x="72" y="2704"/>
                  </a:lnTo>
                  <a:cubicBezTo>
                    <a:pt x="1" y="2799"/>
                    <a:pt x="72" y="2894"/>
                    <a:pt x="143" y="2894"/>
                  </a:cubicBezTo>
                  <a:lnTo>
                    <a:pt x="1048" y="2894"/>
                  </a:lnTo>
                  <a:lnTo>
                    <a:pt x="1048" y="10205"/>
                  </a:lnTo>
                  <a:lnTo>
                    <a:pt x="3954" y="10205"/>
                  </a:lnTo>
                  <a:lnTo>
                    <a:pt x="3954" y="2894"/>
                  </a:lnTo>
                  <a:lnTo>
                    <a:pt x="4859" y="2894"/>
                  </a:lnTo>
                  <a:cubicBezTo>
                    <a:pt x="4930" y="2894"/>
                    <a:pt x="5002" y="2775"/>
                    <a:pt x="4930" y="2704"/>
                  </a:cubicBezTo>
                  <a:lnTo>
                    <a:pt x="2596" y="36"/>
                  </a:lnTo>
                  <a:cubicBezTo>
                    <a:pt x="2561" y="12"/>
                    <a:pt x="2525" y="1"/>
                    <a:pt x="24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55"/>
            <p:cNvSpPr/>
            <p:nvPr/>
          </p:nvSpPr>
          <p:spPr>
            <a:xfrm>
              <a:off x="6905242" y="2068310"/>
              <a:ext cx="149135" cy="202563"/>
            </a:xfrm>
            <a:custGeom>
              <a:rect b="b" l="l" r="r" t="t"/>
              <a:pathLst>
                <a:path extrusionOk="0" h="6794" w="5002">
                  <a:moveTo>
                    <a:pt x="2501" y="1"/>
                  </a:moveTo>
                  <a:cubicBezTo>
                    <a:pt x="2471" y="1"/>
                    <a:pt x="2441" y="19"/>
                    <a:pt x="2406" y="54"/>
                  </a:cubicBezTo>
                  <a:lnTo>
                    <a:pt x="72" y="2722"/>
                  </a:lnTo>
                  <a:cubicBezTo>
                    <a:pt x="0" y="2817"/>
                    <a:pt x="72" y="2936"/>
                    <a:pt x="143" y="2936"/>
                  </a:cubicBezTo>
                  <a:lnTo>
                    <a:pt x="1048" y="2936"/>
                  </a:lnTo>
                  <a:lnTo>
                    <a:pt x="1048" y="6794"/>
                  </a:lnTo>
                  <a:lnTo>
                    <a:pt x="3954" y="6794"/>
                  </a:lnTo>
                  <a:lnTo>
                    <a:pt x="3954" y="2936"/>
                  </a:lnTo>
                  <a:lnTo>
                    <a:pt x="4859" y="2936"/>
                  </a:lnTo>
                  <a:cubicBezTo>
                    <a:pt x="4930" y="2936"/>
                    <a:pt x="5002" y="2817"/>
                    <a:pt x="4930" y="2722"/>
                  </a:cubicBezTo>
                  <a:lnTo>
                    <a:pt x="2596" y="54"/>
                  </a:lnTo>
                  <a:cubicBezTo>
                    <a:pt x="2561" y="19"/>
                    <a:pt x="2531" y="1"/>
                    <a:pt x="2501"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55"/>
            <p:cNvSpPr/>
            <p:nvPr/>
          </p:nvSpPr>
          <p:spPr>
            <a:xfrm>
              <a:off x="6866184" y="2052865"/>
              <a:ext cx="14222" cy="218007"/>
            </a:xfrm>
            <a:custGeom>
              <a:rect b="b" l="l" r="r" t="t"/>
              <a:pathLst>
                <a:path extrusionOk="0" h="7312" w="477">
                  <a:moveTo>
                    <a:pt x="358" y="1"/>
                  </a:moveTo>
                  <a:cubicBezTo>
                    <a:pt x="191" y="1"/>
                    <a:pt x="25" y="144"/>
                    <a:pt x="1" y="334"/>
                  </a:cubicBezTo>
                  <a:lnTo>
                    <a:pt x="1" y="7312"/>
                  </a:lnTo>
                  <a:lnTo>
                    <a:pt x="477" y="7312"/>
                  </a:lnTo>
                  <a:lnTo>
                    <a:pt x="477" y="1"/>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55"/>
            <p:cNvSpPr/>
            <p:nvPr/>
          </p:nvSpPr>
          <p:spPr>
            <a:xfrm>
              <a:off x="6829988" y="1965178"/>
              <a:ext cx="82379" cy="87716"/>
            </a:xfrm>
            <a:custGeom>
              <a:rect b="b" l="l" r="r" t="t"/>
              <a:pathLst>
                <a:path extrusionOk="0" h="2942" w="2763">
                  <a:moveTo>
                    <a:pt x="238" y="1"/>
                  </a:moveTo>
                  <a:cubicBezTo>
                    <a:pt x="209" y="1"/>
                    <a:pt x="179" y="13"/>
                    <a:pt x="143" y="36"/>
                  </a:cubicBezTo>
                  <a:lnTo>
                    <a:pt x="0" y="227"/>
                  </a:lnTo>
                  <a:lnTo>
                    <a:pt x="2239" y="2751"/>
                  </a:lnTo>
                  <a:cubicBezTo>
                    <a:pt x="2286" y="2823"/>
                    <a:pt x="2239" y="2942"/>
                    <a:pt x="2143" y="2942"/>
                  </a:cubicBezTo>
                  <a:lnTo>
                    <a:pt x="2620" y="2942"/>
                  </a:lnTo>
                  <a:cubicBezTo>
                    <a:pt x="2739" y="2942"/>
                    <a:pt x="2763" y="2823"/>
                    <a:pt x="2715" y="2728"/>
                  </a:cubicBezTo>
                  <a:lnTo>
                    <a:pt x="334" y="36"/>
                  </a:lnTo>
                  <a:cubicBezTo>
                    <a:pt x="298" y="13"/>
                    <a:pt x="268" y="1"/>
                    <a:pt x="238"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55"/>
            <p:cNvSpPr/>
            <p:nvPr/>
          </p:nvSpPr>
          <p:spPr>
            <a:xfrm>
              <a:off x="7008910" y="2155818"/>
              <a:ext cx="14222" cy="115056"/>
            </a:xfrm>
            <a:custGeom>
              <a:rect b="b" l="l" r="r" t="t"/>
              <a:pathLst>
                <a:path extrusionOk="0" h="3859" w="477">
                  <a:moveTo>
                    <a:pt x="358" y="1"/>
                  </a:moveTo>
                  <a:cubicBezTo>
                    <a:pt x="167" y="1"/>
                    <a:pt x="0" y="144"/>
                    <a:pt x="0" y="334"/>
                  </a:cubicBezTo>
                  <a:lnTo>
                    <a:pt x="0" y="3859"/>
                  </a:lnTo>
                  <a:lnTo>
                    <a:pt x="477" y="385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5"/>
            <p:cNvSpPr/>
            <p:nvPr/>
          </p:nvSpPr>
          <p:spPr>
            <a:xfrm>
              <a:off x="6972684" y="2068131"/>
              <a:ext cx="82409" cy="87716"/>
            </a:xfrm>
            <a:custGeom>
              <a:rect b="b" l="l" r="r" t="t"/>
              <a:pathLst>
                <a:path extrusionOk="0" h="2942" w="2764">
                  <a:moveTo>
                    <a:pt x="239" y="1"/>
                  </a:moveTo>
                  <a:cubicBezTo>
                    <a:pt x="209" y="1"/>
                    <a:pt x="179" y="13"/>
                    <a:pt x="144" y="37"/>
                  </a:cubicBezTo>
                  <a:lnTo>
                    <a:pt x="1" y="227"/>
                  </a:lnTo>
                  <a:lnTo>
                    <a:pt x="2239" y="2751"/>
                  </a:lnTo>
                  <a:cubicBezTo>
                    <a:pt x="2287" y="2823"/>
                    <a:pt x="2239" y="2942"/>
                    <a:pt x="2144" y="2942"/>
                  </a:cubicBezTo>
                  <a:lnTo>
                    <a:pt x="2620" y="2942"/>
                  </a:lnTo>
                  <a:cubicBezTo>
                    <a:pt x="2716" y="2942"/>
                    <a:pt x="2763" y="2823"/>
                    <a:pt x="2716" y="2728"/>
                  </a:cubicBezTo>
                  <a:lnTo>
                    <a:pt x="334" y="37"/>
                  </a:lnTo>
                  <a:cubicBezTo>
                    <a:pt x="299" y="13"/>
                    <a:pt x="269" y="1"/>
                    <a:pt x="239"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5"/>
            <p:cNvSpPr/>
            <p:nvPr/>
          </p:nvSpPr>
          <p:spPr>
            <a:xfrm>
              <a:off x="6758252" y="1922930"/>
              <a:ext cx="302503" cy="355037"/>
            </a:xfrm>
            <a:custGeom>
              <a:rect b="b" l="l" r="r" t="t"/>
              <a:pathLst>
                <a:path extrusionOk="0" h="11908" w="10146">
                  <a:moveTo>
                    <a:pt x="2668" y="1644"/>
                  </a:moveTo>
                  <a:lnTo>
                    <a:pt x="4907" y="4168"/>
                  </a:lnTo>
                  <a:lnTo>
                    <a:pt x="4121" y="4168"/>
                  </a:lnTo>
                  <a:cubicBezTo>
                    <a:pt x="4049" y="4168"/>
                    <a:pt x="3954" y="4240"/>
                    <a:pt x="3954" y="4359"/>
                  </a:cubicBezTo>
                  <a:lnTo>
                    <a:pt x="3954" y="11503"/>
                  </a:lnTo>
                  <a:lnTo>
                    <a:pt x="1382" y="11503"/>
                  </a:lnTo>
                  <a:lnTo>
                    <a:pt x="1382" y="4359"/>
                  </a:lnTo>
                  <a:cubicBezTo>
                    <a:pt x="1382" y="4264"/>
                    <a:pt x="1311" y="4168"/>
                    <a:pt x="1215" y="4168"/>
                  </a:cubicBezTo>
                  <a:lnTo>
                    <a:pt x="430" y="4168"/>
                  </a:lnTo>
                  <a:lnTo>
                    <a:pt x="2668" y="1644"/>
                  </a:lnTo>
                  <a:close/>
                  <a:moveTo>
                    <a:pt x="5026" y="1"/>
                  </a:moveTo>
                  <a:cubicBezTo>
                    <a:pt x="4954" y="1"/>
                    <a:pt x="4930" y="48"/>
                    <a:pt x="4883" y="72"/>
                  </a:cubicBezTo>
                  <a:lnTo>
                    <a:pt x="4288" y="763"/>
                  </a:lnTo>
                  <a:cubicBezTo>
                    <a:pt x="4240" y="787"/>
                    <a:pt x="4240" y="810"/>
                    <a:pt x="4240" y="834"/>
                  </a:cubicBezTo>
                  <a:cubicBezTo>
                    <a:pt x="4270" y="954"/>
                    <a:pt x="4347" y="1008"/>
                    <a:pt x="4423" y="1008"/>
                  </a:cubicBezTo>
                  <a:cubicBezTo>
                    <a:pt x="4469" y="1008"/>
                    <a:pt x="4514" y="989"/>
                    <a:pt x="4549" y="953"/>
                  </a:cubicBezTo>
                  <a:lnTo>
                    <a:pt x="5050" y="406"/>
                  </a:lnTo>
                  <a:lnTo>
                    <a:pt x="7288" y="2930"/>
                  </a:lnTo>
                  <a:lnTo>
                    <a:pt x="6502" y="2930"/>
                  </a:lnTo>
                  <a:cubicBezTo>
                    <a:pt x="6431" y="2930"/>
                    <a:pt x="6336" y="3001"/>
                    <a:pt x="6336" y="3097"/>
                  </a:cubicBezTo>
                  <a:lnTo>
                    <a:pt x="6336" y="5883"/>
                  </a:lnTo>
                  <a:lnTo>
                    <a:pt x="4835" y="7550"/>
                  </a:lnTo>
                  <a:cubicBezTo>
                    <a:pt x="4764" y="7621"/>
                    <a:pt x="4764" y="7740"/>
                    <a:pt x="4811" y="7860"/>
                  </a:cubicBezTo>
                  <a:cubicBezTo>
                    <a:pt x="4883" y="7955"/>
                    <a:pt x="4954" y="8026"/>
                    <a:pt x="5073" y="8026"/>
                  </a:cubicBezTo>
                  <a:lnTo>
                    <a:pt x="5835" y="8026"/>
                  </a:lnTo>
                  <a:lnTo>
                    <a:pt x="5835" y="11527"/>
                  </a:lnTo>
                  <a:lnTo>
                    <a:pt x="4311" y="11527"/>
                  </a:lnTo>
                  <a:lnTo>
                    <a:pt x="4311" y="4573"/>
                  </a:lnTo>
                  <a:lnTo>
                    <a:pt x="5026" y="4573"/>
                  </a:lnTo>
                  <a:cubicBezTo>
                    <a:pt x="5145" y="4573"/>
                    <a:pt x="5240" y="4502"/>
                    <a:pt x="5288" y="4406"/>
                  </a:cubicBezTo>
                  <a:cubicBezTo>
                    <a:pt x="5359" y="4287"/>
                    <a:pt x="5312" y="4168"/>
                    <a:pt x="5264" y="4097"/>
                  </a:cubicBezTo>
                  <a:lnTo>
                    <a:pt x="3525" y="2120"/>
                  </a:lnTo>
                  <a:lnTo>
                    <a:pt x="4002" y="1596"/>
                  </a:lnTo>
                  <a:cubicBezTo>
                    <a:pt x="4073" y="1525"/>
                    <a:pt x="4073" y="1430"/>
                    <a:pt x="4002" y="1382"/>
                  </a:cubicBezTo>
                  <a:cubicBezTo>
                    <a:pt x="3978" y="1334"/>
                    <a:pt x="3930" y="1311"/>
                    <a:pt x="3880" y="1311"/>
                  </a:cubicBezTo>
                  <a:cubicBezTo>
                    <a:pt x="3829" y="1311"/>
                    <a:pt x="3775" y="1334"/>
                    <a:pt x="3740" y="1382"/>
                  </a:cubicBezTo>
                  <a:lnTo>
                    <a:pt x="3287" y="1882"/>
                  </a:lnTo>
                  <a:lnTo>
                    <a:pt x="2882" y="1430"/>
                  </a:lnTo>
                  <a:cubicBezTo>
                    <a:pt x="2859" y="1406"/>
                    <a:pt x="2811" y="1382"/>
                    <a:pt x="2787" y="1382"/>
                  </a:cubicBezTo>
                  <a:cubicBezTo>
                    <a:pt x="2740" y="1354"/>
                    <a:pt x="2690" y="1341"/>
                    <a:pt x="2641" y="1341"/>
                  </a:cubicBezTo>
                  <a:cubicBezTo>
                    <a:pt x="2567" y="1341"/>
                    <a:pt x="2497" y="1372"/>
                    <a:pt x="2454" y="1430"/>
                  </a:cubicBezTo>
                  <a:lnTo>
                    <a:pt x="72" y="4121"/>
                  </a:lnTo>
                  <a:cubicBezTo>
                    <a:pt x="1" y="4192"/>
                    <a:pt x="1" y="4335"/>
                    <a:pt x="49" y="4454"/>
                  </a:cubicBezTo>
                  <a:cubicBezTo>
                    <a:pt x="120" y="4526"/>
                    <a:pt x="191" y="4597"/>
                    <a:pt x="310" y="4597"/>
                  </a:cubicBezTo>
                  <a:lnTo>
                    <a:pt x="1025" y="4597"/>
                  </a:lnTo>
                  <a:lnTo>
                    <a:pt x="1025" y="11741"/>
                  </a:lnTo>
                  <a:cubicBezTo>
                    <a:pt x="1025" y="11837"/>
                    <a:pt x="1120" y="11908"/>
                    <a:pt x="1215" y="11908"/>
                  </a:cubicBezTo>
                  <a:lnTo>
                    <a:pt x="8931" y="11908"/>
                  </a:lnTo>
                  <a:cubicBezTo>
                    <a:pt x="9003" y="11908"/>
                    <a:pt x="9098" y="11837"/>
                    <a:pt x="9098" y="11741"/>
                  </a:cubicBezTo>
                  <a:lnTo>
                    <a:pt x="9098" y="10312"/>
                  </a:lnTo>
                  <a:cubicBezTo>
                    <a:pt x="9098" y="10217"/>
                    <a:pt x="9050" y="10170"/>
                    <a:pt x="8955" y="10122"/>
                  </a:cubicBezTo>
                  <a:cubicBezTo>
                    <a:pt x="8943" y="10119"/>
                    <a:pt x="8931" y="10118"/>
                    <a:pt x="8919" y="10118"/>
                  </a:cubicBezTo>
                  <a:cubicBezTo>
                    <a:pt x="8817" y="10118"/>
                    <a:pt x="8741" y="10206"/>
                    <a:pt x="8741" y="10312"/>
                  </a:cubicBezTo>
                  <a:lnTo>
                    <a:pt x="8741" y="11598"/>
                  </a:lnTo>
                  <a:lnTo>
                    <a:pt x="6193" y="11598"/>
                  </a:lnTo>
                  <a:lnTo>
                    <a:pt x="6193" y="7907"/>
                  </a:lnTo>
                  <a:cubicBezTo>
                    <a:pt x="6193" y="7812"/>
                    <a:pt x="6097" y="7717"/>
                    <a:pt x="6002" y="7717"/>
                  </a:cubicBezTo>
                  <a:lnTo>
                    <a:pt x="5192" y="7717"/>
                  </a:lnTo>
                  <a:lnTo>
                    <a:pt x="7431" y="5192"/>
                  </a:lnTo>
                  <a:lnTo>
                    <a:pt x="9670" y="7717"/>
                  </a:lnTo>
                  <a:lnTo>
                    <a:pt x="8884" y="7717"/>
                  </a:lnTo>
                  <a:cubicBezTo>
                    <a:pt x="8812" y="7717"/>
                    <a:pt x="8717" y="7812"/>
                    <a:pt x="8717" y="7907"/>
                  </a:cubicBezTo>
                  <a:lnTo>
                    <a:pt x="8717" y="9503"/>
                  </a:lnTo>
                  <a:cubicBezTo>
                    <a:pt x="8717" y="9598"/>
                    <a:pt x="8765" y="9646"/>
                    <a:pt x="8860" y="9693"/>
                  </a:cubicBezTo>
                  <a:cubicBezTo>
                    <a:pt x="8872" y="9696"/>
                    <a:pt x="8884" y="9697"/>
                    <a:pt x="8896" y="9697"/>
                  </a:cubicBezTo>
                  <a:cubicBezTo>
                    <a:pt x="8998" y="9697"/>
                    <a:pt x="9074" y="9609"/>
                    <a:pt x="9074" y="9503"/>
                  </a:cubicBezTo>
                  <a:lnTo>
                    <a:pt x="9074" y="8050"/>
                  </a:lnTo>
                  <a:lnTo>
                    <a:pt x="9789" y="8050"/>
                  </a:lnTo>
                  <a:cubicBezTo>
                    <a:pt x="9884" y="8050"/>
                    <a:pt x="10003" y="7979"/>
                    <a:pt x="10051" y="7907"/>
                  </a:cubicBezTo>
                  <a:cubicBezTo>
                    <a:pt x="10146" y="7740"/>
                    <a:pt x="10122" y="7598"/>
                    <a:pt x="10027" y="7502"/>
                  </a:cubicBezTo>
                  <a:lnTo>
                    <a:pt x="7645" y="4835"/>
                  </a:lnTo>
                  <a:cubicBezTo>
                    <a:pt x="7622" y="4787"/>
                    <a:pt x="7574" y="4764"/>
                    <a:pt x="7550" y="4764"/>
                  </a:cubicBezTo>
                  <a:cubicBezTo>
                    <a:pt x="7510" y="4748"/>
                    <a:pt x="7468" y="4740"/>
                    <a:pt x="7427" y="4740"/>
                  </a:cubicBezTo>
                  <a:cubicBezTo>
                    <a:pt x="7344" y="4740"/>
                    <a:pt x="7264" y="4772"/>
                    <a:pt x="7217" y="4835"/>
                  </a:cubicBezTo>
                  <a:lnTo>
                    <a:pt x="6693" y="5454"/>
                  </a:lnTo>
                  <a:lnTo>
                    <a:pt x="6693" y="3263"/>
                  </a:lnTo>
                  <a:lnTo>
                    <a:pt x="7407" y="3263"/>
                  </a:lnTo>
                  <a:cubicBezTo>
                    <a:pt x="7526" y="3263"/>
                    <a:pt x="7622" y="3192"/>
                    <a:pt x="7669" y="3097"/>
                  </a:cubicBezTo>
                  <a:cubicBezTo>
                    <a:pt x="7741" y="2978"/>
                    <a:pt x="7693" y="2859"/>
                    <a:pt x="7645" y="2787"/>
                  </a:cubicBezTo>
                  <a:lnTo>
                    <a:pt x="5264" y="96"/>
                  </a:lnTo>
                  <a:cubicBezTo>
                    <a:pt x="5192" y="25"/>
                    <a:pt x="5121" y="1"/>
                    <a:pt x="505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6" name="Google Shape;2736;p55"/>
          <p:cNvGrpSpPr/>
          <p:nvPr/>
        </p:nvGrpSpPr>
        <p:grpSpPr>
          <a:xfrm>
            <a:off x="7736880" y="1922930"/>
            <a:ext cx="354351" cy="353636"/>
            <a:chOff x="7393967" y="1922930"/>
            <a:chExt cx="354351" cy="353636"/>
          </a:xfrm>
        </p:grpSpPr>
        <p:sp>
          <p:nvSpPr>
            <p:cNvPr id="2737" name="Google Shape;2737;p55"/>
            <p:cNvSpPr/>
            <p:nvPr/>
          </p:nvSpPr>
          <p:spPr>
            <a:xfrm>
              <a:off x="7399662" y="2225407"/>
              <a:ext cx="90190" cy="45468"/>
            </a:xfrm>
            <a:custGeom>
              <a:rect b="b" l="l" r="r" t="t"/>
              <a:pathLst>
                <a:path extrusionOk="0" h="1525" w="3025">
                  <a:moveTo>
                    <a:pt x="167" y="1"/>
                  </a:moveTo>
                  <a:cubicBezTo>
                    <a:pt x="95" y="1"/>
                    <a:pt x="0" y="96"/>
                    <a:pt x="0" y="191"/>
                  </a:cubicBezTo>
                  <a:lnTo>
                    <a:pt x="0" y="1358"/>
                  </a:lnTo>
                  <a:cubicBezTo>
                    <a:pt x="0" y="1453"/>
                    <a:pt x="95" y="1525"/>
                    <a:pt x="167" y="1525"/>
                  </a:cubicBezTo>
                  <a:lnTo>
                    <a:pt x="2858" y="1525"/>
                  </a:lnTo>
                  <a:cubicBezTo>
                    <a:pt x="2953" y="1525"/>
                    <a:pt x="3001"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55"/>
            <p:cNvSpPr/>
            <p:nvPr/>
          </p:nvSpPr>
          <p:spPr>
            <a:xfrm>
              <a:off x="7525334" y="2225407"/>
              <a:ext cx="90906" cy="45468"/>
            </a:xfrm>
            <a:custGeom>
              <a:rect b="b" l="l" r="r" t="t"/>
              <a:pathLst>
                <a:path extrusionOk="0" h="1525" w="3049">
                  <a:moveTo>
                    <a:pt x="191" y="1"/>
                  </a:moveTo>
                  <a:cubicBezTo>
                    <a:pt x="96" y="1"/>
                    <a:pt x="0" y="96"/>
                    <a:pt x="0" y="191"/>
                  </a:cubicBezTo>
                  <a:lnTo>
                    <a:pt x="0" y="1358"/>
                  </a:lnTo>
                  <a:cubicBezTo>
                    <a:pt x="0" y="1453"/>
                    <a:pt x="96" y="1525"/>
                    <a:pt x="191" y="1525"/>
                  </a:cubicBezTo>
                  <a:lnTo>
                    <a:pt x="2858" y="1525"/>
                  </a:lnTo>
                  <a:cubicBezTo>
                    <a:pt x="2953" y="1525"/>
                    <a:pt x="3049" y="1453"/>
                    <a:pt x="3049" y="1358"/>
                  </a:cubicBezTo>
                  <a:lnTo>
                    <a:pt x="3049" y="191"/>
                  </a:lnTo>
                  <a:cubicBezTo>
                    <a:pt x="3049"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55"/>
            <p:cNvSpPr/>
            <p:nvPr/>
          </p:nvSpPr>
          <p:spPr>
            <a:xfrm>
              <a:off x="7651721" y="2225407"/>
              <a:ext cx="90190" cy="45468"/>
            </a:xfrm>
            <a:custGeom>
              <a:rect b="b" l="l" r="r" t="t"/>
              <a:pathLst>
                <a:path extrusionOk="0" h="1525" w="3025">
                  <a:moveTo>
                    <a:pt x="167" y="1"/>
                  </a:moveTo>
                  <a:cubicBezTo>
                    <a:pt x="96" y="1"/>
                    <a:pt x="0" y="96"/>
                    <a:pt x="0" y="191"/>
                  </a:cubicBezTo>
                  <a:lnTo>
                    <a:pt x="0" y="1358"/>
                  </a:lnTo>
                  <a:cubicBezTo>
                    <a:pt x="0" y="1453"/>
                    <a:pt x="96" y="1525"/>
                    <a:pt x="167" y="1525"/>
                  </a:cubicBezTo>
                  <a:lnTo>
                    <a:pt x="2858" y="1525"/>
                  </a:lnTo>
                  <a:cubicBezTo>
                    <a:pt x="2977" y="1525"/>
                    <a:pt x="3025"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55"/>
            <p:cNvSpPr/>
            <p:nvPr/>
          </p:nvSpPr>
          <p:spPr>
            <a:xfrm>
              <a:off x="7399662" y="2113241"/>
              <a:ext cx="90190" cy="45468"/>
            </a:xfrm>
            <a:custGeom>
              <a:rect b="b" l="l" r="r" t="t"/>
              <a:pathLst>
                <a:path extrusionOk="0" h="1525" w="3025">
                  <a:moveTo>
                    <a:pt x="167" y="0"/>
                  </a:moveTo>
                  <a:cubicBezTo>
                    <a:pt x="95" y="0"/>
                    <a:pt x="0" y="95"/>
                    <a:pt x="0" y="167"/>
                  </a:cubicBezTo>
                  <a:lnTo>
                    <a:pt x="0" y="1334"/>
                  </a:lnTo>
                  <a:cubicBezTo>
                    <a:pt x="0" y="1429"/>
                    <a:pt x="95" y="1524"/>
                    <a:pt x="167" y="1524"/>
                  </a:cubicBezTo>
                  <a:lnTo>
                    <a:pt x="2858" y="1524"/>
                  </a:lnTo>
                  <a:cubicBezTo>
                    <a:pt x="2953" y="1524"/>
                    <a:pt x="3001"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55"/>
            <p:cNvSpPr/>
            <p:nvPr/>
          </p:nvSpPr>
          <p:spPr>
            <a:xfrm>
              <a:off x="7525334" y="2113241"/>
              <a:ext cx="90906" cy="45468"/>
            </a:xfrm>
            <a:custGeom>
              <a:rect b="b" l="l" r="r" t="t"/>
              <a:pathLst>
                <a:path extrusionOk="0" h="1525" w="3049">
                  <a:moveTo>
                    <a:pt x="191" y="0"/>
                  </a:moveTo>
                  <a:cubicBezTo>
                    <a:pt x="96" y="0"/>
                    <a:pt x="0" y="95"/>
                    <a:pt x="0" y="167"/>
                  </a:cubicBezTo>
                  <a:lnTo>
                    <a:pt x="0" y="1334"/>
                  </a:lnTo>
                  <a:cubicBezTo>
                    <a:pt x="0" y="1429"/>
                    <a:pt x="96" y="1524"/>
                    <a:pt x="191" y="1524"/>
                  </a:cubicBezTo>
                  <a:lnTo>
                    <a:pt x="2858" y="1524"/>
                  </a:lnTo>
                  <a:cubicBezTo>
                    <a:pt x="2953" y="1524"/>
                    <a:pt x="3049" y="1453"/>
                    <a:pt x="3049" y="1334"/>
                  </a:cubicBezTo>
                  <a:lnTo>
                    <a:pt x="3049" y="167"/>
                  </a:lnTo>
                  <a:cubicBezTo>
                    <a:pt x="3049"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5"/>
            <p:cNvSpPr/>
            <p:nvPr/>
          </p:nvSpPr>
          <p:spPr>
            <a:xfrm>
              <a:off x="7651721" y="2113241"/>
              <a:ext cx="90190" cy="45468"/>
            </a:xfrm>
            <a:custGeom>
              <a:rect b="b" l="l" r="r" t="t"/>
              <a:pathLst>
                <a:path extrusionOk="0" h="1525" w="3025">
                  <a:moveTo>
                    <a:pt x="167" y="0"/>
                  </a:moveTo>
                  <a:cubicBezTo>
                    <a:pt x="96" y="0"/>
                    <a:pt x="0" y="95"/>
                    <a:pt x="0" y="167"/>
                  </a:cubicBezTo>
                  <a:lnTo>
                    <a:pt x="0" y="1334"/>
                  </a:lnTo>
                  <a:cubicBezTo>
                    <a:pt x="0" y="1429"/>
                    <a:pt x="96" y="1524"/>
                    <a:pt x="167" y="1524"/>
                  </a:cubicBezTo>
                  <a:lnTo>
                    <a:pt x="2858" y="1524"/>
                  </a:lnTo>
                  <a:cubicBezTo>
                    <a:pt x="2977" y="1524"/>
                    <a:pt x="3025"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5"/>
            <p:cNvSpPr/>
            <p:nvPr/>
          </p:nvSpPr>
          <p:spPr>
            <a:xfrm>
              <a:off x="7489108" y="1928625"/>
              <a:ext cx="164042" cy="77430"/>
            </a:xfrm>
            <a:custGeom>
              <a:rect b="b" l="l" r="r" t="t"/>
              <a:pathLst>
                <a:path extrusionOk="0" h="2597" w="5502">
                  <a:moveTo>
                    <a:pt x="191" y="0"/>
                  </a:moveTo>
                  <a:cubicBezTo>
                    <a:pt x="96" y="0"/>
                    <a:pt x="1" y="96"/>
                    <a:pt x="1" y="167"/>
                  </a:cubicBezTo>
                  <a:lnTo>
                    <a:pt x="1" y="2406"/>
                  </a:lnTo>
                  <a:cubicBezTo>
                    <a:pt x="1" y="2501"/>
                    <a:pt x="96" y="2596"/>
                    <a:pt x="191" y="2596"/>
                  </a:cubicBezTo>
                  <a:lnTo>
                    <a:pt x="5311" y="2596"/>
                  </a:lnTo>
                  <a:cubicBezTo>
                    <a:pt x="5431" y="2596"/>
                    <a:pt x="5478" y="2501"/>
                    <a:pt x="5502" y="2406"/>
                  </a:cubicBezTo>
                  <a:lnTo>
                    <a:pt x="5502" y="167"/>
                  </a:lnTo>
                  <a:cubicBezTo>
                    <a:pt x="5502" y="72"/>
                    <a:pt x="5431" y="0"/>
                    <a:pt x="533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55"/>
            <p:cNvSpPr/>
            <p:nvPr/>
          </p:nvSpPr>
          <p:spPr>
            <a:xfrm>
              <a:off x="7469937" y="2225407"/>
              <a:ext cx="19201" cy="45468"/>
            </a:xfrm>
            <a:custGeom>
              <a:rect b="b" l="l" r="r" t="t"/>
              <a:pathLst>
                <a:path extrusionOk="0" h="1525" w="644">
                  <a:moveTo>
                    <a:pt x="1" y="1"/>
                  </a:moveTo>
                  <a:cubicBezTo>
                    <a:pt x="72" y="1"/>
                    <a:pt x="168" y="96"/>
                    <a:pt x="168" y="191"/>
                  </a:cubicBezTo>
                  <a:lnTo>
                    <a:pt x="168" y="1358"/>
                  </a:lnTo>
                  <a:cubicBezTo>
                    <a:pt x="168" y="1453"/>
                    <a:pt x="72" y="1525"/>
                    <a:pt x="1" y="1525"/>
                  </a:cubicBezTo>
                  <a:lnTo>
                    <a:pt x="477" y="1525"/>
                  </a:lnTo>
                  <a:cubicBezTo>
                    <a:pt x="549" y="1525"/>
                    <a:pt x="644" y="1430"/>
                    <a:pt x="644" y="1358"/>
                  </a:cubicBezTo>
                  <a:lnTo>
                    <a:pt x="644" y="191"/>
                  </a:lnTo>
                  <a:cubicBezTo>
                    <a:pt x="644" y="96"/>
                    <a:pt x="549"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55"/>
            <p:cNvSpPr/>
            <p:nvPr/>
          </p:nvSpPr>
          <p:spPr>
            <a:xfrm>
              <a:off x="7595638" y="2225407"/>
              <a:ext cx="19887" cy="45468"/>
            </a:xfrm>
            <a:custGeom>
              <a:rect b="b" l="l" r="r" t="t"/>
              <a:pathLst>
                <a:path extrusionOk="0" h="1525" w="667">
                  <a:moveTo>
                    <a:pt x="0" y="1"/>
                  </a:moveTo>
                  <a:cubicBezTo>
                    <a:pt x="95" y="1"/>
                    <a:pt x="191" y="96"/>
                    <a:pt x="191" y="191"/>
                  </a:cubicBezTo>
                  <a:lnTo>
                    <a:pt x="191" y="1358"/>
                  </a:lnTo>
                  <a:cubicBezTo>
                    <a:pt x="191" y="1453"/>
                    <a:pt x="95" y="1525"/>
                    <a:pt x="0" y="1525"/>
                  </a:cubicBezTo>
                  <a:lnTo>
                    <a:pt x="476" y="1525"/>
                  </a:lnTo>
                  <a:cubicBezTo>
                    <a:pt x="572" y="1525"/>
                    <a:pt x="667" y="1430"/>
                    <a:pt x="667" y="1358"/>
                  </a:cubicBezTo>
                  <a:lnTo>
                    <a:pt x="667" y="191"/>
                  </a:lnTo>
                  <a:cubicBezTo>
                    <a:pt x="667" y="96"/>
                    <a:pt x="595"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55"/>
            <p:cNvSpPr/>
            <p:nvPr/>
          </p:nvSpPr>
          <p:spPr>
            <a:xfrm>
              <a:off x="7722711" y="2225407"/>
              <a:ext cx="19201" cy="45468"/>
            </a:xfrm>
            <a:custGeom>
              <a:rect b="b" l="l" r="r" t="t"/>
              <a:pathLst>
                <a:path extrusionOk="0" h="1525" w="644">
                  <a:moveTo>
                    <a:pt x="1" y="1"/>
                  </a:moveTo>
                  <a:cubicBezTo>
                    <a:pt x="96" y="1"/>
                    <a:pt x="168" y="96"/>
                    <a:pt x="168" y="191"/>
                  </a:cubicBezTo>
                  <a:lnTo>
                    <a:pt x="168" y="1358"/>
                  </a:lnTo>
                  <a:cubicBezTo>
                    <a:pt x="168" y="1453"/>
                    <a:pt x="96" y="1525"/>
                    <a:pt x="1" y="1525"/>
                  </a:cubicBezTo>
                  <a:lnTo>
                    <a:pt x="477" y="1525"/>
                  </a:lnTo>
                  <a:cubicBezTo>
                    <a:pt x="572" y="1525"/>
                    <a:pt x="644" y="1430"/>
                    <a:pt x="644" y="1358"/>
                  </a:cubicBezTo>
                  <a:lnTo>
                    <a:pt x="644" y="191"/>
                  </a:lnTo>
                  <a:cubicBezTo>
                    <a:pt x="644" y="96"/>
                    <a:pt x="596"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5"/>
            <p:cNvSpPr/>
            <p:nvPr/>
          </p:nvSpPr>
          <p:spPr>
            <a:xfrm>
              <a:off x="7469937" y="2113927"/>
              <a:ext cx="19201" cy="45468"/>
            </a:xfrm>
            <a:custGeom>
              <a:rect b="b" l="l" r="r" t="t"/>
              <a:pathLst>
                <a:path extrusionOk="0" h="1525" w="644">
                  <a:moveTo>
                    <a:pt x="1" y="1"/>
                  </a:moveTo>
                  <a:cubicBezTo>
                    <a:pt x="72" y="1"/>
                    <a:pt x="168" y="96"/>
                    <a:pt x="168" y="168"/>
                  </a:cubicBezTo>
                  <a:lnTo>
                    <a:pt x="168" y="1334"/>
                  </a:lnTo>
                  <a:cubicBezTo>
                    <a:pt x="168" y="1430"/>
                    <a:pt x="72" y="1525"/>
                    <a:pt x="1" y="1525"/>
                  </a:cubicBezTo>
                  <a:lnTo>
                    <a:pt x="477" y="1525"/>
                  </a:lnTo>
                  <a:cubicBezTo>
                    <a:pt x="549" y="1525"/>
                    <a:pt x="644" y="1430"/>
                    <a:pt x="644" y="1334"/>
                  </a:cubicBezTo>
                  <a:lnTo>
                    <a:pt x="644" y="168"/>
                  </a:lnTo>
                  <a:cubicBezTo>
                    <a:pt x="644" y="72"/>
                    <a:pt x="549"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5"/>
            <p:cNvSpPr/>
            <p:nvPr/>
          </p:nvSpPr>
          <p:spPr>
            <a:xfrm>
              <a:off x="7595638" y="2113927"/>
              <a:ext cx="19887" cy="45468"/>
            </a:xfrm>
            <a:custGeom>
              <a:rect b="b" l="l" r="r" t="t"/>
              <a:pathLst>
                <a:path extrusionOk="0" h="1525" w="667">
                  <a:moveTo>
                    <a:pt x="0" y="1"/>
                  </a:moveTo>
                  <a:cubicBezTo>
                    <a:pt x="95" y="1"/>
                    <a:pt x="191" y="96"/>
                    <a:pt x="191" y="168"/>
                  </a:cubicBezTo>
                  <a:lnTo>
                    <a:pt x="191" y="1334"/>
                  </a:lnTo>
                  <a:cubicBezTo>
                    <a:pt x="191" y="1430"/>
                    <a:pt x="95" y="1525"/>
                    <a:pt x="0" y="1525"/>
                  </a:cubicBezTo>
                  <a:lnTo>
                    <a:pt x="476" y="1525"/>
                  </a:lnTo>
                  <a:cubicBezTo>
                    <a:pt x="572" y="1525"/>
                    <a:pt x="667" y="1430"/>
                    <a:pt x="667" y="1334"/>
                  </a:cubicBezTo>
                  <a:lnTo>
                    <a:pt x="667" y="168"/>
                  </a:lnTo>
                  <a:cubicBezTo>
                    <a:pt x="667" y="72"/>
                    <a:pt x="595"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55"/>
            <p:cNvSpPr/>
            <p:nvPr/>
          </p:nvSpPr>
          <p:spPr>
            <a:xfrm>
              <a:off x="7722711" y="2113927"/>
              <a:ext cx="19201" cy="45468"/>
            </a:xfrm>
            <a:custGeom>
              <a:rect b="b" l="l" r="r" t="t"/>
              <a:pathLst>
                <a:path extrusionOk="0" h="1525" w="644">
                  <a:moveTo>
                    <a:pt x="1" y="1"/>
                  </a:moveTo>
                  <a:cubicBezTo>
                    <a:pt x="96" y="1"/>
                    <a:pt x="168" y="96"/>
                    <a:pt x="168" y="168"/>
                  </a:cubicBezTo>
                  <a:lnTo>
                    <a:pt x="168" y="1334"/>
                  </a:lnTo>
                  <a:cubicBezTo>
                    <a:pt x="168" y="1430"/>
                    <a:pt x="96" y="1525"/>
                    <a:pt x="1" y="1525"/>
                  </a:cubicBezTo>
                  <a:lnTo>
                    <a:pt x="477" y="1525"/>
                  </a:lnTo>
                  <a:cubicBezTo>
                    <a:pt x="572" y="1525"/>
                    <a:pt x="644" y="1430"/>
                    <a:pt x="644" y="1334"/>
                  </a:cubicBezTo>
                  <a:lnTo>
                    <a:pt x="644" y="168"/>
                  </a:lnTo>
                  <a:cubicBezTo>
                    <a:pt x="644" y="72"/>
                    <a:pt x="596"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55"/>
            <p:cNvSpPr/>
            <p:nvPr/>
          </p:nvSpPr>
          <p:spPr>
            <a:xfrm>
              <a:off x="7633265" y="1928625"/>
              <a:ext cx="19201" cy="77430"/>
            </a:xfrm>
            <a:custGeom>
              <a:rect b="b" l="l" r="r" t="t"/>
              <a:pathLst>
                <a:path extrusionOk="0" h="2597" w="644">
                  <a:moveTo>
                    <a:pt x="0" y="0"/>
                  </a:moveTo>
                  <a:cubicBezTo>
                    <a:pt x="72" y="0"/>
                    <a:pt x="167" y="96"/>
                    <a:pt x="167" y="167"/>
                  </a:cubicBezTo>
                  <a:lnTo>
                    <a:pt x="167" y="2406"/>
                  </a:lnTo>
                  <a:cubicBezTo>
                    <a:pt x="167" y="2501"/>
                    <a:pt x="72" y="2596"/>
                    <a:pt x="0" y="2596"/>
                  </a:cubicBezTo>
                  <a:lnTo>
                    <a:pt x="476" y="2596"/>
                  </a:lnTo>
                  <a:cubicBezTo>
                    <a:pt x="548" y="2596"/>
                    <a:pt x="643" y="2501"/>
                    <a:pt x="643" y="2406"/>
                  </a:cubicBezTo>
                  <a:lnTo>
                    <a:pt x="643" y="167"/>
                  </a:lnTo>
                  <a:cubicBezTo>
                    <a:pt x="643" y="96"/>
                    <a:pt x="596"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55"/>
            <p:cNvSpPr/>
            <p:nvPr/>
          </p:nvSpPr>
          <p:spPr>
            <a:xfrm>
              <a:off x="7528882" y="1949913"/>
              <a:ext cx="83810" cy="10674"/>
            </a:xfrm>
            <a:custGeom>
              <a:rect b="b" l="l" r="r" t="t"/>
              <a:pathLst>
                <a:path extrusionOk="0" h="358" w="2811">
                  <a:moveTo>
                    <a:pt x="215" y="1"/>
                  </a:moveTo>
                  <a:cubicBezTo>
                    <a:pt x="120" y="1"/>
                    <a:pt x="72" y="48"/>
                    <a:pt x="48" y="144"/>
                  </a:cubicBezTo>
                  <a:cubicBezTo>
                    <a:pt x="0" y="263"/>
                    <a:pt x="96" y="358"/>
                    <a:pt x="215" y="358"/>
                  </a:cubicBezTo>
                  <a:lnTo>
                    <a:pt x="2596" y="358"/>
                  </a:lnTo>
                  <a:cubicBezTo>
                    <a:pt x="2715" y="358"/>
                    <a:pt x="2811" y="263"/>
                    <a:pt x="2763" y="144"/>
                  </a:cubicBezTo>
                  <a:cubicBezTo>
                    <a:pt x="2739" y="48"/>
                    <a:pt x="2668" y="1"/>
                    <a:pt x="2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55"/>
            <p:cNvSpPr/>
            <p:nvPr/>
          </p:nvSpPr>
          <p:spPr>
            <a:xfrm>
              <a:off x="7546622" y="1972632"/>
              <a:ext cx="46899" cy="10704"/>
            </a:xfrm>
            <a:custGeom>
              <a:rect b="b" l="l" r="r" t="t"/>
              <a:pathLst>
                <a:path extrusionOk="0" h="359" w="1573">
                  <a:moveTo>
                    <a:pt x="215" y="1"/>
                  </a:moveTo>
                  <a:cubicBezTo>
                    <a:pt x="96" y="1"/>
                    <a:pt x="1" y="96"/>
                    <a:pt x="48" y="215"/>
                  </a:cubicBezTo>
                  <a:cubicBezTo>
                    <a:pt x="72" y="310"/>
                    <a:pt x="120" y="358"/>
                    <a:pt x="215" y="358"/>
                  </a:cubicBezTo>
                  <a:lnTo>
                    <a:pt x="1382" y="358"/>
                  </a:lnTo>
                  <a:cubicBezTo>
                    <a:pt x="1477" y="358"/>
                    <a:pt x="1525" y="310"/>
                    <a:pt x="1549" y="215"/>
                  </a:cubicBezTo>
                  <a:cubicBezTo>
                    <a:pt x="1573" y="96"/>
                    <a:pt x="1501" y="1"/>
                    <a:pt x="138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5"/>
            <p:cNvSpPr/>
            <p:nvPr/>
          </p:nvSpPr>
          <p:spPr>
            <a:xfrm>
              <a:off x="7393967" y="1922930"/>
              <a:ext cx="354351" cy="353636"/>
            </a:xfrm>
            <a:custGeom>
              <a:rect b="b" l="l" r="r" t="t"/>
              <a:pathLst>
                <a:path extrusionOk="0" h="11861" w="11885">
                  <a:moveTo>
                    <a:pt x="3025" y="6550"/>
                  </a:moveTo>
                  <a:lnTo>
                    <a:pt x="3025" y="7717"/>
                  </a:lnTo>
                  <a:lnTo>
                    <a:pt x="334" y="7717"/>
                  </a:lnTo>
                  <a:lnTo>
                    <a:pt x="334" y="6550"/>
                  </a:lnTo>
                  <a:close/>
                  <a:moveTo>
                    <a:pt x="7264" y="6550"/>
                  </a:moveTo>
                  <a:lnTo>
                    <a:pt x="7264" y="7717"/>
                  </a:lnTo>
                  <a:lnTo>
                    <a:pt x="4597" y="7717"/>
                  </a:lnTo>
                  <a:lnTo>
                    <a:pt x="4597" y="6550"/>
                  </a:lnTo>
                  <a:close/>
                  <a:moveTo>
                    <a:pt x="11527" y="6550"/>
                  </a:moveTo>
                  <a:lnTo>
                    <a:pt x="11527" y="7717"/>
                  </a:lnTo>
                  <a:lnTo>
                    <a:pt x="8860" y="7717"/>
                  </a:lnTo>
                  <a:lnTo>
                    <a:pt x="8860" y="6550"/>
                  </a:lnTo>
                  <a:close/>
                  <a:moveTo>
                    <a:pt x="7240" y="10312"/>
                  </a:moveTo>
                  <a:lnTo>
                    <a:pt x="7240" y="11456"/>
                  </a:lnTo>
                  <a:lnTo>
                    <a:pt x="4573" y="11456"/>
                  </a:lnTo>
                  <a:lnTo>
                    <a:pt x="4573" y="10312"/>
                  </a:lnTo>
                  <a:close/>
                  <a:moveTo>
                    <a:pt x="11527" y="10312"/>
                  </a:moveTo>
                  <a:lnTo>
                    <a:pt x="11527" y="11456"/>
                  </a:lnTo>
                  <a:lnTo>
                    <a:pt x="8860" y="11456"/>
                  </a:lnTo>
                  <a:lnTo>
                    <a:pt x="8860" y="10312"/>
                  </a:lnTo>
                  <a:close/>
                  <a:moveTo>
                    <a:pt x="3382" y="1"/>
                  </a:moveTo>
                  <a:cubicBezTo>
                    <a:pt x="3192" y="1"/>
                    <a:pt x="3049" y="358"/>
                    <a:pt x="3049" y="358"/>
                  </a:cubicBezTo>
                  <a:lnTo>
                    <a:pt x="3049" y="2597"/>
                  </a:lnTo>
                  <a:cubicBezTo>
                    <a:pt x="3049" y="2763"/>
                    <a:pt x="3192" y="2954"/>
                    <a:pt x="3406" y="2954"/>
                  </a:cubicBezTo>
                  <a:lnTo>
                    <a:pt x="5788" y="2954"/>
                  </a:lnTo>
                  <a:lnTo>
                    <a:pt x="5788" y="4502"/>
                  </a:lnTo>
                  <a:lnTo>
                    <a:pt x="2001" y="4502"/>
                  </a:lnTo>
                  <a:cubicBezTo>
                    <a:pt x="1739" y="4502"/>
                    <a:pt x="1525" y="4716"/>
                    <a:pt x="1525" y="4978"/>
                  </a:cubicBezTo>
                  <a:lnTo>
                    <a:pt x="1525" y="6264"/>
                  </a:lnTo>
                  <a:lnTo>
                    <a:pt x="358" y="6264"/>
                  </a:lnTo>
                  <a:cubicBezTo>
                    <a:pt x="191" y="6264"/>
                    <a:pt x="1" y="6407"/>
                    <a:pt x="1" y="6621"/>
                  </a:cubicBezTo>
                  <a:lnTo>
                    <a:pt x="1" y="7740"/>
                  </a:lnTo>
                  <a:cubicBezTo>
                    <a:pt x="1" y="7931"/>
                    <a:pt x="167" y="8098"/>
                    <a:pt x="358" y="8098"/>
                  </a:cubicBezTo>
                  <a:lnTo>
                    <a:pt x="1525" y="8098"/>
                  </a:lnTo>
                  <a:lnTo>
                    <a:pt x="1525" y="10003"/>
                  </a:lnTo>
                  <a:lnTo>
                    <a:pt x="358" y="10003"/>
                  </a:lnTo>
                  <a:cubicBezTo>
                    <a:pt x="191" y="10003"/>
                    <a:pt x="1" y="10146"/>
                    <a:pt x="1" y="10360"/>
                  </a:cubicBezTo>
                  <a:lnTo>
                    <a:pt x="1" y="11670"/>
                  </a:lnTo>
                  <a:cubicBezTo>
                    <a:pt x="1" y="11765"/>
                    <a:pt x="96" y="11860"/>
                    <a:pt x="191" y="11860"/>
                  </a:cubicBezTo>
                  <a:lnTo>
                    <a:pt x="1025" y="11860"/>
                  </a:lnTo>
                  <a:cubicBezTo>
                    <a:pt x="1049" y="11860"/>
                    <a:pt x="1072" y="11860"/>
                    <a:pt x="1072" y="11837"/>
                  </a:cubicBezTo>
                  <a:cubicBezTo>
                    <a:pt x="1191" y="11670"/>
                    <a:pt x="1120" y="11503"/>
                    <a:pt x="953" y="11503"/>
                  </a:cubicBezTo>
                  <a:lnTo>
                    <a:pt x="334" y="11503"/>
                  </a:lnTo>
                  <a:lnTo>
                    <a:pt x="334" y="10336"/>
                  </a:lnTo>
                  <a:lnTo>
                    <a:pt x="3025" y="10336"/>
                  </a:lnTo>
                  <a:lnTo>
                    <a:pt x="3025" y="11503"/>
                  </a:lnTo>
                  <a:lnTo>
                    <a:pt x="1763" y="11503"/>
                  </a:lnTo>
                  <a:cubicBezTo>
                    <a:pt x="1668" y="11503"/>
                    <a:pt x="1620" y="11551"/>
                    <a:pt x="1596" y="11646"/>
                  </a:cubicBezTo>
                  <a:cubicBezTo>
                    <a:pt x="1549" y="11765"/>
                    <a:pt x="1644" y="11860"/>
                    <a:pt x="1763" y="11860"/>
                  </a:cubicBezTo>
                  <a:lnTo>
                    <a:pt x="3049" y="11860"/>
                  </a:lnTo>
                  <a:cubicBezTo>
                    <a:pt x="3216" y="11860"/>
                    <a:pt x="3406" y="11717"/>
                    <a:pt x="3406" y="11503"/>
                  </a:cubicBezTo>
                  <a:lnTo>
                    <a:pt x="3406" y="10336"/>
                  </a:lnTo>
                  <a:cubicBezTo>
                    <a:pt x="3406" y="10146"/>
                    <a:pt x="3263" y="9979"/>
                    <a:pt x="3049" y="9979"/>
                  </a:cubicBezTo>
                  <a:lnTo>
                    <a:pt x="1882" y="9979"/>
                  </a:lnTo>
                  <a:lnTo>
                    <a:pt x="1882" y="8074"/>
                  </a:lnTo>
                  <a:lnTo>
                    <a:pt x="3049" y="8074"/>
                  </a:lnTo>
                  <a:cubicBezTo>
                    <a:pt x="3216" y="8074"/>
                    <a:pt x="3406" y="7931"/>
                    <a:pt x="3406" y="7717"/>
                  </a:cubicBezTo>
                  <a:lnTo>
                    <a:pt x="3406" y="6574"/>
                  </a:lnTo>
                  <a:cubicBezTo>
                    <a:pt x="3406" y="6407"/>
                    <a:pt x="3263" y="6216"/>
                    <a:pt x="3049" y="6216"/>
                  </a:cubicBezTo>
                  <a:lnTo>
                    <a:pt x="1882" y="6216"/>
                  </a:lnTo>
                  <a:lnTo>
                    <a:pt x="1882" y="4954"/>
                  </a:lnTo>
                  <a:cubicBezTo>
                    <a:pt x="1882" y="4859"/>
                    <a:pt x="1954" y="4787"/>
                    <a:pt x="2025" y="4787"/>
                  </a:cubicBezTo>
                  <a:lnTo>
                    <a:pt x="5788" y="4787"/>
                  </a:lnTo>
                  <a:lnTo>
                    <a:pt x="5788" y="6193"/>
                  </a:lnTo>
                  <a:lnTo>
                    <a:pt x="4597" y="6193"/>
                  </a:lnTo>
                  <a:cubicBezTo>
                    <a:pt x="4406" y="6193"/>
                    <a:pt x="4240" y="6359"/>
                    <a:pt x="4240" y="6550"/>
                  </a:cubicBezTo>
                  <a:lnTo>
                    <a:pt x="4240" y="7693"/>
                  </a:lnTo>
                  <a:cubicBezTo>
                    <a:pt x="4240" y="7860"/>
                    <a:pt x="4383" y="8050"/>
                    <a:pt x="4597" y="8050"/>
                  </a:cubicBezTo>
                  <a:lnTo>
                    <a:pt x="5788" y="8050"/>
                  </a:lnTo>
                  <a:lnTo>
                    <a:pt x="5788" y="9955"/>
                  </a:lnTo>
                  <a:lnTo>
                    <a:pt x="4597" y="9955"/>
                  </a:lnTo>
                  <a:cubicBezTo>
                    <a:pt x="4406" y="9955"/>
                    <a:pt x="4240" y="10098"/>
                    <a:pt x="4240" y="10312"/>
                  </a:cubicBezTo>
                  <a:lnTo>
                    <a:pt x="4240" y="11479"/>
                  </a:lnTo>
                  <a:cubicBezTo>
                    <a:pt x="4240" y="11646"/>
                    <a:pt x="4383" y="11837"/>
                    <a:pt x="4597" y="11837"/>
                  </a:cubicBezTo>
                  <a:lnTo>
                    <a:pt x="7264" y="11837"/>
                  </a:lnTo>
                  <a:cubicBezTo>
                    <a:pt x="7455" y="11837"/>
                    <a:pt x="7621" y="11670"/>
                    <a:pt x="7621" y="11479"/>
                  </a:cubicBezTo>
                  <a:lnTo>
                    <a:pt x="7621" y="10312"/>
                  </a:lnTo>
                  <a:cubicBezTo>
                    <a:pt x="7621" y="10122"/>
                    <a:pt x="7478" y="9955"/>
                    <a:pt x="7264" y="9955"/>
                  </a:cubicBezTo>
                  <a:lnTo>
                    <a:pt x="6097" y="9955"/>
                  </a:lnTo>
                  <a:lnTo>
                    <a:pt x="6097" y="8050"/>
                  </a:lnTo>
                  <a:lnTo>
                    <a:pt x="7264" y="8050"/>
                  </a:lnTo>
                  <a:cubicBezTo>
                    <a:pt x="7455" y="8050"/>
                    <a:pt x="7621" y="7907"/>
                    <a:pt x="7621" y="7693"/>
                  </a:cubicBezTo>
                  <a:lnTo>
                    <a:pt x="7621" y="6550"/>
                  </a:lnTo>
                  <a:cubicBezTo>
                    <a:pt x="7621" y="6383"/>
                    <a:pt x="7478" y="6193"/>
                    <a:pt x="7264" y="6193"/>
                  </a:cubicBezTo>
                  <a:lnTo>
                    <a:pt x="6097" y="6193"/>
                  </a:lnTo>
                  <a:lnTo>
                    <a:pt x="6097" y="4787"/>
                  </a:lnTo>
                  <a:lnTo>
                    <a:pt x="9860" y="4787"/>
                  </a:lnTo>
                  <a:cubicBezTo>
                    <a:pt x="9955" y="4787"/>
                    <a:pt x="10003" y="4859"/>
                    <a:pt x="10003" y="4954"/>
                  </a:cubicBezTo>
                  <a:lnTo>
                    <a:pt x="10003" y="6216"/>
                  </a:lnTo>
                  <a:lnTo>
                    <a:pt x="8836" y="6216"/>
                  </a:lnTo>
                  <a:cubicBezTo>
                    <a:pt x="8669" y="6216"/>
                    <a:pt x="8479" y="6383"/>
                    <a:pt x="8479" y="6574"/>
                  </a:cubicBezTo>
                  <a:lnTo>
                    <a:pt x="8479" y="7717"/>
                  </a:lnTo>
                  <a:cubicBezTo>
                    <a:pt x="8479" y="7883"/>
                    <a:pt x="8645" y="8074"/>
                    <a:pt x="8836" y="8074"/>
                  </a:cubicBezTo>
                  <a:lnTo>
                    <a:pt x="10003" y="8074"/>
                  </a:lnTo>
                  <a:lnTo>
                    <a:pt x="10003" y="9979"/>
                  </a:lnTo>
                  <a:lnTo>
                    <a:pt x="8836" y="9979"/>
                  </a:lnTo>
                  <a:cubicBezTo>
                    <a:pt x="8669" y="9979"/>
                    <a:pt x="8479" y="10122"/>
                    <a:pt x="8479" y="10336"/>
                  </a:cubicBezTo>
                  <a:lnTo>
                    <a:pt x="8479" y="11503"/>
                  </a:lnTo>
                  <a:cubicBezTo>
                    <a:pt x="8479" y="11670"/>
                    <a:pt x="8645" y="11860"/>
                    <a:pt x="8836" y="11860"/>
                  </a:cubicBezTo>
                  <a:lnTo>
                    <a:pt x="11527" y="11860"/>
                  </a:lnTo>
                  <a:cubicBezTo>
                    <a:pt x="11694" y="11860"/>
                    <a:pt x="11884" y="11717"/>
                    <a:pt x="11884" y="11503"/>
                  </a:cubicBezTo>
                  <a:lnTo>
                    <a:pt x="11884" y="10336"/>
                  </a:lnTo>
                  <a:cubicBezTo>
                    <a:pt x="11884" y="10146"/>
                    <a:pt x="11741" y="9979"/>
                    <a:pt x="11527" y="9979"/>
                  </a:cubicBezTo>
                  <a:lnTo>
                    <a:pt x="10336" y="9979"/>
                  </a:lnTo>
                  <a:lnTo>
                    <a:pt x="10336" y="8074"/>
                  </a:lnTo>
                  <a:lnTo>
                    <a:pt x="11503" y="8074"/>
                  </a:lnTo>
                  <a:cubicBezTo>
                    <a:pt x="11670" y="8074"/>
                    <a:pt x="11860" y="7931"/>
                    <a:pt x="11860" y="7717"/>
                  </a:cubicBezTo>
                  <a:lnTo>
                    <a:pt x="11860" y="6574"/>
                  </a:lnTo>
                  <a:cubicBezTo>
                    <a:pt x="11860" y="6407"/>
                    <a:pt x="11717" y="6216"/>
                    <a:pt x="11503" y="6216"/>
                  </a:cubicBezTo>
                  <a:lnTo>
                    <a:pt x="10336" y="6216"/>
                  </a:lnTo>
                  <a:lnTo>
                    <a:pt x="10336" y="4954"/>
                  </a:lnTo>
                  <a:cubicBezTo>
                    <a:pt x="10336" y="4692"/>
                    <a:pt x="10122" y="4478"/>
                    <a:pt x="9860" y="4478"/>
                  </a:cubicBezTo>
                  <a:lnTo>
                    <a:pt x="6121" y="4478"/>
                  </a:lnTo>
                  <a:lnTo>
                    <a:pt x="6121" y="2930"/>
                  </a:lnTo>
                  <a:lnTo>
                    <a:pt x="8502" y="2930"/>
                  </a:lnTo>
                  <a:cubicBezTo>
                    <a:pt x="8669" y="2930"/>
                    <a:pt x="8860" y="2763"/>
                    <a:pt x="8860" y="2573"/>
                  </a:cubicBezTo>
                  <a:lnTo>
                    <a:pt x="8860" y="191"/>
                  </a:lnTo>
                  <a:cubicBezTo>
                    <a:pt x="8860" y="96"/>
                    <a:pt x="8764" y="1"/>
                    <a:pt x="8669" y="1"/>
                  </a:cubicBezTo>
                  <a:lnTo>
                    <a:pt x="7359" y="1"/>
                  </a:lnTo>
                  <a:cubicBezTo>
                    <a:pt x="7336" y="1"/>
                    <a:pt x="7312" y="1"/>
                    <a:pt x="7312" y="25"/>
                  </a:cubicBezTo>
                  <a:cubicBezTo>
                    <a:pt x="7193" y="191"/>
                    <a:pt x="7264" y="358"/>
                    <a:pt x="7431" y="358"/>
                  </a:cubicBezTo>
                  <a:lnTo>
                    <a:pt x="8526" y="358"/>
                  </a:lnTo>
                  <a:lnTo>
                    <a:pt x="8526" y="2597"/>
                  </a:lnTo>
                  <a:lnTo>
                    <a:pt x="3382" y="2597"/>
                  </a:lnTo>
                  <a:lnTo>
                    <a:pt x="3382" y="358"/>
                  </a:lnTo>
                  <a:lnTo>
                    <a:pt x="6621" y="358"/>
                  </a:lnTo>
                  <a:cubicBezTo>
                    <a:pt x="6716" y="358"/>
                    <a:pt x="6788" y="263"/>
                    <a:pt x="6788" y="191"/>
                  </a:cubicBezTo>
                  <a:cubicBezTo>
                    <a:pt x="6788" y="96"/>
                    <a:pt x="6716" y="1"/>
                    <a:pt x="662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4" name="Google Shape;2754;p55"/>
          <p:cNvGrpSpPr/>
          <p:nvPr/>
        </p:nvGrpSpPr>
        <p:grpSpPr>
          <a:xfrm>
            <a:off x="7736880" y="2448366"/>
            <a:ext cx="355039" cy="353608"/>
            <a:chOff x="7393967" y="2448366"/>
            <a:chExt cx="355039" cy="353608"/>
          </a:xfrm>
        </p:grpSpPr>
        <p:sp>
          <p:nvSpPr>
            <p:cNvPr id="2755" name="Google Shape;2755;p55"/>
            <p:cNvSpPr/>
            <p:nvPr/>
          </p:nvSpPr>
          <p:spPr>
            <a:xfrm>
              <a:off x="7399662" y="2454031"/>
              <a:ext cx="160494" cy="160494"/>
            </a:xfrm>
            <a:custGeom>
              <a:rect b="b" l="l" r="r" t="t"/>
              <a:pathLst>
                <a:path extrusionOk="0" h="5383" w="5383">
                  <a:moveTo>
                    <a:pt x="5335" y="1"/>
                  </a:moveTo>
                  <a:cubicBezTo>
                    <a:pt x="2406" y="25"/>
                    <a:pt x="24" y="2406"/>
                    <a:pt x="0" y="5335"/>
                  </a:cubicBezTo>
                  <a:cubicBezTo>
                    <a:pt x="0" y="5359"/>
                    <a:pt x="24" y="5383"/>
                    <a:pt x="48" y="5383"/>
                  </a:cubicBezTo>
                  <a:lnTo>
                    <a:pt x="5382" y="5383"/>
                  </a:lnTo>
                  <a:lnTo>
                    <a:pt x="5382" y="49"/>
                  </a:lnTo>
                  <a:cubicBezTo>
                    <a:pt x="5382" y="25"/>
                    <a:pt x="5359" y="1"/>
                    <a:pt x="5335"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55"/>
            <p:cNvSpPr/>
            <p:nvPr/>
          </p:nvSpPr>
          <p:spPr>
            <a:xfrm>
              <a:off x="7399662" y="2635815"/>
              <a:ext cx="274089" cy="160494"/>
            </a:xfrm>
            <a:custGeom>
              <a:rect b="b" l="l" r="r" t="t"/>
              <a:pathLst>
                <a:path extrusionOk="0" h="5383" w="9193">
                  <a:moveTo>
                    <a:pt x="48" y="0"/>
                  </a:moveTo>
                  <a:cubicBezTo>
                    <a:pt x="24" y="0"/>
                    <a:pt x="0" y="24"/>
                    <a:pt x="0" y="72"/>
                  </a:cubicBezTo>
                  <a:cubicBezTo>
                    <a:pt x="24" y="3001"/>
                    <a:pt x="2429" y="5382"/>
                    <a:pt x="5382" y="5382"/>
                  </a:cubicBezTo>
                  <a:cubicBezTo>
                    <a:pt x="6883" y="5382"/>
                    <a:pt x="8192" y="4787"/>
                    <a:pt x="9169" y="3835"/>
                  </a:cubicBezTo>
                  <a:cubicBezTo>
                    <a:pt x="9193" y="3811"/>
                    <a:pt x="9193" y="3787"/>
                    <a:pt x="9169" y="3763"/>
                  </a:cubicBezTo>
                  <a:lnTo>
                    <a:pt x="571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55"/>
            <p:cNvSpPr/>
            <p:nvPr/>
          </p:nvSpPr>
          <p:spPr>
            <a:xfrm>
              <a:off x="7423097" y="2721713"/>
              <a:ext cx="250655" cy="76028"/>
            </a:xfrm>
            <a:custGeom>
              <a:rect b="b" l="l" r="r" t="t"/>
              <a:pathLst>
                <a:path extrusionOk="0" h="2550" w="8407">
                  <a:moveTo>
                    <a:pt x="0" y="1"/>
                  </a:moveTo>
                  <a:cubicBezTo>
                    <a:pt x="953" y="1525"/>
                    <a:pt x="2667" y="2549"/>
                    <a:pt x="4596" y="2549"/>
                  </a:cubicBezTo>
                  <a:cubicBezTo>
                    <a:pt x="6097" y="2549"/>
                    <a:pt x="7406" y="1954"/>
                    <a:pt x="8383" y="1001"/>
                  </a:cubicBezTo>
                  <a:cubicBezTo>
                    <a:pt x="8407" y="954"/>
                    <a:pt x="8407" y="906"/>
                    <a:pt x="8383" y="906"/>
                  </a:cubicBezTo>
                  <a:lnTo>
                    <a:pt x="8073" y="573"/>
                  </a:lnTo>
                  <a:cubicBezTo>
                    <a:pt x="7097" y="1525"/>
                    <a:pt x="5763" y="2120"/>
                    <a:pt x="4311" y="2120"/>
                  </a:cubicBezTo>
                  <a:cubicBezTo>
                    <a:pt x="2548" y="2120"/>
                    <a:pt x="1000" y="1287"/>
                    <a:pt x="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5"/>
            <p:cNvSpPr/>
            <p:nvPr/>
          </p:nvSpPr>
          <p:spPr>
            <a:xfrm>
              <a:off x="7581416" y="2454031"/>
              <a:ext cx="160494" cy="278204"/>
            </a:xfrm>
            <a:custGeom>
              <a:rect b="b" l="l" r="r" t="t"/>
              <a:pathLst>
                <a:path extrusionOk="0" h="9331" w="5383">
                  <a:moveTo>
                    <a:pt x="72" y="1"/>
                  </a:moveTo>
                  <a:cubicBezTo>
                    <a:pt x="25" y="1"/>
                    <a:pt x="1" y="25"/>
                    <a:pt x="1" y="49"/>
                  </a:cubicBezTo>
                  <a:lnTo>
                    <a:pt x="1" y="5383"/>
                  </a:lnTo>
                  <a:lnTo>
                    <a:pt x="3597" y="9312"/>
                  </a:lnTo>
                  <a:cubicBezTo>
                    <a:pt x="3621" y="9324"/>
                    <a:pt x="3638" y="9330"/>
                    <a:pt x="3653" y="9330"/>
                  </a:cubicBezTo>
                  <a:cubicBezTo>
                    <a:pt x="3668" y="9330"/>
                    <a:pt x="3680" y="9324"/>
                    <a:pt x="3692" y="9312"/>
                  </a:cubicBezTo>
                  <a:cubicBezTo>
                    <a:pt x="4645" y="8336"/>
                    <a:pt x="5383" y="6836"/>
                    <a:pt x="5383" y="5383"/>
                  </a:cubicBezTo>
                  <a:cubicBezTo>
                    <a:pt x="5383" y="2430"/>
                    <a:pt x="3001" y="25"/>
                    <a:pt x="7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5"/>
            <p:cNvSpPr/>
            <p:nvPr/>
          </p:nvSpPr>
          <p:spPr>
            <a:xfrm>
              <a:off x="7655269" y="2471085"/>
              <a:ext cx="88074" cy="261150"/>
            </a:xfrm>
            <a:custGeom>
              <a:rect b="b" l="l" r="r" t="t"/>
              <a:pathLst>
                <a:path extrusionOk="0" h="8759" w="2954">
                  <a:moveTo>
                    <a:pt x="0" y="0"/>
                  </a:moveTo>
                  <a:lnTo>
                    <a:pt x="0" y="0"/>
                  </a:lnTo>
                  <a:cubicBezTo>
                    <a:pt x="1501" y="953"/>
                    <a:pt x="2525" y="2644"/>
                    <a:pt x="2525" y="4573"/>
                  </a:cubicBezTo>
                  <a:cubicBezTo>
                    <a:pt x="2525" y="6002"/>
                    <a:pt x="1810" y="7454"/>
                    <a:pt x="882" y="8455"/>
                  </a:cubicBezTo>
                  <a:lnTo>
                    <a:pt x="1167" y="8740"/>
                  </a:lnTo>
                  <a:cubicBezTo>
                    <a:pt x="1179" y="8752"/>
                    <a:pt x="1191" y="8758"/>
                    <a:pt x="1203" y="8758"/>
                  </a:cubicBezTo>
                  <a:cubicBezTo>
                    <a:pt x="1215" y="8758"/>
                    <a:pt x="1227" y="8752"/>
                    <a:pt x="1239" y="8740"/>
                  </a:cubicBezTo>
                  <a:cubicBezTo>
                    <a:pt x="2191" y="7764"/>
                    <a:pt x="2953" y="6264"/>
                    <a:pt x="2953" y="4811"/>
                  </a:cubicBezTo>
                  <a:cubicBezTo>
                    <a:pt x="2953" y="2692"/>
                    <a:pt x="1715" y="882"/>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5"/>
            <p:cNvSpPr/>
            <p:nvPr/>
          </p:nvSpPr>
          <p:spPr>
            <a:xfrm>
              <a:off x="7393967" y="2448366"/>
              <a:ext cx="171854" cy="171854"/>
            </a:xfrm>
            <a:custGeom>
              <a:rect b="b" l="l" r="r" t="t"/>
              <a:pathLst>
                <a:path extrusionOk="0" h="5764" w="5764">
                  <a:moveTo>
                    <a:pt x="5526" y="0"/>
                  </a:moveTo>
                  <a:cubicBezTo>
                    <a:pt x="4525" y="0"/>
                    <a:pt x="3573" y="310"/>
                    <a:pt x="2716" y="810"/>
                  </a:cubicBezTo>
                  <a:cubicBezTo>
                    <a:pt x="1906" y="1286"/>
                    <a:pt x="1239" y="2001"/>
                    <a:pt x="763" y="2834"/>
                  </a:cubicBezTo>
                  <a:cubicBezTo>
                    <a:pt x="691" y="2930"/>
                    <a:pt x="715" y="3025"/>
                    <a:pt x="810" y="3072"/>
                  </a:cubicBezTo>
                  <a:cubicBezTo>
                    <a:pt x="844" y="3097"/>
                    <a:pt x="877" y="3108"/>
                    <a:pt x="908" y="3108"/>
                  </a:cubicBezTo>
                  <a:cubicBezTo>
                    <a:pt x="966" y="3108"/>
                    <a:pt x="1018" y="3071"/>
                    <a:pt x="1049" y="3025"/>
                  </a:cubicBezTo>
                  <a:cubicBezTo>
                    <a:pt x="1501" y="2239"/>
                    <a:pt x="2120" y="1596"/>
                    <a:pt x="2906" y="1144"/>
                  </a:cubicBezTo>
                  <a:cubicBezTo>
                    <a:pt x="3644" y="691"/>
                    <a:pt x="4525" y="429"/>
                    <a:pt x="5407" y="405"/>
                  </a:cubicBezTo>
                  <a:lnTo>
                    <a:pt x="5407" y="5430"/>
                  </a:lnTo>
                  <a:lnTo>
                    <a:pt x="358" y="5430"/>
                  </a:lnTo>
                  <a:cubicBezTo>
                    <a:pt x="406" y="4835"/>
                    <a:pt x="525" y="4263"/>
                    <a:pt x="715" y="3739"/>
                  </a:cubicBezTo>
                  <a:cubicBezTo>
                    <a:pt x="763" y="3644"/>
                    <a:pt x="715" y="3549"/>
                    <a:pt x="644" y="3501"/>
                  </a:cubicBezTo>
                  <a:cubicBezTo>
                    <a:pt x="617" y="3488"/>
                    <a:pt x="591" y="3482"/>
                    <a:pt x="565" y="3482"/>
                  </a:cubicBezTo>
                  <a:cubicBezTo>
                    <a:pt x="499" y="3482"/>
                    <a:pt x="440" y="3521"/>
                    <a:pt x="406" y="3573"/>
                  </a:cubicBezTo>
                  <a:cubicBezTo>
                    <a:pt x="167" y="4216"/>
                    <a:pt x="48" y="4859"/>
                    <a:pt x="1" y="5525"/>
                  </a:cubicBezTo>
                  <a:cubicBezTo>
                    <a:pt x="1" y="5573"/>
                    <a:pt x="48" y="5644"/>
                    <a:pt x="72" y="5668"/>
                  </a:cubicBezTo>
                  <a:cubicBezTo>
                    <a:pt x="96" y="5716"/>
                    <a:pt x="191" y="5764"/>
                    <a:pt x="239" y="5764"/>
                  </a:cubicBezTo>
                  <a:lnTo>
                    <a:pt x="5573" y="5764"/>
                  </a:lnTo>
                  <a:cubicBezTo>
                    <a:pt x="5669" y="5764"/>
                    <a:pt x="5764" y="5668"/>
                    <a:pt x="5764" y="5573"/>
                  </a:cubicBezTo>
                  <a:lnTo>
                    <a:pt x="5764" y="239"/>
                  </a:lnTo>
                  <a:cubicBezTo>
                    <a:pt x="5764" y="191"/>
                    <a:pt x="5716" y="120"/>
                    <a:pt x="5692" y="96"/>
                  </a:cubicBezTo>
                  <a:cubicBezTo>
                    <a:pt x="5645" y="48"/>
                    <a:pt x="5573" y="0"/>
                    <a:pt x="5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5"/>
            <p:cNvSpPr/>
            <p:nvPr/>
          </p:nvSpPr>
          <p:spPr>
            <a:xfrm>
              <a:off x="7393967" y="2630120"/>
              <a:ext cx="285479" cy="171854"/>
            </a:xfrm>
            <a:custGeom>
              <a:rect b="b" l="l" r="r" t="t"/>
              <a:pathLst>
                <a:path extrusionOk="0" h="5764" w="9575">
                  <a:moveTo>
                    <a:pt x="5811" y="382"/>
                  </a:moveTo>
                  <a:lnTo>
                    <a:pt x="9145" y="4002"/>
                  </a:lnTo>
                  <a:cubicBezTo>
                    <a:pt x="8193" y="4930"/>
                    <a:pt x="6907" y="5431"/>
                    <a:pt x="5573" y="5431"/>
                  </a:cubicBezTo>
                  <a:cubicBezTo>
                    <a:pt x="4168" y="5431"/>
                    <a:pt x="2906" y="4907"/>
                    <a:pt x="1906" y="3906"/>
                  </a:cubicBezTo>
                  <a:cubicBezTo>
                    <a:pt x="953" y="2954"/>
                    <a:pt x="406" y="1716"/>
                    <a:pt x="358" y="382"/>
                  </a:cubicBezTo>
                  <a:close/>
                  <a:moveTo>
                    <a:pt x="286" y="1"/>
                  </a:moveTo>
                  <a:cubicBezTo>
                    <a:pt x="215" y="1"/>
                    <a:pt x="191" y="1"/>
                    <a:pt x="120" y="49"/>
                  </a:cubicBezTo>
                  <a:cubicBezTo>
                    <a:pt x="72" y="96"/>
                    <a:pt x="1" y="168"/>
                    <a:pt x="1" y="263"/>
                  </a:cubicBezTo>
                  <a:cubicBezTo>
                    <a:pt x="25" y="1739"/>
                    <a:pt x="596" y="3121"/>
                    <a:pt x="1668" y="4145"/>
                  </a:cubicBezTo>
                  <a:cubicBezTo>
                    <a:pt x="2716" y="5192"/>
                    <a:pt x="4121" y="5764"/>
                    <a:pt x="5597" y="5764"/>
                  </a:cubicBezTo>
                  <a:cubicBezTo>
                    <a:pt x="7074" y="5764"/>
                    <a:pt x="8455" y="5192"/>
                    <a:pt x="9503" y="4192"/>
                  </a:cubicBezTo>
                  <a:cubicBezTo>
                    <a:pt x="9574" y="4097"/>
                    <a:pt x="9574" y="3954"/>
                    <a:pt x="9479" y="3859"/>
                  </a:cubicBezTo>
                  <a:lnTo>
                    <a:pt x="6026" y="72"/>
                  </a:lnTo>
                  <a:cubicBezTo>
                    <a:pt x="6002" y="49"/>
                    <a:pt x="5931"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5"/>
            <p:cNvSpPr/>
            <p:nvPr/>
          </p:nvSpPr>
          <p:spPr>
            <a:xfrm>
              <a:off x="7576467" y="2448366"/>
              <a:ext cx="172539" cy="289712"/>
            </a:xfrm>
            <a:custGeom>
              <a:rect b="b" l="l" r="r" t="t"/>
              <a:pathLst>
                <a:path extrusionOk="0" h="9717" w="5787">
                  <a:moveTo>
                    <a:pt x="238" y="0"/>
                  </a:moveTo>
                  <a:cubicBezTo>
                    <a:pt x="143" y="0"/>
                    <a:pt x="48" y="72"/>
                    <a:pt x="24" y="167"/>
                  </a:cubicBezTo>
                  <a:cubicBezTo>
                    <a:pt x="0" y="191"/>
                    <a:pt x="0" y="215"/>
                    <a:pt x="0" y="286"/>
                  </a:cubicBezTo>
                  <a:lnTo>
                    <a:pt x="0" y="5573"/>
                  </a:lnTo>
                  <a:cubicBezTo>
                    <a:pt x="0" y="5597"/>
                    <a:pt x="24" y="5668"/>
                    <a:pt x="48" y="5692"/>
                  </a:cubicBezTo>
                  <a:lnTo>
                    <a:pt x="1000" y="6740"/>
                  </a:lnTo>
                  <a:cubicBezTo>
                    <a:pt x="1039" y="6766"/>
                    <a:pt x="1093" y="6785"/>
                    <a:pt x="1141" y="6785"/>
                  </a:cubicBezTo>
                  <a:cubicBezTo>
                    <a:pt x="1181" y="6785"/>
                    <a:pt x="1217" y="6772"/>
                    <a:pt x="1238" y="6740"/>
                  </a:cubicBezTo>
                  <a:cubicBezTo>
                    <a:pt x="1310" y="6668"/>
                    <a:pt x="1334" y="6549"/>
                    <a:pt x="1238" y="6502"/>
                  </a:cubicBezTo>
                  <a:lnTo>
                    <a:pt x="357" y="5525"/>
                  </a:lnTo>
                  <a:lnTo>
                    <a:pt x="357" y="358"/>
                  </a:lnTo>
                  <a:cubicBezTo>
                    <a:pt x="1691" y="405"/>
                    <a:pt x="2929" y="953"/>
                    <a:pt x="3882" y="1906"/>
                  </a:cubicBezTo>
                  <a:cubicBezTo>
                    <a:pt x="4882" y="2906"/>
                    <a:pt x="5406" y="4216"/>
                    <a:pt x="5406" y="5573"/>
                  </a:cubicBezTo>
                  <a:cubicBezTo>
                    <a:pt x="5406" y="6859"/>
                    <a:pt x="4811" y="8264"/>
                    <a:pt x="3834" y="9288"/>
                  </a:cubicBezTo>
                  <a:lnTo>
                    <a:pt x="1810" y="7073"/>
                  </a:lnTo>
                  <a:cubicBezTo>
                    <a:pt x="1772" y="7035"/>
                    <a:pt x="1720" y="7010"/>
                    <a:pt x="1673" y="7010"/>
                  </a:cubicBezTo>
                  <a:cubicBezTo>
                    <a:pt x="1632" y="7010"/>
                    <a:pt x="1594" y="7029"/>
                    <a:pt x="1572" y="7073"/>
                  </a:cubicBezTo>
                  <a:cubicBezTo>
                    <a:pt x="1500" y="7121"/>
                    <a:pt x="1477" y="7240"/>
                    <a:pt x="1572" y="7311"/>
                  </a:cubicBezTo>
                  <a:lnTo>
                    <a:pt x="3691" y="9621"/>
                  </a:lnTo>
                  <a:cubicBezTo>
                    <a:pt x="3739" y="9693"/>
                    <a:pt x="3810" y="9717"/>
                    <a:pt x="3858" y="9717"/>
                  </a:cubicBezTo>
                  <a:cubicBezTo>
                    <a:pt x="3929" y="9717"/>
                    <a:pt x="3977" y="9669"/>
                    <a:pt x="4049" y="9645"/>
                  </a:cubicBezTo>
                  <a:cubicBezTo>
                    <a:pt x="5120" y="8550"/>
                    <a:pt x="5787" y="7002"/>
                    <a:pt x="5787" y="5597"/>
                  </a:cubicBezTo>
                  <a:cubicBezTo>
                    <a:pt x="5739" y="4120"/>
                    <a:pt x="5168" y="2715"/>
                    <a:pt x="4120" y="1667"/>
                  </a:cubicBezTo>
                  <a:cubicBezTo>
                    <a:pt x="3096" y="643"/>
                    <a:pt x="1715" y="48"/>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3" name="Google Shape;2763;p55"/>
          <p:cNvGrpSpPr/>
          <p:nvPr/>
        </p:nvGrpSpPr>
        <p:grpSpPr>
          <a:xfrm>
            <a:off x="6997982" y="2448366"/>
            <a:ext cx="354353" cy="352922"/>
            <a:chOff x="6731270" y="2448366"/>
            <a:chExt cx="354353" cy="352922"/>
          </a:xfrm>
        </p:grpSpPr>
        <p:sp>
          <p:nvSpPr>
            <p:cNvPr id="2764" name="Google Shape;2764;p55"/>
            <p:cNvSpPr/>
            <p:nvPr/>
          </p:nvSpPr>
          <p:spPr>
            <a:xfrm>
              <a:off x="6876142" y="2592493"/>
              <a:ext cx="203786" cy="205246"/>
            </a:xfrm>
            <a:custGeom>
              <a:rect b="b" l="l" r="r" t="t"/>
              <a:pathLst>
                <a:path extrusionOk="0" h="6884" w="6835">
                  <a:moveTo>
                    <a:pt x="3096" y="1"/>
                  </a:moveTo>
                  <a:cubicBezTo>
                    <a:pt x="3001" y="1"/>
                    <a:pt x="2905" y="96"/>
                    <a:pt x="2905" y="167"/>
                  </a:cubicBezTo>
                  <a:lnTo>
                    <a:pt x="2905" y="596"/>
                  </a:lnTo>
                  <a:cubicBezTo>
                    <a:pt x="2905" y="691"/>
                    <a:pt x="2858" y="739"/>
                    <a:pt x="2786" y="739"/>
                  </a:cubicBezTo>
                  <a:cubicBezTo>
                    <a:pt x="2501" y="810"/>
                    <a:pt x="2239" y="930"/>
                    <a:pt x="1953" y="1072"/>
                  </a:cubicBezTo>
                  <a:cubicBezTo>
                    <a:pt x="1933" y="1082"/>
                    <a:pt x="1905" y="1088"/>
                    <a:pt x="1876" y="1088"/>
                  </a:cubicBezTo>
                  <a:cubicBezTo>
                    <a:pt x="1835" y="1088"/>
                    <a:pt x="1790" y="1076"/>
                    <a:pt x="1762" y="1049"/>
                  </a:cubicBezTo>
                  <a:lnTo>
                    <a:pt x="1453" y="739"/>
                  </a:lnTo>
                  <a:cubicBezTo>
                    <a:pt x="1429" y="715"/>
                    <a:pt x="1387" y="703"/>
                    <a:pt x="1343" y="703"/>
                  </a:cubicBezTo>
                  <a:cubicBezTo>
                    <a:pt x="1298" y="703"/>
                    <a:pt x="1250" y="715"/>
                    <a:pt x="1215" y="739"/>
                  </a:cubicBezTo>
                  <a:lnTo>
                    <a:pt x="738" y="1215"/>
                  </a:lnTo>
                  <a:cubicBezTo>
                    <a:pt x="691" y="1287"/>
                    <a:pt x="691" y="1406"/>
                    <a:pt x="738" y="1453"/>
                  </a:cubicBezTo>
                  <a:lnTo>
                    <a:pt x="1048" y="1763"/>
                  </a:lnTo>
                  <a:cubicBezTo>
                    <a:pt x="1096" y="1811"/>
                    <a:pt x="1096" y="1906"/>
                    <a:pt x="1072" y="1954"/>
                  </a:cubicBezTo>
                  <a:cubicBezTo>
                    <a:pt x="929" y="2192"/>
                    <a:pt x="810" y="2501"/>
                    <a:pt x="738" y="2787"/>
                  </a:cubicBezTo>
                  <a:cubicBezTo>
                    <a:pt x="715" y="2882"/>
                    <a:pt x="643" y="2906"/>
                    <a:pt x="595" y="2906"/>
                  </a:cubicBezTo>
                  <a:lnTo>
                    <a:pt x="167" y="2906"/>
                  </a:lnTo>
                  <a:cubicBezTo>
                    <a:pt x="95" y="2906"/>
                    <a:pt x="0" y="3001"/>
                    <a:pt x="0" y="3097"/>
                  </a:cubicBezTo>
                  <a:lnTo>
                    <a:pt x="0" y="3787"/>
                  </a:lnTo>
                  <a:cubicBezTo>
                    <a:pt x="0" y="3859"/>
                    <a:pt x="95" y="3954"/>
                    <a:pt x="167" y="3954"/>
                  </a:cubicBezTo>
                  <a:lnTo>
                    <a:pt x="595" y="3954"/>
                  </a:lnTo>
                  <a:cubicBezTo>
                    <a:pt x="691" y="3954"/>
                    <a:pt x="738" y="4025"/>
                    <a:pt x="738" y="4073"/>
                  </a:cubicBezTo>
                  <a:cubicBezTo>
                    <a:pt x="810" y="4383"/>
                    <a:pt x="929" y="4645"/>
                    <a:pt x="1072" y="4907"/>
                  </a:cubicBezTo>
                  <a:cubicBezTo>
                    <a:pt x="1096" y="4978"/>
                    <a:pt x="1096" y="5049"/>
                    <a:pt x="1048" y="5121"/>
                  </a:cubicBezTo>
                  <a:lnTo>
                    <a:pt x="738" y="5407"/>
                  </a:lnTo>
                  <a:cubicBezTo>
                    <a:pt x="691" y="5478"/>
                    <a:pt x="691" y="5597"/>
                    <a:pt x="738" y="5645"/>
                  </a:cubicBezTo>
                  <a:lnTo>
                    <a:pt x="1215" y="6121"/>
                  </a:lnTo>
                  <a:cubicBezTo>
                    <a:pt x="1250" y="6157"/>
                    <a:pt x="1298" y="6175"/>
                    <a:pt x="1343" y="6175"/>
                  </a:cubicBezTo>
                  <a:cubicBezTo>
                    <a:pt x="1387" y="6175"/>
                    <a:pt x="1429" y="6157"/>
                    <a:pt x="1453" y="6121"/>
                  </a:cubicBezTo>
                  <a:lnTo>
                    <a:pt x="1762" y="5835"/>
                  </a:lnTo>
                  <a:cubicBezTo>
                    <a:pt x="1793" y="5790"/>
                    <a:pt x="1842" y="5773"/>
                    <a:pt x="1886" y="5773"/>
                  </a:cubicBezTo>
                  <a:cubicBezTo>
                    <a:pt x="1912" y="5773"/>
                    <a:pt x="1935" y="5779"/>
                    <a:pt x="1953" y="5788"/>
                  </a:cubicBezTo>
                  <a:cubicBezTo>
                    <a:pt x="2191" y="5954"/>
                    <a:pt x="2501" y="6073"/>
                    <a:pt x="2786" y="6121"/>
                  </a:cubicBezTo>
                  <a:cubicBezTo>
                    <a:pt x="2882" y="6169"/>
                    <a:pt x="2905" y="6216"/>
                    <a:pt x="2905" y="6288"/>
                  </a:cubicBezTo>
                  <a:lnTo>
                    <a:pt x="2905" y="6693"/>
                  </a:lnTo>
                  <a:cubicBezTo>
                    <a:pt x="2905" y="6788"/>
                    <a:pt x="3001" y="6883"/>
                    <a:pt x="3096" y="6883"/>
                  </a:cubicBezTo>
                  <a:lnTo>
                    <a:pt x="3739" y="6883"/>
                  </a:lnTo>
                  <a:cubicBezTo>
                    <a:pt x="3834" y="6883"/>
                    <a:pt x="3929" y="6788"/>
                    <a:pt x="3929" y="6693"/>
                  </a:cubicBezTo>
                  <a:lnTo>
                    <a:pt x="3929" y="6288"/>
                  </a:lnTo>
                  <a:cubicBezTo>
                    <a:pt x="3929" y="6192"/>
                    <a:pt x="3977" y="6121"/>
                    <a:pt x="4049" y="6121"/>
                  </a:cubicBezTo>
                  <a:cubicBezTo>
                    <a:pt x="4334" y="6073"/>
                    <a:pt x="4620" y="5954"/>
                    <a:pt x="4882" y="5788"/>
                  </a:cubicBezTo>
                  <a:cubicBezTo>
                    <a:pt x="4900" y="5779"/>
                    <a:pt x="4923" y="5773"/>
                    <a:pt x="4950" y="5773"/>
                  </a:cubicBezTo>
                  <a:cubicBezTo>
                    <a:pt x="4996" y="5773"/>
                    <a:pt x="5051" y="5790"/>
                    <a:pt x="5096" y="5835"/>
                  </a:cubicBezTo>
                  <a:lnTo>
                    <a:pt x="5382" y="6121"/>
                  </a:lnTo>
                  <a:cubicBezTo>
                    <a:pt x="5418" y="6157"/>
                    <a:pt x="5466" y="6175"/>
                    <a:pt x="5510" y="6175"/>
                  </a:cubicBezTo>
                  <a:cubicBezTo>
                    <a:pt x="5555" y="6175"/>
                    <a:pt x="5597" y="6157"/>
                    <a:pt x="5620" y="6121"/>
                  </a:cubicBezTo>
                  <a:lnTo>
                    <a:pt x="6097" y="5645"/>
                  </a:lnTo>
                  <a:cubicBezTo>
                    <a:pt x="6168" y="5597"/>
                    <a:pt x="6168" y="5478"/>
                    <a:pt x="6097" y="5407"/>
                  </a:cubicBezTo>
                  <a:lnTo>
                    <a:pt x="5811" y="5121"/>
                  </a:lnTo>
                  <a:cubicBezTo>
                    <a:pt x="5739" y="5049"/>
                    <a:pt x="5739" y="4978"/>
                    <a:pt x="5763" y="4907"/>
                  </a:cubicBezTo>
                  <a:cubicBezTo>
                    <a:pt x="5930" y="4668"/>
                    <a:pt x="6049" y="4383"/>
                    <a:pt x="6097" y="4073"/>
                  </a:cubicBezTo>
                  <a:cubicBezTo>
                    <a:pt x="6120" y="3978"/>
                    <a:pt x="6192" y="3954"/>
                    <a:pt x="6239" y="3954"/>
                  </a:cubicBezTo>
                  <a:lnTo>
                    <a:pt x="6668" y="3954"/>
                  </a:lnTo>
                  <a:cubicBezTo>
                    <a:pt x="6763" y="3930"/>
                    <a:pt x="6835" y="3859"/>
                    <a:pt x="6835" y="3787"/>
                  </a:cubicBezTo>
                  <a:lnTo>
                    <a:pt x="6835" y="3097"/>
                  </a:lnTo>
                  <a:cubicBezTo>
                    <a:pt x="6835" y="3001"/>
                    <a:pt x="6763" y="2906"/>
                    <a:pt x="6668" y="2906"/>
                  </a:cubicBezTo>
                  <a:lnTo>
                    <a:pt x="6239" y="2906"/>
                  </a:lnTo>
                  <a:cubicBezTo>
                    <a:pt x="6168" y="2906"/>
                    <a:pt x="6097" y="2858"/>
                    <a:pt x="6097" y="2787"/>
                  </a:cubicBezTo>
                  <a:cubicBezTo>
                    <a:pt x="6049" y="2501"/>
                    <a:pt x="5930" y="2239"/>
                    <a:pt x="5763" y="1954"/>
                  </a:cubicBezTo>
                  <a:cubicBezTo>
                    <a:pt x="5739" y="1906"/>
                    <a:pt x="5739" y="1811"/>
                    <a:pt x="5811" y="1763"/>
                  </a:cubicBezTo>
                  <a:lnTo>
                    <a:pt x="6097" y="1453"/>
                  </a:lnTo>
                  <a:cubicBezTo>
                    <a:pt x="6168" y="1406"/>
                    <a:pt x="6168" y="1287"/>
                    <a:pt x="6097" y="1215"/>
                  </a:cubicBezTo>
                  <a:lnTo>
                    <a:pt x="5620" y="739"/>
                  </a:lnTo>
                  <a:cubicBezTo>
                    <a:pt x="5597" y="715"/>
                    <a:pt x="5555" y="703"/>
                    <a:pt x="5510" y="703"/>
                  </a:cubicBezTo>
                  <a:cubicBezTo>
                    <a:pt x="5466" y="703"/>
                    <a:pt x="5418" y="715"/>
                    <a:pt x="5382" y="739"/>
                  </a:cubicBezTo>
                  <a:lnTo>
                    <a:pt x="5096" y="1049"/>
                  </a:lnTo>
                  <a:cubicBezTo>
                    <a:pt x="5055" y="1076"/>
                    <a:pt x="5005" y="1088"/>
                    <a:pt x="4961" y="1088"/>
                  </a:cubicBezTo>
                  <a:cubicBezTo>
                    <a:pt x="4930" y="1088"/>
                    <a:pt x="4902" y="1082"/>
                    <a:pt x="4882" y="1072"/>
                  </a:cubicBezTo>
                  <a:cubicBezTo>
                    <a:pt x="4644" y="930"/>
                    <a:pt x="4334" y="810"/>
                    <a:pt x="4049" y="739"/>
                  </a:cubicBezTo>
                  <a:cubicBezTo>
                    <a:pt x="3953" y="715"/>
                    <a:pt x="3929" y="644"/>
                    <a:pt x="3929" y="596"/>
                  </a:cubicBezTo>
                  <a:lnTo>
                    <a:pt x="3929" y="167"/>
                  </a:lnTo>
                  <a:cubicBezTo>
                    <a:pt x="3929" y="96"/>
                    <a:pt x="3834" y="1"/>
                    <a:pt x="37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5"/>
            <p:cNvSpPr/>
            <p:nvPr/>
          </p:nvSpPr>
          <p:spPr>
            <a:xfrm>
              <a:off x="6973400" y="2764051"/>
              <a:ext cx="42635" cy="33691"/>
            </a:xfrm>
            <a:custGeom>
              <a:rect b="b" l="l" r="r" t="t"/>
              <a:pathLst>
                <a:path extrusionOk="0" h="1130" w="1430">
                  <a:moveTo>
                    <a:pt x="1230" y="0"/>
                  </a:moveTo>
                  <a:cubicBezTo>
                    <a:pt x="1196" y="0"/>
                    <a:pt x="1165" y="12"/>
                    <a:pt x="1144" y="34"/>
                  </a:cubicBezTo>
                  <a:cubicBezTo>
                    <a:pt x="882" y="200"/>
                    <a:pt x="596" y="319"/>
                    <a:pt x="310" y="367"/>
                  </a:cubicBezTo>
                  <a:cubicBezTo>
                    <a:pt x="239" y="367"/>
                    <a:pt x="191" y="438"/>
                    <a:pt x="191" y="534"/>
                  </a:cubicBezTo>
                  <a:lnTo>
                    <a:pt x="191" y="939"/>
                  </a:lnTo>
                  <a:cubicBezTo>
                    <a:pt x="191" y="1034"/>
                    <a:pt x="96" y="1129"/>
                    <a:pt x="1" y="1129"/>
                  </a:cubicBezTo>
                  <a:lnTo>
                    <a:pt x="477" y="1129"/>
                  </a:lnTo>
                  <a:cubicBezTo>
                    <a:pt x="572" y="1129"/>
                    <a:pt x="667" y="1034"/>
                    <a:pt x="667" y="939"/>
                  </a:cubicBezTo>
                  <a:lnTo>
                    <a:pt x="667" y="534"/>
                  </a:lnTo>
                  <a:cubicBezTo>
                    <a:pt x="667" y="462"/>
                    <a:pt x="691" y="415"/>
                    <a:pt x="787" y="367"/>
                  </a:cubicBezTo>
                  <a:cubicBezTo>
                    <a:pt x="1025" y="319"/>
                    <a:pt x="1239" y="248"/>
                    <a:pt x="1430" y="129"/>
                  </a:cubicBezTo>
                  <a:lnTo>
                    <a:pt x="1358" y="57"/>
                  </a:lnTo>
                  <a:cubicBezTo>
                    <a:pt x="1319" y="18"/>
                    <a:pt x="1272" y="0"/>
                    <a:pt x="123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5"/>
            <p:cNvSpPr/>
            <p:nvPr/>
          </p:nvSpPr>
          <p:spPr>
            <a:xfrm>
              <a:off x="6973400" y="2592493"/>
              <a:ext cx="42635" cy="32409"/>
            </a:xfrm>
            <a:custGeom>
              <a:rect b="b" l="l" r="r" t="t"/>
              <a:pathLst>
                <a:path extrusionOk="0" h="1087" w="1430">
                  <a:moveTo>
                    <a:pt x="1" y="1"/>
                  </a:moveTo>
                  <a:cubicBezTo>
                    <a:pt x="96" y="1"/>
                    <a:pt x="191" y="96"/>
                    <a:pt x="191" y="167"/>
                  </a:cubicBezTo>
                  <a:lnTo>
                    <a:pt x="191" y="596"/>
                  </a:lnTo>
                  <a:cubicBezTo>
                    <a:pt x="191" y="644"/>
                    <a:pt x="215" y="715"/>
                    <a:pt x="310" y="739"/>
                  </a:cubicBezTo>
                  <a:cubicBezTo>
                    <a:pt x="596" y="810"/>
                    <a:pt x="906" y="930"/>
                    <a:pt x="1144" y="1072"/>
                  </a:cubicBezTo>
                  <a:cubicBezTo>
                    <a:pt x="1161" y="1081"/>
                    <a:pt x="1185" y="1087"/>
                    <a:pt x="1212" y="1087"/>
                  </a:cubicBezTo>
                  <a:cubicBezTo>
                    <a:pt x="1258" y="1087"/>
                    <a:pt x="1313" y="1070"/>
                    <a:pt x="1358" y="1025"/>
                  </a:cubicBezTo>
                  <a:lnTo>
                    <a:pt x="1430" y="953"/>
                  </a:lnTo>
                  <a:cubicBezTo>
                    <a:pt x="1239" y="834"/>
                    <a:pt x="1025" y="763"/>
                    <a:pt x="787" y="715"/>
                  </a:cubicBezTo>
                  <a:cubicBezTo>
                    <a:pt x="715" y="715"/>
                    <a:pt x="667" y="620"/>
                    <a:pt x="667" y="596"/>
                  </a:cubicBezTo>
                  <a:lnTo>
                    <a:pt x="667" y="167"/>
                  </a:lnTo>
                  <a:cubicBezTo>
                    <a:pt x="667" y="72"/>
                    <a:pt x="572"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5"/>
            <p:cNvSpPr/>
            <p:nvPr/>
          </p:nvSpPr>
          <p:spPr>
            <a:xfrm>
              <a:off x="7033060" y="2613453"/>
              <a:ext cx="46869" cy="163148"/>
            </a:xfrm>
            <a:custGeom>
              <a:rect b="b" l="l" r="r" t="t"/>
              <a:pathLst>
                <a:path extrusionOk="0" h="5472" w="1572">
                  <a:moveTo>
                    <a:pt x="247" y="0"/>
                  </a:moveTo>
                  <a:cubicBezTo>
                    <a:pt x="203" y="0"/>
                    <a:pt x="155" y="12"/>
                    <a:pt x="119" y="36"/>
                  </a:cubicBezTo>
                  <a:lnTo>
                    <a:pt x="0" y="155"/>
                  </a:lnTo>
                  <a:lnTo>
                    <a:pt x="357" y="512"/>
                  </a:lnTo>
                  <a:cubicBezTo>
                    <a:pt x="429" y="584"/>
                    <a:pt x="429" y="703"/>
                    <a:pt x="357" y="750"/>
                  </a:cubicBezTo>
                  <a:lnTo>
                    <a:pt x="72" y="1060"/>
                  </a:lnTo>
                  <a:cubicBezTo>
                    <a:pt x="0" y="1108"/>
                    <a:pt x="0" y="1203"/>
                    <a:pt x="24" y="1251"/>
                  </a:cubicBezTo>
                  <a:cubicBezTo>
                    <a:pt x="191" y="1536"/>
                    <a:pt x="310" y="1798"/>
                    <a:pt x="357" y="2084"/>
                  </a:cubicBezTo>
                  <a:cubicBezTo>
                    <a:pt x="357" y="2155"/>
                    <a:pt x="429" y="2203"/>
                    <a:pt x="500" y="2203"/>
                  </a:cubicBezTo>
                  <a:lnTo>
                    <a:pt x="929" y="2203"/>
                  </a:lnTo>
                  <a:cubicBezTo>
                    <a:pt x="1024" y="2203"/>
                    <a:pt x="1096" y="2298"/>
                    <a:pt x="1096" y="2394"/>
                  </a:cubicBezTo>
                  <a:lnTo>
                    <a:pt x="1096" y="3084"/>
                  </a:lnTo>
                  <a:cubicBezTo>
                    <a:pt x="1096" y="3156"/>
                    <a:pt x="1024" y="3251"/>
                    <a:pt x="929" y="3251"/>
                  </a:cubicBezTo>
                  <a:lnTo>
                    <a:pt x="500" y="3251"/>
                  </a:lnTo>
                  <a:cubicBezTo>
                    <a:pt x="453" y="3251"/>
                    <a:pt x="381" y="3275"/>
                    <a:pt x="357" y="3370"/>
                  </a:cubicBezTo>
                  <a:cubicBezTo>
                    <a:pt x="310" y="3680"/>
                    <a:pt x="191" y="3965"/>
                    <a:pt x="24" y="4204"/>
                  </a:cubicBezTo>
                  <a:cubicBezTo>
                    <a:pt x="0" y="4275"/>
                    <a:pt x="0" y="4346"/>
                    <a:pt x="72" y="4418"/>
                  </a:cubicBezTo>
                  <a:lnTo>
                    <a:pt x="357" y="4704"/>
                  </a:lnTo>
                  <a:cubicBezTo>
                    <a:pt x="429" y="4775"/>
                    <a:pt x="429" y="4894"/>
                    <a:pt x="357" y="4942"/>
                  </a:cubicBezTo>
                  <a:lnTo>
                    <a:pt x="0" y="5299"/>
                  </a:lnTo>
                  <a:lnTo>
                    <a:pt x="119" y="5418"/>
                  </a:lnTo>
                  <a:cubicBezTo>
                    <a:pt x="155" y="5454"/>
                    <a:pt x="203" y="5472"/>
                    <a:pt x="247" y="5472"/>
                  </a:cubicBezTo>
                  <a:cubicBezTo>
                    <a:pt x="292" y="5472"/>
                    <a:pt x="334" y="5454"/>
                    <a:pt x="357" y="5418"/>
                  </a:cubicBezTo>
                  <a:lnTo>
                    <a:pt x="834" y="4942"/>
                  </a:lnTo>
                  <a:cubicBezTo>
                    <a:pt x="905" y="4894"/>
                    <a:pt x="905" y="4775"/>
                    <a:pt x="834" y="4704"/>
                  </a:cubicBezTo>
                  <a:lnTo>
                    <a:pt x="548" y="4418"/>
                  </a:lnTo>
                  <a:cubicBezTo>
                    <a:pt x="476" y="4346"/>
                    <a:pt x="476" y="4275"/>
                    <a:pt x="500" y="4204"/>
                  </a:cubicBezTo>
                  <a:cubicBezTo>
                    <a:pt x="667" y="3942"/>
                    <a:pt x="786" y="3680"/>
                    <a:pt x="834" y="3370"/>
                  </a:cubicBezTo>
                  <a:cubicBezTo>
                    <a:pt x="834" y="3322"/>
                    <a:pt x="905" y="3251"/>
                    <a:pt x="976" y="3251"/>
                  </a:cubicBezTo>
                  <a:lnTo>
                    <a:pt x="1405" y="3251"/>
                  </a:lnTo>
                  <a:cubicBezTo>
                    <a:pt x="1500" y="3251"/>
                    <a:pt x="1572" y="3156"/>
                    <a:pt x="1572" y="3084"/>
                  </a:cubicBezTo>
                  <a:lnTo>
                    <a:pt x="1572" y="2394"/>
                  </a:lnTo>
                  <a:cubicBezTo>
                    <a:pt x="1572" y="2275"/>
                    <a:pt x="1500" y="2203"/>
                    <a:pt x="1405" y="2203"/>
                  </a:cubicBezTo>
                  <a:lnTo>
                    <a:pt x="976" y="2203"/>
                  </a:lnTo>
                  <a:cubicBezTo>
                    <a:pt x="929" y="2203"/>
                    <a:pt x="857" y="2179"/>
                    <a:pt x="834" y="2084"/>
                  </a:cubicBezTo>
                  <a:cubicBezTo>
                    <a:pt x="786" y="1798"/>
                    <a:pt x="667" y="1489"/>
                    <a:pt x="500" y="1251"/>
                  </a:cubicBezTo>
                  <a:cubicBezTo>
                    <a:pt x="476" y="1203"/>
                    <a:pt x="476" y="1108"/>
                    <a:pt x="548" y="1060"/>
                  </a:cubicBezTo>
                  <a:lnTo>
                    <a:pt x="834" y="750"/>
                  </a:lnTo>
                  <a:cubicBezTo>
                    <a:pt x="905" y="703"/>
                    <a:pt x="905" y="584"/>
                    <a:pt x="834" y="512"/>
                  </a:cubicBezTo>
                  <a:lnTo>
                    <a:pt x="357" y="36"/>
                  </a:lnTo>
                  <a:cubicBezTo>
                    <a:pt x="334" y="12"/>
                    <a:pt x="292" y="0"/>
                    <a:pt x="24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5"/>
            <p:cNvSpPr/>
            <p:nvPr/>
          </p:nvSpPr>
          <p:spPr>
            <a:xfrm>
              <a:off x="6734848" y="2454031"/>
              <a:ext cx="179665" cy="178979"/>
            </a:xfrm>
            <a:custGeom>
              <a:rect b="b" l="l" r="r" t="t"/>
              <a:pathLst>
                <a:path extrusionOk="0" h="6003" w="6026">
                  <a:moveTo>
                    <a:pt x="2715" y="1"/>
                  </a:moveTo>
                  <a:cubicBezTo>
                    <a:pt x="2620" y="1"/>
                    <a:pt x="2548" y="49"/>
                    <a:pt x="2548" y="144"/>
                  </a:cubicBezTo>
                  <a:lnTo>
                    <a:pt x="2548" y="501"/>
                  </a:lnTo>
                  <a:cubicBezTo>
                    <a:pt x="2548" y="572"/>
                    <a:pt x="2501" y="620"/>
                    <a:pt x="2429" y="644"/>
                  </a:cubicBezTo>
                  <a:cubicBezTo>
                    <a:pt x="2191" y="715"/>
                    <a:pt x="1953" y="811"/>
                    <a:pt x="1715" y="954"/>
                  </a:cubicBezTo>
                  <a:cubicBezTo>
                    <a:pt x="1695" y="963"/>
                    <a:pt x="1671" y="969"/>
                    <a:pt x="1647" y="969"/>
                  </a:cubicBezTo>
                  <a:cubicBezTo>
                    <a:pt x="1612" y="969"/>
                    <a:pt x="1576" y="958"/>
                    <a:pt x="1548" y="930"/>
                  </a:cubicBezTo>
                  <a:lnTo>
                    <a:pt x="1286" y="644"/>
                  </a:lnTo>
                  <a:cubicBezTo>
                    <a:pt x="1250" y="620"/>
                    <a:pt x="1209" y="608"/>
                    <a:pt x="1170" y="608"/>
                  </a:cubicBezTo>
                  <a:cubicBezTo>
                    <a:pt x="1131" y="608"/>
                    <a:pt x="1095" y="620"/>
                    <a:pt x="1072" y="644"/>
                  </a:cubicBezTo>
                  <a:lnTo>
                    <a:pt x="643" y="1073"/>
                  </a:lnTo>
                  <a:cubicBezTo>
                    <a:pt x="595" y="1120"/>
                    <a:pt x="595" y="1215"/>
                    <a:pt x="643" y="1287"/>
                  </a:cubicBezTo>
                  <a:lnTo>
                    <a:pt x="929" y="1549"/>
                  </a:lnTo>
                  <a:cubicBezTo>
                    <a:pt x="976" y="1597"/>
                    <a:pt x="976" y="1668"/>
                    <a:pt x="953" y="1716"/>
                  </a:cubicBezTo>
                  <a:cubicBezTo>
                    <a:pt x="834" y="1930"/>
                    <a:pt x="714" y="2168"/>
                    <a:pt x="643" y="2430"/>
                  </a:cubicBezTo>
                  <a:cubicBezTo>
                    <a:pt x="619" y="2501"/>
                    <a:pt x="595" y="2549"/>
                    <a:pt x="500" y="2549"/>
                  </a:cubicBezTo>
                  <a:lnTo>
                    <a:pt x="143" y="2549"/>
                  </a:lnTo>
                  <a:cubicBezTo>
                    <a:pt x="48" y="2549"/>
                    <a:pt x="0" y="2621"/>
                    <a:pt x="0" y="2716"/>
                  </a:cubicBezTo>
                  <a:lnTo>
                    <a:pt x="0" y="3311"/>
                  </a:lnTo>
                  <a:cubicBezTo>
                    <a:pt x="0" y="3383"/>
                    <a:pt x="48" y="3454"/>
                    <a:pt x="143" y="3454"/>
                  </a:cubicBezTo>
                  <a:lnTo>
                    <a:pt x="500" y="3454"/>
                  </a:lnTo>
                  <a:cubicBezTo>
                    <a:pt x="572" y="3454"/>
                    <a:pt x="619" y="3502"/>
                    <a:pt x="643" y="3573"/>
                  </a:cubicBezTo>
                  <a:cubicBezTo>
                    <a:pt x="714" y="3811"/>
                    <a:pt x="810" y="4049"/>
                    <a:pt x="953" y="4288"/>
                  </a:cubicBezTo>
                  <a:cubicBezTo>
                    <a:pt x="976" y="4335"/>
                    <a:pt x="976" y="4407"/>
                    <a:pt x="929" y="4454"/>
                  </a:cubicBezTo>
                  <a:lnTo>
                    <a:pt x="643" y="4740"/>
                  </a:lnTo>
                  <a:cubicBezTo>
                    <a:pt x="595" y="4788"/>
                    <a:pt x="595" y="4883"/>
                    <a:pt x="643" y="4931"/>
                  </a:cubicBezTo>
                  <a:lnTo>
                    <a:pt x="1072" y="5359"/>
                  </a:lnTo>
                  <a:cubicBezTo>
                    <a:pt x="1095" y="5383"/>
                    <a:pt x="1131" y="5395"/>
                    <a:pt x="1170" y="5395"/>
                  </a:cubicBezTo>
                  <a:cubicBezTo>
                    <a:pt x="1209" y="5395"/>
                    <a:pt x="1250" y="5383"/>
                    <a:pt x="1286" y="5359"/>
                  </a:cubicBezTo>
                  <a:lnTo>
                    <a:pt x="1548" y="5097"/>
                  </a:lnTo>
                  <a:cubicBezTo>
                    <a:pt x="1578" y="5052"/>
                    <a:pt x="1618" y="5035"/>
                    <a:pt x="1655" y="5035"/>
                  </a:cubicBezTo>
                  <a:cubicBezTo>
                    <a:pt x="1677" y="5035"/>
                    <a:pt x="1697" y="5041"/>
                    <a:pt x="1715" y="5050"/>
                  </a:cubicBezTo>
                  <a:cubicBezTo>
                    <a:pt x="1929" y="5169"/>
                    <a:pt x="2167" y="5288"/>
                    <a:pt x="2429" y="5359"/>
                  </a:cubicBezTo>
                  <a:cubicBezTo>
                    <a:pt x="2501" y="5383"/>
                    <a:pt x="2548" y="5407"/>
                    <a:pt x="2548" y="5502"/>
                  </a:cubicBezTo>
                  <a:lnTo>
                    <a:pt x="2548" y="5859"/>
                  </a:lnTo>
                  <a:cubicBezTo>
                    <a:pt x="2548" y="5955"/>
                    <a:pt x="2620" y="6002"/>
                    <a:pt x="2715" y="6002"/>
                  </a:cubicBezTo>
                  <a:lnTo>
                    <a:pt x="3310" y="6002"/>
                  </a:lnTo>
                  <a:cubicBezTo>
                    <a:pt x="3382" y="6002"/>
                    <a:pt x="3453" y="5955"/>
                    <a:pt x="3453" y="5859"/>
                  </a:cubicBezTo>
                  <a:lnTo>
                    <a:pt x="3453" y="5502"/>
                  </a:lnTo>
                  <a:cubicBezTo>
                    <a:pt x="3453" y="5454"/>
                    <a:pt x="3501" y="5383"/>
                    <a:pt x="3572" y="5359"/>
                  </a:cubicBezTo>
                  <a:cubicBezTo>
                    <a:pt x="3810" y="5288"/>
                    <a:pt x="4048" y="5216"/>
                    <a:pt x="4287" y="5050"/>
                  </a:cubicBezTo>
                  <a:cubicBezTo>
                    <a:pt x="4313" y="5041"/>
                    <a:pt x="4336" y="5035"/>
                    <a:pt x="4357" y="5035"/>
                  </a:cubicBezTo>
                  <a:cubicBezTo>
                    <a:pt x="4393" y="5035"/>
                    <a:pt x="4423" y="5052"/>
                    <a:pt x="4453" y="5097"/>
                  </a:cubicBezTo>
                  <a:lnTo>
                    <a:pt x="4739" y="5359"/>
                  </a:lnTo>
                  <a:cubicBezTo>
                    <a:pt x="4763" y="5383"/>
                    <a:pt x="4799" y="5395"/>
                    <a:pt x="4837" y="5395"/>
                  </a:cubicBezTo>
                  <a:cubicBezTo>
                    <a:pt x="4876" y="5395"/>
                    <a:pt x="4918" y="5383"/>
                    <a:pt x="4953" y="5359"/>
                  </a:cubicBezTo>
                  <a:lnTo>
                    <a:pt x="5358" y="4931"/>
                  </a:lnTo>
                  <a:cubicBezTo>
                    <a:pt x="5430" y="4883"/>
                    <a:pt x="5430" y="4788"/>
                    <a:pt x="5358" y="4740"/>
                  </a:cubicBezTo>
                  <a:lnTo>
                    <a:pt x="5096" y="4454"/>
                  </a:lnTo>
                  <a:cubicBezTo>
                    <a:pt x="5025" y="4407"/>
                    <a:pt x="5025" y="4335"/>
                    <a:pt x="5073" y="4288"/>
                  </a:cubicBezTo>
                  <a:cubicBezTo>
                    <a:pt x="5192" y="4073"/>
                    <a:pt x="5311" y="3835"/>
                    <a:pt x="5358" y="3573"/>
                  </a:cubicBezTo>
                  <a:cubicBezTo>
                    <a:pt x="5382" y="3502"/>
                    <a:pt x="5430" y="3454"/>
                    <a:pt x="5501" y="3454"/>
                  </a:cubicBezTo>
                  <a:lnTo>
                    <a:pt x="5858" y="3454"/>
                  </a:lnTo>
                  <a:cubicBezTo>
                    <a:pt x="5954" y="3430"/>
                    <a:pt x="6025" y="3335"/>
                    <a:pt x="6025" y="3264"/>
                  </a:cubicBezTo>
                  <a:lnTo>
                    <a:pt x="6025" y="2668"/>
                  </a:lnTo>
                  <a:cubicBezTo>
                    <a:pt x="6025" y="2597"/>
                    <a:pt x="5954" y="2525"/>
                    <a:pt x="5858" y="2525"/>
                  </a:cubicBezTo>
                  <a:lnTo>
                    <a:pt x="5501" y="2525"/>
                  </a:lnTo>
                  <a:cubicBezTo>
                    <a:pt x="5454" y="2525"/>
                    <a:pt x="5382" y="2478"/>
                    <a:pt x="5358" y="2406"/>
                  </a:cubicBezTo>
                  <a:cubicBezTo>
                    <a:pt x="5311" y="2168"/>
                    <a:pt x="5215" y="1930"/>
                    <a:pt x="5073" y="1692"/>
                  </a:cubicBezTo>
                  <a:cubicBezTo>
                    <a:pt x="5025" y="1644"/>
                    <a:pt x="5025" y="1573"/>
                    <a:pt x="5096" y="1525"/>
                  </a:cubicBezTo>
                  <a:lnTo>
                    <a:pt x="5358" y="1239"/>
                  </a:lnTo>
                  <a:cubicBezTo>
                    <a:pt x="5430" y="1192"/>
                    <a:pt x="5430" y="1096"/>
                    <a:pt x="5358" y="1049"/>
                  </a:cubicBezTo>
                  <a:lnTo>
                    <a:pt x="4953" y="620"/>
                  </a:lnTo>
                  <a:cubicBezTo>
                    <a:pt x="4918" y="596"/>
                    <a:pt x="4876" y="584"/>
                    <a:pt x="4837" y="584"/>
                  </a:cubicBezTo>
                  <a:cubicBezTo>
                    <a:pt x="4799" y="584"/>
                    <a:pt x="4763" y="596"/>
                    <a:pt x="4739" y="620"/>
                  </a:cubicBezTo>
                  <a:lnTo>
                    <a:pt x="4453" y="882"/>
                  </a:lnTo>
                  <a:cubicBezTo>
                    <a:pt x="4423" y="927"/>
                    <a:pt x="4383" y="944"/>
                    <a:pt x="4346" y="944"/>
                  </a:cubicBezTo>
                  <a:cubicBezTo>
                    <a:pt x="4325" y="944"/>
                    <a:pt x="4304" y="938"/>
                    <a:pt x="4287" y="930"/>
                  </a:cubicBezTo>
                  <a:cubicBezTo>
                    <a:pt x="4072" y="811"/>
                    <a:pt x="3834" y="692"/>
                    <a:pt x="3572" y="620"/>
                  </a:cubicBezTo>
                  <a:cubicBezTo>
                    <a:pt x="3501" y="596"/>
                    <a:pt x="3453" y="572"/>
                    <a:pt x="3453" y="477"/>
                  </a:cubicBezTo>
                  <a:lnTo>
                    <a:pt x="3453" y="144"/>
                  </a:lnTo>
                  <a:cubicBezTo>
                    <a:pt x="3453" y="49"/>
                    <a:pt x="3382" y="1"/>
                    <a:pt x="3310"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55"/>
            <p:cNvSpPr/>
            <p:nvPr/>
          </p:nvSpPr>
          <p:spPr>
            <a:xfrm>
              <a:off x="6820030" y="2602452"/>
              <a:ext cx="37656" cy="28414"/>
            </a:xfrm>
            <a:custGeom>
              <a:rect b="b" l="l" r="r" t="t"/>
              <a:pathLst>
                <a:path extrusionOk="0" h="953" w="1263">
                  <a:moveTo>
                    <a:pt x="977" y="0"/>
                  </a:moveTo>
                  <a:cubicBezTo>
                    <a:pt x="787" y="143"/>
                    <a:pt x="548" y="214"/>
                    <a:pt x="263" y="286"/>
                  </a:cubicBezTo>
                  <a:cubicBezTo>
                    <a:pt x="215" y="310"/>
                    <a:pt x="144" y="381"/>
                    <a:pt x="144" y="429"/>
                  </a:cubicBezTo>
                  <a:lnTo>
                    <a:pt x="144" y="786"/>
                  </a:lnTo>
                  <a:cubicBezTo>
                    <a:pt x="144" y="881"/>
                    <a:pt x="96" y="953"/>
                    <a:pt x="1" y="953"/>
                  </a:cubicBezTo>
                  <a:lnTo>
                    <a:pt x="477" y="953"/>
                  </a:lnTo>
                  <a:cubicBezTo>
                    <a:pt x="572" y="953"/>
                    <a:pt x="620" y="881"/>
                    <a:pt x="620" y="786"/>
                  </a:cubicBezTo>
                  <a:lnTo>
                    <a:pt x="620" y="429"/>
                  </a:lnTo>
                  <a:cubicBezTo>
                    <a:pt x="620" y="357"/>
                    <a:pt x="691" y="310"/>
                    <a:pt x="739" y="286"/>
                  </a:cubicBezTo>
                  <a:cubicBezTo>
                    <a:pt x="930" y="262"/>
                    <a:pt x="1096" y="191"/>
                    <a:pt x="1263" y="95"/>
                  </a:cubicBezTo>
                  <a:lnTo>
                    <a:pt x="1168" y="24"/>
                  </a:lnTo>
                  <a:cubicBezTo>
                    <a:pt x="1144" y="0"/>
                    <a:pt x="1049" y="0"/>
                    <a:pt x="9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55"/>
            <p:cNvSpPr/>
            <p:nvPr/>
          </p:nvSpPr>
          <p:spPr>
            <a:xfrm>
              <a:off x="6820030" y="2453345"/>
              <a:ext cx="37656" cy="28831"/>
            </a:xfrm>
            <a:custGeom>
              <a:rect b="b" l="l" r="r" t="t"/>
              <a:pathLst>
                <a:path extrusionOk="0" h="967" w="1263">
                  <a:moveTo>
                    <a:pt x="1" y="0"/>
                  </a:moveTo>
                  <a:cubicBezTo>
                    <a:pt x="96" y="0"/>
                    <a:pt x="144" y="48"/>
                    <a:pt x="144" y="143"/>
                  </a:cubicBezTo>
                  <a:lnTo>
                    <a:pt x="144" y="500"/>
                  </a:lnTo>
                  <a:cubicBezTo>
                    <a:pt x="144" y="595"/>
                    <a:pt x="215" y="619"/>
                    <a:pt x="263" y="643"/>
                  </a:cubicBezTo>
                  <a:cubicBezTo>
                    <a:pt x="548" y="715"/>
                    <a:pt x="787" y="834"/>
                    <a:pt x="977" y="953"/>
                  </a:cubicBezTo>
                  <a:cubicBezTo>
                    <a:pt x="1003" y="961"/>
                    <a:pt x="1026" y="967"/>
                    <a:pt x="1048" y="967"/>
                  </a:cubicBezTo>
                  <a:cubicBezTo>
                    <a:pt x="1087" y="967"/>
                    <a:pt x="1122" y="950"/>
                    <a:pt x="1168" y="905"/>
                  </a:cubicBezTo>
                  <a:lnTo>
                    <a:pt x="1263" y="834"/>
                  </a:lnTo>
                  <a:cubicBezTo>
                    <a:pt x="1096" y="762"/>
                    <a:pt x="930" y="667"/>
                    <a:pt x="739" y="643"/>
                  </a:cubicBezTo>
                  <a:cubicBezTo>
                    <a:pt x="691" y="643"/>
                    <a:pt x="620" y="595"/>
                    <a:pt x="620" y="500"/>
                  </a:cubicBezTo>
                  <a:lnTo>
                    <a:pt x="620" y="143"/>
                  </a:lnTo>
                  <a:cubicBezTo>
                    <a:pt x="620" y="48"/>
                    <a:pt x="572"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5"/>
            <p:cNvSpPr/>
            <p:nvPr/>
          </p:nvSpPr>
          <p:spPr>
            <a:xfrm>
              <a:off x="6871163" y="2471443"/>
              <a:ext cx="43351" cy="142754"/>
            </a:xfrm>
            <a:custGeom>
              <a:rect b="b" l="l" r="r" t="t"/>
              <a:pathLst>
                <a:path extrusionOk="0" h="4788" w="1454">
                  <a:moveTo>
                    <a:pt x="265" y="0"/>
                  </a:moveTo>
                  <a:cubicBezTo>
                    <a:pt x="227" y="0"/>
                    <a:pt x="191" y="12"/>
                    <a:pt x="167" y="36"/>
                  </a:cubicBezTo>
                  <a:lnTo>
                    <a:pt x="48" y="155"/>
                  </a:lnTo>
                  <a:lnTo>
                    <a:pt x="334" y="465"/>
                  </a:lnTo>
                  <a:cubicBezTo>
                    <a:pt x="405" y="512"/>
                    <a:pt x="405" y="608"/>
                    <a:pt x="334" y="655"/>
                  </a:cubicBezTo>
                  <a:lnTo>
                    <a:pt x="72" y="941"/>
                  </a:lnTo>
                  <a:cubicBezTo>
                    <a:pt x="24" y="989"/>
                    <a:pt x="24" y="1060"/>
                    <a:pt x="48" y="1108"/>
                  </a:cubicBezTo>
                  <a:cubicBezTo>
                    <a:pt x="191" y="1322"/>
                    <a:pt x="286" y="1560"/>
                    <a:pt x="334" y="1822"/>
                  </a:cubicBezTo>
                  <a:cubicBezTo>
                    <a:pt x="358" y="1894"/>
                    <a:pt x="429" y="1941"/>
                    <a:pt x="477" y="1941"/>
                  </a:cubicBezTo>
                  <a:lnTo>
                    <a:pt x="834" y="1941"/>
                  </a:lnTo>
                  <a:cubicBezTo>
                    <a:pt x="929" y="1941"/>
                    <a:pt x="1001" y="2013"/>
                    <a:pt x="1001" y="2084"/>
                  </a:cubicBezTo>
                  <a:lnTo>
                    <a:pt x="1001" y="2680"/>
                  </a:lnTo>
                  <a:cubicBezTo>
                    <a:pt x="1001" y="2775"/>
                    <a:pt x="929" y="2846"/>
                    <a:pt x="834" y="2846"/>
                  </a:cubicBezTo>
                  <a:lnTo>
                    <a:pt x="477" y="2846"/>
                  </a:lnTo>
                  <a:cubicBezTo>
                    <a:pt x="405" y="2846"/>
                    <a:pt x="358" y="2894"/>
                    <a:pt x="334" y="2965"/>
                  </a:cubicBezTo>
                  <a:cubicBezTo>
                    <a:pt x="286" y="3227"/>
                    <a:pt x="191" y="3465"/>
                    <a:pt x="48" y="3680"/>
                  </a:cubicBezTo>
                  <a:cubicBezTo>
                    <a:pt x="0" y="3727"/>
                    <a:pt x="0" y="3799"/>
                    <a:pt x="72" y="3846"/>
                  </a:cubicBezTo>
                  <a:lnTo>
                    <a:pt x="334" y="4108"/>
                  </a:lnTo>
                  <a:cubicBezTo>
                    <a:pt x="405" y="4180"/>
                    <a:pt x="405" y="4275"/>
                    <a:pt x="334" y="4323"/>
                  </a:cubicBezTo>
                  <a:lnTo>
                    <a:pt x="48" y="4632"/>
                  </a:lnTo>
                  <a:lnTo>
                    <a:pt x="167" y="4751"/>
                  </a:lnTo>
                  <a:cubicBezTo>
                    <a:pt x="191" y="4775"/>
                    <a:pt x="227" y="4787"/>
                    <a:pt x="265" y="4787"/>
                  </a:cubicBezTo>
                  <a:cubicBezTo>
                    <a:pt x="304" y="4787"/>
                    <a:pt x="346" y="4775"/>
                    <a:pt x="381" y="4751"/>
                  </a:cubicBezTo>
                  <a:lnTo>
                    <a:pt x="786" y="4323"/>
                  </a:lnTo>
                  <a:cubicBezTo>
                    <a:pt x="858" y="4275"/>
                    <a:pt x="858" y="4180"/>
                    <a:pt x="786" y="4108"/>
                  </a:cubicBezTo>
                  <a:lnTo>
                    <a:pt x="524" y="3846"/>
                  </a:lnTo>
                  <a:cubicBezTo>
                    <a:pt x="453" y="3799"/>
                    <a:pt x="453" y="3727"/>
                    <a:pt x="501" y="3680"/>
                  </a:cubicBezTo>
                  <a:cubicBezTo>
                    <a:pt x="643" y="3465"/>
                    <a:pt x="739" y="3227"/>
                    <a:pt x="786" y="2965"/>
                  </a:cubicBezTo>
                  <a:cubicBezTo>
                    <a:pt x="810" y="2894"/>
                    <a:pt x="882" y="2846"/>
                    <a:pt x="929" y="2846"/>
                  </a:cubicBezTo>
                  <a:lnTo>
                    <a:pt x="1286" y="2846"/>
                  </a:lnTo>
                  <a:cubicBezTo>
                    <a:pt x="1382" y="2846"/>
                    <a:pt x="1453" y="2775"/>
                    <a:pt x="1453" y="2680"/>
                  </a:cubicBezTo>
                  <a:lnTo>
                    <a:pt x="1453" y="2084"/>
                  </a:lnTo>
                  <a:cubicBezTo>
                    <a:pt x="1453" y="2013"/>
                    <a:pt x="1382" y="1941"/>
                    <a:pt x="1286" y="1941"/>
                  </a:cubicBezTo>
                  <a:lnTo>
                    <a:pt x="929" y="1941"/>
                  </a:lnTo>
                  <a:cubicBezTo>
                    <a:pt x="858" y="1941"/>
                    <a:pt x="810" y="1894"/>
                    <a:pt x="786" y="1822"/>
                  </a:cubicBezTo>
                  <a:cubicBezTo>
                    <a:pt x="739" y="1560"/>
                    <a:pt x="643" y="1322"/>
                    <a:pt x="501" y="1108"/>
                  </a:cubicBezTo>
                  <a:cubicBezTo>
                    <a:pt x="453" y="1060"/>
                    <a:pt x="453" y="989"/>
                    <a:pt x="524" y="941"/>
                  </a:cubicBezTo>
                  <a:lnTo>
                    <a:pt x="786" y="655"/>
                  </a:lnTo>
                  <a:cubicBezTo>
                    <a:pt x="858" y="608"/>
                    <a:pt x="858" y="512"/>
                    <a:pt x="786" y="465"/>
                  </a:cubicBezTo>
                  <a:lnTo>
                    <a:pt x="381" y="36"/>
                  </a:lnTo>
                  <a:cubicBezTo>
                    <a:pt x="346" y="12"/>
                    <a:pt x="304" y="0"/>
                    <a:pt x="26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5"/>
            <p:cNvSpPr/>
            <p:nvPr/>
          </p:nvSpPr>
          <p:spPr>
            <a:xfrm>
              <a:off x="6778139" y="2494520"/>
              <a:ext cx="94454" cy="94454"/>
            </a:xfrm>
            <a:custGeom>
              <a:rect b="b" l="l" r="r" t="t"/>
              <a:pathLst>
                <a:path extrusionOk="0" h="3168" w="3168">
                  <a:moveTo>
                    <a:pt x="1572" y="0"/>
                  </a:moveTo>
                  <a:cubicBezTo>
                    <a:pt x="715" y="0"/>
                    <a:pt x="1" y="715"/>
                    <a:pt x="1" y="1596"/>
                  </a:cubicBezTo>
                  <a:cubicBezTo>
                    <a:pt x="1" y="2453"/>
                    <a:pt x="715" y="3168"/>
                    <a:pt x="1572" y="3168"/>
                  </a:cubicBezTo>
                  <a:cubicBezTo>
                    <a:pt x="2454" y="3168"/>
                    <a:pt x="3168" y="2453"/>
                    <a:pt x="3168" y="1596"/>
                  </a:cubicBezTo>
                  <a:cubicBezTo>
                    <a:pt x="3168" y="715"/>
                    <a:pt x="2454" y="0"/>
                    <a:pt x="157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5"/>
            <p:cNvSpPr/>
            <p:nvPr/>
          </p:nvSpPr>
          <p:spPr>
            <a:xfrm>
              <a:off x="6794478" y="2499499"/>
              <a:ext cx="78115" cy="89475"/>
            </a:xfrm>
            <a:custGeom>
              <a:rect b="b" l="l" r="r" t="t"/>
              <a:pathLst>
                <a:path extrusionOk="0" h="3001" w="2620">
                  <a:moveTo>
                    <a:pt x="1691" y="0"/>
                  </a:moveTo>
                  <a:lnTo>
                    <a:pt x="1691" y="0"/>
                  </a:lnTo>
                  <a:cubicBezTo>
                    <a:pt x="2025" y="262"/>
                    <a:pt x="2239" y="667"/>
                    <a:pt x="2239" y="1143"/>
                  </a:cubicBezTo>
                  <a:cubicBezTo>
                    <a:pt x="2239" y="2024"/>
                    <a:pt x="1525" y="2739"/>
                    <a:pt x="643" y="2739"/>
                  </a:cubicBezTo>
                  <a:cubicBezTo>
                    <a:pt x="405" y="2739"/>
                    <a:pt x="215" y="2667"/>
                    <a:pt x="0" y="2572"/>
                  </a:cubicBezTo>
                  <a:lnTo>
                    <a:pt x="0" y="2572"/>
                  </a:lnTo>
                  <a:cubicBezTo>
                    <a:pt x="262" y="2858"/>
                    <a:pt x="620" y="3001"/>
                    <a:pt x="1048" y="3001"/>
                  </a:cubicBezTo>
                  <a:cubicBezTo>
                    <a:pt x="1906" y="3001"/>
                    <a:pt x="2620" y="2286"/>
                    <a:pt x="2620" y="1429"/>
                  </a:cubicBezTo>
                  <a:cubicBezTo>
                    <a:pt x="2620" y="786"/>
                    <a:pt x="2239" y="238"/>
                    <a:pt x="1691"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5"/>
            <p:cNvSpPr/>
            <p:nvPr/>
          </p:nvSpPr>
          <p:spPr>
            <a:xfrm>
              <a:off x="6922982" y="2640079"/>
              <a:ext cx="108676" cy="108646"/>
            </a:xfrm>
            <a:custGeom>
              <a:rect b="b" l="l" r="r" t="t"/>
              <a:pathLst>
                <a:path extrusionOk="0" h="3644" w="3645">
                  <a:moveTo>
                    <a:pt x="1811" y="0"/>
                  </a:moveTo>
                  <a:cubicBezTo>
                    <a:pt x="811" y="0"/>
                    <a:pt x="1" y="810"/>
                    <a:pt x="1" y="1810"/>
                  </a:cubicBezTo>
                  <a:cubicBezTo>
                    <a:pt x="1" y="2834"/>
                    <a:pt x="811" y="3644"/>
                    <a:pt x="1811" y="3644"/>
                  </a:cubicBezTo>
                  <a:cubicBezTo>
                    <a:pt x="2811" y="3644"/>
                    <a:pt x="3644" y="2834"/>
                    <a:pt x="3644" y="1810"/>
                  </a:cubicBezTo>
                  <a:cubicBezTo>
                    <a:pt x="3644" y="810"/>
                    <a:pt x="2811" y="0"/>
                    <a:pt x="1811"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5"/>
            <p:cNvSpPr/>
            <p:nvPr/>
          </p:nvSpPr>
          <p:spPr>
            <a:xfrm>
              <a:off x="6947848" y="2642911"/>
              <a:ext cx="84526" cy="105813"/>
            </a:xfrm>
            <a:custGeom>
              <a:rect b="b" l="l" r="r" t="t"/>
              <a:pathLst>
                <a:path extrusionOk="0" h="3549" w="2835">
                  <a:moveTo>
                    <a:pt x="1548" y="1"/>
                  </a:moveTo>
                  <a:cubicBezTo>
                    <a:pt x="2048" y="334"/>
                    <a:pt x="2382" y="906"/>
                    <a:pt x="2382" y="1525"/>
                  </a:cubicBezTo>
                  <a:cubicBezTo>
                    <a:pt x="2382" y="2525"/>
                    <a:pt x="1572" y="3335"/>
                    <a:pt x="572" y="3335"/>
                  </a:cubicBezTo>
                  <a:cubicBezTo>
                    <a:pt x="381" y="3335"/>
                    <a:pt x="191" y="3311"/>
                    <a:pt x="0" y="3239"/>
                  </a:cubicBezTo>
                  <a:lnTo>
                    <a:pt x="0" y="3239"/>
                  </a:lnTo>
                  <a:cubicBezTo>
                    <a:pt x="310" y="3430"/>
                    <a:pt x="667" y="3549"/>
                    <a:pt x="1024" y="3549"/>
                  </a:cubicBezTo>
                  <a:cubicBezTo>
                    <a:pt x="2025" y="3549"/>
                    <a:pt x="2834" y="2739"/>
                    <a:pt x="2834" y="1739"/>
                  </a:cubicBezTo>
                  <a:cubicBezTo>
                    <a:pt x="2834" y="929"/>
                    <a:pt x="2287" y="239"/>
                    <a:pt x="1548" y="1"/>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5"/>
            <p:cNvSpPr/>
            <p:nvPr/>
          </p:nvSpPr>
          <p:spPr>
            <a:xfrm>
              <a:off x="6773190" y="2490256"/>
              <a:ext cx="104382" cy="105098"/>
            </a:xfrm>
            <a:custGeom>
              <a:rect b="b" l="l" r="r" t="t"/>
              <a:pathLst>
                <a:path extrusionOk="0" h="3525" w="3501">
                  <a:moveTo>
                    <a:pt x="1762" y="0"/>
                  </a:moveTo>
                  <a:cubicBezTo>
                    <a:pt x="1548" y="0"/>
                    <a:pt x="1334" y="24"/>
                    <a:pt x="1167" y="120"/>
                  </a:cubicBezTo>
                  <a:cubicBezTo>
                    <a:pt x="1072" y="143"/>
                    <a:pt x="1000" y="239"/>
                    <a:pt x="1072" y="334"/>
                  </a:cubicBezTo>
                  <a:cubicBezTo>
                    <a:pt x="1089" y="404"/>
                    <a:pt x="1145" y="448"/>
                    <a:pt x="1211" y="448"/>
                  </a:cubicBezTo>
                  <a:cubicBezTo>
                    <a:pt x="1235" y="448"/>
                    <a:pt x="1260" y="442"/>
                    <a:pt x="1286" y="429"/>
                  </a:cubicBezTo>
                  <a:cubicBezTo>
                    <a:pt x="1429" y="358"/>
                    <a:pt x="1596" y="334"/>
                    <a:pt x="1762" y="334"/>
                  </a:cubicBezTo>
                  <a:cubicBezTo>
                    <a:pt x="2524" y="334"/>
                    <a:pt x="3144" y="953"/>
                    <a:pt x="3144" y="1739"/>
                  </a:cubicBezTo>
                  <a:cubicBezTo>
                    <a:pt x="3144" y="2501"/>
                    <a:pt x="2524" y="3120"/>
                    <a:pt x="1762" y="3120"/>
                  </a:cubicBezTo>
                  <a:cubicBezTo>
                    <a:pt x="976" y="3120"/>
                    <a:pt x="357" y="2501"/>
                    <a:pt x="357" y="1739"/>
                  </a:cubicBezTo>
                  <a:cubicBezTo>
                    <a:pt x="357" y="1406"/>
                    <a:pt x="476" y="1072"/>
                    <a:pt x="691" y="834"/>
                  </a:cubicBezTo>
                  <a:cubicBezTo>
                    <a:pt x="738" y="786"/>
                    <a:pt x="738" y="667"/>
                    <a:pt x="643" y="596"/>
                  </a:cubicBezTo>
                  <a:cubicBezTo>
                    <a:pt x="622" y="574"/>
                    <a:pt x="586" y="563"/>
                    <a:pt x="546" y="563"/>
                  </a:cubicBezTo>
                  <a:cubicBezTo>
                    <a:pt x="498" y="563"/>
                    <a:pt x="444" y="580"/>
                    <a:pt x="405" y="620"/>
                  </a:cubicBezTo>
                  <a:cubicBezTo>
                    <a:pt x="143" y="953"/>
                    <a:pt x="0" y="1334"/>
                    <a:pt x="0" y="1763"/>
                  </a:cubicBezTo>
                  <a:cubicBezTo>
                    <a:pt x="0" y="2715"/>
                    <a:pt x="762" y="3525"/>
                    <a:pt x="1762" y="3525"/>
                  </a:cubicBezTo>
                  <a:cubicBezTo>
                    <a:pt x="2715" y="3525"/>
                    <a:pt x="3501" y="2739"/>
                    <a:pt x="3501" y="1763"/>
                  </a:cubicBezTo>
                  <a:cubicBezTo>
                    <a:pt x="3501" y="786"/>
                    <a:pt x="2715" y="0"/>
                    <a:pt x="176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55"/>
            <p:cNvSpPr/>
            <p:nvPr/>
          </p:nvSpPr>
          <p:spPr>
            <a:xfrm>
              <a:off x="6731270" y="2448366"/>
              <a:ext cx="188192" cy="188192"/>
            </a:xfrm>
            <a:custGeom>
              <a:rect b="b" l="l" r="r" t="t"/>
              <a:pathLst>
                <a:path extrusionOk="0" h="6312" w="6312">
                  <a:moveTo>
                    <a:pt x="3454" y="429"/>
                  </a:moveTo>
                  <a:lnTo>
                    <a:pt x="3454" y="715"/>
                  </a:lnTo>
                  <a:cubicBezTo>
                    <a:pt x="3454" y="882"/>
                    <a:pt x="3549" y="1001"/>
                    <a:pt x="3692" y="1048"/>
                  </a:cubicBezTo>
                  <a:cubicBezTo>
                    <a:pt x="3930" y="1120"/>
                    <a:pt x="4145" y="1191"/>
                    <a:pt x="4335" y="1310"/>
                  </a:cubicBezTo>
                  <a:cubicBezTo>
                    <a:pt x="4395" y="1350"/>
                    <a:pt x="4459" y="1369"/>
                    <a:pt x="4520" y="1369"/>
                  </a:cubicBezTo>
                  <a:cubicBezTo>
                    <a:pt x="4605" y="1369"/>
                    <a:pt x="4685" y="1332"/>
                    <a:pt x="4740" y="1263"/>
                  </a:cubicBezTo>
                  <a:lnTo>
                    <a:pt x="4978" y="1024"/>
                  </a:lnTo>
                  <a:lnTo>
                    <a:pt x="5335" y="1405"/>
                  </a:lnTo>
                  <a:lnTo>
                    <a:pt x="5097" y="1644"/>
                  </a:lnTo>
                  <a:cubicBezTo>
                    <a:pt x="4978" y="1763"/>
                    <a:pt x="4978" y="1906"/>
                    <a:pt x="5026" y="2025"/>
                  </a:cubicBezTo>
                  <a:cubicBezTo>
                    <a:pt x="5145" y="2239"/>
                    <a:pt x="5240" y="2453"/>
                    <a:pt x="5312" y="2691"/>
                  </a:cubicBezTo>
                  <a:cubicBezTo>
                    <a:pt x="5335" y="2834"/>
                    <a:pt x="5454" y="2930"/>
                    <a:pt x="5597" y="2930"/>
                  </a:cubicBezTo>
                  <a:lnTo>
                    <a:pt x="5931" y="2930"/>
                  </a:lnTo>
                  <a:lnTo>
                    <a:pt x="5931" y="3454"/>
                  </a:lnTo>
                  <a:lnTo>
                    <a:pt x="5597" y="3454"/>
                  </a:lnTo>
                  <a:cubicBezTo>
                    <a:pt x="5454" y="3454"/>
                    <a:pt x="5335" y="3549"/>
                    <a:pt x="5312" y="3692"/>
                  </a:cubicBezTo>
                  <a:cubicBezTo>
                    <a:pt x="5240" y="3930"/>
                    <a:pt x="5145" y="4144"/>
                    <a:pt x="5026" y="4358"/>
                  </a:cubicBezTo>
                  <a:cubicBezTo>
                    <a:pt x="4931" y="4478"/>
                    <a:pt x="4978" y="4644"/>
                    <a:pt x="5097" y="4739"/>
                  </a:cubicBezTo>
                  <a:lnTo>
                    <a:pt x="5335" y="4978"/>
                  </a:lnTo>
                  <a:lnTo>
                    <a:pt x="4978" y="5359"/>
                  </a:lnTo>
                  <a:lnTo>
                    <a:pt x="4740" y="5121"/>
                  </a:lnTo>
                  <a:cubicBezTo>
                    <a:pt x="4670" y="5037"/>
                    <a:pt x="4576" y="5002"/>
                    <a:pt x="4486" y="5002"/>
                  </a:cubicBezTo>
                  <a:cubicBezTo>
                    <a:pt x="4422" y="5002"/>
                    <a:pt x="4361" y="5019"/>
                    <a:pt x="4311" y="5049"/>
                  </a:cubicBezTo>
                  <a:cubicBezTo>
                    <a:pt x="4121" y="5168"/>
                    <a:pt x="3907" y="5240"/>
                    <a:pt x="3668" y="5311"/>
                  </a:cubicBezTo>
                  <a:cubicBezTo>
                    <a:pt x="3525" y="5335"/>
                    <a:pt x="3430" y="5454"/>
                    <a:pt x="3430" y="5644"/>
                  </a:cubicBezTo>
                  <a:lnTo>
                    <a:pt x="3430" y="5930"/>
                  </a:lnTo>
                  <a:lnTo>
                    <a:pt x="2882" y="5930"/>
                  </a:lnTo>
                  <a:lnTo>
                    <a:pt x="2882" y="5644"/>
                  </a:lnTo>
                  <a:cubicBezTo>
                    <a:pt x="2882" y="5478"/>
                    <a:pt x="2811" y="5359"/>
                    <a:pt x="2644" y="5311"/>
                  </a:cubicBezTo>
                  <a:cubicBezTo>
                    <a:pt x="2406" y="5240"/>
                    <a:pt x="2216" y="5168"/>
                    <a:pt x="2001" y="5049"/>
                  </a:cubicBezTo>
                  <a:cubicBezTo>
                    <a:pt x="1952" y="5009"/>
                    <a:pt x="1890" y="4990"/>
                    <a:pt x="1829" y="4990"/>
                  </a:cubicBezTo>
                  <a:cubicBezTo>
                    <a:pt x="1744" y="4990"/>
                    <a:pt x="1662" y="5027"/>
                    <a:pt x="1620" y="5097"/>
                  </a:cubicBezTo>
                  <a:lnTo>
                    <a:pt x="1382" y="5335"/>
                  </a:lnTo>
                  <a:lnTo>
                    <a:pt x="1025" y="4954"/>
                  </a:lnTo>
                  <a:lnTo>
                    <a:pt x="1263" y="4716"/>
                  </a:lnTo>
                  <a:cubicBezTo>
                    <a:pt x="1382" y="4597"/>
                    <a:pt x="1382" y="4454"/>
                    <a:pt x="1311" y="4335"/>
                  </a:cubicBezTo>
                  <a:cubicBezTo>
                    <a:pt x="1192" y="4120"/>
                    <a:pt x="1096" y="3906"/>
                    <a:pt x="1049" y="3668"/>
                  </a:cubicBezTo>
                  <a:cubicBezTo>
                    <a:pt x="1025" y="3525"/>
                    <a:pt x="906" y="3430"/>
                    <a:pt x="739" y="3430"/>
                  </a:cubicBezTo>
                  <a:lnTo>
                    <a:pt x="430" y="3430"/>
                  </a:lnTo>
                  <a:lnTo>
                    <a:pt x="430" y="2906"/>
                  </a:lnTo>
                  <a:lnTo>
                    <a:pt x="715" y="2906"/>
                  </a:lnTo>
                  <a:cubicBezTo>
                    <a:pt x="858" y="2906"/>
                    <a:pt x="977" y="2811"/>
                    <a:pt x="1049" y="2668"/>
                  </a:cubicBezTo>
                  <a:cubicBezTo>
                    <a:pt x="1096" y="2429"/>
                    <a:pt x="1192" y="2215"/>
                    <a:pt x="1311" y="2001"/>
                  </a:cubicBezTo>
                  <a:cubicBezTo>
                    <a:pt x="1406" y="1882"/>
                    <a:pt x="1382" y="1715"/>
                    <a:pt x="1263" y="1620"/>
                  </a:cubicBezTo>
                  <a:lnTo>
                    <a:pt x="1025" y="1382"/>
                  </a:lnTo>
                  <a:lnTo>
                    <a:pt x="1406" y="1024"/>
                  </a:lnTo>
                  <a:lnTo>
                    <a:pt x="1644" y="1263"/>
                  </a:lnTo>
                  <a:cubicBezTo>
                    <a:pt x="1711" y="1330"/>
                    <a:pt x="1786" y="1359"/>
                    <a:pt x="1860" y="1359"/>
                  </a:cubicBezTo>
                  <a:cubicBezTo>
                    <a:pt x="1917" y="1359"/>
                    <a:pt x="1973" y="1341"/>
                    <a:pt x="2025" y="1310"/>
                  </a:cubicBezTo>
                  <a:cubicBezTo>
                    <a:pt x="2240" y="1191"/>
                    <a:pt x="2454" y="1120"/>
                    <a:pt x="2692" y="1048"/>
                  </a:cubicBezTo>
                  <a:cubicBezTo>
                    <a:pt x="2835" y="1024"/>
                    <a:pt x="2930" y="905"/>
                    <a:pt x="2930" y="762"/>
                  </a:cubicBezTo>
                  <a:lnTo>
                    <a:pt x="2930" y="429"/>
                  </a:lnTo>
                  <a:close/>
                  <a:moveTo>
                    <a:pt x="2859" y="0"/>
                  </a:moveTo>
                  <a:cubicBezTo>
                    <a:pt x="2692" y="0"/>
                    <a:pt x="2525" y="167"/>
                    <a:pt x="2525" y="334"/>
                  </a:cubicBezTo>
                  <a:lnTo>
                    <a:pt x="2525" y="667"/>
                  </a:lnTo>
                  <a:cubicBezTo>
                    <a:pt x="2287" y="715"/>
                    <a:pt x="2025" y="810"/>
                    <a:pt x="1811" y="953"/>
                  </a:cubicBezTo>
                  <a:lnTo>
                    <a:pt x="1573" y="715"/>
                  </a:lnTo>
                  <a:cubicBezTo>
                    <a:pt x="1513" y="655"/>
                    <a:pt x="1436" y="626"/>
                    <a:pt x="1358" y="626"/>
                  </a:cubicBezTo>
                  <a:cubicBezTo>
                    <a:pt x="1281" y="626"/>
                    <a:pt x="1204" y="655"/>
                    <a:pt x="1144" y="715"/>
                  </a:cubicBezTo>
                  <a:lnTo>
                    <a:pt x="715" y="1144"/>
                  </a:lnTo>
                  <a:cubicBezTo>
                    <a:pt x="596" y="1263"/>
                    <a:pt x="596" y="1477"/>
                    <a:pt x="715" y="1596"/>
                  </a:cubicBezTo>
                  <a:lnTo>
                    <a:pt x="954" y="1834"/>
                  </a:lnTo>
                  <a:cubicBezTo>
                    <a:pt x="811" y="2072"/>
                    <a:pt x="715" y="2310"/>
                    <a:pt x="668" y="2549"/>
                  </a:cubicBezTo>
                  <a:lnTo>
                    <a:pt x="334" y="2549"/>
                  </a:lnTo>
                  <a:cubicBezTo>
                    <a:pt x="144" y="2549"/>
                    <a:pt x="1" y="2691"/>
                    <a:pt x="1" y="2858"/>
                  </a:cubicBezTo>
                  <a:lnTo>
                    <a:pt x="1" y="3454"/>
                  </a:lnTo>
                  <a:cubicBezTo>
                    <a:pt x="1" y="3644"/>
                    <a:pt x="144" y="3787"/>
                    <a:pt x="334" y="3787"/>
                  </a:cubicBezTo>
                  <a:lnTo>
                    <a:pt x="668" y="3787"/>
                  </a:lnTo>
                  <a:cubicBezTo>
                    <a:pt x="715" y="4025"/>
                    <a:pt x="811" y="4287"/>
                    <a:pt x="954" y="4501"/>
                  </a:cubicBezTo>
                  <a:lnTo>
                    <a:pt x="715" y="4739"/>
                  </a:lnTo>
                  <a:cubicBezTo>
                    <a:pt x="596" y="4859"/>
                    <a:pt x="596" y="5073"/>
                    <a:pt x="715" y="5192"/>
                  </a:cubicBezTo>
                  <a:lnTo>
                    <a:pt x="1144" y="5597"/>
                  </a:lnTo>
                  <a:cubicBezTo>
                    <a:pt x="1204" y="5656"/>
                    <a:pt x="1281" y="5686"/>
                    <a:pt x="1358" y="5686"/>
                  </a:cubicBezTo>
                  <a:cubicBezTo>
                    <a:pt x="1436" y="5686"/>
                    <a:pt x="1513" y="5656"/>
                    <a:pt x="1573" y="5597"/>
                  </a:cubicBezTo>
                  <a:lnTo>
                    <a:pt x="1811" y="5359"/>
                  </a:lnTo>
                  <a:cubicBezTo>
                    <a:pt x="2049" y="5525"/>
                    <a:pt x="2287" y="5597"/>
                    <a:pt x="2525" y="5668"/>
                  </a:cubicBezTo>
                  <a:lnTo>
                    <a:pt x="2525" y="6002"/>
                  </a:lnTo>
                  <a:cubicBezTo>
                    <a:pt x="2525" y="6168"/>
                    <a:pt x="2692" y="6311"/>
                    <a:pt x="2859" y="6311"/>
                  </a:cubicBezTo>
                  <a:lnTo>
                    <a:pt x="3454" y="6311"/>
                  </a:lnTo>
                  <a:cubicBezTo>
                    <a:pt x="3645" y="6311"/>
                    <a:pt x="3787" y="6168"/>
                    <a:pt x="3787" y="6002"/>
                  </a:cubicBezTo>
                  <a:lnTo>
                    <a:pt x="3787" y="5668"/>
                  </a:lnTo>
                  <a:cubicBezTo>
                    <a:pt x="4049" y="5597"/>
                    <a:pt x="4288" y="5525"/>
                    <a:pt x="4502" y="5359"/>
                  </a:cubicBezTo>
                  <a:lnTo>
                    <a:pt x="4740" y="5597"/>
                  </a:lnTo>
                  <a:cubicBezTo>
                    <a:pt x="4796" y="5642"/>
                    <a:pt x="4874" y="5666"/>
                    <a:pt x="4952" y="5666"/>
                  </a:cubicBezTo>
                  <a:cubicBezTo>
                    <a:pt x="5040" y="5666"/>
                    <a:pt x="5130" y="5636"/>
                    <a:pt x="5193" y="5573"/>
                  </a:cubicBezTo>
                  <a:lnTo>
                    <a:pt x="5597" y="5168"/>
                  </a:lnTo>
                  <a:cubicBezTo>
                    <a:pt x="5716" y="5049"/>
                    <a:pt x="5716" y="4835"/>
                    <a:pt x="5597" y="4716"/>
                  </a:cubicBezTo>
                  <a:lnTo>
                    <a:pt x="5359" y="4478"/>
                  </a:lnTo>
                  <a:cubicBezTo>
                    <a:pt x="5502" y="4263"/>
                    <a:pt x="5597" y="4001"/>
                    <a:pt x="5669" y="3763"/>
                  </a:cubicBezTo>
                  <a:lnTo>
                    <a:pt x="5978" y="3763"/>
                  </a:lnTo>
                  <a:cubicBezTo>
                    <a:pt x="6169" y="3763"/>
                    <a:pt x="6312" y="3620"/>
                    <a:pt x="6312" y="3430"/>
                  </a:cubicBezTo>
                  <a:lnTo>
                    <a:pt x="6312" y="2834"/>
                  </a:lnTo>
                  <a:cubicBezTo>
                    <a:pt x="6312" y="2668"/>
                    <a:pt x="6169" y="2501"/>
                    <a:pt x="5978" y="2501"/>
                  </a:cubicBezTo>
                  <a:lnTo>
                    <a:pt x="5669" y="2501"/>
                  </a:lnTo>
                  <a:cubicBezTo>
                    <a:pt x="5597" y="2263"/>
                    <a:pt x="5502" y="2001"/>
                    <a:pt x="5359" y="1787"/>
                  </a:cubicBezTo>
                  <a:lnTo>
                    <a:pt x="5597" y="1548"/>
                  </a:lnTo>
                  <a:cubicBezTo>
                    <a:pt x="5716" y="1429"/>
                    <a:pt x="5716" y="1239"/>
                    <a:pt x="5597" y="1120"/>
                  </a:cubicBezTo>
                  <a:lnTo>
                    <a:pt x="5193" y="691"/>
                  </a:lnTo>
                  <a:cubicBezTo>
                    <a:pt x="5133" y="632"/>
                    <a:pt x="5050" y="602"/>
                    <a:pt x="4966" y="602"/>
                  </a:cubicBezTo>
                  <a:cubicBezTo>
                    <a:pt x="4883" y="602"/>
                    <a:pt x="4800" y="632"/>
                    <a:pt x="4740" y="691"/>
                  </a:cubicBezTo>
                  <a:lnTo>
                    <a:pt x="4502" y="929"/>
                  </a:lnTo>
                  <a:cubicBezTo>
                    <a:pt x="4264" y="786"/>
                    <a:pt x="4026" y="691"/>
                    <a:pt x="3787" y="643"/>
                  </a:cubicBezTo>
                  <a:lnTo>
                    <a:pt x="3787" y="334"/>
                  </a:lnTo>
                  <a:cubicBezTo>
                    <a:pt x="3787" y="167"/>
                    <a:pt x="3645" y="0"/>
                    <a:pt x="3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5"/>
            <p:cNvSpPr/>
            <p:nvPr/>
          </p:nvSpPr>
          <p:spPr>
            <a:xfrm>
              <a:off x="6815766" y="2517955"/>
              <a:ext cx="19201" cy="49731"/>
            </a:xfrm>
            <a:custGeom>
              <a:rect b="b" l="l" r="r" t="t"/>
              <a:pathLst>
                <a:path extrusionOk="0" h="1668" w="644">
                  <a:moveTo>
                    <a:pt x="215" y="0"/>
                  </a:moveTo>
                  <a:cubicBezTo>
                    <a:pt x="120" y="0"/>
                    <a:pt x="48" y="48"/>
                    <a:pt x="25" y="143"/>
                  </a:cubicBezTo>
                  <a:cubicBezTo>
                    <a:pt x="1" y="262"/>
                    <a:pt x="96" y="357"/>
                    <a:pt x="215" y="357"/>
                  </a:cubicBezTo>
                  <a:lnTo>
                    <a:pt x="334" y="357"/>
                  </a:lnTo>
                  <a:lnTo>
                    <a:pt x="334" y="1477"/>
                  </a:lnTo>
                  <a:cubicBezTo>
                    <a:pt x="287" y="1572"/>
                    <a:pt x="382" y="1667"/>
                    <a:pt x="477" y="1667"/>
                  </a:cubicBezTo>
                  <a:cubicBezTo>
                    <a:pt x="572" y="1667"/>
                    <a:pt x="644" y="1572"/>
                    <a:pt x="644" y="1477"/>
                  </a:cubicBezTo>
                  <a:lnTo>
                    <a:pt x="644" y="167"/>
                  </a:lnTo>
                  <a:cubicBezTo>
                    <a:pt x="644" y="95"/>
                    <a:pt x="572" y="0"/>
                    <a:pt x="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5"/>
            <p:cNvSpPr/>
            <p:nvPr/>
          </p:nvSpPr>
          <p:spPr>
            <a:xfrm>
              <a:off x="6918033" y="2635099"/>
              <a:ext cx="119290" cy="118604"/>
            </a:xfrm>
            <a:custGeom>
              <a:rect b="b" l="l" r="r" t="t"/>
              <a:pathLst>
                <a:path extrusionOk="0" h="3978" w="4001">
                  <a:moveTo>
                    <a:pt x="1977" y="1"/>
                  </a:moveTo>
                  <a:cubicBezTo>
                    <a:pt x="881" y="1"/>
                    <a:pt x="0" y="882"/>
                    <a:pt x="0" y="2001"/>
                  </a:cubicBezTo>
                  <a:cubicBezTo>
                    <a:pt x="0" y="3096"/>
                    <a:pt x="881" y="3978"/>
                    <a:pt x="1977" y="3978"/>
                  </a:cubicBezTo>
                  <a:cubicBezTo>
                    <a:pt x="2334" y="3978"/>
                    <a:pt x="2691" y="3906"/>
                    <a:pt x="3001" y="3716"/>
                  </a:cubicBezTo>
                  <a:cubicBezTo>
                    <a:pt x="3096" y="3668"/>
                    <a:pt x="3120" y="3573"/>
                    <a:pt x="3048" y="3478"/>
                  </a:cubicBezTo>
                  <a:cubicBezTo>
                    <a:pt x="3020" y="3420"/>
                    <a:pt x="2973" y="3388"/>
                    <a:pt x="2920" y="3388"/>
                  </a:cubicBezTo>
                  <a:cubicBezTo>
                    <a:pt x="2885" y="3388"/>
                    <a:pt x="2848" y="3402"/>
                    <a:pt x="2810" y="3430"/>
                  </a:cubicBezTo>
                  <a:cubicBezTo>
                    <a:pt x="2572" y="3573"/>
                    <a:pt x="2286" y="3668"/>
                    <a:pt x="1977" y="3668"/>
                  </a:cubicBezTo>
                  <a:cubicBezTo>
                    <a:pt x="1072" y="3668"/>
                    <a:pt x="310" y="2906"/>
                    <a:pt x="310" y="2001"/>
                  </a:cubicBezTo>
                  <a:cubicBezTo>
                    <a:pt x="310" y="1072"/>
                    <a:pt x="1072" y="334"/>
                    <a:pt x="1977" y="334"/>
                  </a:cubicBezTo>
                  <a:cubicBezTo>
                    <a:pt x="2906" y="334"/>
                    <a:pt x="3644" y="1072"/>
                    <a:pt x="3644" y="2001"/>
                  </a:cubicBezTo>
                  <a:cubicBezTo>
                    <a:pt x="3644" y="2311"/>
                    <a:pt x="3572" y="2644"/>
                    <a:pt x="3358" y="2906"/>
                  </a:cubicBezTo>
                  <a:cubicBezTo>
                    <a:pt x="3287" y="3001"/>
                    <a:pt x="3334" y="3096"/>
                    <a:pt x="3406" y="3144"/>
                  </a:cubicBezTo>
                  <a:cubicBezTo>
                    <a:pt x="3443" y="3172"/>
                    <a:pt x="3481" y="3186"/>
                    <a:pt x="3515" y="3186"/>
                  </a:cubicBezTo>
                  <a:cubicBezTo>
                    <a:pt x="3569" y="3186"/>
                    <a:pt x="3615" y="3154"/>
                    <a:pt x="3644" y="3096"/>
                  </a:cubicBezTo>
                  <a:cubicBezTo>
                    <a:pt x="3882" y="2763"/>
                    <a:pt x="4001" y="2382"/>
                    <a:pt x="4001" y="1953"/>
                  </a:cubicBezTo>
                  <a:cubicBezTo>
                    <a:pt x="4001" y="882"/>
                    <a:pt x="3096" y="1"/>
                    <a:pt x="1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5"/>
            <p:cNvSpPr/>
            <p:nvPr/>
          </p:nvSpPr>
          <p:spPr>
            <a:xfrm>
              <a:off x="6870448" y="2586828"/>
              <a:ext cx="215175" cy="214459"/>
            </a:xfrm>
            <a:custGeom>
              <a:rect b="b" l="l" r="r" t="t"/>
              <a:pathLst>
                <a:path extrusionOk="0" h="7193" w="7217">
                  <a:moveTo>
                    <a:pt x="3906" y="334"/>
                  </a:moveTo>
                  <a:lnTo>
                    <a:pt x="3906" y="715"/>
                  </a:lnTo>
                  <a:cubicBezTo>
                    <a:pt x="3906" y="881"/>
                    <a:pt x="4025" y="1024"/>
                    <a:pt x="4168" y="1048"/>
                  </a:cubicBezTo>
                  <a:cubicBezTo>
                    <a:pt x="4454" y="1120"/>
                    <a:pt x="4716" y="1239"/>
                    <a:pt x="4954" y="1381"/>
                  </a:cubicBezTo>
                  <a:cubicBezTo>
                    <a:pt x="5006" y="1416"/>
                    <a:pt x="5059" y="1432"/>
                    <a:pt x="5110" y="1432"/>
                  </a:cubicBezTo>
                  <a:cubicBezTo>
                    <a:pt x="5199" y="1432"/>
                    <a:pt x="5283" y="1385"/>
                    <a:pt x="5359" y="1310"/>
                  </a:cubicBezTo>
                  <a:lnTo>
                    <a:pt x="5668" y="1024"/>
                  </a:lnTo>
                  <a:lnTo>
                    <a:pt x="6145" y="1501"/>
                  </a:lnTo>
                  <a:lnTo>
                    <a:pt x="5835" y="1786"/>
                  </a:lnTo>
                  <a:cubicBezTo>
                    <a:pt x="5716" y="1905"/>
                    <a:pt x="5716" y="2096"/>
                    <a:pt x="5788" y="2215"/>
                  </a:cubicBezTo>
                  <a:cubicBezTo>
                    <a:pt x="5930" y="2453"/>
                    <a:pt x="6049" y="2715"/>
                    <a:pt x="6121" y="2977"/>
                  </a:cubicBezTo>
                  <a:cubicBezTo>
                    <a:pt x="6145" y="3144"/>
                    <a:pt x="6288" y="3263"/>
                    <a:pt x="6430" y="3263"/>
                  </a:cubicBezTo>
                  <a:lnTo>
                    <a:pt x="6859" y="3263"/>
                  </a:lnTo>
                  <a:lnTo>
                    <a:pt x="6859" y="3930"/>
                  </a:lnTo>
                  <a:lnTo>
                    <a:pt x="6478" y="3930"/>
                  </a:lnTo>
                  <a:cubicBezTo>
                    <a:pt x="6311" y="3930"/>
                    <a:pt x="6169" y="4049"/>
                    <a:pt x="6145" y="4215"/>
                  </a:cubicBezTo>
                  <a:cubicBezTo>
                    <a:pt x="6073" y="4477"/>
                    <a:pt x="5954" y="4739"/>
                    <a:pt x="5811" y="4977"/>
                  </a:cubicBezTo>
                  <a:cubicBezTo>
                    <a:pt x="5716" y="5120"/>
                    <a:pt x="5764" y="5287"/>
                    <a:pt x="5883" y="5406"/>
                  </a:cubicBezTo>
                  <a:lnTo>
                    <a:pt x="6169" y="5692"/>
                  </a:lnTo>
                  <a:lnTo>
                    <a:pt x="5692" y="6168"/>
                  </a:lnTo>
                  <a:lnTo>
                    <a:pt x="5406" y="5882"/>
                  </a:lnTo>
                  <a:cubicBezTo>
                    <a:pt x="5334" y="5809"/>
                    <a:pt x="5234" y="5781"/>
                    <a:pt x="5140" y="5781"/>
                  </a:cubicBezTo>
                  <a:cubicBezTo>
                    <a:pt x="5081" y="5781"/>
                    <a:pt x="5024" y="5792"/>
                    <a:pt x="4978" y="5811"/>
                  </a:cubicBezTo>
                  <a:cubicBezTo>
                    <a:pt x="4740" y="5954"/>
                    <a:pt x="4478" y="6073"/>
                    <a:pt x="4216" y="6144"/>
                  </a:cubicBezTo>
                  <a:cubicBezTo>
                    <a:pt x="4049" y="6168"/>
                    <a:pt x="3930" y="6311"/>
                    <a:pt x="3930" y="6478"/>
                  </a:cubicBezTo>
                  <a:lnTo>
                    <a:pt x="3930" y="6883"/>
                  </a:lnTo>
                  <a:lnTo>
                    <a:pt x="3263" y="6883"/>
                  </a:lnTo>
                  <a:lnTo>
                    <a:pt x="3263" y="6502"/>
                  </a:lnTo>
                  <a:cubicBezTo>
                    <a:pt x="3263" y="6359"/>
                    <a:pt x="3144" y="6192"/>
                    <a:pt x="2977" y="6168"/>
                  </a:cubicBezTo>
                  <a:cubicBezTo>
                    <a:pt x="2715" y="6121"/>
                    <a:pt x="2453" y="6001"/>
                    <a:pt x="2215" y="5835"/>
                  </a:cubicBezTo>
                  <a:cubicBezTo>
                    <a:pt x="2162" y="5808"/>
                    <a:pt x="2105" y="5795"/>
                    <a:pt x="2048" y="5795"/>
                  </a:cubicBezTo>
                  <a:cubicBezTo>
                    <a:pt x="1954" y="5795"/>
                    <a:pt x="1861" y="5832"/>
                    <a:pt x="1787" y="5906"/>
                  </a:cubicBezTo>
                  <a:lnTo>
                    <a:pt x="1501" y="6192"/>
                  </a:lnTo>
                  <a:lnTo>
                    <a:pt x="1025" y="5716"/>
                  </a:lnTo>
                  <a:lnTo>
                    <a:pt x="1310" y="5430"/>
                  </a:lnTo>
                  <a:cubicBezTo>
                    <a:pt x="1429" y="5311"/>
                    <a:pt x="1429" y="5120"/>
                    <a:pt x="1382" y="5001"/>
                  </a:cubicBezTo>
                  <a:cubicBezTo>
                    <a:pt x="1239" y="4763"/>
                    <a:pt x="1120" y="4501"/>
                    <a:pt x="1048" y="4239"/>
                  </a:cubicBezTo>
                  <a:cubicBezTo>
                    <a:pt x="1025" y="4096"/>
                    <a:pt x="882" y="3977"/>
                    <a:pt x="715" y="3977"/>
                  </a:cubicBezTo>
                  <a:lnTo>
                    <a:pt x="310" y="3977"/>
                  </a:lnTo>
                  <a:lnTo>
                    <a:pt x="310" y="3287"/>
                  </a:lnTo>
                  <a:lnTo>
                    <a:pt x="691" y="3287"/>
                  </a:lnTo>
                  <a:cubicBezTo>
                    <a:pt x="834" y="3287"/>
                    <a:pt x="1001" y="3168"/>
                    <a:pt x="1025" y="3025"/>
                  </a:cubicBezTo>
                  <a:cubicBezTo>
                    <a:pt x="1072" y="2739"/>
                    <a:pt x="1191" y="2477"/>
                    <a:pt x="1358" y="2239"/>
                  </a:cubicBezTo>
                  <a:cubicBezTo>
                    <a:pt x="1429" y="2096"/>
                    <a:pt x="1406" y="1953"/>
                    <a:pt x="1287" y="1834"/>
                  </a:cubicBezTo>
                  <a:lnTo>
                    <a:pt x="1001" y="1524"/>
                  </a:lnTo>
                  <a:lnTo>
                    <a:pt x="1477" y="1048"/>
                  </a:lnTo>
                  <a:lnTo>
                    <a:pt x="1763" y="1358"/>
                  </a:lnTo>
                  <a:cubicBezTo>
                    <a:pt x="1830" y="1425"/>
                    <a:pt x="1920" y="1454"/>
                    <a:pt x="2007" y="1454"/>
                  </a:cubicBezTo>
                  <a:cubicBezTo>
                    <a:pt x="2074" y="1454"/>
                    <a:pt x="2140" y="1436"/>
                    <a:pt x="2192" y="1405"/>
                  </a:cubicBezTo>
                  <a:cubicBezTo>
                    <a:pt x="2430" y="1262"/>
                    <a:pt x="2692" y="1143"/>
                    <a:pt x="2954" y="1072"/>
                  </a:cubicBezTo>
                  <a:cubicBezTo>
                    <a:pt x="3096" y="1048"/>
                    <a:pt x="3216" y="905"/>
                    <a:pt x="3216" y="762"/>
                  </a:cubicBezTo>
                  <a:lnTo>
                    <a:pt x="3216" y="334"/>
                  </a:lnTo>
                  <a:close/>
                  <a:moveTo>
                    <a:pt x="3263" y="0"/>
                  </a:moveTo>
                  <a:cubicBezTo>
                    <a:pt x="3073" y="0"/>
                    <a:pt x="2930" y="143"/>
                    <a:pt x="2930" y="334"/>
                  </a:cubicBezTo>
                  <a:lnTo>
                    <a:pt x="2930" y="738"/>
                  </a:lnTo>
                  <a:cubicBezTo>
                    <a:pt x="2620" y="810"/>
                    <a:pt x="2334" y="929"/>
                    <a:pt x="2072" y="1120"/>
                  </a:cubicBezTo>
                  <a:lnTo>
                    <a:pt x="1763" y="810"/>
                  </a:lnTo>
                  <a:cubicBezTo>
                    <a:pt x="1703" y="750"/>
                    <a:pt x="1614" y="721"/>
                    <a:pt x="1525" y="721"/>
                  </a:cubicBezTo>
                  <a:cubicBezTo>
                    <a:pt x="1435" y="721"/>
                    <a:pt x="1346" y="750"/>
                    <a:pt x="1287" y="810"/>
                  </a:cubicBezTo>
                  <a:lnTo>
                    <a:pt x="810" y="1286"/>
                  </a:lnTo>
                  <a:cubicBezTo>
                    <a:pt x="691" y="1405"/>
                    <a:pt x="691" y="1643"/>
                    <a:pt x="810" y="1762"/>
                  </a:cubicBezTo>
                  <a:lnTo>
                    <a:pt x="1120" y="2072"/>
                  </a:lnTo>
                  <a:cubicBezTo>
                    <a:pt x="929" y="2334"/>
                    <a:pt x="810" y="2620"/>
                    <a:pt x="763" y="2929"/>
                  </a:cubicBezTo>
                  <a:lnTo>
                    <a:pt x="334" y="2929"/>
                  </a:lnTo>
                  <a:cubicBezTo>
                    <a:pt x="167" y="2929"/>
                    <a:pt x="1" y="3072"/>
                    <a:pt x="1" y="3263"/>
                  </a:cubicBezTo>
                  <a:lnTo>
                    <a:pt x="1" y="3930"/>
                  </a:lnTo>
                  <a:cubicBezTo>
                    <a:pt x="1" y="4120"/>
                    <a:pt x="167" y="4263"/>
                    <a:pt x="334" y="4263"/>
                  </a:cubicBezTo>
                  <a:lnTo>
                    <a:pt x="763" y="4263"/>
                  </a:lnTo>
                  <a:cubicBezTo>
                    <a:pt x="810" y="4573"/>
                    <a:pt x="929" y="4858"/>
                    <a:pt x="1120" y="5120"/>
                  </a:cubicBezTo>
                  <a:lnTo>
                    <a:pt x="810" y="5430"/>
                  </a:lnTo>
                  <a:cubicBezTo>
                    <a:pt x="691" y="5549"/>
                    <a:pt x="691" y="5787"/>
                    <a:pt x="810" y="5906"/>
                  </a:cubicBezTo>
                  <a:lnTo>
                    <a:pt x="1287" y="6382"/>
                  </a:lnTo>
                  <a:cubicBezTo>
                    <a:pt x="1346" y="6442"/>
                    <a:pt x="1435" y="6472"/>
                    <a:pt x="1525" y="6472"/>
                  </a:cubicBezTo>
                  <a:cubicBezTo>
                    <a:pt x="1614" y="6472"/>
                    <a:pt x="1703" y="6442"/>
                    <a:pt x="1763" y="6382"/>
                  </a:cubicBezTo>
                  <a:lnTo>
                    <a:pt x="2072" y="6073"/>
                  </a:lnTo>
                  <a:cubicBezTo>
                    <a:pt x="2334" y="6263"/>
                    <a:pt x="2620" y="6382"/>
                    <a:pt x="2930" y="6430"/>
                  </a:cubicBezTo>
                  <a:lnTo>
                    <a:pt x="2930" y="6859"/>
                  </a:lnTo>
                  <a:cubicBezTo>
                    <a:pt x="2930" y="7025"/>
                    <a:pt x="3073" y="7192"/>
                    <a:pt x="3263" y="7192"/>
                  </a:cubicBezTo>
                  <a:lnTo>
                    <a:pt x="3930" y="7192"/>
                  </a:lnTo>
                  <a:cubicBezTo>
                    <a:pt x="4120" y="7192"/>
                    <a:pt x="4263" y="7025"/>
                    <a:pt x="4263" y="6859"/>
                  </a:cubicBezTo>
                  <a:lnTo>
                    <a:pt x="4263" y="6430"/>
                  </a:lnTo>
                  <a:cubicBezTo>
                    <a:pt x="4573" y="6382"/>
                    <a:pt x="4859" y="6263"/>
                    <a:pt x="5121" y="6073"/>
                  </a:cubicBezTo>
                  <a:lnTo>
                    <a:pt x="5430" y="6382"/>
                  </a:lnTo>
                  <a:cubicBezTo>
                    <a:pt x="5490" y="6442"/>
                    <a:pt x="5579" y="6472"/>
                    <a:pt x="5668" y="6472"/>
                  </a:cubicBezTo>
                  <a:cubicBezTo>
                    <a:pt x="5758" y="6472"/>
                    <a:pt x="5847" y="6442"/>
                    <a:pt x="5907" y="6382"/>
                  </a:cubicBezTo>
                  <a:lnTo>
                    <a:pt x="6383" y="5906"/>
                  </a:lnTo>
                  <a:cubicBezTo>
                    <a:pt x="6502" y="5787"/>
                    <a:pt x="6502" y="5549"/>
                    <a:pt x="6383" y="5430"/>
                  </a:cubicBezTo>
                  <a:lnTo>
                    <a:pt x="6073" y="5120"/>
                  </a:lnTo>
                  <a:cubicBezTo>
                    <a:pt x="6264" y="4858"/>
                    <a:pt x="6383" y="4573"/>
                    <a:pt x="6430" y="4263"/>
                  </a:cubicBezTo>
                  <a:lnTo>
                    <a:pt x="6859" y="4263"/>
                  </a:lnTo>
                  <a:cubicBezTo>
                    <a:pt x="7026" y="4263"/>
                    <a:pt x="7193" y="4120"/>
                    <a:pt x="7193" y="3930"/>
                  </a:cubicBezTo>
                  <a:lnTo>
                    <a:pt x="7193" y="3263"/>
                  </a:lnTo>
                  <a:cubicBezTo>
                    <a:pt x="7216" y="3072"/>
                    <a:pt x="7073" y="2929"/>
                    <a:pt x="6883" y="2929"/>
                  </a:cubicBezTo>
                  <a:lnTo>
                    <a:pt x="6478" y="2929"/>
                  </a:lnTo>
                  <a:cubicBezTo>
                    <a:pt x="6407" y="2620"/>
                    <a:pt x="6288" y="2334"/>
                    <a:pt x="6121" y="2072"/>
                  </a:cubicBezTo>
                  <a:lnTo>
                    <a:pt x="6407" y="1762"/>
                  </a:lnTo>
                  <a:cubicBezTo>
                    <a:pt x="6478" y="1715"/>
                    <a:pt x="6502" y="1643"/>
                    <a:pt x="6502" y="1596"/>
                  </a:cubicBezTo>
                  <a:cubicBezTo>
                    <a:pt x="6526" y="1477"/>
                    <a:pt x="6478" y="1381"/>
                    <a:pt x="6407" y="1286"/>
                  </a:cubicBezTo>
                  <a:lnTo>
                    <a:pt x="5930" y="810"/>
                  </a:lnTo>
                  <a:cubicBezTo>
                    <a:pt x="5883" y="738"/>
                    <a:pt x="5835" y="715"/>
                    <a:pt x="5764" y="715"/>
                  </a:cubicBezTo>
                  <a:cubicBezTo>
                    <a:pt x="5736" y="709"/>
                    <a:pt x="5707" y="706"/>
                    <a:pt x="5680" y="706"/>
                  </a:cubicBezTo>
                  <a:cubicBezTo>
                    <a:pt x="5590" y="706"/>
                    <a:pt x="5503" y="737"/>
                    <a:pt x="5430" y="810"/>
                  </a:cubicBezTo>
                  <a:lnTo>
                    <a:pt x="5121" y="1120"/>
                  </a:lnTo>
                  <a:cubicBezTo>
                    <a:pt x="4859" y="929"/>
                    <a:pt x="4573" y="810"/>
                    <a:pt x="4263" y="738"/>
                  </a:cubicBezTo>
                  <a:lnTo>
                    <a:pt x="4263" y="334"/>
                  </a:lnTo>
                  <a:cubicBezTo>
                    <a:pt x="4263" y="143"/>
                    <a:pt x="4120" y="0"/>
                    <a:pt x="3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5"/>
            <p:cNvSpPr/>
            <p:nvPr/>
          </p:nvSpPr>
          <p:spPr>
            <a:xfrm>
              <a:off x="6961325" y="2667777"/>
              <a:ext cx="32707" cy="51133"/>
            </a:xfrm>
            <a:custGeom>
              <a:rect b="b" l="l" r="r" t="t"/>
              <a:pathLst>
                <a:path extrusionOk="0" h="1715" w="1097">
                  <a:moveTo>
                    <a:pt x="525" y="0"/>
                  </a:moveTo>
                  <a:cubicBezTo>
                    <a:pt x="287" y="0"/>
                    <a:pt x="96" y="167"/>
                    <a:pt x="25" y="381"/>
                  </a:cubicBezTo>
                  <a:cubicBezTo>
                    <a:pt x="1" y="476"/>
                    <a:pt x="48" y="572"/>
                    <a:pt x="120" y="595"/>
                  </a:cubicBezTo>
                  <a:cubicBezTo>
                    <a:pt x="136" y="600"/>
                    <a:pt x="153" y="601"/>
                    <a:pt x="170" y="601"/>
                  </a:cubicBezTo>
                  <a:cubicBezTo>
                    <a:pt x="253" y="601"/>
                    <a:pt x="338" y="555"/>
                    <a:pt x="358" y="476"/>
                  </a:cubicBezTo>
                  <a:cubicBezTo>
                    <a:pt x="382" y="381"/>
                    <a:pt x="453" y="357"/>
                    <a:pt x="501" y="357"/>
                  </a:cubicBezTo>
                  <a:cubicBezTo>
                    <a:pt x="596" y="357"/>
                    <a:pt x="644" y="405"/>
                    <a:pt x="644" y="500"/>
                  </a:cubicBezTo>
                  <a:lnTo>
                    <a:pt x="644" y="524"/>
                  </a:lnTo>
                  <a:cubicBezTo>
                    <a:pt x="644" y="619"/>
                    <a:pt x="620" y="715"/>
                    <a:pt x="572" y="810"/>
                  </a:cubicBezTo>
                  <a:cubicBezTo>
                    <a:pt x="358" y="1096"/>
                    <a:pt x="239" y="1262"/>
                    <a:pt x="168" y="1334"/>
                  </a:cubicBezTo>
                  <a:cubicBezTo>
                    <a:pt x="96" y="1453"/>
                    <a:pt x="48" y="1524"/>
                    <a:pt x="96" y="1596"/>
                  </a:cubicBezTo>
                  <a:cubicBezTo>
                    <a:pt x="120" y="1667"/>
                    <a:pt x="144" y="1691"/>
                    <a:pt x="215" y="1715"/>
                  </a:cubicBezTo>
                  <a:lnTo>
                    <a:pt x="930" y="1715"/>
                  </a:lnTo>
                  <a:cubicBezTo>
                    <a:pt x="1001" y="1715"/>
                    <a:pt x="1096" y="1667"/>
                    <a:pt x="1096" y="1572"/>
                  </a:cubicBezTo>
                  <a:cubicBezTo>
                    <a:pt x="1096" y="1453"/>
                    <a:pt x="1049" y="1357"/>
                    <a:pt x="930" y="1357"/>
                  </a:cubicBezTo>
                  <a:lnTo>
                    <a:pt x="596" y="1357"/>
                  </a:lnTo>
                  <a:cubicBezTo>
                    <a:pt x="644" y="1286"/>
                    <a:pt x="739" y="1167"/>
                    <a:pt x="858" y="976"/>
                  </a:cubicBezTo>
                  <a:cubicBezTo>
                    <a:pt x="953" y="857"/>
                    <a:pt x="1001" y="738"/>
                    <a:pt x="1049" y="619"/>
                  </a:cubicBezTo>
                  <a:lnTo>
                    <a:pt x="1049" y="595"/>
                  </a:lnTo>
                  <a:lnTo>
                    <a:pt x="1049" y="524"/>
                  </a:lnTo>
                  <a:lnTo>
                    <a:pt x="1049" y="500"/>
                  </a:lnTo>
                  <a:cubicBezTo>
                    <a:pt x="1049" y="238"/>
                    <a:pt x="811" y="0"/>
                    <a:pt x="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2" name="Google Shape;2782;p55"/>
          <p:cNvGrpSpPr/>
          <p:nvPr/>
        </p:nvGrpSpPr>
        <p:grpSpPr>
          <a:xfrm>
            <a:off x="6273306" y="2448366"/>
            <a:ext cx="352920" cy="353606"/>
            <a:chOff x="6158994" y="2448366"/>
            <a:chExt cx="352920" cy="353606"/>
          </a:xfrm>
        </p:grpSpPr>
        <p:sp>
          <p:nvSpPr>
            <p:cNvPr id="2783" name="Google Shape;2783;p55"/>
            <p:cNvSpPr/>
            <p:nvPr/>
          </p:nvSpPr>
          <p:spPr>
            <a:xfrm>
              <a:off x="6255566" y="2546339"/>
              <a:ext cx="158347" cy="157662"/>
            </a:xfrm>
            <a:custGeom>
              <a:rect b="b" l="l" r="r" t="t"/>
              <a:pathLst>
                <a:path extrusionOk="0" h="5288" w="5311">
                  <a:moveTo>
                    <a:pt x="2644" y="1"/>
                  </a:moveTo>
                  <a:cubicBezTo>
                    <a:pt x="1191" y="1"/>
                    <a:pt x="0" y="1192"/>
                    <a:pt x="0" y="2644"/>
                  </a:cubicBezTo>
                  <a:cubicBezTo>
                    <a:pt x="0" y="4097"/>
                    <a:pt x="1191" y="5288"/>
                    <a:pt x="2644" y="5288"/>
                  </a:cubicBezTo>
                  <a:cubicBezTo>
                    <a:pt x="4120" y="5288"/>
                    <a:pt x="5311" y="4097"/>
                    <a:pt x="5311" y="2644"/>
                  </a:cubicBezTo>
                  <a:cubicBezTo>
                    <a:pt x="5311" y="1192"/>
                    <a:pt x="4120" y="1"/>
                    <a:pt x="264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55"/>
            <p:cNvSpPr/>
            <p:nvPr/>
          </p:nvSpPr>
          <p:spPr>
            <a:xfrm>
              <a:off x="6302406" y="2549201"/>
              <a:ext cx="111508" cy="154799"/>
            </a:xfrm>
            <a:custGeom>
              <a:rect b="b" l="l" r="r" t="t"/>
              <a:pathLst>
                <a:path extrusionOk="0" h="5192" w="3740">
                  <a:moveTo>
                    <a:pt x="1716" y="0"/>
                  </a:moveTo>
                  <a:lnTo>
                    <a:pt x="1716" y="0"/>
                  </a:lnTo>
                  <a:cubicBezTo>
                    <a:pt x="2621" y="405"/>
                    <a:pt x="3287" y="1334"/>
                    <a:pt x="3287" y="2405"/>
                  </a:cubicBezTo>
                  <a:cubicBezTo>
                    <a:pt x="3287" y="3858"/>
                    <a:pt x="2097" y="5049"/>
                    <a:pt x="644" y="5049"/>
                  </a:cubicBezTo>
                  <a:cubicBezTo>
                    <a:pt x="430" y="5049"/>
                    <a:pt x="215" y="5025"/>
                    <a:pt x="1" y="4953"/>
                  </a:cubicBezTo>
                  <a:lnTo>
                    <a:pt x="1" y="4953"/>
                  </a:lnTo>
                  <a:cubicBezTo>
                    <a:pt x="334" y="5120"/>
                    <a:pt x="692" y="5192"/>
                    <a:pt x="1073" y="5192"/>
                  </a:cubicBezTo>
                  <a:cubicBezTo>
                    <a:pt x="2549" y="5192"/>
                    <a:pt x="3740" y="4001"/>
                    <a:pt x="3740" y="2548"/>
                  </a:cubicBezTo>
                  <a:cubicBezTo>
                    <a:pt x="3740" y="1310"/>
                    <a:pt x="2859" y="262"/>
                    <a:pt x="171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5"/>
            <p:cNvSpPr/>
            <p:nvPr/>
          </p:nvSpPr>
          <p:spPr>
            <a:xfrm>
              <a:off x="6163257" y="2454031"/>
              <a:ext cx="343678" cy="342276"/>
            </a:xfrm>
            <a:custGeom>
              <a:rect b="b" l="l" r="r" t="t"/>
              <a:pathLst>
                <a:path extrusionOk="0" h="11480" w="11527">
                  <a:moveTo>
                    <a:pt x="5740" y="1477"/>
                  </a:moveTo>
                  <a:cubicBezTo>
                    <a:pt x="8097" y="1477"/>
                    <a:pt x="10002" y="3383"/>
                    <a:pt x="10002" y="5740"/>
                  </a:cubicBezTo>
                  <a:cubicBezTo>
                    <a:pt x="10002" y="8098"/>
                    <a:pt x="8097" y="10003"/>
                    <a:pt x="5740" y="10003"/>
                  </a:cubicBezTo>
                  <a:cubicBezTo>
                    <a:pt x="3406" y="10003"/>
                    <a:pt x="1501" y="8098"/>
                    <a:pt x="1501" y="5740"/>
                  </a:cubicBezTo>
                  <a:cubicBezTo>
                    <a:pt x="1501" y="5145"/>
                    <a:pt x="1620" y="4573"/>
                    <a:pt x="1810" y="4073"/>
                  </a:cubicBezTo>
                  <a:lnTo>
                    <a:pt x="2549" y="4002"/>
                  </a:lnTo>
                  <a:cubicBezTo>
                    <a:pt x="2644" y="4002"/>
                    <a:pt x="2691" y="3930"/>
                    <a:pt x="2644" y="3859"/>
                  </a:cubicBezTo>
                  <a:lnTo>
                    <a:pt x="2358" y="3192"/>
                  </a:lnTo>
                  <a:cubicBezTo>
                    <a:pt x="3120" y="2168"/>
                    <a:pt x="4335" y="1477"/>
                    <a:pt x="5740" y="1477"/>
                  </a:cubicBezTo>
                  <a:close/>
                  <a:moveTo>
                    <a:pt x="5740" y="1"/>
                  </a:moveTo>
                  <a:cubicBezTo>
                    <a:pt x="2572" y="1"/>
                    <a:pt x="0" y="2597"/>
                    <a:pt x="0" y="5740"/>
                  </a:cubicBezTo>
                  <a:cubicBezTo>
                    <a:pt x="0" y="8931"/>
                    <a:pt x="2596" y="11479"/>
                    <a:pt x="5740" y="11479"/>
                  </a:cubicBezTo>
                  <a:cubicBezTo>
                    <a:pt x="8931" y="11479"/>
                    <a:pt x="11503" y="8884"/>
                    <a:pt x="11503" y="5740"/>
                  </a:cubicBezTo>
                  <a:cubicBezTo>
                    <a:pt x="11527" y="2549"/>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5"/>
            <p:cNvSpPr/>
            <p:nvPr/>
          </p:nvSpPr>
          <p:spPr>
            <a:xfrm>
              <a:off x="6162542" y="2625886"/>
              <a:ext cx="107960" cy="149135"/>
            </a:xfrm>
            <a:custGeom>
              <a:rect b="b" l="l" r="r" t="t"/>
              <a:pathLst>
                <a:path extrusionOk="0" h="5002" w="3621">
                  <a:moveTo>
                    <a:pt x="1" y="0"/>
                  </a:moveTo>
                  <a:cubicBezTo>
                    <a:pt x="1" y="2143"/>
                    <a:pt x="1167" y="4001"/>
                    <a:pt x="2882" y="5001"/>
                  </a:cubicBezTo>
                  <a:lnTo>
                    <a:pt x="3620" y="3691"/>
                  </a:lnTo>
                  <a:cubicBezTo>
                    <a:pt x="3144" y="3405"/>
                    <a:pt x="2739" y="3024"/>
                    <a:pt x="2382" y="2572"/>
                  </a:cubicBezTo>
                  <a:lnTo>
                    <a:pt x="2668" y="1881"/>
                  </a:lnTo>
                  <a:cubicBezTo>
                    <a:pt x="2715" y="1834"/>
                    <a:pt x="2644" y="1738"/>
                    <a:pt x="2596" y="1738"/>
                  </a:cubicBezTo>
                  <a:lnTo>
                    <a:pt x="1834" y="1667"/>
                  </a:lnTo>
                  <a:cubicBezTo>
                    <a:pt x="1644" y="1167"/>
                    <a:pt x="1525" y="595"/>
                    <a:pt x="15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5"/>
            <p:cNvSpPr/>
            <p:nvPr/>
          </p:nvSpPr>
          <p:spPr>
            <a:xfrm>
              <a:off x="6398262" y="2476780"/>
              <a:ext cx="108676" cy="149135"/>
            </a:xfrm>
            <a:custGeom>
              <a:rect b="b" l="l" r="r" t="t"/>
              <a:pathLst>
                <a:path extrusionOk="0" h="5002" w="3645">
                  <a:moveTo>
                    <a:pt x="763" y="0"/>
                  </a:moveTo>
                  <a:lnTo>
                    <a:pt x="1" y="1310"/>
                  </a:lnTo>
                  <a:cubicBezTo>
                    <a:pt x="525" y="1619"/>
                    <a:pt x="930" y="1977"/>
                    <a:pt x="1287" y="2453"/>
                  </a:cubicBezTo>
                  <a:lnTo>
                    <a:pt x="1001" y="3120"/>
                  </a:lnTo>
                  <a:cubicBezTo>
                    <a:pt x="954" y="3191"/>
                    <a:pt x="1025" y="3286"/>
                    <a:pt x="1073" y="3286"/>
                  </a:cubicBezTo>
                  <a:lnTo>
                    <a:pt x="1811" y="3334"/>
                  </a:lnTo>
                  <a:cubicBezTo>
                    <a:pt x="2025" y="3858"/>
                    <a:pt x="2144" y="4406"/>
                    <a:pt x="2144" y="5001"/>
                  </a:cubicBezTo>
                  <a:lnTo>
                    <a:pt x="3645" y="5001"/>
                  </a:lnTo>
                  <a:cubicBezTo>
                    <a:pt x="3645" y="2858"/>
                    <a:pt x="2478" y="1024"/>
                    <a:pt x="76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5"/>
            <p:cNvSpPr/>
            <p:nvPr/>
          </p:nvSpPr>
          <p:spPr>
            <a:xfrm>
              <a:off x="6397576" y="2625886"/>
              <a:ext cx="108646" cy="149135"/>
            </a:xfrm>
            <a:custGeom>
              <a:rect b="b" l="l" r="r" t="t"/>
              <a:pathLst>
                <a:path extrusionOk="0" h="5002" w="3644">
                  <a:moveTo>
                    <a:pt x="2143" y="0"/>
                  </a:moveTo>
                  <a:cubicBezTo>
                    <a:pt x="2143" y="595"/>
                    <a:pt x="2024" y="1167"/>
                    <a:pt x="1810" y="1667"/>
                  </a:cubicBezTo>
                  <a:lnTo>
                    <a:pt x="1072" y="1738"/>
                  </a:lnTo>
                  <a:cubicBezTo>
                    <a:pt x="977" y="1738"/>
                    <a:pt x="953" y="1834"/>
                    <a:pt x="977" y="1881"/>
                  </a:cubicBezTo>
                  <a:lnTo>
                    <a:pt x="1286" y="2572"/>
                  </a:lnTo>
                  <a:cubicBezTo>
                    <a:pt x="929" y="3024"/>
                    <a:pt x="500" y="3405"/>
                    <a:pt x="0" y="3691"/>
                  </a:cubicBezTo>
                  <a:lnTo>
                    <a:pt x="738" y="5001"/>
                  </a:lnTo>
                  <a:cubicBezTo>
                    <a:pt x="2477" y="4025"/>
                    <a:pt x="3644" y="2143"/>
                    <a:pt x="364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5"/>
            <p:cNvSpPr/>
            <p:nvPr/>
          </p:nvSpPr>
          <p:spPr>
            <a:xfrm>
              <a:off x="6288214" y="2456893"/>
              <a:ext cx="218723" cy="339414"/>
            </a:xfrm>
            <a:custGeom>
              <a:rect b="b" l="l" r="r" t="t"/>
              <a:pathLst>
                <a:path extrusionOk="0" h="11384" w="7336">
                  <a:moveTo>
                    <a:pt x="2620" y="0"/>
                  </a:moveTo>
                  <a:cubicBezTo>
                    <a:pt x="5049" y="667"/>
                    <a:pt x="6835" y="2906"/>
                    <a:pt x="6835" y="5525"/>
                  </a:cubicBezTo>
                  <a:cubicBezTo>
                    <a:pt x="6835" y="8716"/>
                    <a:pt x="4240" y="11264"/>
                    <a:pt x="1072" y="11264"/>
                  </a:cubicBezTo>
                  <a:cubicBezTo>
                    <a:pt x="715" y="11264"/>
                    <a:pt x="358" y="11241"/>
                    <a:pt x="1" y="11193"/>
                  </a:cubicBezTo>
                  <a:lnTo>
                    <a:pt x="1" y="11193"/>
                  </a:lnTo>
                  <a:cubicBezTo>
                    <a:pt x="525" y="11336"/>
                    <a:pt x="1025" y="11383"/>
                    <a:pt x="1549" y="11383"/>
                  </a:cubicBezTo>
                  <a:cubicBezTo>
                    <a:pt x="4740" y="11383"/>
                    <a:pt x="7312" y="8812"/>
                    <a:pt x="7312" y="5644"/>
                  </a:cubicBezTo>
                  <a:cubicBezTo>
                    <a:pt x="7336" y="2858"/>
                    <a:pt x="5311" y="500"/>
                    <a:pt x="262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5"/>
            <p:cNvSpPr/>
            <p:nvPr/>
          </p:nvSpPr>
          <p:spPr>
            <a:xfrm>
              <a:off x="6248470" y="2454031"/>
              <a:ext cx="170423" cy="64997"/>
            </a:xfrm>
            <a:custGeom>
              <a:rect b="b" l="l" r="r" t="t"/>
              <a:pathLst>
                <a:path extrusionOk="0" h="2180" w="5716">
                  <a:moveTo>
                    <a:pt x="2882" y="1"/>
                  </a:moveTo>
                  <a:cubicBezTo>
                    <a:pt x="1858" y="1"/>
                    <a:pt x="857" y="263"/>
                    <a:pt x="0" y="763"/>
                  </a:cubicBezTo>
                  <a:lnTo>
                    <a:pt x="738" y="2073"/>
                  </a:lnTo>
                  <a:cubicBezTo>
                    <a:pt x="1215" y="1811"/>
                    <a:pt x="1762" y="1597"/>
                    <a:pt x="2358" y="1549"/>
                  </a:cubicBezTo>
                  <a:lnTo>
                    <a:pt x="2763" y="2144"/>
                  </a:lnTo>
                  <a:cubicBezTo>
                    <a:pt x="2798" y="2168"/>
                    <a:pt x="2840" y="2180"/>
                    <a:pt x="2876" y="2180"/>
                  </a:cubicBezTo>
                  <a:cubicBezTo>
                    <a:pt x="2911" y="2180"/>
                    <a:pt x="2941" y="2168"/>
                    <a:pt x="2953" y="2144"/>
                  </a:cubicBezTo>
                  <a:lnTo>
                    <a:pt x="3358" y="1549"/>
                  </a:lnTo>
                  <a:cubicBezTo>
                    <a:pt x="3929" y="1597"/>
                    <a:pt x="4501" y="1811"/>
                    <a:pt x="4977" y="2073"/>
                  </a:cubicBezTo>
                  <a:lnTo>
                    <a:pt x="5716" y="763"/>
                  </a:lnTo>
                  <a:cubicBezTo>
                    <a:pt x="4954" y="263"/>
                    <a:pt x="3953" y="1"/>
                    <a:pt x="288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5"/>
            <p:cNvSpPr/>
            <p:nvPr/>
          </p:nvSpPr>
          <p:spPr>
            <a:xfrm>
              <a:off x="6365614" y="2457609"/>
              <a:ext cx="53995" cy="24866"/>
            </a:xfrm>
            <a:custGeom>
              <a:rect b="b" l="l" r="r" t="t"/>
              <a:pathLst>
                <a:path extrusionOk="0" h="834" w="1811">
                  <a:moveTo>
                    <a:pt x="0" y="0"/>
                  </a:moveTo>
                  <a:cubicBezTo>
                    <a:pt x="620" y="167"/>
                    <a:pt x="1215" y="452"/>
                    <a:pt x="1739" y="834"/>
                  </a:cubicBezTo>
                  <a:lnTo>
                    <a:pt x="1810" y="691"/>
                  </a:lnTo>
                  <a:cubicBezTo>
                    <a:pt x="1810" y="619"/>
                    <a:pt x="1763" y="595"/>
                    <a:pt x="1739" y="572"/>
                  </a:cubicBezTo>
                  <a:lnTo>
                    <a:pt x="1548" y="476"/>
                  </a:lnTo>
                  <a:cubicBezTo>
                    <a:pt x="1501" y="452"/>
                    <a:pt x="1453" y="405"/>
                    <a:pt x="1406" y="405"/>
                  </a:cubicBezTo>
                  <a:cubicBezTo>
                    <a:pt x="1215" y="333"/>
                    <a:pt x="1025" y="238"/>
                    <a:pt x="810" y="167"/>
                  </a:cubicBezTo>
                  <a:cubicBezTo>
                    <a:pt x="596" y="119"/>
                    <a:pt x="358" y="24"/>
                    <a:pt x="12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5"/>
            <p:cNvSpPr/>
            <p:nvPr/>
          </p:nvSpPr>
          <p:spPr>
            <a:xfrm>
              <a:off x="6249871" y="2732208"/>
              <a:ext cx="172569" cy="65533"/>
            </a:xfrm>
            <a:custGeom>
              <a:rect b="b" l="l" r="r" t="t"/>
              <a:pathLst>
                <a:path extrusionOk="0" h="2198" w="5788">
                  <a:moveTo>
                    <a:pt x="2861" y="0"/>
                  </a:moveTo>
                  <a:cubicBezTo>
                    <a:pt x="2829" y="0"/>
                    <a:pt x="2799" y="18"/>
                    <a:pt x="2787" y="54"/>
                  </a:cubicBezTo>
                  <a:lnTo>
                    <a:pt x="2358" y="649"/>
                  </a:lnTo>
                  <a:cubicBezTo>
                    <a:pt x="1787" y="578"/>
                    <a:pt x="1239" y="363"/>
                    <a:pt x="763" y="101"/>
                  </a:cubicBezTo>
                  <a:lnTo>
                    <a:pt x="1" y="1411"/>
                  </a:lnTo>
                  <a:cubicBezTo>
                    <a:pt x="834" y="1888"/>
                    <a:pt x="1858" y="2197"/>
                    <a:pt x="2906" y="2197"/>
                  </a:cubicBezTo>
                  <a:cubicBezTo>
                    <a:pt x="3930" y="2197"/>
                    <a:pt x="4930" y="1911"/>
                    <a:pt x="5788" y="1411"/>
                  </a:cubicBezTo>
                  <a:lnTo>
                    <a:pt x="4978" y="101"/>
                  </a:lnTo>
                  <a:cubicBezTo>
                    <a:pt x="4502" y="363"/>
                    <a:pt x="3978" y="578"/>
                    <a:pt x="3382" y="649"/>
                  </a:cubicBezTo>
                  <a:lnTo>
                    <a:pt x="2954" y="54"/>
                  </a:lnTo>
                  <a:cubicBezTo>
                    <a:pt x="2930" y="18"/>
                    <a:pt x="2894" y="0"/>
                    <a:pt x="286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5"/>
            <p:cNvSpPr/>
            <p:nvPr/>
          </p:nvSpPr>
          <p:spPr>
            <a:xfrm>
              <a:off x="6421011" y="2478181"/>
              <a:ext cx="85927" cy="149135"/>
            </a:xfrm>
            <a:custGeom>
              <a:rect b="b" l="l" r="r" t="t"/>
              <a:pathLst>
                <a:path extrusionOk="0" h="5002" w="2882">
                  <a:moveTo>
                    <a:pt x="71" y="1"/>
                  </a:moveTo>
                  <a:lnTo>
                    <a:pt x="0" y="144"/>
                  </a:lnTo>
                  <a:cubicBezTo>
                    <a:pt x="1477" y="1191"/>
                    <a:pt x="2453" y="2906"/>
                    <a:pt x="2453" y="4883"/>
                  </a:cubicBezTo>
                  <a:lnTo>
                    <a:pt x="2453" y="5002"/>
                  </a:lnTo>
                  <a:lnTo>
                    <a:pt x="2882" y="5002"/>
                  </a:lnTo>
                  <a:lnTo>
                    <a:pt x="2882" y="4954"/>
                  </a:lnTo>
                  <a:lnTo>
                    <a:pt x="2882" y="4883"/>
                  </a:lnTo>
                  <a:lnTo>
                    <a:pt x="2882" y="4573"/>
                  </a:lnTo>
                  <a:cubicBezTo>
                    <a:pt x="2882" y="4478"/>
                    <a:pt x="2858" y="4359"/>
                    <a:pt x="2858" y="4287"/>
                  </a:cubicBezTo>
                  <a:cubicBezTo>
                    <a:pt x="2786" y="3882"/>
                    <a:pt x="2739" y="3525"/>
                    <a:pt x="2620" y="3144"/>
                  </a:cubicBezTo>
                  <a:cubicBezTo>
                    <a:pt x="2524" y="2906"/>
                    <a:pt x="2429" y="2668"/>
                    <a:pt x="2310" y="2430"/>
                  </a:cubicBezTo>
                  <a:cubicBezTo>
                    <a:pt x="2262" y="2311"/>
                    <a:pt x="2191" y="2168"/>
                    <a:pt x="2096" y="2049"/>
                  </a:cubicBezTo>
                  <a:cubicBezTo>
                    <a:pt x="1953" y="1787"/>
                    <a:pt x="1738" y="1501"/>
                    <a:pt x="1572" y="1263"/>
                  </a:cubicBezTo>
                  <a:cubicBezTo>
                    <a:pt x="1310" y="977"/>
                    <a:pt x="1000" y="667"/>
                    <a:pt x="714" y="429"/>
                  </a:cubicBezTo>
                  <a:cubicBezTo>
                    <a:pt x="619" y="382"/>
                    <a:pt x="524" y="286"/>
                    <a:pt x="429" y="239"/>
                  </a:cubicBezTo>
                  <a:cubicBezTo>
                    <a:pt x="357" y="167"/>
                    <a:pt x="238" y="120"/>
                    <a:pt x="143" y="24"/>
                  </a:cubicBezTo>
                  <a:cubicBezTo>
                    <a:pt x="119" y="24"/>
                    <a:pt x="71" y="1"/>
                    <a:pt x="7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5"/>
            <p:cNvSpPr/>
            <p:nvPr/>
          </p:nvSpPr>
          <p:spPr>
            <a:xfrm>
              <a:off x="6289645" y="2763633"/>
              <a:ext cx="131365" cy="34108"/>
            </a:xfrm>
            <a:custGeom>
              <a:rect b="b" l="l" r="r" t="t"/>
              <a:pathLst>
                <a:path extrusionOk="0" h="1144" w="4406">
                  <a:moveTo>
                    <a:pt x="0" y="881"/>
                  </a:moveTo>
                  <a:lnTo>
                    <a:pt x="0" y="881"/>
                  </a:lnTo>
                  <a:cubicBezTo>
                    <a:pt x="3" y="882"/>
                    <a:pt x="5" y="882"/>
                    <a:pt x="8" y="883"/>
                  </a:cubicBezTo>
                  <a:lnTo>
                    <a:pt x="8" y="883"/>
                  </a:lnTo>
                  <a:cubicBezTo>
                    <a:pt x="5" y="882"/>
                    <a:pt x="3" y="881"/>
                    <a:pt x="0" y="881"/>
                  </a:cubicBezTo>
                  <a:close/>
                  <a:moveTo>
                    <a:pt x="4239" y="0"/>
                  </a:moveTo>
                  <a:cubicBezTo>
                    <a:pt x="3358" y="619"/>
                    <a:pt x="2263" y="976"/>
                    <a:pt x="1072" y="976"/>
                  </a:cubicBezTo>
                  <a:cubicBezTo>
                    <a:pt x="670" y="976"/>
                    <a:pt x="362" y="953"/>
                    <a:pt x="8" y="883"/>
                  </a:cubicBezTo>
                  <a:lnTo>
                    <a:pt x="8" y="883"/>
                  </a:lnTo>
                  <a:cubicBezTo>
                    <a:pt x="29" y="891"/>
                    <a:pt x="51" y="929"/>
                    <a:pt x="72" y="929"/>
                  </a:cubicBezTo>
                  <a:cubicBezTo>
                    <a:pt x="96" y="929"/>
                    <a:pt x="143" y="953"/>
                    <a:pt x="167" y="953"/>
                  </a:cubicBezTo>
                  <a:cubicBezTo>
                    <a:pt x="191" y="976"/>
                    <a:pt x="238" y="976"/>
                    <a:pt x="262" y="976"/>
                  </a:cubicBezTo>
                  <a:cubicBezTo>
                    <a:pt x="286" y="1024"/>
                    <a:pt x="310" y="1024"/>
                    <a:pt x="334" y="1024"/>
                  </a:cubicBezTo>
                  <a:cubicBezTo>
                    <a:pt x="429" y="1048"/>
                    <a:pt x="548" y="1072"/>
                    <a:pt x="643" y="1072"/>
                  </a:cubicBezTo>
                  <a:cubicBezTo>
                    <a:pt x="739" y="1072"/>
                    <a:pt x="786" y="1095"/>
                    <a:pt x="881" y="1095"/>
                  </a:cubicBezTo>
                  <a:cubicBezTo>
                    <a:pt x="1096" y="1143"/>
                    <a:pt x="1334" y="1143"/>
                    <a:pt x="1524" y="1143"/>
                  </a:cubicBezTo>
                  <a:cubicBezTo>
                    <a:pt x="1715" y="1143"/>
                    <a:pt x="1858" y="1095"/>
                    <a:pt x="2048" y="1095"/>
                  </a:cubicBezTo>
                  <a:cubicBezTo>
                    <a:pt x="2310" y="1072"/>
                    <a:pt x="2596" y="1024"/>
                    <a:pt x="2882" y="953"/>
                  </a:cubicBezTo>
                  <a:cubicBezTo>
                    <a:pt x="3358" y="857"/>
                    <a:pt x="3763" y="691"/>
                    <a:pt x="4192" y="476"/>
                  </a:cubicBezTo>
                  <a:cubicBezTo>
                    <a:pt x="4216" y="452"/>
                    <a:pt x="4263" y="429"/>
                    <a:pt x="4335" y="381"/>
                  </a:cubicBezTo>
                  <a:cubicBezTo>
                    <a:pt x="4335" y="381"/>
                    <a:pt x="4358" y="357"/>
                    <a:pt x="4406" y="357"/>
                  </a:cubicBezTo>
                  <a:lnTo>
                    <a:pt x="423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5"/>
            <p:cNvSpPr/>
            <p:nvPr/>
          </p:nvSpPr>
          <p:spPr>
            <a:xfrm>
              <a:off x="6289645" y="2595355"/>
              <a:ext cx="90190" cy="10674"/>
            </a:xfrm>
            <a:custGeom>
              <a:rect b="b" l="l" r="r" t="t"/>
              <a:pathLst>
                <a:path extrusionOk="0" h="358" w="3025">
                  <a:moveTo>
                    <a:pt x="191" y="0"/>
                  </a:moveTo>
                  <a:cubicBezTo>
                    <a:pt x="119" y="0"/>
                    <a:pt x="48" y="48"/>
                    <a:pt x="24" y="143"/>
                  </a:cubicBezTo>
                  <a:cubicBezTo>
                    <a:pt x="0" y="262"/>
                    <a:pt x="72" y="357"/>
                    <a:pt x="191" y="357"/>
                  </a:cubicBezTo>
                  <a:lnTo>
                    <a:pt x="2810" y="357"/>
                  </a:lnTo>
                  <a:cubicBezTo>
                    <a:pt x="2906" y="357"/>
                    <a:pt x="2977" y="286"/>
                    <a:pt x="3001" y="191"/>
                  </a:cubicBezTo>
                  <a:cubicBezTo>
                    <a:pt x="3025" y="119"/>
                    <a:pt x="2930" y="0"/>
                    <a:pt x="2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5"/>
            <p:cNvSpPr/>
            <p:nvPr/>
          </p:nvSpPr>
          <p:spPr>
            <a:xfrm>
              <a:off x="6289645" y="2620192"/>
              <a:ext cx="89475" cy="10674"/>
            </a:xfrm>
            <a:custGeom>
              <a:rect b="b" l="l" r="r" t="t"/>
              <a:pathLst>
                <a:path extrusionOk="0" h="358" w="3001">
                  <a:moveTo>
                    <a:pt x="191" y="1"/>
                  </a:moveTo>
                  <a:cubicBezTo>
                    <a:pt x="119" y="1"/>
                    <a:pt x="48" y="48"/>
                    <a:pt x="24" y="143"/>
                  </a:cubicBezTo>
                  <a:cubicBezTo>
                    <a:pt x="0" y="262"/>
                    <a:pt x="72" y="358"/>
                    <a:pt x="191" y="358"/>
                  </a:cubicBezTo>
                  <a:lnTo>
                    <a:pt x="2810" y="358"/>
                  </a:lnTo>
                  <a:cubicBezTo>
                    <a:pt x="2930" y="358"/>
                    <a:pt x="3001" y="262"/>
                    <a:pt x="3001" y="167"/>
                  </a:cubicBezTo>
                  <a:cubicBezTo>
                    <a:pt x="3001" y="72"/>
                    <a:pt x="2906" y="1"/>
                    <a:pt x="2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5"/>
            <p:cNvSpPr/>
            <p:nvPr/>
          </p:nvSpPr>
          <p:spPr>
            <a:xfrm>
              <a:off x="6308816" y="2645058"/>
              <a:ext cx="51848" cy="10674"/>
            </a:xfrm>
            <a:custGeom>
              <a:rect b="b" l="l" r="r" t="t"/>
              <a:pathLst>
                <a:path extrusionOk="0" h="358" w="1739">
                  <a:moveTo>
                    <a:pt x="215" y="0"/>
                  </a:moveTo>
                  <a:cubicBezTo>
                    <a:pt x="96" y="0"/>
                    <a:pt x="0" y="71"/>
                    <a:pt x="24" y="191"/>
                  </a:cubicBezTo>
                  <a:cubicBezTo>
                    <a:pt x="72" y="286"/>
                    <a:pt x="119" y="357"/>
                    <a:pt x="215" y="357"/>
                  </a:cubicBezTo>
                  <a:lnTo>
                    <a:pt x="1524" y="357"/>
                  </a:lnTo>
                  <a:cubicBezTo>
                    <a:pt x="1620" y="357"/>
                    <a:pt x="1667" y="286"/>
                    <a:pt x="1691" y="191"/>
                  </a:cubicBezTo>
                  <a:cubicBezTo>
                    <a:pt x="1739" y="71"/>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55"/>
            <p:cNvSpPr/>
            <p:nvPr/>
          </p:nvSpPr>
          <p:spPr>
            <a:xfrm>
              <a:off x="6249155" y="2542075"/>
              <a:ext cx="169021" cy="167620"/>
            </a:xfrm>
            <a:custGeom>
              <a:rect b="b" l="l" r="r" t="t"/>
              <a:pathLst>
                <a:path extrusionOk="0" h="5622" w="5669">
                  <a:moveTo>
                    <a:pt x="2835" y="1"/>
                  </a:moveTo>
                  <a:cubicBezTo>
                    <a:pt x="1263" y="1"/>
                    <a:pt x="1" y="1239"/>
                    <a:pt x="1" y="2811"/>
                  </a:cubicBezTo>
                  <a:cubicBezTo>
                    <a:pt x="1" y="4407"/>
                    <a:pt x="1311" y="5621"/>
                    <a:pt x="2859" y="5621"/>
                  </a:cubicBezTo>
                  <a:cubicBezTo>
                    <a:pt x="3335" y="5621"/>
                    <a:pt x="3811" y="5502"/>
                    <a:pt x="4240" y="5264"/>
                  </a:cubicBezTo>
                  <a:cubicBezTo>
                    <a:pt x="4335" y="5192"/>
                    <a:pt x="4359" y="5097"/>
                    <a:pt x="4288" y="5026"/>
                  </a:cubicBezTo>
                  <a:cubicBezTo>
                    <a:pt x="4256" y="4962"/>
                    <a:pt x="4203" y="4931"/>
                    <a:pt x="4143" y="4931"/>
                  </a:cubicBezTo>
                  <a:cubicBezTo>
                    <a:pt x="4113" y="4931"/>
                    <a:pt x="4081" y="4938"/>
                    <a:pt x="4049" y="4954"/>
                  </a:cubicBezTo>
                  <a:cubicBezTo>
                    <a:pt x="3692" y="5169"/>
                    <a:pt x="3287" y="5288"/>
                    <a:pt x="2859" y="5288"/>
                  </a:cubicBezTo>
                  <a:cubicBezTo>
                    <a:pt x="1501" y="5288"/>
                    <a:pt x="406" y="4192"/>
                    <a:pt x="406" y="2811"/>
                  </a:cubicBezTo>
                  <a:cubicBezTo>
                    <a:pt x="406" y="1454"/>
                    <a:pt x="1501" y="358"/>
                    <a:pt x="2859" y="358"/>
                  </a:cubicBezTo>
                  <a:cubicBezTo>
                    <a:pt x="4240" y="358"/>
                    <a:pt x="5335" y="1454"/>
                    <a:pt x="5335" y="2811"/>
                  </a:cubicBezTo>
                  <a:cubicBezTo>
                    <a:pt x="5335" y="3454"/>
                    <a:pt x="5097" y="4073"/>
                    <a:pt x="4645" y="4526"/>
                  </a:cubicBezTo>
                  <a:cubicBezTo>
                    <a:pt x="4597" y="4573"/>
                    <a:pt x="4597" y="4692"/>
                    <a:pt x="4645" y="4764"/>
                  </a:cubicBezTo>
                  <a:cubicBezTo>
                    <a:pt x="4680" y="4788"/>
                    <a:pt x="4728" y="4800"/>
                    <a:pt x="4773" y="4800"/>
                  </a:cubicBezTo>
                  <a:cubicBezTo>
                    <a:pt x="4817" y="4800"/>
                    <a:pt x="4859" y="4788"/>
                    <a:pt x="4883" y="4764"/>
                  </a:cubicBezTo>
                  <a:cubicBezTo>
                    <a:pt x="5407" y="4216"/>
                    <a:pt x="5669" y="3525"/>
                    <a:pt x="5669" y="2811"/>
                  </a:cubicBezTo>
                  <a:cubicBezTo>
                    <a:pt x="5669" y="1263"/>
                    <a:pt x="4407"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5"/>
            <p:cNvSpPr/>
            <p:nvPr/>
          </p:nvSpPr>
          <p:spPr>
            <a:xfrm>
              <a:off x="6158994" y="2448366"/>
              <a:ext cx="352920" cy="353606"/>
            </a:xfrm>
            <a:custGeom>
              <a:rect b="b" l="l" r="r" t="t"/>
              <a:pathLst>
                <a:path extrusionOk="0" h="11860" w="11837">
                  <a:moveTo>
                    <a:pt x="8836" y="1191"/>
                  </a:moveTo>
                  <a:cubicBezTo>
                    <a:pt x="9622" y="1667"/>
                    <a:pt x="10241" y="2334"/>
                    <a:pt x="10717" y="3096"/>
                  </a:cubicBezTo>
                  <a:cubicBezTo>
                    <a:pt x="11193" y="3906"/>
                    <a:pt x="11455" y="4835"/>
                    <a:pt x="11479" y="5764"/>
                  </a:cubicBezTo>
                  <a:lnTo>
                    <a:pt x="10312" y="5764"/>
                  </a:lnTo>
                  <a:cubicBezTo>
                    <a:pt x="10288" y="5216"/>
                    <a:pt x="10169" y="4668"/>
                    <a:pt x="9955" y="4192"/>
                  </a:cubicBezTo>
                  <a:cubicBezTo>
                    <a:pt x="9931" y="4144"/>
                    <a:pt x="9883" y="4120"/>
                    <a:pt x="9812" y="4073"/>
                  </a:cubicBezTo>
                  <a:lnTo>
                    <a:pt x="9169" y="4025"/>
                  </a:lnTo>
                  <a:lnTo>
                    <a:pt x="9431" y="3430"/>
                  </a:lnTo>
                  <a:cubicBezTo>
                    <a:pt x="9455" y="3358"/>
                    <a:pt x="9455" y="3311"/>
                    <a:pt x="9407" y="3239"/>
                  </a:cubicBezTo>
                  <a:cubicBezTo>
                    <a:pt x="9074" y="2834"/>
                    <a:pt x="8693" y="2453"/>
                    <a:pt x="8240" y="2168"/>
                  </a:cubicBezTo>
                  <a:lnTo>
                    <a:pt x="8836" y="1191"/>
                  </a:lnTo>
                  <a:close/>
                  <a:moveTo>
                    <a:pt x="2953" y="1191"/>
                  </a:moveTo>
                  <a:lnTo>
                    <a:pt x="3549" y="2215"/>
                  </a:lnTo>
                  <a:cubicBezTo>
                    <a:pt x="3096" y="2501"/>
                    <a:pt x="2668" y="2858"/>
                    <a:pt x="2382" y="3287"/>
                  </a:cubicBezTo>
                  <a:cubicBezTo>
                    <a:pt x="2358" y="3334"/>
                    <a:pt x="2310" y="3406"/>
                    <a:pt x="2358" y="3454"/>
                  </a:cubicBezTo>
                  <a:lnTo>
                    <a:pt x="2620" y="4049"/>
                  </a:lnTo>
                  <a:lnTo>
                    <a:pt x="1953" y="4120"/>
                  </a:lnTo>
                  <a:cubicBezTo>
                    <a:pt x="1906" y="4120"/>
                    <a:pt x="1834" y="4168"/>
                    <a:pt x="1810" y="4239"/>
                  </a:cubicBezTo>
                  <a:cubicBezTo>
                    <a:pt x="1596" y="4739"/>
                    <a:pt x="1477" y="5240"/>
                    <a:pt x="1453" y="5787"/>
                  </a:cubicBezTo>
                  <a:lnTo>
                    <a:pt x="286" y="5787"/>
                  </a:lnTo>
                  <a:cubicBezTo>
                    <a:pt x="358" y="4692"/>
                    <a:pt x="691" y="3644"/>
                    <a:pt x="1310" y="2739"/>
                  </a:cubicBezTo>
                  <a:cubicBezTo>
                    <a:pt x="1763" y="2120"/>
                    <a:pt x="2310" y="1596"/>
                    <a:pt x="2953" y="1191"/>
                  </a:cubicBezTo>
                  <a:close/>
                  <a:moveTo>
                    <a:pt x="6478" y="1906"/>
                  </a:moveTo>
                  <a:cubicBezTo>
                    <a:pt x="7002" y="2001"/>
                    <a:pt x="7454" y="2144"/>
                    <a:pt x="7907" y="2429"/>
                  </a:cubicBezTo>
                  <a:cubicBezTo>
                    <a:pt x="8359" y="2691"/>
                    <a:pt x="8740" y="3025"/>
                    <a:pt x="9074" y="3406"/>
                  </a:cubicBezTo>
                  <a:lnTo>
                    <a:pt x="8812" y="3977"/>
                  </a:lnTo>
                  <a:cubicBezTo>
                    <a:pt x="8788" y="4049"/>
                    <a:pt x="8788" y="4144"/>
                    <a:pt x="8812" y="4239"/>
                  </a:cubicBezTo>
                  <a:cubicBezTo>
                    <a:pt x="8836" y="4311"/>
                    <a:pt x="8931" y="4382"/>
                    <a:pt x="9050" y="4382"/>
                  </a:cubicBezTo>
                  <a:lnTo>
                    <a:pt x="9669" y="4454"/>
                  </a:lnTo>
                  <a:cubicBezTo>
                    <a:pt x="9836" y="4930"/>
                    <a:pt x="9931" y="5430"/>
                    <a:pt x="9931" y="5930"/>
                  </a:cubicBezTo>
                  <a:cubicBezTo>
                    <a:pt x="9931" y="6430"/>
                    <a:pt x="9836" y="6954"/>
                    <a:pt x="9669" y="7431"/>
                  </a:cubicBezTo>
                  <a:lnTo>
                    <a:pt x="9050" y="7478"/>
                  </a:lnTo>
                  <a:cubicBezTo>
                    <a:pt x="8955" y="7478"/>
                    <a:pt x="8859" y="7550"/>
                    <a:pt x="8812" y="7621"/>
                  </a:cubicBezTo>
                  <a:cubicBezTo>
                    <a:pt x="8740" y="7716"/>
                    <a:pt x="8740" y="7812"/>
                    <a:pt x="8812" y="7907"/>
                  </a:cubicBezTo>
                  <a:lnTo>
                    <a:pt x="9074" y="8455"/>
                  </a:lnTo>
                  <a:cubicBezTo>
                    <a:pt x="8740" y="8883"/>
                    <a:pt x="8359" y="9217"/>
                    <a:pt x="7907" y="9431"/>
                  </a:cubicBezTo>
                  <a:cubicBezTo>
                    <a:pt x="7454" y="9717"/>
                    <a:pt x="7002" y="9860"/>
                    <a:pt x="6478" y="9955"/>
                  </a:cubicBezTo>
                  <a:lnTo>
                    <a:pt x="6121" y="9431"/>
                  </a:lnTo>
                  <a:cubicBezTo>
                    <a:pt x="6073" y="9359"/>
                    <a:pt x="5978" y="9336"/>
                    <a:pt x="5883" y="9336"/>
                  </a:cubicBezTo>
                  <a:cubicBezTo>
                    <a:pt x="5811" y="9336"/>
                    <a:pt x="5716" y="9383"/>
                    <a:pt x="5645" y="9431"/>
                  </a:cubicBezTo>
                  <a:lnTo>
                    <a:pt x="5287" y="9955"/>
                  </a:lnTo>
                  <a:cubicBezTo>
                    <a:pt x="4787" y="9860"/>
                    <a:pt x="4311" y="9717"/>
                    <a:pt x="3858" y="9431"/>
                  </a:cubicBezTo>
                  <a:cubicBezTo>
                    <a:pt x="3430" y="9169"/>
                    <a:pt x="3025" y="8836"/>
                    <a:pt x="2692" y="8455"/>
                  </a:cubicBezTo>
                  <a:lnTo>
                    <a:pt x="2977" y="7907"/>
                  </a:lnTo>
                  <a:cubicBezTo>
                    <a:pt x="3001" y="7812"/>
                    <a:pt x="3001" y="7716"/>
                    <a:pt x="2977" y="7621"/>
                  </a:cubicBezTo>
                  <a:cubicBezTo>
                    <a:pt x="2906" y="7550"/>
                    <a:pt x="2858" y="7478"/>
                    <a:pt x="2739" y="7478"/>
                  </a:cubicBezTo>
                  <a:lnTo>
                    <a:pt x="2120" y="7431"/>
                  </a:lnTo>
                  <a:cubicBezTo>
                    <a:pt x="1929" y="6978"/>
                    <a:pt x="1834" y="6526"/>
                    <a:pt x="1834" y="6073"/>
                  </a:cubicBezTo>
                  <a:lnTo>
                    <a:pt x="1834" y="5930"/>
                  </a:lnTo>
                  <a:cubicBezTo>
                    <a:pt x="1834" y="5430"/>
                    <a:pt x="1929" y="4930"/>
                    <a:pt x="2120" y="4454"/>
                  </a:cubicBezTo>
                  <a:lnTo>
                    <a:pt x="2739" y="4382"/>
                  </a:lnTo>
                  <a:cubicBezTo>
                    <a:pt x="2834" y="4382"/>
                    <a:pt x="2906" y="4311"/>
                    <a:pt x="2977" y="4239"/>
                  </a:cubicBezTo>
                  <a:cubicBezTo>
                    <a:pt x="3025" y="4144"/>
                    <a:pt x="3025" y="4049"/>
                    <a:pt x="2977" y="3977"/>
                  </a:cubicBezTo>
                  <a:lnTo>
                    <a:pt x="2692" y="3406"/>
                  </a:lnTo>
                  <a:cubicBezTo>
                    <a:pt x="3025" y="2977"/>
                    <a:pt x="3454" y="2620"/>
                    <a:pt x="3930" y="2358"/>
                  </a:cubicBezTo>
                  <a:cubicBezTo>
                    <a:pt x="4335" y="2120"/>
                    <a:pt x="4811" y="1977"/>
                    <a:pt x="5287" y="1906"/>
                  </a:cubicBezTo>
                  <a:lnTo>
                    <a:pt x="5645" y="2429"/>
                  </a:lnTo>
                  <a:cubicBezTo>
                    <a:pt x="5716" y="2501"/>
                    <a:pt x="5811" y="2549"/>
                    <a:pt x="5883" y="2549"/>
                  </a:cubicBezTo>
                  <a:cubicBezTo>
                    <a:pt x="5978" y="2549"/>
                    <a:pt x="6073" y="2477"/>
                    <a:pt x="6121" y="2429"/>
                  </a:cubicBezTo>
                  <a:lnTo>
                    <a:pt x="6478" y="1906"/>
                  </a:lnTo>
                  <a:close/>
                  <a:moveTo>
                    <a:pt x="11527" y="6073"/>
                  </a:moveTo>
                  <a:cubicBezTo>
                    <a:pt x="11455" y="7026"/>
                    <a:pt x="11193" y="7954"/>
                    <a:pt x="10717" y="8764"/>
                  </a:cubicBezTo>
                  <a:cubicBezTo>
                    <a:pt x="10265" y="9526"/>
                    <a:pt x="9622" y="10193"/>
                    <a:pt x="8836" y="10669"/>
                  </a:cubicBezTo>
                  <a:lnTo>
                    <a:pt x="8264" y="9645"/>
                  </a:lnTo>
                  <a:cubicBezTo>
                    <a:pt x="8717" y="9359"/>
                    <a:pt x="9098" y="9002"/>
                    <a:pt x="9431" y="8574"/>
                  </a:cubicBezTo>
                  <a:cubicBezTo>
                    <a:pt x="9455" y="8526"/>
                    <a:pt x="9502" y="8455"/>
                    <a:pt x="9455" y="8407"/>
                  </a:cubicBezTo>
                  <a:lnTo>
                    <a:pt x="9193" y="7812"/>
                  </a:lnTo>
                  <a:lnTo>
                    <a:pt x="9836" y="7740"/>
                  </a:lnTo>
                  <a:cubicBezTo>
                    <a:pt x="9907" y="7740"/>
                    <a:pt x="9979" y="7692"/>
                    <a:pt x="10003" y="7621"/>
                  </a:cubicBezTo>
                  <a:cubicBezTo>
                    <a:pt x="10217" y="7121"/>
                    <a:pt x="10312" y="6621"/>
                    <a:pt x="10360" y="6073"/>
                  </a:cubicBezTo>
                  <a:close/>
                  <a:moveTo>
                    <a:pt x="1477" y="6121"/>
                  </a:moveTo>
                  <a:lnTo>
                    <a:pt x="1477" y="6168"/>
                  </a:lnTo>
                  <a:cubicBezTo>
                    <a:pt x="1477" y="6406"/>
                    <a:pt x="1548" y="6668"/>
                    <a:pt x="1572" y="6907"/>
                  </a:cubicBezTo>
                  <a:cubicBezTo>
                    <a:pt x="1644" y="7145"/>
                    <a:pt x="1691" y="7383"/>
                    <a:pt x="1810" y="7621"/>
                  </a:cubicBezTo>
                  <a:cubicBezTo>
                    <a:pt x="1810" y="7669"/>
                    <a:pt x="1810" y="7669"/>
                    <a:pt x="1834" y="7692"/>
                  </a:cubicBezTo>
                  <a:cubicBezTo>
                    <a:pt x="1882" y="7740"/>
                    <a:pt x="1929" y="7788"/>
                    <a:pt x="2001" y="7812"/>
                  </a:cubicBezTo>
                  <a:lnTo>
                    <a:pt x="2644" y="7859"/>
                  </a:lnTo>
                  <a:lnTo>
                    <a:pt x="2382" y="8455"/>
                  </a:lnTo>
                  <a:cubicBezTo>
                    <a:pt x="2358" y="8526"/>
                    <a:pt x="2358" y="8574"/>
                    <a:pt x="2406" y="8645"/>
                  </a:cubicBezTo>
                  <a:cubicBezTo>
                    <a:pt x="2739" y="9050"/>
                    <a:pt x="3120" y="9455"/>
                    <a:pt x="3573" y="9717"/>
                  </a:cubicBezTo>
                  <a:lnTo>
                    <a:pt x="3001" y="10693"/>
                  </a:lnTo>
                  <a:cubicBezTo>
                    <a:pt x="2191" y="10217"/>
                    <a:pt x="1548" y="9526"/>
                    <a:pt x="1096" y="8764"/>
                  </a:cubicBezTo>
                  <a:cubicBezTo>
                    <a:pt x="620" y="7954"/>
                    <a:pt x="358" y="7026"/>
                    <a:pt x="334" y="6121"/>
                  </a:cubicBezTo>
                  <a:close/>
                  <a:moveTo>
                    <a:pt x="5859" y="9741"/>
                  </a:moveTo>
                  <a:lnTo>
                    <a:pt x="6240" y="10288"/>
                  </a:lnTo>
                  <a:cubicBezTo>
                    <a:pt x="6257" y="10323"/>
                    <a:pt x="6300" y="10345"/>
                    <a:pt x="6350" y="10345"/>
                  </a:cubicBezTo>
                  <a:cubicBezTo>
                    <a:pt x="6368" y="10345"/>
                    <a:pt x="6387" y="10342"/>
                    <a:pt x="6407" y="10336"/>
                  </a:cubicBezTo>
                  <a:cubicBezTo>
                    <a:pt x="6930" y="10288"/>
                    <a:pt x="7431" y="10098"/>
                    <a:pt x="7907" y="9860"/>
                  </a:cubicBezTo>
                  <a:lnTo>
                    <a:pt x="8193" y="10336"/>
                  </a:lnTo>
                  <a:lnTo>
                    <a:pt x="8478" y="10884"/>
                  </a:lnTo>
                  <a:cubicBezTo>
                    <a:pt x="7740" y="11288"/>
                    <a:pt x="6811" y="11527"/>
                    <a:pt x="5883" y="11527"/>
                  </a:cubicBezTo>
                  <a:cubicBezTo>
                    <a:pt x="4978" y="11527"/>
                    <a:pt x="4049" y="11288"/>
                    <a:pt x="3239" y="10884"/>
                  </a:cubicBezTo>
                  <a:lnTo>
                    <a:pt x="3811" y="9860"/>
                  </a:lnTo>
                  <a:cubicBezTo>
                    <a:pt x="4287" y="10098"/>
                    <a:pt x="4787" y="10288"/>
                    <a:pt x="5335" y="10336"/>
                  </a:cubicBezTo>
                  <a:cubicBezTo>
                    <a:pt x="5383" y="10336"/>
                    <a:pt x="5454" y="10312"/>
                    <a:pt x="5478" y="10288"/>
                  </a:cubicBezTo>
                  <a:lnTo>
                    <a:pt x="5859" y="9741"/>
                  </a:lnTo>
                  <a:close/>
                  <a:moveTo>
                    <a:pt x="5883" y="0"/>
                  </a:moveTo>
                  <a:cubicBezTo>
                    <a:pt x="5454" y="0"/>
                    <a:pt x="5002" y="72"/>
                    <a:pt x="4573" y="167"/>
                  </a:cubicBezTo>
                  <a:cubicBezTo>
                    <a:pt x="4478" y="191"/>
                    <a:pt x="4430" y="286"/>
                    <a:pt x="4454" y="358"/>
                  </a:cubicBezTo>
                  <a:cubicBezTo>
                    <a:pt x="4472" y="432"/>
                    <a:pt x="4535" y="492"/>
                    <a:pt x="4606" y="492"/>
                  </a:cubicBezTo>
                  <a:cubicBezTo>
                    <a:pt x="4626" y="492"/>
                    <a:pt x="4647" y="487"/>
                    <a:pt x="4668" y="477"/>
                  </a:cubicBezTo>
                  <a:cubicBezTo>
                    <a:pt x="5073" y="405"/>
                    <a:pt x="5502" y="334"/>
                    <a:pt x="5906" y="334"/>
                  </a:cubicBezTo>
                  <a:cubicBezTo>
                    <a:pt x="6835" y="334"/>
                    <a:pt x="7764" y="572"/>
                    <a:pt x="8574" y="1001"/>
                  </a:cubicBezTo>
                  <a:lnTo>
                    <a:pt x="8002" y="2001"/>
                  </a:lnTo>
                  <a:cubicBezTo>
                    <a:pt x="7526" y="1763"/>
                    <a:pt x="7026" y="1596"/>
                    <a:pt x="6478" y="1525"/>
                  </a:cubicBezTo>
                  <a:cubicBezTo>
                    <a:pt x="6430" y="1525"/>
                    <a:pt x="6359" y="1548"/>
                    <a:pt x="6335" y="1596"/>
                  </a:cubicBezTo>
                  <a:lnTo>
                    <a:pt x="5954" y="2120"/>
                  </a:lnTo>
                  <a:lnTo>
                    <a:pt x="5573" y="1596"/>
                  </a:lnTo>
                  <a:cubicBezTo>
                    <a:pt x="5537" y="1542"/>
                    <a:pt x="5502" y="1516"/>
                    <a:pt x="5456" y="1516"/>
                  </a:cubicBezTo>
                  <a:cubicBezTo>
                    <a:pt x="5441" y="1516"/>
                    <a:pt x="5424" y="1519"/>
                    <a:pt x="5406" y="1525"/>
                  </a:cubicBezTo>
                  <a:cubicBezTo>
                    <a:pt x="4882" y="1596"/>
                    <a:pt x="4382" y="1763"/>
                    <a:pt x="3906" y="2001"/>
                  </a:cubicBezTo>
                  <a:lnTo>
                    <a:pt x="3334" y="1001"/>
                  </a:lnTo>
                  <a:cubicBezTo>
                    <a:pt x="3549" y="882"/>
                    <a:pt x="3739" y="786"/>
                    <a:pt x="3954" y="691"/>
                  </a:cubicBezTo>
                  <a:lnTo>
                    <a:pt x="3977" y="691"/>
                  </a:lnTo>
                  <a:cubicBezTo>
                    <a:pt x="4073" y="667"/>
                    <a:pt x="4120" y="548"/>
                    <a:pt x="4073" y="453"/>
                  </a:cubicBezTo>
                  <a:cubicBezTo>
                    <a:pt x="4055" y="383"/>
                    <a:pt x="3987" y="339"/>
                    <a:pt x="3914" y="339"/>
                  </a:cubicBezTo>
                  <a:cubicBezTo>
                    <a:pt x="3887" y="339"/>
                    <a:pt x="3860" y="345"/>
                    <a:pt x="3835" y="358"/>
                  </a:cubicBezTo>
                  <a:lnTo>
                    <a:pt x="3811" y="358"/>
                  </a:lnTo>
                  <a:cubicBezTo>
                    <a:pt x="2692" y="786"/>
                    <a:pt x="1739" y="1525"/>
                    <a:pt x="1072" y="2501"/>
                  </a:cubicBezTo>
                  <a:cubicBezTo>
                    <a:pt x="382" y="3525"/>
                    <a:pt x="0" y="4692"/>
                    <a:pt x="0" y="5906"/>
                  </a:cubicBezTo>
                  <a:cubicBezTo>
                    <a:pt x="0" y="6978"/>
                    <a:pt x="286" y="7978"/>
                    <a:pt x="810" y="8907"/>
                  </a:cubicBezTo>
                  <a:cubicBezTo>
                    <a:pt x="1310" y="9812"/>
                    <a:pt x="2049" y="10526"/>
                    <a:pt x="2953" y="11050"/>
                  </a:cubicBezTo>
                  <a:cubicBezTo>
                    <a:pt x="3835" y="11550"/>
                    <a:pt x="4882" y="11860"/>
                    <a:pt x="5930" y="11860"/>
                  </a:cubicBezTo>
                  <a:cubicBezTo>
                    <a:pt x="6954" y="11860"/>
                    <a:pt x="8002" y="11598"/>
                    <a:pt x="8907" y="11050"/>
                  </a:cubicBezTo>
                  <a:cubicBezTo>
                    <a:pt x="9788" y="10550"/>
                    <a:pt x="10526" y="9812"/>
                    <a:pt x="11050" y="8907"/>
                  </a:cubicBezTo>
                  <a:cubicBezTo>
                    <a:pt x="11574" y="7978"/>
                    <a:pt x="11836" y="6978"/>
                    <a:pt x="11836" y="5906"/>
                  </a:cubicBezTo>
                  <a:cubicBezTo>
                    <a:pt x="11836" y="4882"/>
                    <a:pt x="11550" y="3858"/>
                    <a:pt x="11003" y="2930"/>
                  </a:cubicBezTo>
                  <a:cubicBezTo>
                    <a:pt x="10503" y="2072"/>
                    <a:pt x="9788" y="1358"/>
                    <a:pt x="8931" y="834"/>
                  </a:cubicBezTo>
                  <a:cubicBezTo>
                    <a:pt x="8002" y="310"/>
                    <a:pt x="6954" y="0"/>
                    <a:pt x="58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0" name="Google Shape;2800;p55"/>
          <p:cNvGrpSpPr/>
          <p:nvPr/>
        </p:nvGrpSpPr>
        <p:grpSpPr>
          <a:xfrm>
            <a:off x="5510974" y="2446935"/>
            <a:ext cx="354351" cy="354351"/>
            <a:chOff x="5549061" y="2446935"/>
            <a:chExt cx="354351" cy="354351"/>
          </a:xfrm>
        </p:grpSpPr>
        <p:sp>
          <p:nvSpPr>
            <p:cNvPr id="2801" name="Google Shape;2801;p55"/>
            <p:cNvSpPr/>
            <p:nvPr/>
          </p:nvSpPr>
          <p:spPr>
            <a:xfrm>
              <a:off x="5671901" y="2518670"/>
              <a:ext cx="220154" cy="252772"/>
            </a:xfrm>
            <a:custGeom>
              <a:rect b="b" l="l" r="r" t="t"/>
              <a:pathLst>
                <a:path extrusionOk="0" h="8478" w="7384">
                  <a:moveTo>
                    <a:pt x="3621" y="0"/>
                  </a:moveTo>
                  <a:cubicBezTo>
                    <a:pt x="3382" y="0"/>
                    <a:pt x="3120" y="95"/>
                    <a:pt x="2906" y="238"/>
                  </a:cubicBezTo>
                  <a:cubicBezTo>
                    <a:pt x="2501" y="524"/>
                    <a:pt x="2168" y="1024"/>
                    <a:pt x="2073" y="1572"/>
                  </a:cubicBezTo>
                  <a:lnTo>
                    <a:pt x="1025" y="7406"/>
                  </a:lnTo>
                  <a:cubicBezTo>
                    <a:pt x="977" y="8002"/>
                    <a:pt x="525" y="8478"/>
                    <a:pt x="1" y="8478"/>
                  </a:cubicBezTo>
                  <a:lnTo>
                    <a:pt x="7383" y="8478"/>
                  </a:lnTo>
                  <a:cubicBezTo>
                    <a:pt x="6835" y="8478"/>
                    <a:pt x="6383" y="8049"/>
                    <a:pt x="6335" y="7406"/>
                  </a:cubicBezTo>
                  <a:lnTo>
                    <a:pt x="5288" y="1572"/>
                  </a:lnTo>
                  <a:cubicBezTo>
                    <a:pt x="5192" y="1024"/>
                    <a:pt x="4883" y="524"/>
                    <a:pt x="4454" y="238"/>
                  </a:cubicBezTo>
                  <a:cubicBezTo>
                    <a:pt x="4240" y="95"/>
                    <a:pt x="4002" y="0"/>
                    <a:pt x="376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5"/>
            <p:cNvSpPr/>
            <p:nvPr/>
          </p:nvSpPr>
          <p:spPr>
            <a:xfrm>
              <a:off x="5774853" y="2520072"/>
              <a:ext cx="117203" cy="252801"/>
            </a:xfrm>
            <a:custGeom>
              <a:rect b="b" l="l" r="r" t="t"/>
              <a:pathLst>
                <a:path extrusionOk="0" h="8479" w="3931">
                  <a:moveTo>
                    <a:pt x="1" y="1"/>
                  </a:moveTo>
                  <a:cubicBezTo>
                    <a:pt x="168" y="48"/>
                    <a:pt x="382" y="96"/>
                    <a:pt x="525" y="215"/>
                  </a:cubicBezTo>
                  <a:cubicBezTo>
                    <a:pt x="953" y="548"/>
                    <a:pt x="1239" y="1025"/>
                    <a:pt x="1358" y="1572"/>
                  </a:cubicBezTo>
                  <a:lnTo>
                    <a:pt x="2406" y="7407"/>
                  </a:lnTo>
                  <a:cubicBezTo>
                    <a:pt x="2454" y="8026"/>
                    <a:pt x="2906" y="8479"/>
                    <a:pt x="3454" y="8479"/>
                  </a:cubicBezTo>
                  <a:lnTo>
                    <a:pt x="3930" y="8479"/>
                  </a:lnTo>
                  <a:cubicBezTo>
                    <a:pt x="3382" y="8479"/>
                    <a:pt x="2930" y="8002"/>
                    <a:pt x="2882" y="7407"/>
                  </a:cubicBezTo>
                  <a:lnTo>
                    <a:pt x="1835" y="1572"/>
                  </a:lnTo>
                  <a:cubicBezTo>
                    <a:pt x="1715" y="929"/>
                    <a:pt x="1430" y="525"/>
                    <a:pt x="1001" y="215"/>
                  </a:cubicBezTo>
                  <a:cubicBezTo>
                    <a:pt x="787" y="72"/>
                    <a:pt x="549" y="1"/>
                    <a:pt x="310"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5"/>
            <p:cNvSpPr/>
            <p:nvPr/>
          </p:nvSpPr>
          <p:spPr>
            <a:xfrm>
              <a:off x="5601626" y="2603853"/>
              <a:ext cx="146272" cy="167590"/>
            </a:xfrm>
            <a:custGeom>
              <a:rect b="b" l="l" r="r" t="t"/>
              <a:pathLst>
                <a:path extrusionOk="0" h="5621" w="4906">
                  <a:moveTo>
                    <a:pt x="2405" y="1"/>
                  </a:moveTo>
                  <a:cubicBezTo>
                    <a:pt x="2239" y="1"/>
                    <a:pt x="2072" y="72"/>
                    <a:pt x="1929" y="144"/>
                  </a:cubicBezTo>
                  <a:cubicBezTo>
                    <a:pt x="1667" y="358"/>
                    <a:pt x="1453" y="691"/>
                    <a:pt x="1358" y="1049"/>
                  </a:cubicBezTo>
                  <a:lnTo>
                    <a:pt x="691" y="4907"/>
                  </a:lnTo>
                  <a:cubicBezTo>
                    <a:pt x="643" y="5311"/>
                    <a:pt x="357" y="5621"/>
                    <a:pt x="0" y="5621"/>
                  </a:cubicBezTo>
                  <a:lnTo>
                    <a:pt x="4906" y="5621"/>
                  </a:lnTo>
                  <a:cubicBezTo>
                    <a:pt x="4549" y="5621"/>
                    <a:pt x="4263" y="5335"/>
                    <a:pt x="4215" y="4907"/>
                  </a:cubicBezTo>
                  <a:lnTo>
                    <a:pt x="3548" y="1049"/>
                  </a:lnTo>
                  <a:cubicBezTo>
                    <a:pt x="3477" y="668"/>
                    <a:pt x="3263" y="358"/>
                    <a:pt x="2977" y="144"/>
                  </a:cubicBezTo>
                  <a:cubicBezTo>
                    <a:pt x="2834" y="72"/>
                    <a:pt x="2667" y="1"/>
                    <a:pt x="25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5"/>
            <p:cNvSpPr/>
            <p:nvPr/>
          </p:nvSpPr>
          <p:spPr>
            <a:xfrm>
              <a:off x="5668353" y="2603853"/>
              <a:ext cx="79546" cy="167590"/>
            </a:xfrm>
            <a:custGeom>
              <a:rect b="b" l="l" r="r" t="t"/>
              <a:pathLst>
                <a:path extrusionOk="0" h="5621" w="2668">
                  <a:moveTo>
                    <a:pt x="167" y="1"/>
                  </a:moveTo>
                  <a:cubicBezTo>
                    <a:pt x="120" y="1"/>
                    <a:pt x="48" y="1"/>
                    <a:pt x="1" y="25"/>
                  </a:cubicBezTo>
                  <a:cubicBezTo>
                    <a:pt x="72" y="25"/>
                    <a:pt x="167" y="96"/>
                    <a:pt x="263" y="144"/>
                  </a:cubicBezTo>
                  <a:cubicBezTo>
                    <a:pt x="548" y="358"/>
                    <a:pt x="739" y="691"/>
                    <a:pt x="834" y="1049"/>
                  </a:cubicBezTo>
                  <a:lnTo>
                    <a:pt x="1501" y="4907"/>
                  </a:lnTo>
                  <a:cubicBezTo>
                    <a:pt x="1549" y="5335"/>
                    <a:pt x="1834" y="5621"/>
                    <a:pt x="2192" y="5621"/>
                  </a:cubicBezTo>
                  <a:lnTo>
                    <a:pt x="2668" y="5621"/>
                  </a:lnTo>
                  <a:cubicBezTo>
                    <a:pt x="2311" y="5621"/>
                    <a:pt x="2025" y="5335"/>
                    <a:pt x="1977" y="4907"/>
                  </a:cubicBezTo>
                  <a:lnTo>
                    <a:pt x="1287" y="1049"/>
                  </a:lnTo>
                  <a:cubicBezTo>
                    <a:pt x="1239" y="668"/>
                    <a:pt x="1001" y="358"/>
                    <a:pt x="739" y="144"/>
                  </a:cubicBezTo>
                  <a:cubicBezTo>
                    <a:pt x="572" y="72"/>
                    <a:pt x="429" y="1"/>
                    <a:pt x="26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5"/>
            <p:cNvSpPr/>
            <p:nvPr/>
          </p:nvSpPr>
          <p:spPr>
            <a:xfrm>
              <a:off x="5553325" y="2772846"/>
              <a:ext cx="343678" cy="23464"/>
            </a:xfrm>
            <a:custGeom>
              <a:rect b="b" l="l" r="r" t="t"/>
              <a:pathLst>
                <a:path extrusionOk="0" h="787" w="11527">
                  <a:moveTo>
                    <a:pt x="120" y="1"/>
                  </a:moveTo>
                  <a:cubicBezTo>
                    <a:pt x="72" y="1"/>
                    <a:pt x="1" y="48"/>
                    <a:pt x="1" y="120"/>
                  </a:cubicBezTo>
                  <a:lnTo>
                    <a:pt x="1" y="667"/>
                  </a:lnTo>
                  <a:cubicBezTo>
                    <a:pt x="1" y="739"/>
                    <a:pt x="72" y="786"/>
                    <a:pt x="120" y="786"/>
                  </a:cubicBezTo>
                  <a:lnTo>
                    <a:pt x="11408" y="786"/>
                  </a:lnTo>
                  <a:cubicBezTo>
                    <a:pt x="11479" y="786"/>
                    <a:pt x="11527" y="763"/>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5"/>
            <p:cNvSpPr/>
            <p:nvPr/>
          </p:nvSpPr>
          <p:spPr>
            <a:xfrm>
              <a:off x="5879237" y="2772846"/>
              <a:ext cx="17770" cy="23464"/>
            </a:xfrm>
            <a:custGeom>
              <a:rect b="b" l="l" r="r" t="t"/>
              <a:pathLst>
                <a:path extrusionOk="0" h="787" w="596">
                  <a:moveTo>
                    <a:pt x="1" y="1"/>
                  </a:moveTo>
                  <a:cubicBezTo>
                    <a:pt x="72" y="1"/>
                    <a:pt x="120" y="48"/>
                    <a:pt x="120" y="120"/>
                  </a:cubicBezTo>
                  <a:lnTo>
                    <a:pt x="120" y="667"/>
                  </a:lnTo>
                  <a:cubicBezTo>
                    <a:pt x="120" y="739"/>
                    <a:pt x="72" y="786"/>
                    <a:pt x="1" y="786"/>
                  </a:cubicBezTo>
                  <a:lnTo>
                    <a:pt x="477" y="786"/>
                  </a:lnTo>
                  <a:cubicBezTo>
                    <a:pt x="548" y="786"/>
                    <a:pt x="596" y="739"/>
                    <a:pt x="596" y="667"/>
                  </a:cubicBezTo>
                  <a:lnTo>
                    <a:pt x="596" y="120"/>
                  </a:lnTo>
                  <a:cubicBezTo>
                    <a:pt x="596" y="48"/>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5"/>
            <p:cNvSpPr/>
            <p:nvPr/>
          </p:nvSpPr>
          <p:spPr>
            <a:xfrm>
              <a:off x="5595931" y="2513691"/>
              <a:ext cx="14222" cy="10674"/>
            </a:xfrm>
            <a:custGeom>
              <a:rect b="b" l="l" r="r" t="t"/>
              <a:pathLst>
                <a:path extrusionOk="0" h="358" w="477">
                  <a:moveTo>
                    <a:pt x="191" y="0"/>
                  </a:moveTo>
                  <a:cubicBezTo>
                    <a:pt x="96" y="0"/>
                    <a:pt x="1" y="48"/>
                    <a:pt x="1" y="143"/>
                  </a:cubicBezTo>
                  <a:cubicBezTo>
                    <a:pt x="1" y="262"/>
                    <a:pt x="96"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5"/>
            <p:cNvSpPr/>
            <p:nvPr/>
          </p:nvSpPr>
          <p:spPr>
            <a:xfrm>
              <a:off x="5676880" y="2513691"/>
              <a:ext cx="17770" cy="10674"/>
            </a:xfrm>
            <a:custGeom>
              <a:rect b="b" l="l" r="r" t="t"/>
              <a:pathLst>
                <a:path extrusionOk="0" h="358" w="596">
                  <a:moveTo>
                    <a:pt x="191" y="0"/>
                  </a:moveTo>
                  <a:cubicBezTo>
                    <a:pt x="96" y="0"/>
                    <a:pt x="0" y="48"/>
                    <a:pt x="0" y="143"/>
                  </a:cubicBezTo>
                  <a:cubicBezTo>
                    <a:pt x="0" y="262"/>
                    <a:pt x="72" y="358"/>
                    <a:pt x="191" y="358"/>
                  </a:cubicBezTo>
                  <a:lnTo>
                    <a:pt x="429" y="358"/>
                  </a:lnTo>
                  <a:cubicBezTo>
                    <a:pt x="501" y="358"/>
                    <a:pt x="596" y="286"/>
                    <a:pt x="596" y="191"/>
                  </a:cubicBezTo>
                  <a:cubicBezTo>
                    <a:pt x="596" y="72"/>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55"/>
            <p:cNvSpPr/>
            <p:nvPr/>
          </p:nvSpPr>
          <p:spPr>
            <a:xfrm>
              <a:off x="5704578"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6" y="286"/>
                    <a:pt x="596" y="191"/>
                  </a:cubicBezTo>
                  <a:cubicBezTo>
                    <a:pt x="596"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55"/>
            <p:cNvSpPr/>
            <p:nvPr/>
          </p:nvSpPr>
          <p:spPr>
            <a:xfrm>
              <a:off x="5648466" y="2513691"/>
              <a:ext cx="17800" cy="10674"/>
            </a:xfrm>
            <a:custGeom>
              <a:rect b="b" l="l" r="r" t="t"/>
              <a:pathLst>
                <a:path extrusionOk="0" h="358" w="597">
                  <a:moveTo>
                    <a:pt x="191" y="0"/>
                  </a:moveTo>
                  <a:cubicBezTo>
                    <a:pt x="96" y="0"/>
                    <a:pt x="1" y="48"/>
                    <a:pt x="1" y="143"/>
                  </a:cubicBezTo>
                  <a:cubicBezTo>
                    <a:pt x="1" y="262"/>
                    <a:pt x="96" y="358"/>
                    <a:pt x="191" y="358"/>
                  </a:cubicBezTo>
                  <a:lnTo>
                    <a:pt x="430" y="358"/>
                  </a:lnTo>
                  <a:cubicBezTo>
                    <a:pt x="501" y="358"/>
                    <a:pt x="596" y="286"/>
                    <a:pt x="596" y="191"/>
                  </a:cubicBezTo>
                  <a:cubicBezTo>
                    <a:pt x="596" y="72"/>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55"/>
            <p:cNvSpPr/>
            <p:nvPr/>
          </p:nvSpPr>
          <p:spPr>
            <a:xfrm>
              <a:off x="5620082" y="2513691"/>
              <a:ext cx="18485" cy="10674"/>
            </a:xfrm>
            <a:custGeom>
              <a:rect b="b" l="l" r="r" t="t"/>
              <a:pathLst>
                <a:path extrusionOk="0" h="358" w="620">
                  <a:moveTo>
                    <a:pt x="215" y="0"/>
                  </a:moveTo>
                  <a:cubicBezTo>
                    <a:pt x="119" y="0"/>
                    <a:pt x="24" y="48"/>
                    <a:pt x="24" y="143"/>
                  </a:cubicBezTo>
                  <a:cubicBezTo>
                    <a:pt x="0" y="262"/>
                    <a:pt x="96" y="358"/>
                    <a:pt x="215" y="358"/>
                  </a:cubicBezTo>
                  <a:lnTo>
                    <a:pt x="453" y="358"/>
                  </a:lnTo>
                  <a:cubicBezTo>
                    <a:pt x="524" y="358"/>
                    <a:pt x="619" y="286"/>
                    <a:pt x="619" y="191"/>
                  </a:cubicBezTo>
                  <a:cubicBezTo>
                    <a:pt x="619" y="72"/>
                    <a:pt x="572" y="0"/>
                    <a:pt x="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55"/>
            <p:cNvSpPr/>
            <p:nvPr/>
          </p:nvSpPr>
          <p:spPr>
            <a:xfrm>
              <a:off x="5732963" y="2513691"/>
              <a:ext cx="14252" cy="10674"/>
            </a:xfrm>
            <a:custGeom>
              <a:rect b="b" l="l" r="r" t="t"/>
              <a:pathLst>
                <a:path extrusionOk="0" h="358" w="478">
                  <a:moveTo>
                    <a:pt x="167" y="0"/>
                  </a:moveTo>
                  <a:cubicBezTo>
                    <a:pt x="96" y="0"/>
                    <a:pt x="1" y="48"/>
                    <a:pt x="1" y="143"/>
                  </a:cubicBezTo>
                  <a:cubicBezTo>
                    <a:pt x="1" y="262"/>
                    <a:pt x="96" y="358"/>
                    <a:pt x="167" y="358"/>
                  </a:cubicBezTo>
                  <a:lnTo>
                    <a:pt x="287" y="358"/>
                  </a:lnTo>
                  <a:cubicBezTo>
                    <a:pt x="382" y="358"/>
                    <a:pt x="477" y="286"/>
                    <a:pt x="477" y="191"/>
                  </a:cubicBezTo>
                  <a:cubicBezTo>
                    <a:pt x="477" y="72"/>
                    <a:pt x="406" y="0"/>
                    <a:pt x="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5"/>
            <p:cNvSpPr/>
            <p:nvPr/>
          </p:nvSpPr>
          <p:spPr>
            <a:xfrm>
              <a:off x="5817459" y="2513691"/>
              <a:ext cx="14222" cy="10674"/>
            </a:xfrm>
            <a:custGeom>
              <a:rect b="b" l="l" r="r" t="t"/>
              <a:pathLst>
                <a:path extrusionOk="0" h="358" w="477">
                  <a:moveTo>
                    <a:pt x="167" y="0"/>
                  </a:moveTo>
                  <a:cubicBezTo>
                    <a:pt x="72" y="0"/>
                    <a:pt x="1" y="48"/>
                    <a:pt x="1" y="143"/>
                  </a:cubicBezTo>
                  <a:cubicBezTo>
                    <a:pt x="1" y="262"/>
                    <a:pt x="48" y="358"/>
                    <a:pt x="167" y="358"/>
                  </a:cubicBezTo>
                  <a:lnTo>
                    <a:pt x="286" y="358"/>
                  </a:lnTo>
                  <a:cubicBezTo>
                    <a:pt x="382" y="358"/>
                    <a:pt x="477" y="286"/>
                    <a:pt x="477" y="191"/>
                  </a:cubicBezTo>
                  <a:cubicBezTo>
                    <a:pt x="477" y="72"/>
                    <a:pt x="406" y="0"/>
                    <a:pt x="2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55"/>
            <p:cNvSpPr/>
            <p:nvPr/>
          </p:nvSpPr>
          <p:spPr>
            <a:xfrm>
              <a:off x="5843041"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5" y="286"/>
                    <a:pt x="595" y="191"/>
                  </a:cubicBezTo>
                  <a:cubicBezTo>
                    <a:pt x="595"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55"/>
            <p:cNvSpPr/>
            <p:nvPr/>
          </p:nvSpPr>
          <p:spPr>
            <a:xfrm>
              <a:off x="5872856" y="2513691"/>
              <a:ext cx="14222" cy="10674"/>
            </a:xfrm>
            <a:custGeom>
              <a:rect b="b" l="l" r="r" t="t"/>
              <a:pathLst>
                <a:path extrusionOk="0" h="358" w="477">
                  <a:moveTo>
                    <a:pt x="191" y="0"/>
                  </a:moveTo>
                  <a:cubicBezTo>
                    <a:pt x="95" y="0"/>
                    <a:pt x="0" y="48"/>
                    <a:pt x="0" y="143"/>
                  </a:cubicBezTo>
                  <a:cubicBezTo>
                    <a:pt x="0" y="262"/>
                    <a:pt x="95"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55"/>
            <p:cNvSpPr/>
            <p:nvPr/>
          </p:nvSpPr>
          <p:spPr>
            <a:xfrm>
              <a:off x="5549061" y="2446935"/>
              <a:ext cx="354351" cy="354351"/>
            </a:xfrm>
            <a:custGeom>
              <a:rect b="b" l="l" r="r" t="t"/>
              <a:pathLst>
                <a:path extrusionOk="0" h="11885" w="11885">
                  <a:moveTo>
                    <a:pt x="11503" y="11098"/>
                  </a:moveTo>
                  <a:lnTo>
                    <a:pt x="11503" y="11575"/>
                  </a:lnTo>
                  <a:lnTo>
                    <a:pt x="334" y="11575"/>
                  </a:lnTo>
                  <a:lnTo>
                    <a:pt x="334" y="11098"/>
                  </a:lnTo>
                  <a:close/>
                  <a:moveTo>
                    <a:pt x="930" y="1"/>
                  </a:moveTo>
                  <a:cubicBezTo>
                    <a:pt x="811" y="1"/>
                    <a:pt x="715" y="48"/>
                    <a:pt x="715" y="168"/>
                  </a:cubicBezTo>
                  <a:lnTo>
                    <a:pt x="715" y="977"/>
                  </a:lnTo>
                  <a:lnTo>
                    <a:pt x="501" y="977"/>
                  </a:lnTo>
                  <a:cubicBezTo>
                    <a:pt x="406" y="977"/>
                    <a:pt x="334" y="1049"/>
                    <a:pt x="334" y="1120"/>
                  </a:cubicBezTo>
                  <a:cubicBezTo>
                    <a:pt x="334" y="1239"/>
                    <a:pt x="382" y="1334"/>
                    <a:pt x="501" y="1334"/>
                  </a:cubicBezTo>
                  <a:lnTo>
                    <a:pt x="715" y="1334"/>
                  </a:lnTo>
                  <a:lnTo>
                    <a:pt x="715" y="2239"/>
                  </a:lnTo>
                  <a:lnTo>
                    <a:pt x="501" y="2239"/>
                  </a:lnTo>
                  <a:cubicBezTo>
                    <a:pt x="406" y="2239"/>
                    <a:pt x="334" y="2287"/>
                    <a:pt x="334" y="2382"/>
                  </a:cubicBezTo>
                  <a:cubicBezTo>
                    <a:pt x="334" y="2501"/>
                    <a:pt x="382" y="2597"/>
                    <a:pt x="501" y="2597"/>
                  </a:cubicBezTo>
                  <a:lnTo>
                    <a:pt x="715" y="2597"/>
                  </a:lnTo>
                  <a:lnTo>
                    <a:pt x="715" y="3478"/>
                  </a:lnTo>
                  <a:lnTo>
                    <a:pt x="501" y="3478"/>
                  </a:lnTo>
                  <a:cubicBezTo>
                    <a:pt x="406" y="3478"/>
                    <a:pt x="334" y="3549"/>
                    <a:pt x="334" y="3621"/>
                  </a:cubicBezTo>
                  <a:cubicBezTo>
                    <a:pt x="334" y="3740"/>
                    <a:pt x="382" y="3835"/>
                    <a:pt x="501" y="3835"/>
                  </a:cubicBezTo>
                  <a:lnTo>
                    <a:pt x="715" y="3835"/>
                  </a:lnTo>
                  <a:lnTo>
                    <a:pt x="715" y="4740"/>
                  </a:lnTo>
                  <a:lnTo>
                    <a:pt x="501" y="4740"/>
                  </a:lnTo>
                  <a:cubicBezTo>
                    <a:pt x="406" y="4740"/>
                    <a:pt x="334" y="4787"/>
                    <a:pt x="334" y="4883"/>
                  </a:cubicBezTo>
                  <a:cubicBezTo>
                    <a:pt x="334" y="5002"/>
                    <a:pt x="382" y="5097"/>
                    <a:pt x="501" y="5097"/>
                  </a:cubicBezTo>
                  <a:lnTo>
                    <a:pt x="715" y="5097"/>
                  </a:lnTo>
                  <a:lnTo>
                    <a:pt x="715" y="5978"/>
                  </a:lnTo>
                  <a:lnTo>
                    <a:pt x="501" y="5978"/>
                  </a:lnTo>
                  <a:cubicBezTo>
                    <a:pt x="406" y="5978"/>
                    <a:pt x="334" y="6050"/>
                    <a:pt x="334" y="6121"/>
                  </a:cubicBezTo>
                  <a:cubicBezTo>
                    <a:pt x="334" y="6240"/>
                    <a:pt x="382" y="6335"/>
                    <a:pt x="501" y="6335"/>
                  </a:cubicBezTo>
                  <a:lnTo>
                    <a:pt x="715" y="6335"/>
                  </a:lnTo>
                  <a:lnTo>
                    <a:pt x="715" y="7240"/>
                  </a:lnTo>
                  <a:lnTo>
                    <a:pt x="501" y="7240"/>
                  </a:lnTo>
                  <a:cubicBezTo>
                    <a:pt x="406" y="7240"/>
                    <a:pt x="334" y="7288"/>
                    <a:pt x="334" y="7383"/>
                  </a:cubicBezTo>
                  <a:cubicBezTo>
                    <a:pt x="334" y="7502"/>
                    <a:pt x="382" y="7598"/>
                    <a:pt x="501" y="7598"/>
                  </a:cubicBezTo>
                  <a:lnTo>
                    <a:pt x="715" y="7598"/>
                  </a:lnTo>
                  <a:lnTo>
                    <a:pt x="715" y="8479"/>
                  </a:lnTo>
                  <a:lnTo>
                    <a:pt x="501" y="8479"/>
                  </a:lnTo>
                  <a:cubicBezTo>
                    <a:pt x="406" y="8479"/>
                    <a:pt x="334" y="8550"/>
                    <a:pt x="334" y="8622"/>
                  </a:cubicBezTo>
                  <a:cubicBezTo>
                    <a:pt x="334" y="8741"/>
                    <a:pt x="382" y="8836"/>
                    <a:pt x="501" y="8836"/>
                  </a:cubicBezTo>
                  <a:lnTo>
                    <a:pt x="715" y="8836"/>
                  </a:lnTo>
                  <a:lnTo>
                    <a:pt x="715" y="9741"/>
                  </a:lnTo>
                  <a:lnTo>
                    <a:pt x="501" y="9741"/>
                  </a:lnTo>
                  <a:cubicBezTo>
                    <a:pt x="406" y="9741"/>
                    <a:pt x="334" y="9789"/>
                    <a:pt x="334" y="9884"/>
                  </a:cubicBezTo>
                  <a:cubicBezTo>
                    <a:pt x="334" y="10003"/>
                    <a:pt x="382" y="10098"/>
                    <a:pt x="501" y="10098"/>
                  </a:cubicBezTo>
                  <a:lnTo>
                    <a:pt x="715" y="10098"/>
                  </a:lnTo>
                  <a:lnTo>
                    <a:pt x="715" y="10717"/>
                  </a:lnTo>
                  <a:lnTo>
                    <a:pt x="287" y="10717"/>
                  </a:lnTo>
                  <a:cubicBezTo>
                    <a:pt x="144" y="10717"/>
                    <a:pt x="1" y="10836"/>
                    <a:pt x="1" y="11003"/>
                  </a:cubicBezTo>
                  <a:lnTo>
                    <a:pt x="1" y="11575"/>
                  </a:lnTo>
                  <a:cubicBezTo>
                    <a:pt x="1" y="11575"/>
                    <a:pt x="120" y="11884"/>
                    <a:pt x="287" y="11884"/>
                  </a:cubicBezTo>
                  <a:lnTo>
                    <a:pt x="11575" y="11884"/>
                  </a:lnTo>
                  <a:cubicBezTo>
                    <a:pt x="11718" y="11884"/>
                    <a:pt x="11884" y="11717"/>
                    <a:pt x="11884" y="11575"/>
                  </a:cubicBezTo>
                  <a:lnTo>
                    <a:pt x="11884" y="10979"/>
                  </a:lnTo>
                  <a:cubicBezTo>
                    <a:pt x="11860" y="10955"/>
                    <a:pt x="11813" y="10884"/>
                    <a:pt x="11765" y="10836"/>
                  </a:cubicBezTo>
                  <a:cubicBezTo>
                    <a:pt x="11741" y="10813"/>
                    <a:pt x="11694" y="10765"/>
                    <a:pt x="11646" y="10765"/>
                  </a:cubicBezTo>
                  <a:cubicBezTo>
                    <a:pt x="11622" y="10765"/>
                    <a:pt x="11575" y="10765"/>
                    <a:pt x="11551" y="10741"/>
                  </a:cubicBezTo>
                  <a:cubicBezTo>
                    <a:pt x="11432" y="10717"/>
                    <a:pt x="11289" y="10717"/>
                    <a:pt x="11170" y="10646"/>
                  </a:cubicBezTo>
                  <a:cubicBezTo>
                    <a:pt x="11027" y="10598"/>
                    <a:pt x="10860" y="10479"/>
                    <a:pt x="10789" y="10336"/>
                  </a:cubicBezTo>
                  <a:cubicBezTo>
                    <a:pt x="10694" y="10170"/>
                    <a:pt x="10622" y="10003"/>
                    <a:pt x="10598" y="9812"/>
                  </a:cubicBezTo>
                  <a:lnTo>
                    <a:pt x="10598" y="9789"/>
                  </a:lnTo>
                  <a:lnTo>
                    <a:pt x="9670" y="4645"/>
                  </a:lnTo>
                  <a:lnTo>
                    <a:pt x="9670" y="4549"/>
                  </a:lnTo>
                  <a:cubicBezTo>
                    <a:pt x="9646" y="4454"/>
                    <a:pt x="9550" y="4406"/>
                    <a:pt x="9479" y="4406"/>
                  </a:cubicBezTo>
                  <a:cubicBezTo>
                    <a:pt x="9384" y="4430"/>
                    <a:pt x="9312" y="4526"/>
                    <a:pt x="9312" y="4621"/>
                  </a:cubicBezTo>
                  <a:lnTo>
                    <a:pt x="10265" y="9860"/>
                  </a:lnTo>
                  <a:cubicBezTo>
                    <a:pt x="10313" y="10217"/>
                    <a:pt x="10670" y="10693"/>
                    <a:pt x="10670" y="10693"/>
                  </a:cubicBezTo>
                  <a:lnTo>
                    <a:pt x="6669" y="10693"/>
                  </a:lnTo>
                  <a:lnTo>
                    <a:pt x="6669" y="10717"/>
                  </a:lnTo>
                  <a:cubicBezTo>
                    <a:pt x="6669" y="10717"/>
                    <a:pt x="6193" y="10479"/>
                    <a:pt x="6169" y="10170"/>
                  </a:cubicBezTo>
                  <a:lnTo>
                    <a:pt x="6169" y="10146"/>
                  </a:lnTo>
                  <a:lnTo>
                    <a:pt x="5716" y="7621"/>
                  </a:lnTo>
                  <a:lnTo>
                    <a:pt x="6335" y="4025"/>
                  </a:lnTo>
                  <a:cubicBezTo>
                    <a:pt x="6383" y="3787"/>
                    <a:pt x="6455" y="3549"/>
                    <a:pt x="6621" y="3335"/>
                  </a:cubicBezTo>
                  <a:cubicBezTo>
                    <a:pt x="6764" y="3120"/>
                    <a:pt x="6907" y="2954"/>
                    <a:pt x="7121" y="2787"/>
                  </a:cubicBezTo>
                  <a:cubicBezTo>
                    <a:pt x="7322" y="2653"/>
                    <a:pt x="7557" y="2578"/>
                    <a:pt x="7795" y="2578"/>
                  </a:cubicBezTo>
                  <a:cubicBezTo>
                    <a:pt x="7897" y="2578"/>
                    <a:pt x="7998" y="2592"/>
                    <a:pt x="8098" y="2620"/>
                  </a:cubicBezTo>
                  <a:cubicBezTo>
                    <a:pt x="8669" y="2763"/>
                    <a:pt x="9050" y="3311"/>
                    <a:pt x="9193" y="3835"/>
                  </a:cubicBezTo>
                  <a:cubicBezTo>
                    <a:pt x="9233" y="3914"/>
                    <a:pt x="9288" y="3960"/>
                    <a:pt x="9361" y="3960"/>
                  </a:cubicBezTo>
                  <a:cubicBezTo>
                    <a:pt x="9376" y="3960"/>
                    <a:pt x="9391" y="3958"/>
                    <a:pt x="9408" y="3954"/>
                  </a:cubicBezTo>
                  <a:cubicBezTo>
                    <a:pt x="9503" y="3930"/>
                    <a:pt x="9550" y="3835"/>
                    <a:pt x="9527" y="3740"/>
                  </a:cubicBezTo>
                  <a:cubicBezTo>
                    <a:pt x="9503" y="3597"/>
                    <a:pt x="9431" y="3454"/>
                    <a:pt x="9360" y="3311"/>
                  </a:cubicBezTo>
                  <a:lnTo>
                    <a:pt x="9265" y="3120"/>
                  </a:lnTo>
                  <a:cubicBezTo>
                    <a:pt x="9074" y="2859"/>
                    <a:pt x="8884" y="2620"/>
                    <a:pt x="8598" y="2477"/>
                  </a:cubicBezTo>
                  <a:cubicBezTo>
                    <a:pt x="8338" y="2315"/>
                    <a:pt x="8024" y="2230"/>
                    <a:pt x="7714" y="2230"/>
                  </a:cubicBezTo>
                  <a:cubicBezTo>
                    <a:pt x="7569" y="2230"/>
                    <a:pt x="7425" y="2249"/>
                    <a:pt x="7288" y="2287"/>
                  </a:cubicBezTo>
                  <a:cubicBezTo>
                    <a:pt x="7002" y="2382"/>
                    <a:pt x="6764" y="2549"/>
                    <a:pt x="6574" y="2763"/>
                  </a:cubicBezTo>
                  <a:cubicBezTo>
                    <a:pt x="6455" y="2882"/>
                    <a:pt x="6383" y="3001"/>
                    <a:pt x="6312" y="3120"/>
                  </a:cubicBezTo>
                  <a:cubicBezTo>
                    <a:pt x="6169" y="3359"/>
                    <a:pt x="6074" y="3621"/>
                    <a:pt x="6026" y="3930"/>
                  </a:cubicBezTo>
                  <a:lnTo>
                    <a:pt x="5550" y="6597"/>
                  </a:lnTo>
                  <a:lnTo>
                    <a:pt x="5478" y="6216"/>
                  </a:lnTo>
                  <a:cubicBezTo>
                    <a:pt x="5478" y="6193"/>
                    <a:pt x="5478" y="6121"/>
                    <a:pt x="5454" y="6097"/>
                  </a:cubicBezTo>
                  <a:cubicBezTo>
                    <a:pt x="5383" y="5859"/>
                    <a:pt x="5264" y="5645"/>
                    <a:pt x="5121" y="5478"/>
                  </a:cubicBezTo>
                  <a:cubicBezTo>
                    <a:pt x="4907" y="5210"/>
                    <a:pt x="4558" y="5036"/>
                    <a:pt x="4217" y="5036"/>
                  </a:cubicBezTo>
                  <a:cubicBezTo>
                    <a:pt x="4103" y="5036"/>
                    <a:pt x="3990" y="5055"/>
                    <a:pt x="3883" y="5097"/>
                  </a:cubicBezTo>
                  <a:cubicBezTo>
                    <a:pt x="3787" y="5121"/>
                    <a:pt x="3692" y="5169"/>
                    <a:pt x="3597" y="5240"/>
                  </a:cubicBezTo>
                  <a:cubicBezTo>
                    <a:pt x="3430" y="5359"/>
                    <a:pt x="3311" y="5502"/>
                    <a:pt x="3192" y="5692"/>
                  </a:cubicBezTo>
                  <a:cubicBezTo>
                    <a:pt x="3073" y="5859"/>
                    <a:pt x="3001" y="6050"/>
                    <a:pt x="2978" y="6240"/>
                  </a:cubicBezTo>
                  <a:lnTo>
                    <a:pt x="2573" y="8598"/>
                  </a:lnTo>
                  <a:cubicBezTo>
                    <a:pt x="2525" y="8693"/>
                    <a:pt x="2620" y="8788"/>
                    <a:pt x="2716" y="8812"/>
                  </a:cubicBezTo>
                  <a:cubicBezTo>
                    <a:pt x="2726" y="8815"/>
                    <a:pt x="2736" y="8816"/>
                    <a:pt x="2745" y="8816"/>
                  </a:cubicBezTo>
                  <a:cubicBezTo>
                    <a:pt x="2826" y="8816"/>
                    <a:pt x="2887" y="8733"/>
                    <a:pt x="2930" y="8669"/>
                  </a:cubicBezTo>
                  <a:lnTo>
                    <a:pt x="3335" y="6312"/>
                  </a:lnTo>
                  <a:cubicBezTo>
                    <a:pt x="3359" y="6169"/>
                    <a:pt x="3430" y="6002"/>
                    <a:pt x="3525" y="5859"/>
                  </a:cubicBezTo>
                  <a:cubicBezTo>
                    <a:pt x="3690" y="5595"/>
                    <a:pt x="3981" y="5400"/>
                    <a:pt x="4295" y="5400"/>
                  </a:cubicBezTo>
                  <a:cubicBezTo>
                    <a:pt x="4434" y="5400"/>
                    <a:pt x="4577" y="5438"/>
                    <a:pt x="4716" y="5526"/>
                  </a:cubicBezTo>
                  <a:cubicBezTo>
                    <a:pt x="4788" y="5597"/>
                    <a:pt x="4859" y="5692"/>
                    <a:pt x="4954" y="5764"/>
                  </a:cubicBezTo>
                  <a:cubicBezTo>
                    <a:pt x="5073" y="5931"/>
                    <a:pt x="5145" y="6097"/>
                    <a:pt x="5192" y="6312"/>
                  </a:cubicBezTo>
                  <a:lnTo>
                    <a:pt x="5859" y="10170"/>
                  </a:lnTo>
                  <a:cubicBezTo>
                    <a:pt x="5883" y="10384"/>
                    <a:pt x="6050" y="10693"/>
                    <a:pt x="6050" y="10693"/>
                  </a:cubicBezTo>
                  <a:lnTo>
                    <a:pt x="2478" y="10693"/>
                  </a:lnTo>
                  <a:cubicBezTo>
                    <a:pt x="2478" y="10693"/>
                    <a:pt x="2644" y="10360"/>
                    <a:pt x="2644" y="10170"/>
                  </a:cubicBezTo>
                  <a:lnTo>
                    <a:pt x="2763" y="9431"/>
                  </a:lnTo>
                  <a:cubicBezTo>
                    <a:pt x="2787" y="9336"/>
                    <a:pt x="2716" y="9265"/>
                    <a:pt x="2620" y="9217"/>
                  </a:cubicBezTo>
                  <a:cubicBezTo>
                    <a:pt x="2610" y="9214"/>
                    <a:pt x="2601" y="9213"/>
                    <a:pt x="2591" y="9213"/>
                  </a:cubicBezTo>
                  <a:cubicBezTo>
                    <a:pt x="2510" y="9213"/>
                    <a:pt x="2449" y="9298"/>
                    <a:pt x="2406" y="9384"/>
                  </a:cubicBezTo>
                  <a:lnTo>
                    <a:pt x="2287" y="10122"/>
                  </a:lnTo>
                  <a:lnTo>
                    <a:pt x="2287" y="10146"/>
                  </a:lnTo>
                  <a:cubicBezTo>
                    <a:pt x="2263" y="10455"/>
                    <a:pt x="2049" y="10693"/>
                    <a:pt x="1787" y="10693"/>
                  </a:cubicBezTo>
                  <a:cubicBezTo>
                    <a:pt x="1787" y="10693"/>
                    <a:pt x="1763" y="10693"/>
                    <a:pt x="1715" y="10717"/>
                  </a:cubicBezTo>
                  <a:lnTo>
                    <a:pt x="1072" y="10717"/>
                  </a:lnTo>
                  <a:lnTo>
                    <a:pt x="1072" y="168"/>
                  </a:lnTo>
                  <a:cubicBezTo>
                    <a:pt x="1072" y="96"/>
                    <a:pt x="1001" y="1"/>
                    <a:pt x="9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7" name="Google Shape;2817;p55"/>
          <p:cNvGrpSpPr/>
          <p:nvPr/>
        </p:nvGrpSpPr>
        <p:grpSpPr>
          <a:xfrm>
            <a:off x="4767843" y="2510859"/>
            <a:ext cx="351489" cy="227220"/>
            <a:chOff x="4958330" y="2510859"/>
            <a:chExt cx="351489" cy="227220"/>
          </a:xfrm>
        </p:grpSpPr>
        <p:sp>
          <p:nvSpPr>
            <p:cNvPr id="2818" name="Google Shape;2818;p55"/>
            <p:cNvSpPr/>
            <p:nvPr/>
          </p:nvSpPr>
          <p:spPr>
            <a:xfrm>
              <a:off x="4963995" y="2516524"/>
              <a:ext cx="216606" cy="216576"/>
            </a:xfrm>
            <a:custGeom>
              <a:rect b="b" l="l" r="r" t="t"/>
              <a:pathLst>
                <a:path extrusionOk="0" h="7264" w="7265">
                  <a:moveTo>
                    <a:pt x="3644" y="1"/>
                  </a:moveTo>
                  <a:cubicBezTo>
                    <a:pt x="1644" y="1"/>
                    <a:pt x="1" y="1644"/>
                    <a:pt x="1" y="3644"/>
                  </a:cubicBezTo>
                  <a:cubicBezTo>
                    <a:pt x="1" y="5645"/>
                    <a:pt x="1644" y="7264"/>
                    <a:pt x="3644" y="7264"/>
                  </a:cubicBezTo>
                  <a:cubicBezTo>
                    <a:pt x="5645" y="7264"/>
                    <a:pt x="7264" y="5645"/>
                    <a:pt x="7264" y="3644"/>
                  </a:cubicBezTo>
                  <a:cubicBezTo>
                    <a:pt x="7264" y="1644"/>
                    <a:pt x="5645" y="1"/>
                    <a:pt x="364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5"/>
            <p:cNvSpPr/>
            <p:nvPr/>
          </p:nvSpPr>
          <p:spPr>
            <a:xfrm>
              <a:off x="5023655" y="2522218"/>
              <a:ext cx="156946" cy="211597"/>
            </a:xfrm>
            <a:custGeom>
              <a:rect b="b" l="l" r="r" t="t"/>
              <a:pathLst>
                <a:path extrusionOk="0" h="7097" w="5264">
                  <a:moveTo>
                    <a:pt x="2810" y="0"/>
                  </a:moveTo>
                  <a:lnTo>
                    <a:pt x="2810" y="0"/>
                  </a:lnTo>
                  <a:cubicBezTo>
                    <a:pt x="4001" y="595"/>
                    <a:pt x="4787" y="1810"/>
                    <a:pt x="4787" y="3239"/>
                  </a:cubicBezTo>
                  <a:cubicBezTo>
                    <a:pt x="4787" y="5239"/>
                    <a:pt x="3191" y="6882"/>
                    <a:pt x="1167" y="6882"/>
                  </a:cubicBezTo>
                  <a:cubicBezTo>
                    <a:pt x="738" y="6882"/>
                    <a:pt x="357" y="6811"/>
                    <a:pt x="0" y="6692"/>
                  </a:cubicBezTo>
                  <a:lnTo>
                    <a:pt x="0" y="6692"/>
                  </a:lnTo>
                  <a:cubicBezTo>
                    <a:pt x="500" y="6930"/>
                    <a:pt x="1048" y="7097"/>
                    <a:pt x="1643" y="7097"/>
                  </a:cubicBezTo>
                  <a:cubicBezTo>
                    <a:pt x="3644" y="7097"/>
                    <a:pt x="5263" y="5477"/>
                    <a:pt x="5263" y="3453"/>
                  </a:cubicBezTo>
                  <a:cubicBezTo>
                    <a:pt x="5263" y="1858"/>
                    <a:pt x="4239" y="500"/>
                    <a:pt x="281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5"/>
            <p:cNvSpPr/>
            <p:nvPr/>
          </p:nvSpPr>
          <p:spPr>
            <a:xfrm>
              <a:off x="5090382" y="2516524"/>
              <a:ext cx="216606" cy="216576"/>
            </a:xfrm>
            <a:custGeom>
              <a:rect b="b" l="l" r="r" t="t"/>
              <a:pathLst>
                <a:path extrusionOk="0" h="7264" w="7265">
                  <a:moveTo>
                    <a:pt x="3620" y="1"/>
                  </a:moveTo>
                  <a:cubicBezTo>
                    <a:pt x="1620" y="1"/>
                    <a:pt x="1" y="1644"/>
                    <a:pt x="1" y="3644"/>
                  </a:cubicBezTo>
                  <a:cubicBezTo>
                    <a:pt x="1" y="5645"/>
                    <a:pt x="1620" y="7264"/>
                    <a:pt x="3620" y="7264"/>
                  </a:cubicBezTo>
                  <a:cubicBezTo>
                    <a:pt x="5621" y="7264"/>
                    <a:pt x="7264" y="5645"/>
                    <a:pt x="7264" y="3644"/>
                  </a:cubicBezTo>
                  <a:cubicBezTo>
                    <a:pt x="7264" y="1644"/>
                    <a:pt x="5621" y="1"/>
                    <a:pt x="36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55"/>
            <p:cNvSpPr/>
            <p:nvPr/>
          </p:nvSpPr>
          <p:spPr>
            <a:xfrm>
              <a:off x="5150729" y="2522218"/>
              <a:ext cx="156946" cy="211597"/>
            </a:xfrm>
            <a:custGeom>
              <a:rect b="b" l="l" r="r" t="t"/>
              <a:pathLst>
                <a:path extrusionOk="0" h="7097" w="5264">
                  <a:moveTo>
                    <a:pt x="2787" y="0"/>
                  </a:moveTo>
                  <a:lnTo>
                    <a:pt x="2787" y="0"/>
                  </a:lnTo>
                  <a:cubicBezTo>
                    <a:pt x="3978" y="595"/>
                    <a:pt x="4788" y="1810"/>
                    <a:pt x="4788" y="3239"/>
                  </a:cubicBezTo>
                  <a:cubicBezTo>
                    <a:pt x="4788" y="5239"/>
                    <a:pt x="3192" y="6882"/>
                    <a:pt x="1168" y="6882"/>
                  </a:cubicBezTo>
                  <a:cubicBezTo>
                    <a:pt x="739" y="6882"/>
                    <a:pt x="358" y="6811"/>
                    <a:pt x="1" y="6692"/>
                  </a:cubicBezTo>
                  <a:lnTo>
                    <a:pt x="1" y="6692"/>
                  </a:lnTo>
                  <a:cubicBezTo>
                    <a:pt x="501" y="6930"/>
                    <a:pt x="1049" y="7097"/>
                    <a:pt x="1644" y="7097"/>
                  </a:cubicBezTo>
                  <a:cubicBezTo>
                    <a:pt x="3621" y="7097"/>
                    <a:pt x="5264" y="5477"/>
                    <a:pt x="5264" y="3453"/>
                  </a:cubicBezTo>
                  <a:cubicBezTo>
                    <a:pt x="5264" y="1858"/>
                    <a:pt x="4216" y="500"/>
                    <a:pt x="2787"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55"/>
            <p:cNvSpPr/>
            <p:nvPr/>
          </p:nvSpPr>
          <p:spPr>
            <a:xfrm>
              <a:off x="5066947" y="2534979"/>
              <a:ext cx="132826" cy="181096"/>
            </a:xfrm>
            <a:custGeom>
              <a:rect b="b" l="l" r="r" t="t"/>
              <a:pathLst>
                <a:path extrusionOk="0" h="6074" w="4455">
                  <a:moveTo>
                    <a:pt x="2311" y="1"/>
                  </a:moveTo>
                  <a:cubicBezTo>
                    <a:pt x="1954" y="239"/>
                    <a:pt x="1668" y="525"/>
                    <a:pt x="1501" y="763"/>
                  </a:cubicBezTo>
                  <a:cubicBezTo>
                    <a:pt x="1" y="2668"/>
                    <a:pt x="787" y="4311"/>
                    <a:pt x="1501" y="5264"/>
                  </a:cubicBezTo>
                  <a:cubicBezTo>
                    <a:pt x="1858" y="5764"/>
                    <a:pt x="2311" y="6073"/>
                    <a:pt x="2311" y="6073"/>
                  </a:cubicBezTo>
                  <a:cubicBezTo>
                    <a:pt x="2620" y="5764"/>
                    <a:pt x="2930" y="5550"/>
                    <a:pt x="3144" y="5264"/>
                  </a:cubicBezTo>
                  <a:cubicBezTo>
                    <a:pt x="4454" y="3454"/>
                    <a:pt x="3811" y="1715"/>
                    <a:pt x="3144" y="787"/>
                  </a:cubicBezTo>
                  <a:cubicBezTo>
                    <a:pt x="2739" y="263"/>
                    <a:pt x="2311" y="1"/>
                    <a:pt x="2311"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55"/>
            <p:cNvSpPr/>
            <p:nvPr/>
          </p:nvSpPr>
          <p:spPr>
            <a:xfrm>
              <a:off x="4958330" y="2510859"/>
              <a:ext cx="351489" cy="227220"/>
            </a:xfrm>
            <a:custGeom>
              <a:rect b="b" l="l" r="r" t="t"/>
              <a:pathLst>
                <a:path extrusionOk="0" h="7621" w="11789">
                  <a:moveTo>
                    <a:pt x="5954" y="1096"/>
                  </a:moveTo>
                  <a:cubicBezTo>
                    <a:pt x="6787" y="1715"/>
                    <a:pt x="7287" y="2739"/>
                    <a:pt x="7287" y="3834"/>
                  </a:cubicBezTo>
                  <a:cubicBezTo>
                    <a:pt x="7287" y="4930"/>
                    <a:pt x="6740" y="5954"/>
                    <a:pt x="5954" y="6573"/>
                  </a:cubicBezTo>
                  <a:cubicBezTo>
                    <a:pt x="5144" y="5954"/>
                    <a:pt x="4596" y="4977"/>
                    <a:pt x="4596" y="3834"/>
                  </a:cubicBezTo>
                  <a:cubicBezTo>
                    <a:pt x="4596" y="3120"/>
                    <a:pt x="4811" y="2429"/>
                    <a:pt x="5239" y="1834"/>
                  </a:cubicBezTo>
                  <a:cubicBezTo>
                    <a:pt x="5430" y="1548"/>
                    <a:pt x="5668" y="1310"/>
                    <a:pt x="5954" y="1096"/>
                  </a:cubicBezTo>
                  <a:close/>
                  <a:moveTo>
                    <a:pt x="3810" y="0"/>
                  </a:moveTo>
                  <a:cubicBezTo>
                    <a:pt x="1691" y="0"/>
                    <a:pt x="0" y="1691"/>
                    <a:pt x="0" y="3810"/>
                  </a:cubicBezTo>
                  <a:cubicBezTo>
                    <a:pt x="0" y="4144"/>
                    <a:pt x="24" y="4430"/>
                    <a:pt x="119" y="4763"/>
                  </a:cubicBezTo>
                  <a:cubicBezTo>
                    <a:pt x="139" y="4842"/>
                    <a:pt x="208" y="4888"/>
                    <a:pt x="271" y="4888"/>
                  </a:cubicBezTo>
                  <a:cubicBezTo>
                    <a:pt x="285" y="4888"/>
                    <a:pt x="298" y="4886"/>
                    <a:pt x="310" y="4882"/>
                  </a:cubicBezTo>
                  <a:cubicBezTo>
                    <a:pt x="405" y="4858"/>
                    <a:pt x="476" y="4763"/>
                    <a:pt x="429" y="4668"/>
                  </a:cubicBezTo>
                  <a:cubicBezTo>
                    <a:pt x="381" y="4406"/>
                    <a:pt x="310" y="4096"/>
                    <a:pt x="310" y="3810"/>
                  </a:cubicBezTo>
                  <a:cubicBezTo>
                    <a:pt x="310" y="1905"/>
                    <a:pt x="1858" y="357"/>
                    <a:pt x="3763" y="357"/>
                  </a:cubicBezTo>
                  <a:cubicBezTo>
                    <a:pt x="4430" y="357"/>
                    <a:pt x="5049" y="524"/>
                    <a:pt x="5597" y="857"/>
                  </a:cubicBezTo>
                  <a:cubicBezTo>
                    <a:pt x="5311" y="1072"/>
                    <a:pt x="5073" y="1334"/>
                    <a:pt x="4882" y="1643"/>
                  </a:cubicBezTo>
                  <a:cubicBezTo>
                    <a:pt x="4430" y="2286"/>
                    <a:pt x="4192" y="3025"/>
                    <a:pt x="4192" y="3810"/>
                  </a:cubicBezTo>
                  <a:cubicBezTo>
                    <a:pt x="4192" y="5001"/>
                    <a:pt x="4715" y="6049"/>
                    <a:pt x="5597" y="6763"/>
                  </a:cubicBezTo>
                  <a:cubicBezTo>
                    <a:pt x="5049" y="7073"/>
                    <a:pt x="4430" y="7263"/>
                    <a:pt x="3763" y="7263"/>
                  </a:cubicBezTo>
                  <a:cubicBezTo>
                    <a:pt x="2453" y="7263"/>
                    <a:pt x="1262" y="6549"/>
                    <a:pt x="667" y="5382"/>
                  </a:cubicBezTo>
                  <a:cubicBezTo>
                    <a:pt x="649" y="5309"/>
                    <a:pt x="575" y="5278"/>
                    <a:pt x="499" y="5278"/>
                  </a:cubicBezTo>
                  <a:cubicBezTo>
                    <a:pt x="475" y="5278"/>
                    <a:pt x="451" y="5281"/>
                    <a:pt x="429" y="5287"/>
                  </a:cubicBezTo>
                  <a:cubicBezTo>
                    <a:pt x="357" y="5335"/>
                    <a:pt x="310" y="5454"/>
                    <a:pt x="357" y="5525"/>
                  </a:cubicBezTo>
                  <a:cubicBezTo>
                    <a:pt x="1000" y="6811"/>
                    <a:pt x="2310" y="7621"/>
                    <a:pt x="3739" y="7621"/>
                  </a:cubicBezTo>
                  <a:cubicBezTo>
                    <a:pt x="4525" y="7621"/>
                    <a:pt x="5263" y="7383"/>
                    <a:pt x="5859" y="6954"/>
                  </a:cubicBezTo>
                  <a:cubicBezTo>
                    <a:pt x="6454" y="7383"/>
                    <a:pt x="7192" y="7621"/>
                    <a:pt x="7978" y="7621"/>
                  </a:cubicBezTo>
                  <a:cubicBezTo>
                    <a:pt x="10074" y="7621"/>
                    <a:pt x="11788" y="5930"/>
                    <a:pt x="11788" y="3810"/>
                  </a:cubicBezTo>
                  <a:cubicBezTo>
                    <a:pt x="11788" y="1691"/>
                    <a:pt x="10169" y="24"/>
                    <a:pt x="8049" y="24"/>
                  </a:cubicBezTo>
                  <a:cubicBezTo>
                    <a:pt x="7883" y="24"/>
                    <a:pt x="7668" y="24"/>
                    <a:pt x="7502" y="48"/>
                  </a:cubicBezTo>
                  <a:cubicBezTo>
                    <a:pt x="7406" y="48"/>
                    <a:pt x="7335" y="143"/>
                    <a:pt x="7335" y="262"/>
                  </a:cubicBezTo>
                  <a:cubicBezTo>
                    <a:pt x="7335" y="381"/>
                    <a:pt x="7430" y="405"/>
                    <a:pt x="7549" y="405"/>
                  </a:cubicBezTo>
                  <a:cubicBezTo>
                    <a:pt x="7740" y="381"/>
                    <a:pt x="7883" y="381"/>
                    <a:pt x="8049" y="381"/>
                  </a:cubicBezTo>
                  <a:cubicBezTo>
                    <a:pt x="9955" y="381"/>
                    <a:pt x="11503" y="1929"/>
                    <a:pt x="11503" y="3834"/>
                  </a:cubicBezTo>
                  <a:cubicBezTo>
                    <a:pt x="11503" y="5739"/>
                    <a:pt x="9955" y="7287"/>
                    <a:pt x="8049" y="7287"/>
                  </a:cubicBezTo>
                  <a:cubicBezTo>
                    <a:pt x="7406" y="7287"/>
                    <a:pt x="6787" y="7121"/>
                    <a:pt x="6240" y="6787"/>
                  </a:cubicBezTo>
                  <a:cubicBezTo>
                    <a:pt x="7097" y="6073"/>
                    <a:pt x="7645" y="5025"/>
                    <a:pt x="7645" y="3834"/>
                  </a:cubicBezTo>
                  <a:cubicBezTo>
                    <a:pt x="7645" y="2643"/>
                    <a:pt x="7097" y="1572"/>
                    <a:pt x="6240" y="881"/>
                  </a:cubicBezTo>
                  <a:cubicBezTo>
                    <a:pt x="6430" y="762"/>
                    <a:pt x="6621" y="691"/>
                    <a:pt x="6811" y="595"/>
                  </a:cubicBezTo>
                  <a:cubicBezTo>
                    <a:pt x="6906" y="572"/>
                    <a:pt x="6954" y="453"/>
                    <a:pt x="6906" y="357"/>
                  </a:cubicBezTo>
                  <a:cubicBezTo>
                    <a:pt x="6872" y="288"/>
                    <a:pt x="6798" y="243"/>
                    <a:pt x="6734" y="243"/>
                  </a:cubicBezTo>
                  <a:cubicBezTo>
                    <a:pt x="6710" y="243"/>
                    <a:pt x="6687" y="249"/>
                    <a:pt x="6668" y="262"/>
                  </a:cubicBezTo>
                  <a:cubicBezTo>
                    <a:pt x="6382" y="357"/>
                    <a:pt x="6144" y="500"/>
                    <a:pt x="5906" y="643"/>
                  </a:cubicBezTo>
                  <a:cubicBezTo>
                    <a:pt x="5311" y="238"/>
                    <a:pt x="4573" y="0"/>
                    <a:pt x="3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5"/>
            <p:cNvSpPr/>
            <p:nvPr/>
          </p:nvSpPr>
          <p:spPr>
            <a:xfrm>
              <a:off x="4993810" y="2609547"/>
              <a:ext cx="68217" cy="10674"/>
            </a:xfrm>
            <a:custGeom>
              <a:rect b="b" l="l" r="r" t="t"/>
              <a:pathLst>
                <a:path extrusionOk="0" h="358" w="2288">
                  <a:moveTo>
                    <a:pt x="168" y="0"/>
                  </a:moveTo>
                  <a:cubicBezTo>
                    <a:pt x="72" y="0"/>
                    <a:pt x="25" y="48"/>
                    <a:pt x="1" y="143"/>
                  </a:cubicBezTo>
                  <a:cubicBezTo>
                    <a:pt x="1" y="262"/>
                    <a:pt x="72" y="358"/>
                    <a:pt x="168" y="358"/>
                  </a:cubicBezTo>
                  <a:lnTo>
                    <a:pt x="2073" y="358"/>
                  </a:lnTo>
                  <a:cubicBezTo>
                    <a:pt x="2168" y="358"/>
                    <a:pt x="2216" y="286"/>
                    <a:pt x="2263" y="191"/>
                  </a:cubicBezTo>
                  <a:cubicBezTo>
                    <a:pt x="2287" y="72"/>
                    <a:pt x="2192" y="0"/>
                    <a:pt x="20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5"/>
            <p:cNvSpPr/>
            <p:nvPr/>
          </p:nvSpPr>
          <p:spPr>
            <a:xfrm>
              <a:off x="4993810" y="2630836"/>
              <a:ext cx="46899" cy="10674"/>
            </a:xfrm>
            <a:custGeom>
              <a:rect b="b" l="l" r="r" t="t"/>
              <a:pathLst>
                <a:path extrusionOk="0" h="358" w="1573">
                  <a:moveTo>
                    <a:pt x="168" y="1"/>
                  </a:moveTo>
                  <a:cubicBezTo>
                    <a:pt x="72" y="1"/>
                    <a:pt x="25" y="48"/>
                    <a:pt x="1" y="144"/>
                  </a:cubicBezTo>
                  <a:cubicBezTo>
                    <a:pt x="1" y="263"/>
                    <a:pt x="72" y="358"/>
                    <a:pt x="168" y="358"/>
                  </a:cubicBezTo>
                  <a:lnTo>
                    <a:pt x="1358" y="358"/>
                  </a:lnTo>
                  <a:cubicBezTo>
                    <a:pt x="1454" y="358"/>
                    <a:pt x="1501" y="286"/>
                    <a:pt x="1549" y="191"/>
                  </a:cubicBezTo>
                  <a:cubicBezTo>
                    <a:pt x="1573" y="72"/>
                    <a:pt x="1477" y="1"/>
                    <a:pt x="1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5"/>
            <p:cNvSpPr/>
            <p:nvPr/>
          </p:nvSpPr>
          <p:spPr>
            <a:xfrm>
              <a:off x="5208958" y="2609547"/>
              <a:ext cx="69618" cy="10674"/>
            </a:xfrm>
            <a:custGeom>
              <a:rect b="b" l="l" r="r" t="t"/>
              <a:pathLst>
                <a:path extrusionOk="0" h="358" w="2335">
                  <a:moveTo>
                    <a:pt x="215" y="0"/>
                  </a:moveTo>
                  <a:cubicBezTo>
                    <a:pt x="120" y="0"/>
                    <a:pt x="72" y="48"/>
                    <a:pt x="48" y="143"/>
                  </a:cubicBezTo>
                  <a:cubicBezTo>
                    <a:pt x="1" y="262"/>
                    <a:pt x="96" y="358"/>
                    <a:pt x="215" y="358"/>
                  </a:cubicBezTo>
                  <a:lnTo>
                    <a:pt x="2120" y="358"/>
                  </a:lnTo>
                  <a:cubicBezTo>
                    <a:pt x="2215" y="358"/>
                    <a:pt x="2263" y="286"/>
                    <a:pt x="2311" y="191"/>
                  </a:cubicBezTo>
                  <a:cubicBezTo>
                    <a:pt x="2335" y="119"/>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5"/>
            <p:cNvSpPr/>
            <p:nvPr/>
          </p:nvSpPr>
          <p:spPr>
            <a:xfrm>
              <a:off x="5230276" y="2630836"/>
              <a:ext cx="48300" cy="10674"/>
            </a:xfrm>
            <a:custGeom>
              <a:rect b="b" l="l" r="r" t="t"/>
              <a:pathLst>
                <a:path extrusionOk="0" h="358" w="1620">
                  <a:moveTo>
                    <a:pt x="214" y="1"/>
                  </a:moveTo>
                  <a:cubicBezTo>
                    <a:pt x="119" y="1"/>
                    <a:pt x="72" y="48"/>
                    <a:pt x="48" y="144"/>
                  </a:cubicBezTo>
                  <a:cubicBezTo>
                    <a:pt x="0" y="263"/>
                    <a:pt x="95" y="358"/>
                    <a:pt x="214" y="358"/>
                  </a:cubicBezTo>
                  <a:lnTo>
                    <a:pt x="1381" y="358"/>
                  </a:lnTo>
                  <a:cubicBezTo>
                    <a:pt x="1477" y="358"/>
                    <a:pt x="1548" y="286"/>
                    <a:pt x="1548" y="191"/>
                  </a:cubicBezTo>
                  <a:cubicBezTo>
                    <a:pt x="1620" y="72"/>
                    <a:pt x="1524"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8" name="Google Shape;2828;p55"/>
          <p:cNvGrpSpPr/>
          <p:nvPr/>
        </p:nvGrpSpPr>
        <p:grpSpPr>
          <a:xfrm>
            <a:off x="4022564" y="2449797"/>
            <a:ext cx="353606" cy="352890"/>
            <a:chOff x="4365452" y="2449797"/>
            <a:chExt cx="353606" cy="352890"/>
          </a:xfrm>
        </p:grpSpPr>
        <p:sp>
          <p:nvSpPr>
            <p:cNvPr id="2829" name="Google Shape;2829;p55"/>
            <p:cNvSpPr/>
            <p:nvPr/>
          </p:nvSpPr>
          <p:spPr>
            <a:xfrm>
              <a:off x="4635966" y="2486708"/>
              <a:ext cx="67471" cy="67471"/>
            </a:xfrm>
            <a:custGeom>
              <a:rect b="b" l="l" r="r" t="t"/>
              <a:pathLst>
                <a:path extrusionOk="0" h="2263" w="2263">
                  <a:moveTo>
                    <a:pt x="1120" y="0"/>
                  </a:moveTo>
                  <a:cubicBezTo>
                    <a:pt x="501" y="0"/>
                    <a:pt x="0" y="501"/>
                    <a:pt x="0" y="1143"/>
                  </a:cubicBezTo>
                  <a:cubicBezTo>
                    <a:pt x="0" y="1763"/>
                    <a:pt x="501" y="2263"/>
                    <a:pt x="1120" y="2263"/>
                  </a:cubicBezTo>
                  <a:cubicBezTo>
                    <a:pt x="1739" y="2263"/>
                    <a:pt x="2263" y="1763"/>
                    <a:pt x="2263" y="1143"/>
                  </a:cubicBezTo>
                  <a:cubicBezTo>
                    <a:pt x="2263" y="501"/>
                    <a:pt x="1739" y="0"/>
                    <a:pt x="1120"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5"/>
            <p:cNvSpPr/>
            <p:nvPr/>
          </p:nvSpPr>
          <p:spPr>
            <a:xfrm>
              <a:off x="4649443" y="2487424"/>
              <a:ext cx="53995" cy="66756"/>
            </a:xfrm>
            <a:custGeom>
              <a:rect b="b" l="l" r="r" t="t"/>
              <a:pathLst>
                <a:path extrusionOk="0" h="2239" w="1811">
                  <a:moveTo>
                    <a:pt x="1" y="2024"/>
                  </a:moveTo>
                  <a:cubicBezTo>
                    <a:pt x="5" y="2027"/>
                    <a:pt x="9" y="2030"/>
                    <a:pt x="13" y="2032"/>
                  </a:cubicBezTo>
                  <a:lnTo>
                    <a:pt x="13" y="2032"/>
                  </a:lnTo>
                  <a:cubicBezTo>
                    <a:pt x="9" y="2029"/>
                    <a:pt x="5" y="2027"/>
                    <a:pt x="1" y="2024"/>
                  </a:cubicBezTo>
                  <a:close/>
                  <a:moveTo>
                    <a:pt x="906" y="0"/>
                  </a:moveTo>
                  <a:lnTo>
                    <a:pt x="906" y="0"/>
                  </a:lnTo>
                  <a:cubicBezTo>
                    <a:pt x="1215" y="215"/>
                    <a:pt x="1382" y="548"/>
                    <a:pt x="1382" y="929"/>
                  </a:cubicBezTo>
                  <a:cubicBezTo>
                    <a:pt x="1382" y="1548"/>
                    <a:pt x="882" y="2072"/>
                    <a:pt x="263" y="2072"/>
                  </a:cubicBezTo>
                  <a:cubicBezTo>
                    <a:pt x="173" y="2072"/>
                    <a:pt x="83" y="2072"/>
                    <a:pt x="13" y="2032"/>
                  </a:cubicBezTo>
                  <a:lnTo>
                    <a:pt x="13" y="2032"/>
                  </a:lnTo>
                  <a:cubicBezTo>
                    <a:pt x="201" y="2147"/>
                    <a:pt x="435" y="2239"/>
                    <a:pt x="668" y="2239"/>
                  </a:cubicBezTo>
                  <a:cubicBezTo>
                    <a:pt x="1311" y="2239"/>
                    <a:pt x="1811" y="1739"/>
                    <a:pt x="1811" y="1119"/>
                  </a:cubicBezTo>
                  <a:cubicBezTo>
                    <a:pt x="1811" y="572"/>
                    <a:pt x="1454" y="119"/>
                    <a:pt x="906"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5"/>
            <p:cNvSpPr/>
            <p:nvPr/>
          </p:nvSpPr>
          <p:spPr>
            <a:xfrm>
              <a:off x="4420819" y="2692613"/>
              <a:ext cx="28444" cy="28444"/>
            </a:xfrm>
            <a:custGeom>
              <a:rect b="b" l="l" r="r" t="t"/>
              <a:pathLst>
                <a:path extrusionOk="0" h="954" w="954">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5"/>
            <p:cNvSpPr/>
            <p:nvPr/>
          </p:nvSpPr>
          <p:spPr>
            <a:xfrm>
              <a:off x="4422966" y="2693329"/>
              <a:ext cx="26297" cy="27728"/>
            </a:xfrm>
            <a:custGeom>
              <a:rect b="b" l="l" r="r" t="t"/>
              <a:pathLst>
                <a:path extrusionOk="0" h="930" w="882">
                  <a:moveTo>
                    <a:pt x="476" y="0"/>
                  </a:moveTo>
                  <a:cubicBezTo>
                    <a:pt x="500" y="72"/>
                    <a:pt x="500" y="119"/>
                    <a:pt x="500" y="191"/>
                  </a:cubicBezTo>
                  <a:cubicBezTo>
                    <a:pt x="500" y="453"/>
                    <a:pt x="286" y="667"/>
                    <a:pt x="24" y="667"/>
                  </a:cubicBezTo>
                  <a:lnTo>
                    <a:pt x="0" y="667"/>
                  </a:lnTo>
                  <a:cubicBezTo>
                    <a:pt x="48" y="810"/>
                    <a:pt x="238" y="929"/>
                    <a:pt x="405" y="929"/>
                  </a:cubicBezTo>
                  <a:cubicBezTo>
                    <a:pt x="691" y="929"/>
                    <a:pt x="881" y="715"/>
                    <a:pt x="881" y="453"/>
                  </a:cubicBezTo>
                  <a:cubicBezTo>
                    <a:pt x="881" y="191"/>
                    <a:pt x="691"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55"/>
            <p:cNvSpPr/>
            <p:nvPr/>
          </p:nvSpPr>
          <p:spPr>
            <a:xfrm>
              <a:off x="4467689" y="2579732"/>
              <a:ext cx="28414" cy="28414"/>
            </a:xfrm>
            <a:custGeom>
              <a:rect b="b" l="l" r="r" t="t"/>
              <a:pathLst>
                <a:path extrusionOk="0" h="953" w="953">
                  <a:moveTo>
                    <a:pt x="477" y="0"/>
                  </a:moveTo>
                  <a:cubicBezTo>
                    <a:pt x="215" y="0"/>
                    <a:pt x="0" y="214"/>
                    <a:pt x="0" y="476"/>
                  </a:cubicBezTo>
                  <a:cubicBezTo>
                    <a:pt x="0" y="738"/>
                    <a:pt x="215" y="953"/>
                    <a:pt x="477" y="953"/>
                  </a:cubicBezTo>
                  <a:cubicBezTo>
                    <a:pt x="762" y="953"/>
                    <a:pt x="953" y="738"/>
                    <a:pt x="953" y="476"/>
                  </a:cubicBezTo>
                  <a:cubicBezTo>
                    <a:pt x="953" y="214"/>
                    <a:pt x="762"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5"/>
            <p:cNvSpPr/>
            <p:nvPr/>
          </p:nvSpPr>
          <p:spPr>
            <a:xfrm>
              <a:off x="4469090" y="2581134"/>
              <a:ext cx="26327" cy="27012"/>
            </a:xfrm>
            <a:custGeom>
              <a:rect b="b" l="l" r="r" t="t"/>
              <a:pathLst>
                <a:path extrusionOk="0" h="906" w="883">
                  <a:moveTo>
                    <a:pt x="477" y="1"/>
                  </a:moveTo>
                  <a:cubicBezTo>
                    <a:pt x="501" y="48"/>
                    <a:pt x="501" y="120"/>
                    <a:pt x="501" y="167"/>
                  </a:cubicBezTo>
                  <a:cubicBezTo>
                    <a:pt x="501" y="429"/>
                    <a:pt x="287" y="644"/>
                    <a:pt x="25" y="644"/>
                  </a:cubicBezTo>
                  <a:lnTo>
                    <a:pt x="1" y="644"/>
                  </a:lnTo>
                  <a:cubicBezTo>
                    <a:pt x="49" y="787"/>
                    <a:pt x="239" y="906"/>
                    <a:pt x="406" y="906"/>
                  </a:cubicBezTo>
                  <a:cubicBezTo>
                    <a:pt x="692" y="906"/>
                    <a:pt x="882" y="715"/>
                    <a:pt x="882" y="429"/>
                  </a:cubicBezTo>
                  <a:cubicBezTo>
                    <a:pt x="882" y="191"/>
                    <a:pt x="715"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5"/>
            <p:cNvSpPr/>
            <p:nvPr/>
          </p:nvSpPr>
          <p:spPr>
            <a:xfrm>
              <a:off x="4529466" y="2618075"/>
              <a:ext cx="28414" cy="28414"/>
            </a:xfrm>
            <a:custGeom>
              <a:rect b="b" l="l" r="r" t="t"/>
              <a:pathLst>
                <a:path extrusionOk="0" h="953" w="953">
                  <a:moveTo>
                    <a:pt x="477" y="0"/>
                  </a:moveTo>
                  <a:cubicBezTo>
                    <a:pt x="215" y="0"/>
                    <a:pt x="0" y="214"/>
                    <a:pt x="0" y="476"/>
                  </a:cubicBezTo>
                  <a:cubicBezTo>
                    <a:pt x="0" y="738"/>
                    <a:pt x="215" y="953"/>
                    <a:pt x="477" y="953"/>
                  </a:cubicBezTo>
                  <a:cubicBezTo>
                    <a:pt x="738" y="953"/>
                    <a:pt x="953" y="738"/>
                    <a:pt x="953" y="476"/>
                  </a:cubicBezTo>
                  <a:cubicBezTo>
                    <a:pt x="953" y="214"/>
                    <a:pt x="738"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5"/>
            <p:cNvSpPr/>
            <p:nvPr/>
          </p:nvSpPr>
          <p:spPr>
            <a:xfrm>
              <a:off x="4530868" y="2618761"/>
              <a:ext cx="27012" cy="27728"/>
            </a:xfrm>
            <a:custGeom>
              <a:rect b="b" l="l" r="r" t="t"/>
              <a:pathLst>
                <a:path extrusionOk="0" h="930" w="906">
                  <a:moveTo>
                    <a:pt x="477" y="1"/>
                  </a:moveTo>
                  <a:cubicBezTo>
                    <a:pt x="525" y="72"/>
                    <a:pt x="525" y="120"/>
                    <a:pt x="525" y="191"/>
                  </a:cubicBezTo>
                  <a:cubicBezTo>
                    <a:pt x="525" y="453"/>
                    <a:pt x="310" y="668"/>
                    <a:pt x="48" y="668"/>
                  </a:cubicBezTo>
                  <a:lnTo>
                    <a:pt x="1" y="668"/>
                  </a:lnTo>
                  <a:cubicBezTo>
                    <a:pt x="72" y="811"/>
                    <a:pt x="239" y="930"/>
                    <a:pt x="430" y="930"/>
                  </a:cubicBezTo>
                  <a:cubicBezTo>
                    <a:pt x="691" y="930"/>
                    <a:pt x="906" y="715"/>
                    <a:pt x="906" y="453"/>
                  </a:cubicBezTo>
                  <a:cubicBezTo>
                    <a:pt x="906" y="191"/>
                    <a:pt x="691"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5"/>
            <p:cNvSpPr/>
            <p:nvPr/>
          </p:nvSpPr>
          <p:spPr>
            <a:xfrm>
              <a:off x="4574189" y="2543507"/>
              <a:ext cx="28444" cy="28444"/>
            </a:xfrm>
            <a:custGeom>
              <a:rect b="b" l="l" r="r" t="t"/>
              <a:pathLst>
                <a:path extrusionOk="0" h="954" w="954">
                  <a:moveTo>
                    <a:pt x="477" y="1"/>
                  </a:moveTo>
                  <a:cubicBezTo>
                    <a:pt x="215" y="1"/>
                    <a:pt x="1" y="215"/>
                    <a:pt x="1" y="477"/>
                  </a:cubicBezTo>
                  <a:cubicBezTo>
                    <a:pt x="1" y="739"/>
                    <a:pt x="215" y="953"/>
                    <a:pt x="477" y="953"/>
                  </a:cubicBezTo>
                  <a:cubicBezTo>
                    <a:pt x="763" y="953"/>
                    <a:pt x="953" y="739"/>
                    <a:pt x="953" y="477"/>
                  </a:cubicBezTo>
                  <a:cubicBezTo>
                    <a:pt x="953" y="215"/>
                    <a:pt x="763"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5"/>
            <p:cNvSpPr/>
            <p:nvPr/>
          </p:nvSpPr>
          <p:spPr>
            <a:xfrm>
              <a:off x="4576306" y="2544222"/>
              <a:ext cx="27012" cy="27728"/>
            </a:xfrm>
            <a:custGeom>
              <a:rect b="b" l="l" r="r" t="t"/>
              <a:pathLst>
                <a:path extrusionOk="0" h="930" w="906">
                  <a:moveTo>
                    <a:pt x="477" y="0"/>
                  </a:moveTo>
                  <a:cubicBezTo>
                    <a:pt x="501" y="72"/>
                    <a:pt x="501" y="119"/>
                    <a:pt x="501" y="191"/>
                  </a:cubicBezTo>
                  <a:cubicBezTo>
                    <a:pt x="501" y="453"/>
                    <a:pt x="311" y="667"/>
                    <a:pt x="25" y="667"/>
                  </a:cubicBezTo>
                  <a:lnTo>
                    <a:pt x="1" y="667"/>
                  </a:lnTo>
                  <a:cubicBezTo>
                    <a:pt x="72" y="810"/>
                    <a:pt x="239" y="929"/>
                    <a:pt x="430" y="929"/>
                  </a:cubicBezTo>
                  <a:cubicBezTo>
                    <a:pt x="692" y="929"/>
                    <a:pt x="906" y="715"/>
                    <a:pt x="906" y="453"/>
                  </a:cubicBezTo>
                  <a:cubicBezTo>
                    <a:pt x="906" y="191"/>
                    <a:pt x="715"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55"/>
            <p:cNvSpPr/>
            <p:nvPr/>
          </p:nvSpPr>
          <p:spPr>
            <a:xfrm>
              <a:off x="4655138" y="2505880"/>
              <a:ext cx="28414" cy="29129"/>
            </a:xfrm>
            <a:custGeom>
              <a:rect b="b" l="l" r="r" t="t"/>
              <a:pathLst>
                <a:path extrusionOk="0" h="977" w="953">
                  <a:moveTo>
                    <a:pt x="477" y="0"/>
                  </a:moveTo>
                  <a:cubicBezTo>
                    <a:pt x="215" y="0"/>
                    <a:pt x="0" y="215"/>
                    <a:pt x="0" y="500"/>
                  </a:cubicBezTo>
                  <a:cubicBezTo>
                    <a:pt x="0" y="762"/>
                    <a:pt x="215" y="977"/>
                    <a:pt x="477" y="977"/>
                  </a:cubicBezTo>
                  <a:cubicBezTo>
                    <a:pt x="739" y="977"/>
                    <a:pt x="953" y="762"/>
                    <a:pt x="953" y="500"/>
                  </a:cubicBezTo>
                  <a:cubicBezTo>
                    <a:pt x="953" y="215"/>
                    <a:pt x="739"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55"/>
            <p:cNvSpPr/>
            <p:nvPr/>
          </p:nvSpPr>
          <p:spPr>
            <a:xfrm>
              <a:off x="4656569" y="2507311"/>
              <a:ext cx="26297" cy="27698"/>
            </a:xfrm>
            <a:custGeom>
              <a:rect b="b" l="l" r="r" t="t"/>
              <a:pathLst>
                <a:path extrusionOk="0" h="929" w="882">
                  <a:moveTo>
                    <a:pt x="476" y="0"/>
                  </a:moveTo>
                  <a:cubicBezTo>
                    <a:pt x="500" y="48"/>
                    <a:pt x="500" y="119"/>
                    <a:pt x="500" y="167"/>
                  </a:cubicBezTo>
                  <a:cubicBezTo>
                    <a:pt x="500" y="452"/>
                    <a:pt x="286" y="643"/>
                    <a:pt x="24" y="643"/>
                  </a:cubicBezTo>
                  <a:lnTo>
                    <a:pt x="0" y="643"/>
                  </a:lnTo>
                  <a:cubicBezTo>
                    <a:pt x="48" y="810"/>
                    <a:pt x="238" y="929"/>
                    <a:pt x="405" y="929"/>
                  </a:cubicBezTo>
                  <a:cubicBezTo>
                    <a:pt x="667" y="929"/>
                    <a:pt x="881" y="714"/>
                    <a:pt x="881" y="452"/>
                  </a:cubicBezTo>
                  <a:cubicBezTo>
                    <a:pt x="881" y="167"/>
                    <a:pt x="714"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5"/>
            <p:cNvSpPr/>
            <p:nvPr/>
          </p:nvSpPr>
          <p:spPr>
            <a:xfrm>
              <a:off x="4370401" y="2773562"/>
              <a:ext cx="343678" cy="24180"/>
            </a:xfrm>
            <a:custGeom>
              <a:rect b="b" l="l" r="r" t="t"/>
              <a:pathLst>
                <a:path extrusionOk="0" h="811" w="11527">
                  <a:moveTo>
                    <a:pt x="120" y="0"/>
                  </a:moveTo>
                  <a:cubicBezTo>
                    <a:pt x="72" y="0"/>
                    <a:pt x="1" y="48"/>
                    <a:pt x="1" y="119"/>
                  </a:cubicBezTo>
                  <a:lnTo>
                    <a:pt x="1" y="691"/>
                  </a:lnTo>
                  <a:cubicBezTo>
                    <a:pt x="1" y="739"/>
                    <a:pt x="72" y="810"/>
                    <a:pt x="120" y="810"/>
                  </a:cubicBezTo>
                  <a:lnTo>
                    <a:pt x="11408" y="810"/>
                  </a:lnTo>
                  <a:cubicBezTo>
                    <a:pt x="11456" y="810"/>
                    <a:pt x="11527" y="739"/>
                    <a:pt x="11527" y="691"/>
                  </a:cubicBezTo>
                  <a:lnTo>
                    <a:pt x="11527" y="119"/>
                  </a:lnTo>
                  <a:cubicBezTo>
                    <a:pt x="11527" y="48"/>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5"/>
            <p:cNvSpPr/>
            <p:nvPr/>
          </p:nvSpPr>
          <p:spPr>
            <a:xfrm>
              <a:off x="4696313" y="2772846"/>
              <a:ext cx="17770" cy="23464"/>
            </a:xfrm>
            <a:custGeom>
              <a:rect b="b" l="l" r="r" t="t"/>
              <a:pathLst>
                <a:path extrusionOk="0" h="787" w="596">
                  <a:moveTo>
                    <a:pt x="1" y="1"/>
                  </a:moveTo>
                  <a:cubicBezTo>
                    <a:pt x="48" y="1"/>
                    <a:pt x="120" y="48"/>
                    <a:pt x="120" y="120"/>
                  </a:cubicBezTo>
                  <a:lnTo>
                    <a:pt x="120" y="667"/>
                  </a:lnTo>
                  <a:cubicBezTo>
                    <a:pt x="120" y="739"/>
                    <a:pt x="48" y="786"/>
                    <a:pt x="1" y="786"/>
                  </a:cubicBezTo>
                  <a:lnTo>
                    <a:pt x="477" y="786"/>
                  </a:lnTo>
                  <a:cubicBezTo>
                    <a:pt x="525" y="786"/>
                    <a:pt x="596" y="739"/>
                    <a:pt x="596" y="667"/>
                  </a:cubicBezTo>
                  <a:lnTo>
                    <a:pt x="596" y="120"/>
                  </a:lnTo>
                  <a:cubicBezTo>
                    <a:pt x="596" y="48"/>
                    <a:pt x="525"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5"/>
            <p:cNvSpPr/>
            <p:nvPr/>
          </p:nvSpPr>
          <p:spPr>
            <a:xfrm>
              <a:off x="4430062" y="2733430"/>
              <a:ext cx="10674" cy="18157"/>
            </a:xfrm>
            <a:custGeom>
              <a:rect b="b" l="l" r="r" t="t"/>
              <a:pathLst>
                <a:path extrusionOk="0" h="609" w="358">
                  <a:moveTo>
                    <a:pt x="153" y="0"/>
                  </a:moveTo>
                  <a:cubicBezTo>
                    <a:pt x="64" y="0"/>
                    <a:pt x="0" y="82"/>
                    <a:pt x="0" y="180"/>
                  </a:cubicBezTo>
                  <a:lnTo>
                    <a:pt x="0" y="418"/>
                  </a:lnTo>
                  <a:cubicBezTo>
                    <a:pt x="0" y="513"/>
                    <a:pt x="48" y="608"/>
                    <a:pt x="143" y="608"/>
                  </a:cubicBezTo>
                  <a:cubicBezTo>
                    <a:pt x="262" y="608"/>
                    <a:pt x="357" y="537"/>
                    <a:pt x="357" y="418"/>
                  </a:cubicBezTo>
                  <a:lnTo>
                    <a:pt x="357" y="180"/>
                  </a:lnTo>
                  <a:cubicBezTo>
                    <a:pt x="357" y="84"/>
                    <a:pt x="286" y="37"/>
                    <a:pt x="215" y="13"/>
                  </a:cubicBezTo>
                  <a:cubicBezTo>
                    <a:pt x="193" y="4"/>
                    <a:pt x="172" y="0"/>
                    <a:pt x="1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5"/>
            <p:cNvSpPr/>
            <p:nvPr/>
          </p:nvSpPr>
          <p:spPr>
            <a:xfrm>
              <a:off x="4583432" y="2699709"/>
              <a:ext cx="10674" cy="17800"/>
            </a:xfrm>
            <a:custGeom>
              <a:rect b="b" l="l" r="r" t="t"/>
              <a:pathLst>
                <a:path extrusionOk="0" h="597" w="358">
                  <a:moveTo>
                    <a:pt x="191" y="1"/>
                  </a:moveTo>
                  <a:cubicBezTo>
                    <a:pt x="95" y="1"/>
                    <a:pt x="0" y="96"/>
                    <a:pt x="0" y="191"/>
                  </a:cubicBezTo>
                  <a:lnTo>
                    <a:pt x="0" y="429"/>
                  </a:lnTo>
                  <a:cubicBezTo>
                    <a:pt x="0" y="501"/>
                    <a:pt x="95" y="596"/>
                    <a:pt x="191" y="596"/>
                  </a:cubicBezTo>
                  <a:cubicBezTo>
                    <a:pt x="262" y="596"/>
                    <a:pt x="357" y="501"/>
                    <a:pt x="357" y="429"/>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5"/>
            <p:cNvSpPr/>
            <p:nvPr/>
          </p:nvSpPr>
          <p:spPr>
            <a:xfrm>
              <a:off x="4583432" y="2727408"/>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96"/>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5"/>
            <p:cNvSpPr/>
            <p:nvPr/>
          </p:nvSpPr>
          <p:spPr>
            <a:xfrm>
              <a:off x="4583432" y="2672011"/>
              <a:ext cx="10674" cy="17800"/>
            </a:xfrm>
            <a:custGeom>
              <a:rect b="b" l="l" r="r" t="t"/>
              <a:pathLst>
                <a:path extrusionOk="0" h="597" w="358">
                  <a:moveTo>
                    <a:pt x="191" y="1"/>
                  </a:moveTo>
                  <a:cubicBezTo>
                    <a:pt x="95" y="1"/>
                    <a:pt x="0" y="96"/>
                    <a:pt x="0" y="191"/>
                  </a:cubicBezTo>
                  <a:lnTo>
                    <a:pt x="0" y="430"/>
                  </a:lnTo>
                  <a:cubicBezTo>
                    <a:pt x="0" y="525"/>
                    <a:pt x="95" y="596"/>
                    <a:pt x="191" y="596"/>
                  </a:cubicBezTo>
                  <a:cubicBezTo>
                    <a:pt x="262" y="596"/>
                    <a:pt x="357" y="525"/>
                    <a:pt x="357" y="430"/>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5"/>
            <p:cNvSpPr/>
            <p:nvPr/>
          </p:nvSpPr>
          <p:spPr>
            <a:xfrm>
              <a:off x="4583432" y="2645058"/>
              <a:ext cx="10674" cy="17770"/>
            </a:xfrm>
            <a:custGeom>
              <a:rect b="b" l="l" r="r" t="t"/>
              <a:pathLst>
                <a:path extrusionOk="0" h="596" w="358">
                  <a:moveTo>
                    <a:pt x="191" y="0"/>
                  </a:moveTo>
                  <a:cubicBezTo>
                    <a:pt x="95" y="0"/>
                    <a:pt x="0" y="71"/>
                    <a:pt x="0" y="167"/>
                  </a:cubicBezTo>
                  <a:lnTo>
                    <a:pt x="0" y="405"/>
                  </a:lnTo>
                  <a:cubicBezTo>
                    <a:pt x="0" y="500"/>
                    <a:pt x="95" y="595"/>
                    <a:pt x="191" y="595"/>
                  </a:cubicBezTo>
                  <a:cubicBezTo>
                    <a:pt x="262" y="595"/>
                    <a:pt x="357" y="500"/>
                    <a:pt x="357" y="405"/>
                  </a:cubicBezTo>
                  <a:lnTo>
                    <a:pt x="357" y="167"/>
                  </a:lnTo>
                  <a:cubicBezTo>
                    <a:pt x="357" y="48"/>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5"/>
            <p:cNvSpPr/>
            <p:nvPr/>
          </p:nvSpPr>
          <p:spPr>
            <a:xfrm>
              <a:off x="4583432" y="2616644"/>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72"/>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5"/>
            <p:cNvSpPr/>
            <p:nvPr/>
          </p:nvSpPr>
          <p:spPr>
            <a:xfrm>
              <a:off x="4583432" y="2588945"/>
              <a:ext cx="10674" cy="17800"/>
            </a:xfrm>
            <a:custGeom>
              <a:rect b="b" l="l" r="r" t="t"/>
              <a:pathLst>
                <a:path extrusionOk="0" h="597" w="358">
                  <a:moveTo>
                    <a:pt x="191" y="1"/>
                  </a:moveTo>
                  <a:cubicBezTo>
                    <a:pt x="95" y="1"/>
                    <a:pt x="0" y="96"/>
                    <a:pt x="0" y="167"/>
                  </a:cubicBezTo>
                  <a:lnTo>
                    <a:pt x="0" y="406"/>
                  </a:lnTo>
                  <a:cubicBezTo>
                    <a:pt x="0" y="501"/>
                    <a:pt x="95" y="596"/>
                    <a:pt x="191" y="596"/>
                  </a:cubicBezTo>
                  <a:cubicBezTo>
                    <a:pt x="262" y="596"/>
                    <a:pt x="357" y="501"/>
                    <a:pt x="357" y="406"/>
                  </a:cubicBezTo>
                  <a:lnTo>
                    <a:pt x="357" y="167"/>
                  </a:lnTo>
                  <a:cubicBezTo>
                    <a:pt x="357" y="96"/>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5"/>
            <p:cNvSpPr/>
            <p:nvPr/>
          </p:nvSpPr>
          <p:spPr>
            <a:xfrm>
              <a:off x="4537993" y="2748010"/>
              <a:ext cx="10674" cy="17770"/>
            </a:xfrm>
            <a:custGeom>
              <a:rect b="b" l="l" r="r" t="t"/>
              <a:pathLst>
                <a:path extrusionOk="0" h="596" w="358">
                  <a:moveTo>
                    <a:pt x="191" y="0"/>
                  </a:moveTo>
                  <a:cubicBezTo>
                    <a:pt x="95" y="0"/>
                    <a:pt x="0" y="72"/>
                    <a:pt x="0" y="167"/>
                  </a:cubicBezTo>
                  <a:lnTo>
                    <a:pt x="0" y="405"/>
                  </a:lnTo>
                  <a:cubicBezTo>
                    <a:pt x="0" y="500"/>
                    <a:pt x="95" y="595"/>
                    <a:pt x="191" y="595"/>
                  </a:cubicBezTo>
                  <a:cubicBezTo>
                    <a:pt x="286" y="595"/>
                    <a:pt x="357" y="500"/>
                    <a:pt x="357" y="405"/>
                  </a:cubicBezTo>
                  <a:lnTo>
                    <a:pt x="357" y="167"/>
                  </a:lnTo>
                  <a:cubicBezTo>
                    <a:pt x="357" y="48"/>
                    <a:pt x="286"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5"/>
            <p:cNvSpPr/>
            <p:nvPr/>
          </p:nvSpPr>
          <p:spPr>
            <a:xfrm>
              <a:off x="4537993" y="2691897"/>
              <a:ext cx="10674" cy="17800"/>
            </a:xfrm>
            <a:custGeom>
              <a:rect b="b" l="l" r="r" t="t"/>
              <a:pathLst>
                <a:path extrusionOk="0" h="597" w="358">
                  <a:moveTo>
                    <a:pt x="191" y="1"/>
                  </a:moveTo>
                  <a:cubicBezTo>
                    <a:pt x="95" y="1"/>
                    <a:pt x="0" y="72"/>
                    <a:pt x="0" y="167"/>
                  </a:cubicBezTo>
                  <a:lnTo>
                    <a:pt x="0" y="406"/>
                  </a:lnTo>
                  <a:cubicBezTo>
                    <a:pt x="0" y="501"/>
                    <a:pt x="95" y="596"/>
                    <a:pt x="191" y="596"/>
                  </a:cubicBezTo>
                  <a:cubicBezTo>
                    <a:pt x="286" y="596"/>
                    <a:pt x="357" y="501"/>
                    <a:pt x="357" y="406"/>
                  </a:cubicBezTo>
                  <a:lnTo>
                    <a:pt x="357" y="167"/>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5"/>
            <p:cNvSpPr/>
            <p:nvPr/>
          </p:nvSpPr>
          <p:spPr>
            <a:xfrm>
              <a:off x="4537993" y="2719596"/>
              <a:ext cx="10674" cy="17770"/>
            </a:xfrm>
            <a:custGeom>
              <a:rect b="b" l="l" r="r" t="t"/>
              <a:pathLst>
                <a:path extrusionOk="0" h="596" w="358">
                  <a:moveTo>
                    <a:pt x="191" y="1"/>
                  </a:moveTo>
                  <a:cubicBezTo>
                    <a:pt x="95" y="1"/>
                    <a:pt x="0" y="72"/>
                    <a:pt x="0" y="167"/>
                  </a:cubicBezTo>
                  <a:lnTo>
                    <a:pt x="0" y="405"/>
                  </a:lnTo>
                  <a:cubicBezTo>
                    <a:pt x="0" y="501"/>
                    <a:pt x="95" y="596"/>
                    <a:pt x="191" y="596"/>
                  </a:cubicBezTo>
                  <a:cubicBezTo>
                    <a:pt x="286" y="596"/>
                    <a:pt x="357" y="501"/>
                    <a:pt x="357" y="405"/>
                  </a:cubicBezTo>
                  <a:lnTo>
                    <a:pt x="357" y="167"/>
                  </a:lnTo>
                  <a:cubicBezTo>
                    <a:pt x="357" y="72"/>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5"/>
            <p:cNvSpPr/>
            <p:nvPr/>
          </p:nvSpPr>
          <p:spPr>
            <a:xfrm>
              <a:off x="4537993" y="2664199"/>
              <a:ext cx="10674" cy="17800"/>
            </a:xfrm>
            <a:custGeom>
              <a:rect b="b" l="l" r="r" t="t"/>
              <a:pathLst>
                <a:path extrusionOk="0" h="597" w="358">
                  <a:moveTo>
                    <a:pt x="191" y="1"/>
                  </a:moveTo>
                  <a:cubicBezTo>
                    <a:pt x="95" y="1"/>
                    <a:pt x="0" y="96"/>
                    <a:pt x="0" y="192"/>
                  </a:cubicBezTo>
                  <a:lnTo>
                    <a:pt x="0" y="430"/>
                  </a:lnTo>
                  <a:cubicBezTo>
                    <a:pt x="0" y="501"/>
                    <a:pt x="95" y="596"/>
                    <a:pt x="191" y="596"/>
                  </a:cubicBezTo>
                  <a:cubicBezTo>
                    <a:pt x="286" y="596"/>
                    <a:pt x="357" y="501"/>
                    <a:pt x="357" y="430"/>
                  </a:cubicBezTo>
                  <a:lnTo>
                    <a:pt x="357" y="192"/>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5"/>
            <p:cNvSpPr/>
            <p:nvPr/>
          </p:nvSpPr>
          <p:spPr>
            <a:xfrm>
              <a:off x="4477617" y="2678421"/>
              <a:ext cx="10674" cy="17770"/>
            </a:xfrm>
            <a:custGeom>
              <a:rect b="b" l="l" r="r" t="t"/>
              <a:pathLst>
                <a:path extrusionOk="0" h="596" w="358">
                  <a:moveTo>
                    <a:pt x="191" y="0"/>
                  </a:moveTo>
                  <a:cubicBezTo>
                    <a:pt x="96" y="0"/>
                    <a:pt x="1" y="96"/>
                    <a:pt x="1" y="191"/>
                  </a:cubicBezTo>
                  <a:lnTo>
                    <a:pt x="1" y="429"/>
                  </a:lnTo>
                  <a:cubicBezTo>
                    <a:pt x="1" y="500"/>
                    <a:pt x="96" y="596"/>
                    <a:pt x="191" y="596"/>
                  </a:cubicBezTo>
                  <a:cubicBezTo>
                    <a:pt x="287" y="596"/>
                    <a:pt x="358" y="500"/>
                    <a:pt x="358" y="429"/>
                  </a:cubicBezTo>
                  <a:lnTo>
                    <a:pt x="358" y="191"/>
                  </a:lnTo>
                  <a:cubicBezTo>
                    <a:pt x="334" y="72"/>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5"/>
            <p:cNvSpPr/>
            <p:nvPr/>
          </p:nvSpPr>
          <p:spPr>
            <a:xfrm>
              <a:off x="4477617" y="2622309"/>
              <a:ext cx="10674" cy="17800"/>
            </a:xfrm>
            <a:custGeom>
              <a:rect b="b" l="l" r="r" t="t"/>
              <a:pathLst>
                <a:path extrusionOk="0" h="597" w="358">
                  <a:moveTo>
                    <a:pt x="191" y="1"/>
                  </a:moveTo>
                  <a:cubicBezTo>
                    <a:pt x="96" y="1"/>
                    <a:pt x="1" y="96"/>
                    <a:pt x="1" y="191"/>
                  </a:cubicBezTo>
                  <a:lnTo>
                    <a:pt x="1" y="430"/>
                  </a:lnTo>
                  <a:cubicBezTo>
                    <a:pt x="1" y="525"/>
                    <a:pt x="96" y="596"/>
                    <a:pt x="191" y="596"/>
                  </a:cubicBezTo>
                  <a:cubicBezTo>
                    <a:pt x="287" y="596"/>
                    <a:pt x="358" y="525"/>
                    <a:pt x="358" y="430"/>
                  </a:cubicBezTo>
                  <a:lnTo>
                    <a:pt x="358" y="191"/>
                  </a:lnTo>
                  <a:cubicBezTo>
                    <a:pt x="334" y="96"/>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5"/>
            <p:cNvSpPr/>
            <p:nvPr/>
          </p:nvSpPr>
          <p:spPr>
            <a:xfrm>
              <a:off x="4477617" y="2650722"/>
              <a:ext cx="10674" cy="17770"/>
            </a:xfrm>
            <a:custGeom>
              <a:rect b="b" l="l" r="r" t="t"/>
              <a:pathLst>
                <a:path extrusionOk="0" h="596" w="358">
                  <a:moveTo>
                    <a:pt x="191" y="1"/>
                  </a:moveTo>
                  <a:cubicBezTo>
                    <a:pt x="96" y="1"/>
                    <a:pt x="1" y="96"/>
                    <a:pt x="1" y="191"/>
                  </a:cubicBezTo>
                  <a:lnTo>
                    <a:pt x="1" y="429"/>
                  </a:lnTo>
                  <a:cubicBezTo>
                    <a:pt x="1" y="524"/>
                    <a:pt x="96" y="596"/>
                    <a:pt x="191" y="596"/>
                  </a:cubicBezTo>
                  <a:cubicBezTo>
                    <a:pt x="287" y="596"/>
                    <a:pt x="358" y="524"/>
                    <a:pt x="358" y="429"/>
                  </a:cubicBezTo>
                  <a:lnTo>
                    <a:pt x="358" y="191"/>
                  </a:lnTo>
                  <a:cubicBezTo>
                    <a:pt x="334" y="72"/>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55"/>
            <p:cNvSpPr/>
            <p:nvPr/>
          </p:nvSpPr>
          <p:spPr>
            <a:xfrm>
              <a:off x="4477617" y="2706120"/>
              <a:ext cx="10674" cy="17770"/>
            </a:xfrm>
            <a:custGeom>
              <a:rect b="b" l="l" r="r" t="t"/>
              <a:pathLst>
                <a:path extrusionOk="0" h="596" w="358">
                  <a:moveTo>
                    <a:pt x="191" y="0"/>
                  </a:moveTo>
                  <a:cubicBezTo>
                    <a:pt x="96" y="0"/>
                    <a:pt x="1" y="95"/>
                    <a:pt x="1" y="167"/>
                  </a:cubicBezTo>
                  <a:lnTo>
                    <a:pt x="1" y="405"/>
                  </a:lnTo>
                  <a:cubicBezTo>
                    <a:pt x="1" y="500"/>
                    <a:pt x="96" y="595"/>
                    <a:pt x="191" y="595"/>
                  </a:cubicBezTo>
                  <a:cubicBezTo>
                    <a:pt x="287" y="595"/>
                    <a:pt x="358" y="500"/>
                    <a:pt x="358" y="405"/>
                  </a:cubicBezTo>
                  <a:lnTo>
                    <a:pt x="358" y="167"/>
                  </a:lnTo>
                  <a:cubicBezTo>
                    <a:pt x="334" y="95"/>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5"/>
            <p:cNvSpPr/>
            <p:nvPr/>
          </p:nvSpPr>
          <p:spPr>
            <a:xfrm>
              <a:off x="4476902" y="2733788"/>
              <a:ext cx="10704" cy="17800"/>
            </a:xfrm>
            <a:custGeom>
              <a:rect b="b" l="l" r="r" t="t"/>
              <a:pathLst>
                <a:path extrusionOk="0" h="597" w="359">
                  <a:moveTo>
                    <a:pt x="191" y="1"/>
                  </a:moveTo>
                  <a:cubicBezTo>
                    <a:pt x="96" y="1"/>
                    <a:pt x="1" y="72"/>
                    <a:pt x="1" y="168"/>
                  </a:cubicBezTo>
                  <a:lnTo>
                    <a:pt x="1" y="406"/>
                  </a:lnTo>
                  <a:cubicBezTo>
                    <a:pt x="1" y="501"/>
                    <a:pt x="96" y="596"/>
                    <a:pt x="191" y="596"/>
                  </a:cubicBezTo>
                  <a:cubicBezTo>
                    <a:pt x="263" y="596"/>
                    <a:pt x="358" y="501"/>
                    <a:pt x="358" y="406"/>
                  </a:cubicBezTo>
                  <a:lnTo>
                    <a:pt x="358" y="168"/>
                  </a:lnTo>
                  <a:cubicBezTo>
                    <a:pt x="358" y="72"/>
                    <a:pt x="263"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5"/>
            <p:cNvSpPr/>
            <p:nvPr/>
          </p:nvSpPr>
          <p:spPr>
            <a:xfrm>
              <a:off x="4526604" y="2515093"/>
              <a:ext cx="17800" cy="10704"/>
            </a:xfrm>
            <a:custGeom>
              <a:rect b="b" l="l" r="r" t="t"/>
              <a:pathLst>
                <a:path extrusionOk="0" h="359" w="597">
                  <a:moveTo>
                    <a:pt x="191" y="1"/>
                  </a:moveTo>
                  <a:cubicBezTo>
                    <a:pt x="96" y="1"/>
                    <a:pt x="1" y="72"/>
                    <a:pt x="1" y="144"/>
                  </a:cubicBezTo>
                  <a:cubicBezTo>
                    <a:pt x="1" y="263"/>
                    <a:pt x="72" y="358"/>
                    <a:pt x="191" y="358"/>
                  </a:cubicBezTo>
                  <a:lnTo>
                    <a:pt x="430" y="358"/>
                  </a:lnTo>
                  <a:cubicBezTo>
                    <a:pt x="501" y="358"/>
                    <a:pt x="596" y="311"/>
                    <a:pt x="596" y="215"/>
                  </a:cubicBezTo>
                  <a:cubicBezTo>
                    <a:pt x="596" y="96"/>
                    <a:pt x="525"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5"/>
            <p:cNvSpPr/>
            <p:nvPr/>
          </p:nvSpPr>
          <p:spPr>
            <a:xfrm>
              <a:off x="4582001" y="2515093"/>
              <a:ext cx="17770" cy="10704"/>
            </a:xfrm>
            <a:custGeom>
              <a:rect b="b" l="l" r="r" t="t"/>
              <a:pathLst>
                <a:path extrusionOk="0" h="359" w="596">
                  <a:moveTo>
                    <a:pt x="167" y="1"/>
                  </a:moveTo>
                  <a:cubicBezTo>
                    <a:pt x="72" y="1"/>
                    <a:pt x="1" y="72"/>
                    <a:pt x="1" y="144"/>
                  </a:cubicBezTo>
                  <a:cubicBezTo>
                    <a:pt x="1" y="263"/>
                    <a:pt x="72" y="358"/>
                    <a:pt x="167" y="358"/>
                  </a:cubicBezTo>
                  <a:lnTo>
                    <a:pt x="405" y="358"/>
                  </a:lnTo>
                  <a:cubicBezTo>
                    <a:pt x="501" y="358"/>
                    <a:pt x="596" y="311"/>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5"/>
            <p:cNvSpPr/>
            <p:nvPr/>
          </p:nvSpPr>
          <p:spPr>
            <a:xfrm>
              <a:off x="4415840" y="2515093"/>
              <a:ext cx="17800" cy="10704"/>
            </a:xfrm>
            <a:custGeom>
              <a:rect b="b" l="l" r="r" t="t"/>
              <a:pathLst>
                <a:path extrusionOk="0" h="359" w="597">
                  <a:moveTo>
                    <a:pt x="168" y="1"/>
                  </a:moveTo>
                  <a:cubicBezTo>
                    <a:pt x="96" y="1"/>
                    <a:pt x="25" y="72"/>
                    <a:pt x="1" y="144"/>
                  </a:cubicBezTo>
                  <a:cubicBezTo>
                    <a:pt x="1" y="239"/>
                    <a:pt x="96" y="358"/>
                    <a:pt x="168"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5"/>
            <p:cNvSpPr/>
            <p:nvPr/>
          </p:nvSpPr>
          <p:spPr>
            <a:xfrm>
              <a:off x="4554302" y="2515093"/>
              <a:ext cx="17800" cy="10704"/>
            </a:xfrm>
            <a:custGeom>
              <a:rect b="b" l="l" r="r" t="t"/>
              <a:pathLst>
                <a:path extrusionOk="0" h="359" w="597">
                  <a:moveTo>
                    <a:pt x="167" y="1"/>
                  </a:moveTo>
                  <a:cubicBezTo>
                    <a:pt x="96" y="1"/>
                    <a:pt x="25" y="72"/>
                    <a:pt x="1" y="144"/>
                  </a:cubicBezTo>
                  <a:cubicBezTo>
                    <a:pt x="1" y="239"/>
                    <a:pt x="48" y="358"/>
                    <a:pt x="167"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5"/>
            <p:cNvSpPr/>
            <p:nvPr/>
          </p:nvSpPr>
          <p:spPr>
            <a:xfrm>
              <a:off x="4443538" y="2515093"/>
              <a:ext cx="18485" cy="10704"/>
            </a:xfrm>
            <a:custGeom>
              <a:rect b="b" l="l" r="r" t="t"/>
              <a:pathLst>
                <a:path extrusionOk="0" h="359" w="620">
                  <a:moveTo>
                    <a:pt x="191" y="1"/>
                  </a:moveTo>
                  <a:cubicBezTo>
                    <a:pt x="120" y="1"/>
                    <a:pt x="24" y="72"/>
                    <a:pt x="24" y="144"/>
                  </a:cubicBezTo>
                  <a:cubicBezTo>
                    <a:pt x="1" y="263"/>
                    <a:pt x="72" y="358"/>
                    <a:pt x="191" y="358"/>
                  </a:cubicBezTo>
                  <a:lnTo>
                    <a:pt x="429" y="358"/>
                  </a:lnTo>
                  <a:cubicBezTo>
                    <a:pt x="525" y="358"/>
                    <a:pt x="620" y="311"/>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5"/>
            <p:cNvSpPr/>
            <p:nvPr/>
          </p:nvSpPr>
          <p:spPr>
            <a:xfrm>
              <a:off x="4498220" y="2515093"/>
              <a:ext cx="18485" cy="10704"/>
            </a:xfrm>
            <a:custGeom>
              <a:rect b="b" l="l" r="r" t="t"/>
              <a:pathLst>
                <a:path extrusionOk="0" h="359" w="620">
                  <a:moveTo>
                    <a:pt x="215" y="1"/>
                  </a:moveTo>
                  <a:cubicBezTo>
                    <a:pt x="119" y="1"/>
                    <a:pt x="72" y="72"/>
                    <a:pt x="24" y="144"/>
                  </a:cubicBezTo>
                  <a:cubicBezTo>
                    <a:pt x="0"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5"/>
            <p:cNvSpPr/>
            <p:nvPr/>
          </p:nvSpPr>
          <p:spPr>
            <a:xfrm>
              <a:off x="4470521" y="2515093"/>
              <a:ext cx="18485" cy="10704"/>
            </a:xfrm>
            <a:custGeom>
              <a:rect b="b" l="l" r="r" t="t"/>
              <a:pathLst>
                <a:path extrusionOk="0" h="359" w="620">
                  <a:moveTo>
                    <a:pt x="215" y="1"/>
                  </a:moveTo>
                  <a:cubicBezTo>
                    <a:pt x="120" y="1"/>
                    <a:pt x="72" y="72"/>
                    <a:pt x="48" y="144"/>
                  </a:cubicBezTo>
                  <a:cubicBezTo>
                    <a:pt x="1"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55"/>
            <p:cNvSpPr/>
            <p:nvPr/>
          </p:nvSpPr>
          <p:spPr>
            <a:xfrm>
              <a:off x="4650159" y="2500900"/>
              <a:ext cx="39087" cy="39087"/>
            </a:xfrm>
            <a:custGeom>
              <a:rect b="b" l="l" r="r" t="t"/>
              <a:pathLst>
                <a:path extrusionOk="0" h="1311" w="1311">
                  <a:moveTo>
                    <a:pt x="644" y="358"/>
                  </a:moveTo>
                  <a:cubicBezTo>
                    <a:pt x="834" y="358"/>
                    <a:pt x="953" y="477"/>
                    <a:pt x="953" y="667"/>
                  </a:cubicBezTo>
                  <a:cubicBezTo>
                    <a:pt x="953" y="810"/>
                    <a:pt x="834" y="953"/>
                    <a:pt x="644" y="953"/>
                  </a:cubicBezTo>
                  <a:cubicBezTo>
                    <a:pt x="477" y="953"/>
                    <a:pt x="358" y="834"/>
                    <a:pt x="358" y="667"/>
                  </a:cubicBezTo>
                  <a:cubicBezTo>
                    <a:pt x="358" y="501"/>
                    <a:pt x="477" y="358"/>
                    <a:pt x="644" y="358"/>
                  </a:cubicBezTo>
                  <a:close/>
                  <a:moveTo>
                    <a:pt x="644" y="1"/>
                  </a:moveTo>
                  <a:cubicBezTo>
                    <a:pt x="286" y="1"/>
                    <a:pt x="1" y="310"/>
                    <a:pt x="1" y="667"/>
                  </a:cubicBezTo>
                  <a:cubicBezTo>
                    <a:pt x="1" y="1025"/>
                    <a:pt x="286" y="1310"/>
                    <a:pt x="644" y="1310"/>
                  </a:cubicBezTo>
                  <a:cubicBezTo>
                    <a:pt x="1001" y="1310"/>
                    <a:pt x="1310" y="1025"/>
                    <a:pt x="1310" y="667"/>
                  </a:cubicBezTo>
                  <a:cubicBezTo>
                    <a:pt x="1310" y="310"/>
                    <a:pt x="1001" y="1"/>
                    <a:pt x="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5"/>
            <p:cNvSpPr/>
            <p:nvPr/>
          </p:nvSpPr>
          <p:spPr>
            <a:xfrm>
              <a:off x="4416555" y="2478181"/>
              <a:ext cx="294691" cy="247137"/>
            </a:xfrm>
            <a:custGeom>
              <a:rect b="b" l="l" r="r" t="t"/>
              <a:pathLst>
                <a:path extrusionOk="0" h="8289" w="9884">
                  <a:moveTo>
                    <a:pt x="5788" y="2382"/>
                  </a:moveTo>
                  <a:cubicBezTo>
                    <a:pt x="5931" y="2382"/>
                    <a:pt x="6073" y="2501"/>
                    <a:pt x="6073" y="2668"/>
                  </a:cubicBezTo>
                  <a:cubicBezTo>
                    <a:pt x="6073" y="2858"/>
                    <a:pt x="5954" y="2977"/>
                    <a:pt x="5788" y="2977"/>
                  </a:cubicBezTo>
                  <a:cubicBezTo>
                    <a:pt x="5597" y="2977"/>
                    <a:pt x="5478" y="2858"/>
                    <a:pt x="5478" y="2668"/>
                  </a:cubicBezTo>
                  <a:cubicBezTo>
                    <a:pt x="5478" y="2501"/>
                    <a:pt x="5621" y="2382"/>
                    <a:pt x="5788" y="2382"/>
                  </a:cubicBezTo>
                  <a:close/>
                  <a:moveTo>
                    <a:pt x="2215" y="3620"/>
                  </a:moveTo>
                  <a:cubicBezTo>
                    <a:pt x="2358" y="3620"/>
                    <a:pt x="2501" y="3739"/>
                    <a:pt x="2501" y="3930"/>
                  </a:cubicBezTo>
                  <a:cubicBezTo>
                    <a:pt x="2501" y="4073"/>
                    <a:pt x="2382" y="4216"/>
                    <a:pt x="2215" y="4216"/>
                  </a:cubicBezTo>
                  <a:cubicBezTo>
                    <a:pt x="2049" y="4216"/>
                    <a:pt x="1906" y="4097"/>
                    <a:pt x="1906" y="3930"/>
                  </a:cubicBezTo>
                  <a:cubicBezTo>
                    <a:pt x="1906" y="3739"/>
                    <a:pt x="2025" y="3620"/>
                    <a:pt x="2215" y="3620"/>
                  </a:cubicBezTo>
                  <a:close/>
                  <a:moveTo>
                    <a:pt x="4264" y="4883"/>
                  </a:moveTo>
                  <a:cubicBezTo>
                    <a:pt x="4406" y="4883"/>
                    <a:pt x="4549" y="5002"/>
                    <a:pt x="4549" y="5168"/>
                  </a:cubicBezTo>
                  <a:cubicBezTo>
                    <a:pt x="4549" y="5311"/>
                    <a:pt x="4430" y="5478"/>
                    <a:pt x="4264" y="5478"/>
                  </a:cubicBezTo>
                  <a:cubicBezTo>
                    <a:pt x="4121" y="5478"/>
                    <a:pt x="3954" y="5359"/>
                    <a:pt x="3954" y="5168"/>
                  </a:cubicBezTo>
                  <a:cubicBezTo>
                    <a:pt x="3954" y="5002"/>
                    <a:pt x="4073" y="4883"/>
                    <a:pt x="4264" y="4883"/>
                  </a:cubicBezTo>
                  <a:close/>
                  <a:moveTo>
                    <a:pt x="620" y="7383"/>
                  </a:moveTo>
                  <a:cubicBezTo>
                    <a:pt x="787" y="7383"/>
                    <a:pt x="929" y="7502"/>
                    <a:pt x="929" y="7669"/>
                  </a:cubicBezTo>
                  <a:cubicBezTo>
                    <a:pt x="929" y="7812"/>
                    <a:pt x="810" y="7978"/>
                    <a:pt x="620" y="7978"/>
                  </a:cubicBezTo>
                  <a:cubicBezTo>
                    <a:pt x="453" y="7978"/>
                    <a:pt x="334" y="7859"/>
                    <a:pt x="334" y="7669"/>
                  </a:cubicBezTo>
                  <a:cubicBezTo>
                    <a:pt x="334" y="7502"/>
                    <a:pt x="477" y="7383"/>
                    <a:pt x="620" y="7383"/>
                  </a:cubicBezTo>
                  <a:close/>
                  <a:moveTo>
                    <a:pt x="8574" y="1"/>
                  </a:moveTo>
                  <a:cubicBezTo>
                    <a:pt x="7860" y="1"/>
                    <a:pt x="7264" y="596"/>
                    <a:pt x="7264" y="1310"/>
                  </a:cubicBezTo>
                  <a:cubicBezTo>
                    <a:pt x="7264" y="1453"/>
                    <a:pt x="7288" y="1572"/>
                    <a:pt x="7336" y="1691"/>
                  </a:cubicBezTo>
                  <a:lnTo>
                    <a:pt x="6383" y="2144"/>
                  </a:lnTo>
                  <a:cubicBezTo>
                    <a:pt x="6264" y="1977"/>
                    <a:pt x="6073" y="1906"/>
                    <a:pt x="5907" y="1906"/>
                  </a:cubicBezTo>
                  <a:cubicBezTo>
                    <a:pt x="5550" y="1906"/>
                    <a:pt x="5240" y="2192"/>
                    <a:pt x="5240" y="2549"/>
                  </a:cubicBezTo>
                  <a:cubicBezTo>
                    <a:pt x="5240" y="2739"/>
                    <a:pt x="5311" y="2882"/>
                    <a:pt x="5430" y="3001"/>
                  </a:cubicBezTo>
                  <a:lnTo>
                    <a:pt x="4525" y="4454"/>
                  </a:lnTo>
                  <a:cubicBezTo>
                    <a:pt x="4478" y="4430"/>
                    <a:pt x="4406" y="4430"/>
                    <a:pt x="4359" y="4430"/>
                  </a:cubicBezTo>
                  <a:cubicBezTo>
                    <a:pt x="4168" y="4430"/>
                    <a:pt x="4002" y="4525"/>
                    <a:pt x="3882" y="4644"/>
                  </a:cubicBezTo>
                  <a:lnTo>
                    <a:pt x="2882" y="4049"/>
                  </a:lnTo>
                  <a:cubicBezTo>
                    <a:pt x="2930" y="3978"/>
                    <a:pt x="2930" y="3882"/>
                    <a:pt x="2930" y="3835"/>
                  </a:cubicBezTo>
                  <a:cubicBezTo>
                    <a:pt x="2930" y="3478"/>
                    <a:pt x="2620" y="3168"/>
                    <a:pt x="2263" y="3168"/>
                  </a:cubicBezTo>
                  <a:cubicBezTo>
                    <a:pt x="1906" y="3168"/>
                    <a:pt x="1620" y="3478"/>
                    <a:pt x="1620" y="3835"/>
                  </a:cubicBezTo>
                  <a:cubicBezTo>
                    <a:pt x="1620" y="3978"/>
                    <a:pt x="1668" y="4121"/>
                    <a:pt x="1763" y="4240"/>
                  </a:cubicBezTo>
                  <a:lnTo>
                    <a:pt x="739" y="6954"/>
                  </a:lnTo>
                  <a:lnTo>
                    <a:pt x="691" y="6954"/>
                  </a:lnTo>
                  <a:cubicBezTo>
                    <a:pt x="334" y="6954"/>
                    <a:pt x="25" y="7264"/>
                    <a:pt x="25" y="7621"/>
                  </a:cubicBezTo>
                  <a:cubicBezTo>
                    <a:pt x="1" y="8026"/>
                    <a:pt x="263" y="8288"/>
                    <a:pt x="620" y="8288"/>
                  </a:cubicBezTo>
                  <a:cubicBezTo>
                    <a:pt x="977" y="8288"/>
                    <a:pt x="1287" y="8002"/>
                    <a:pt x="1287" y="7645"/>
                  </a:cubicBezTo>
                  <a:cubicBezTo>
                    <a:pt x="1287" y="7431"/>
                    <a:pt x="1191" y="7264"/>
                    <a:pt x="1025" y="7145"/>
                  </a:cubicBezTo>
                  <a:lnTo>
                    <a:pt x="2001" y="4478"/>
                  </a:lnTo>
                  <a:cubicBezTo>
                    <a:pt x="2049" y="4525"/>
                    <a:pt x="2120" y="4525"/>
                    <a:pt x="2168" y="4525"/>
                  </a:cubicBezTo>
                  <a:cubicBezTo>
                    <a:pt x="2335" y="4525"/>
                    <a:pt x="2477" y="4454"/>
                    <a:pt x="2573" y="4359"/>
                  </a:cubicBezTo>
                  <a:lnTo>
                    <a:pt x="3597" y="5002"/>
                  </a:lnTo>
                  <a:lnTo>
                    <a:pt x="3597" y="5121"/>
                  </a:lnTo>
                  <a:cubicBezTo>
                    <a:pt x="3597" y="5478"/>
                    <a:pt x="3906" y="5764"/>
                    <a:pt x="4264" y="5764"/>
                  </a:cubicBezTo>
                  <a:cubicBezTo>
                    <a:pt x="4621" y="5764"/>
                    <a:pt x="4907" y="5478"/>
                    <a:pt x="4907" y="5121"/>
                  </a:cubicBezTo>
                  <a:cubicBezTo>
                    <a:pt x="4907" y="4930"/>
                    <a:pt x="4859" y="4787"/>
                    <a:pt x="4740" y="4668"/>
                  </a:cubicBezTo>
                  <a:lnTo>
                    <a:pt x="5621" y="3216"/>
                  </a:lnTo>
                  <a:cubicBezTo>
                    <a:pt x="5692" y="3239"/>
                    <a:pt x="5740" y="3239"/>
                    <a:pt x="5811" y="3239"/>
                  </a:cubicBezTo>
                  <a:cubicBezTo>
                    <a:pt x="6169" y="3239"/>
                    <a:pt x="6454" y="2930"/>
                    <a:pt x="6454" y="2573"/>
                  </a:cubicBezTo>
                  <a:lnTo>
                    <a:pt x="6454" y="2501"/>
                  </a:lnTo>
                  <a:lnTo>
                    <a:pt x="7407" y="2049"/>
                  </a:lnTo>
                  <a:cubicBezTo>
                    <a:pt x="7645" y="2406"/>
                    <a:pt x="8074" y="2644"/>
                    <a:pt x="8526" y="2644"/>
                  </a:cubicBezTo>
                  <a:cubicBezTo>
                    <a:pt x="8788" y="2644"/>
                    <a:pt x="9026" y="2549"/>
                    <a:pt x="9265" y="2406"/>
                  </a:cubicBezTo>
                  <a:cubicBezTo>
                    <a:pt x="9360" y="2334"/>
                    <a:pt x="9360" y="2263"/>
                    <a:pt x="9312" y="2168"/>
                  </a:cubicBezTo>
                  <a:cubicBezTo>
                    <a:pt x="9280" y="2104"/>
                    <a:pt x="9228" y="2083"/>
                    <a:pt x="9168" y="2083"/>
                  </a:cubicBezTo>
                  <a:cubicBezTo>
                    <a:pt x="9138" y="2083"/>
                    <a:pt x="9106" y="2088"/>
                    <a:pt x="9074" y="2096"/>
                  </a:cubicBezTo>
                  <a:cubicBezTo>
                    <a:pt x="8931" y="2215"/>
                    <a:pt x="8717" y="2287"/>
                    <a:pt x="8550" y="2287"/>
                  </a:cubicBezTo>
                  <a:cubicBezTo>
                    <a:pt x="8002" y="2287"/>
                    <a:pt x="7574" y="1834"/>
                    <a:pt x="7574" y="1310"/>
                  </a:cubicBezTo>
                  <a:cubicBezTo>
                    <a:pt x="7574" y="763"/>
                    <a:pt x="8002" y="310"/>
                    <a:pt x="8550" y="310"/>
                  </a:cubicBezTo>
                  <a:cubicBezTo>
                    <a:pt x="9074" y="310"/>
                    <a:pt x="9527" y="763"/>
                    <a:pt x="9527" y="1310"/>
                  </a:cubicBezTo>
                  <a:cubicBezTo>
                    <a:pt x="9527" y="1382"/>
                    <a:pt x="9527" y="1477"/>
                    <a:pt x="9503" y="1572"/>
                  </a:cubicBezTo>
                  <a:cubicBezTo>
                    <a:pt x="9479" y="1668"/>
                    <a:pt x="9527" y="1739"/>
                    <a:pt x="9622" y="1787"/>
                  </a:cubicBezTo>
                  <a:cubicBezTo>
                    <a:pt x="9635" y="1790"/>
                    <a:pt x="9647" y="1791"/>
                    <a:pt x="9659" y="1791"/>
                  </a:cubicBezTo>
                  <a:cubicBezTo>
                    <a:pt x="9736" y="1791"/>
                    <a:pt x="9795" y="1730"/>
                    <a:pt x="9836" y="1668"/>
                  </a:cubicBezTo>
                  <a:cubicBezTo>
                    <a:pt x="9860" y="1549"/>
                    <a:pt x="9884" y="1429"/>
                    <a:pt x="9884" y="1310"/>
                  </a:cubicBezTo>
                  <a:cubicBezTo>
                    <a:pt x="9884" y="596"/>
                    <a:pt x="9288" y="1"/>
                    <a:pt x="85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5"/>
            <p:cNvSpPr/>
            <p:nvPr/>
          </p:nvSpPr>
          <p:spPr>
            <a:xfrm>
              <a:off x="4664351" y="2625886"/>
              <a:ext cx="10704" cy="17770"/>
            </a:xfrm>
            <a:custGeom>
              <a:rect b="b" l="l" r="r" t="t"/>
              <a:pathLst>
                <a:path extrusionOk="0" h="596" w="359">
                  <a:moveTo>
                    <a:pt x="168" y="0"/>
                  </a:moveTo>
                  <a:cubicBezTo>
                    <a:pt x="96" y="0"/>
                    <a:pt x="1" y="95"/>
                    <a:pt x="1" y="191"/>
                  </a:cubicBezTo>
                  <a:lnTo>
                    <a:pt x="1" y="429"/>
                  </a:lnTo>
                  <a:cubicBezTo>
                    <a:pt x="1" y="500"/>
                    <a:pt x="96" y="595"/>
                    <a:pt x="168" y="595"/>
                  </a:cubicBezTo>
                  <a:cubicBezTo>
                    <a:pt x="263" y="595"/>
                    <a:pt x="358" y="524"/>
                    <a:pt x="358" y="429"/>
                  </a:cubicBezTo>
                  <a:lnTo>
                    <a:pt x="358" y="191"/>
                  </a:lnTo>
                  <a:cubicBezTo>
                    <a:pt x="358" y="95"/>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55"/>
            <p:cNvSpPr/>
            <p:nvPr/>
          </p:nvSpPr>
          <p:spPr>
            <a:xfrm>
              <a:off x="4664351" y="2571205"/>
              <a:ext cx="10704" cy="17770"/>
            </a:xfrm>
            <a:custGeom>
              <a:rect b="b" l="l" r="r" t="t"/>
              <a:pathLst>
                <a:path extrusionOk="0" h="596" w="359">
                  <a:moveTo>
                    <a:pt x="168" y="0"/>
                  </a:moveTo>
                  <a:cubicBezTo>
                    <a:pt x="96" y="0"/>
                    <a:pt x="1" y="96"/>
                    <a:pt x="1" y="167"/>
                  </a:cubicBezTo>
                  <a:lnTo>
                    <a:pt x="1" y="405"/>
                  </a:lnTo>
                  <a:cubicBezTo>
                    <a:pt x="1" y="500"/>
                    <a:pt x="96" y="596"/>
                    <a:pt x="168" y="596"/>
                  </a:cubicBezTo>
                  <a:cubicBezTo>
                    <a:pt x="263" y="596"/>
                    <a:pt x="358" y="500"/>
                    <a:pt x="358" y="405"/>
                  </a:cubicBezTo>
                  <a:lnTo>
                    <a:pt x="358" y="167"/>
                  </a:lnTo>
                  <a:cubicBezTo>
                    <a:pt x="358" y="96"/>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55"/>
            <p:cNvSpPr/>
            <p:nvPr/>
          </p:nvSpPr>
          <p:spPr>
            <a:xfrm>
              <a:off x="4664351" y="2654271"/>
              <a:ext cx="10704" cy="17770"/>
            </a:xfrm>
            <a:custGeom>
              <a:rect b="b" l="l" r="r" t="t"/>
              <a:pathLst>
                <a:path extrusionOk="0" h="596" w="359">
                  <a:moveTo>
                    <a:pt x="168" y="1"/>
                  </a:moveTo>
                  <a:cubicBezTo>
                    <a:pt x="96" y="1"/>
                    <a:pt x="1" y="96"/>
                    <a:pt x="1" y="191"/>
                  </a:cubicBezTo>
                  <a:lnTo>
                    <a:pt x="1" y="429"/>
                  </a:lnTo>
                  <a:cubicBezTo>
                    <a:pt x="1" y="525"/>
                    <a:pt x="96" y="596"/>
                    <a:pt x="168" y="596"/>
                  </a:cubicBezTo>
                  <a:cubicBezTo>
                    <a:pt x="263" y="596"/>
                    <a:pt x="358" y="525"/>
                    <a:pt x="358" y="429"/>
                  </a:cubicBezTo>
                  <a:lnTo>
                    <a:pt x="358" y="191"/>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5"/>
            <p:cNvSpPr/>
            <p:nvPr/>
          </p:nvSpPr>
          <p:spPr>
            <a:xfrm>
              <a:off x="4664351" y="2598904"/>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5"/>
            <p:cNvSpPr/>
            <p:nvPr/>
          </p:nvSpPr>
          <p:spPr>
            <a:xfrm>
              <a:off x="4664351" y="2709667"/>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48"/>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55"/>
            <p:cNvSpPr/>
            <p:nvPr/>
          </p:nvSpPr>
          <p:spPr>
            <a:xfrm>
              <a:off x="4664351" y="2737336"/>
              <a:ext cx="10704" cy="17800"/>
            </a:xfrm>
            <a:custGeom>
              <a:rect b="b" l="l" r="r" t="t"/>
              <a:pathLst>
                <a:path extrusionOk="0" h="597" w="359">
                  <a:moveTo>
                    <a:pt x="168" y="1"/>
                  </a:moveTo>
                  <a:cubicBezTo>
                    <a:pt x="96" y="1"/>
                    <a:pt x="1" y="72"/>
                    <a:pt x="1" y="168"/>
                  </a:cubicBezTo>
                  <a:lnTo>
                    <a:pt x="1" y="406"/>
                  </a:lnTo>
                  <a:cubicBezTo>
                    <a:pt x="1" y="501"/>
                    <a:pt x="96" y="596"/>
                    <a:pt x="168" y="596"/>
                  </a:cubicBezTo>
                  <a:cubicBezTo>
                    <a:pt x="263" y="596"/>
                    <a:pt x="358" y="501"/>
                    <a:pt x="358" y="406"/>
                  </a:cubicBezTo>
                  <a:lnTo>
                    <a:pt x="358" y="168"/>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5"/>
            <p:cNvSpPr/>
            <p:nvPr/>
          </p:nvSpPr>
          <p:spPr>
            <a:xfrm>
              <a:off x="4664351" y="2681969"/>
              <a:ext cx="10704" cy="17770"/>
            </a:xfrm>
            <a:custGeom>
              <a:rect b="b" l="l" r="r" t="t"/>
              <a:pathLst>
                <a:path extrusionOk="0" h="596" w="359">
                  <a:moveTo>
                    <a:pt x="168" y="0"/>
                  </a:moveTo>
                  <a:cubicBezTo>
                    <a:pt x="96" y="0"/>
                    <a:pt x="1" y="96"/>
                    <a:pt x="1" y="191"/>
                  </a:cubicBezTo>
                  <a:lnTo>
                    <a:pt x="1" y="429"/>
                  </a:lnTo>
                  <a:cubicBezTo>
                    <a:pt x="1" y="500"/>
                    <a:pt x="96" y="596"/>
                    <a:pt x="168" y="596"/>
                  </a:cubicBezTo>
                  <a:cubicBezTo>
                    <a:pt x="263" y="596"/>
                    <a:pt x="358" y="500"/>
                    <a:pt x="358" y="429"/>
                  </a:cubicBezTo>
                  <a:lnTo>
                    <a:pt x="358" y="191"/>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55"/>
            <p:cNvSpPr/>
            <p:nvPr/>
          </p:nvSpPr>
          <p:spPr>
            <a:xfrm>
              <a:off x="4365452" y="2449797"/>
              <a:ext cx="353606" cy="352890"/>
            </a:xfrm>
            <a:custGeom>
              <a:rect b="b" l="l" r="r" t="t"/>
              <a:pathLst>
                <a:path extrusionOk="0" h="11836" w="11860">
                  <a:moveTo>
                    <a:pt x="905" y="0"/>
                  </a:moveTo>
                  <a:cubicBezTo>
                    <a:pt x="786" y="0"/>
                    <a:pt x="715" y="48"/>
                    <a:pt x="715" y="167"/>
                  </a:cubicBezTo>
                  <a:lnTo>
                    <a:pt x="715" y="976"/>
                  </a:lnTo>
                  <a:lnTo>
                    <a:pt x="500" y="976"/>
                  </a:lnTo>
                  <a:cubicBezTo>
                    <a:pt x="405" y="976"/>
                    <a:pt x="310" y="1024"/>
                    <a:pt x="310" y="1119"/>
                  </a:cubicBezTo>
                  <a:cubicBezTo>
                    <a:pt x="310" y="1238"/>
                    <a:pt x="381" y="1334"/>
                    <a:pt x="500" y="1334"/>
                  </a:cubicBezTo>
                  <a:lnTo>
                    <a:pt x="715" y="1334"/>
                  </a:lnTo>
                  <a:lnTo>
                    <a:pt x="715" y="2215"/>
                  </a:lnTo>
                  <a:lnTo>
                    <a:pt x="500" y="2215"/>
                  </a:lnTo>
                  <a:cubicBezTo>
                    <a:pt x="405" y="2215"/>
                    <a:pt x="310" y="2286"/>
                    <a:pt x="310" y="2381"/>
                  </a:cubicBezTo>
                  <a:cubicBezTo>
                    <a:pt x="310" y="2501"/>
                    <a:pt x="381" y="2572"/>
                    <a:pt x="500" y="2572"/>
                  </a:cubicBezTo>
                  <a:lnTo>
                    <a:pt x="715" y="2572"/>
                  </a:lnTo>
                  <a:lnTo>
                    <a:pt x="715" y="3477"/>
                  </a:lnTo>
                  <a:lnTo>
                    <a:pt x="500" y="3477"/>
                  </a:lnTo>
                  <a:cubicBezTo>
                    <a:pt x="405" y="3477"/>
                    <a:pt x="310" y="3525"/>
                    <a:pt x="310" y="3620"/>
                  </a:cubicBezTo>
                  <a:cubicBezTo>
                    <a:pt x="310" y="3739"/>
                    <a:pt x="381" y="3834"/>
                    <a:pt x="500" y="3834"/>
                  </a:cubicBezTo>
                  <a:lnTo>
                    <a:pt x="715" y="3834"/>
                  </a:lnTo>
                  <a:lnTo>
                    <a:pt x="715" y="4715"/>
                  </a:lnTo>
                  <a:lnTo>
                    <a:pt x="500" y="4715"/>
                  </a:lnTo>
                  <a:cubicBezTo>
                    <a:pt x="405" y="4715"/>
                    <a:pt x="310" y="4787"/>
                    <a:pt x="310" y="4882"/>
                  </a:cubicBezTo>
                  <a:cubicBezTo>
                    <a:pt x="310" y="5001"/>
                    <a:pt x="381" y="5073"/>
                    <a:pt x="500" y="5073"/>
                  </a:cubicBezTo>
                  <a:lnTo>
                    <a:pt x="715" y="5073"/>
                  </a:lnTo>
                  <a:lnTo>
                    <a:pt x="715" y="5977"/>
                  </a:lnTo>
                  <a:lnTo>
                    <a:pt x="500" y="5977"/>
                  </a:lnTo>
                  <a:cubicBezTo>
                    <a:pt x="405" y="5977"/>
                    <a:pt x="310" y="6025"/>
                    <a:pt x="310" y="6120"/>
                  </a:cubicBezTo>
                  <a:cubicBezTo>
                    <a:pt x="310" y="6239"/>
                    <a:pt x="381" y="6335"/>
                    <a:pt x="500" y="6335"/>
                  </a:cubicBezTo>
                  <a:lnTo>
                    <a:pt x="715" y="6335"/>
                  </a:lnTo>
                  <a:lnTo>
                    <a:pt x="715" y="7216"/>
                  </a:lnTo>
                  <a:lnTo>
                    <a:pt x="500" y="7216"/>
                  </a:lnTo>
                  <a:cubicBezTo>
                    <a:pt x="405" y="7216"/>
                    <a:pt x="310" y="7287"/>
                    <a:pt x="310" y="7383"/>
                  </a:cubicBezTo>
                  <a:cubicBezTo>
                    <a:pt x="310" y="7502"/>
                    <a:pt x="381" y="7573"/>
                    <a:pt x="500" y="7573"/>
                  </a:cubicBezTo>
                  <a:lnTo>
                    <a:pt x="715" y="7573"/>
                  </a:lnTo>
                  <a:lnTo>
                    <a:pt x="715" y="8478"/>
                  </a:lnTo>
                  <a:lnTo>
                    <a:pt x="500" y="8478"/>
                  </a:lnTo>
                  <a:cubicBezTo>
                    <a:pt x="405" y="8478"/>
                    <a:pt x="310" y="8526"/>
                    <a:pt x="310" y="8621"/>
                  </a:cubicBezTo>
                  <a:cubicBezTo>
                    <a:pt x="310" y="8740"/>
                    <a:pt x="381" y="8835"/>
                    <a:pt x="500" y="8835"/>
                  </a:cubicBezTo>
                  <a:lnTo>
                    <a:pt x="715" y="8835"/>
                  </a:lnTo>
                  <a:lnTo>
                    <a:pt x="715" y="9716"/>
                  </a:lnTo>
                  <a:lnTo>
                    <a:pt x="524" y="9716"/>
                  </a:lnTo>
                  <a:cubicBezTo>
                    <a:pt x="429" y="9716"/>
                    <a:pt x="357" y="9788"/>
                    <a:pt x="357" y="9883"/>
                  </a:cubicBezTo>
                  <a:cubicBezTo>
                    <a:pt x="357" y="9954"/>
                    <a:pt x="405" y="10050"/>
                    <a:pt x="500" y="10050"/>
                  </a:cubicBezTo>
                  <a:lnTo>
                    <a:pt x="715" y="10050"/>
                  </a:lnTo>
                  <a:lnTo>
                    <a:pt x="715" y="10669"/>
                  </a:lnTo>
                  <a:lnTo>
                    <a:pt x="286" y="10669"/>
                  </a:lnTo>
                  <a:cubicBezTo>
                    <a:pt x="143" y="10669"/>
                    <a:pt x="0" y="10788"/>
                    <a:pt x="0" y="10978"/>
                  </a:cubicBezTo>
                  <a:lnTo>
                    <a:pt x="0" y="11550"/>
                  </a:lnTo>
                  <a:cubicBezTo>
                    <a:pt x="0" y="11693"/>
                    <a:pt x="119" y="11836"/>
                    <a:pt x="286" y="11836"/>
                  </a:cubicBezTo>
                  <a:lnTo>
                    <a:pt x="11574" y="11836"/>
                  </a:lnTo>
                  <a:cubicBezTo>
                    <a:pt x="11717" y="11836"/>
                    <a:pt x="11860" y="11717"/>
                    <a:pt x="11860" y="11550"/>
                  </a:cubicBezTo>
                  <a:lnTo>
                    <a:pt x="11860" y="10978"/>
                  </a:lnTo>
                  <a:cubicBezTo>
                    <a:pt x="11836" y="10788"/>
                    <a:pt x="11717" y="10645"/>
                    <a:pt x="11574" y="10645"/>
                  </a:cubicBezTo>
                  <a:lnTo>
                    <a:pt x="10383" y="10645"/>
                  </a:lnTo>
                  <a:cubicBezTo>
                    <a:pt x="10359" y="10574"/>
                    <a:pt x="10288" y="10526"/>
                    <a:pt x="10240" y="10526"/>
                  </a:cubicBezTo>
                  <a:cubicBezTo>
                    <a:pt x="10169" y="10526"/>
                    <a:pt x="10074" y="10597"/>
                    <a:pt x="10074" y="10645"/>
                  </a:cubicBezTo>
                  <a:lnTo>
                    <a:pt x="7740" y="10645"/>
                  </a:lnTo>
                  <a:lnTo>
                    <a:pt x="7740" y="10407"/>
                  </a:lnTo>
                  <a:cubicBezTo>
                    <a:pt x="7740" y="10312"/>
                    <a:pt x="7645" y="10240"/>
                    <a:pt x="7549" y="10240"/>
                  </a:cubicBezTo>
                  <a:cubicBezTo>
                    <a:pt x="7454" y="10240"/>
                    <a:pt x="7383" y="10312"/>
                    <a:pt x="7383" y="10407"/>
                  </a:cubicBezTo>
                  <a:lnTo>
                    <a:pt x="7383" y="10645"/>
                  </a:lnTo>
                  <a:lnTo>
                    <a:pt x="5430" y="10645"/>
                  </a:lnTo>
                  <a:cubicBezTo>
                    <a:pt x="5358" y="10645"/>
                    <a:pt x="5263" y="10717"/>
                    <a:pt x="5263" y="10788"/>
                  </a:cubicBezTo>
                  <a:cubicBezTo>
                    <a:pt x="5263" y="10907"/>
                    <a:pt x="5311" y="11002"/>
                    <a:pt x="5430" y="11002"/>
                  </a:cubicBezTo>
                  <a:lnTo>
                    <a:pt x="11550" y="11002"/>
                  </a:lnTo>
                  <a:lnTo>
                    <a:pt x="11550" y="11479"/>
                  </a:lnTo>
                  <a:lnTo>
                    <a:pt x="381" y="11479"/>
                  </a:lnTo>
                  <a:lnTo>
                    <a:pt x="381" y="11002"/>
                  </a:lnTo>
                  <a:lnTo>
                    <a:pt x="4596" y="11002"/>
                  </a:lnTo>
                  <a:cubicBezTo>
                    <a:pt x="4692" y="11002"/>
                    <a:pt x="4787" y="10955"/>
                    <a:pt x="4787" y="10859"/>
                  </a:cubicBezTo>
                  <a:cubicBezTo>
                    <a:pt x="4787" y="10740"/>
                    <a:pt x="4715" y="10645"/>
                    <a:pt x="4596" y="10645"/>
                  </a:cubicBezTo>
                  <a:lnTo>
                    <a:pt x="4120" y="10645"/>
                  </a:lnTo>
                  <a:lnTo>
                    <a:pt x="4120" y="10621"/>
                  </a:lnTo>
                  <a:cubicBezTo>
                    <a:pt x="4120" y="10526"/>
                    <a:pt x="4049" y="10431"/>
                    <a:pt x="3953" y="10431"/>
                  </a:cubicBezTo>
                  <a:cubicBezTo>
                    <a:pt x="3858" y="10431"/>
                    <a:pt x="3763" y="10526"/>
                    <a:pt x="3763" y="10621"/>
                  </a:cubicBezTo>
                  <a:lnTo>
                    <a:pt x="3763" y="10669"/>
                  </a:lnTo>
                  <a:lnTo>
                    <a:pt x="2548" y="10669"/>
                  </a:lnTo>
                  <a:lnTo>
                    <a:pt x="2548" y="10645"/>
                  </a:lnTo>
                  <a:cubicBezTo>
                    <a:pt x="2548" y="10550"/>
                    <a:pt x="2501" y="10478"/>
                    <a:pt x="2405" y="10478"/>
                  </a:cubicBezTo>
                  <a:cubicBezTo>
                    <a:pt x="2286" y="10478"/>
                    <a:pt x="2191" y="10526"/>
                    <a:pt x="2191" y="10645"/>
                  </a:cubicBezTo>
                  <a:lnTo>
                    <a:pt x="2191" y="10669"/>
                  </a:lnTo>
                  <a:lnTo>
                    <a:pt x="1072" y="10669"/>
                  </a:lnTo>
                  <a:lnTo>
                    <a:pt x="1072" y="167"/>
                  </a:lnTo>
                  <a:cubicBezTo>
                    <a:pt x="1072" y="72"/>
                    <a:pt x="1000" y="0"/>
                    <a:pt x="9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6" name="Google Shape;2876;p55"/>
          <p:cNvGrpSpPr/>
          <p:nvPr/>
        </p:nvGrpSpPr>
        <p:grpSpPr>
          <a:xfrm>
            <a:off x="3253136" y="2447591"/>
            <a:ext cx="358588" cy="354381"/>
            <a:chOff x="3672223" y="2447591"/>
            <a:chExt cx="358588" cy="354381"/>
          </a:xfrm>
        </p:grpSpPr>
        <p:sp>
          <p:nvSpPr>
            <p:cNvPr id="2877" name="Google Shape;2877;p55"/>
            <p:cNvSpPr/>
            <p:nvPr/>
          </p:nvSpPr>
          <p:spPr>
            <a:xfrm>
              <a:off x="3886655" y="2453345"/>
              <a:ext cx="134913" cy="134227"/>
            </a:xfrm>
            <a:custGeom>
              <a:rect b="b" l="l" r="r" t="t"/>
              <a:pathLst>
                <a:path extrusionOk="0" h="4502" w="4525">
                  <a:moveTo>
                    <a:pt x="2263" y="0"/>
                  </a:moveTo>
                  <a:cubicBezTo>
                    <a:pt x="1024" y="0"/>
                    <a:pt x="0" y="1000"/>
                    <a:pt x="0" y="2262"/>
                  </a:cubicBezTo>
                  <a:cubicBezTo>
                    <a:pt x="0" y="3501"/>
                    <a:pt x="1024" y="4501"/>
                    <a:pt x="2263" y="4501"/>
                  </a:cubicBezTo>
                  <a:cubicBezTo>
                    <a:pt x="3525" y="4501"/>
                    <a:pt x="4525" y="3501"/>
                    <a:pt x="4525" y="2262"/>
                  </a:cubicBezTo>
                  <a:cubicBezTo>
                    <a:pt x="4525" y="1000"/>
                    <a:pt x="3525"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55"/>
            <p:cNvSpPr/>
            <p:nvPr/>
          </p:nvSpPr>
          <p:spPr>
            <a:xfrm>
              <a:off x="3909375" y="2462558"/>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4"/>
                  </a:cubicBezTo>
                  <a:lnTo>
                    <a:pt x="0" y="3644"/>
                  </a:lnTo>
                  <a:cubicBezTo>
                    <a:pt x="119" y="3716"/>
                    <a:pt x="238" y="3811"/>
                    <a:pt x="381" y="3906"/>
                  </a:cubicBezTo>
                  <a:cubicBezTo>
                    <a:pt x="731" y="4108"/>
                    <a:pt x="1110" y="4204"/>
                    <a:pt x="1486" y="4204"/>
                  </a:cubicBezTo>
                  <a:cubicBezTo>
                    <a:pt x="2262" y="4204"/>
                    <a:pt x="3020" y="3795"/>
                    <a:pt x="3453" y="3073"/>
                  </a:cubicBezTo>
                  <a:cubicBezTo>
                    <a:pt x="4073" y="2001"/>
                    <a:pt x="3715" y="644"/>
                    <a:pt x="262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5"/>
            <p:cNvSpPr/>
            <p:nvPr/>
          </p:nvSpPr>
          <p:spPr>
            <a:xfrm>
              <a:off x="3678604" y="2453345"/>
              <a:ext cx="134943" cy="134227"/>
            </a:xfrm>
            <a:custGeom>
              <a:rect b="b" l="l" r="r" t="t"/>
              <a:pathLst>
                <a:path extrusionOk="0" h="4502" w="4526">
                  <a:moveTo>
                    <a:pt x="2263" y="0"/>
                  </a:moveTo>
                  <a:cubicBezTo>
                    <a:pt x="1001" y="0"/>
                    <a:pt x="1" y="1000"/>
                    <a:pt x="1" y="2262"/>
                  </a:cubicBezTo>
                  <a:cubicBezTo>
                    <a:pt x="1" y="3501"/>
                    <a:pt x="1001" y="4501"/>
                    <a:pt x="2263" y="4501"/>
                  </a:cubicBezTo>
                  <a:cubicBezTo>
                    <a:pt x="3501" y="4501"/>
                    <a:pt x="4525" y="3501"/>
                    <a:pt x="4525" y="2262"/>
                  </a:cubicBezTo>
                  <a:cubicBezTo>
                    <a:pt x="4525" y="1000"/>
                    <a:pt x="3501"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5"/>
            <p:cNvSpPr/>
            <p:nvPr/>
          </p:nvSpPr>
          <p:spPr>
            <a:xfrm>
              <a:off x="3701323" y="2462558"/>
              <a:ext cx="121436" cy="125342"/>
            </a:xfrm>
            <a:custGeom>
              <a:rect b="b" l="l" r="r" t="t"/>
              <a:pathLst>
                <a:path extrusionOk="0" h="4204" w="4073">
                  <a:moveTo>
                    <a:pt x="2620" y="1"/>
                  </a:moveTo>
                  <a:lnTo>
                    <a:pt x="2620" y="1"/>
                  </a:lnTo>
                  <a:cubicBezTo>
                    <a:pt x="3406" y="715"/>
                    <a:pt x="3597" y="1882"/>
                    <a:pt x="3073" y="2811"/>
                  </a:cubicBezTo>
                  <a:cubicBezTo>
                    <a:pt x="2655" y="3533"/>
                    <a:pt x="1892" y="3942"/>
                    <a:pt x="1110" y="3942"/>
                  </a:cubicBezTo>
                  <a:cubicBezTo>
                    <a:pt x="732" y="3942"/>
                    <a:pt x="350" y="3846"/>
                    <a:pt x="1" y="3644"/>
                  </a:cubicBezTo>
                  <a:lnTo>
                    <a:pt x="1" y="3644"/>
                  </a:lnTo>
                  <a:cubicBezTo>
                    <a:pt x="120" y="3716"/>
                    <a:pt x="239" y="3811"/>
                    <a:pt x="382" y="3906"/>
                  </a:cubicBezTo>
                  <a:cubicBezTo>
                    <a:pt x="731" y="4108"/>
                    <a:pt x="1113" y="4204"/>
                    <a:pt x="1491" y="4204"/>
                  </a:cubicBezTo>
                  <a:cubicBezTo>
                    <a:pt x="2273" y="4204"/>
                    <a:pt x="3036" y="3795"/>
                    <a:pt x="3454" y="3073"/>
                  </a:cubicBezTo>
                  <a:cubicBezTo>
                    <a:pt x="4073" y="2001"/>
                    <a:pt x="3692" y="644"/>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5"/>
            <p:cNvSpPr/>
            <p:nvPr/>
          </p:nvSpPr>
          <p:spPr>
            <a:xfrm>
              <a:off x="3886655" y="2662082"/>
              <a:ext cx="134913" cy="134943"/>
            </a:xfrm>
            <a:custGeom>
              <a:rect b="b" l="l" r="r" t="t"/>
              <a:pathLst>
                <a:path extrusionOk="0" h="4526" w="4525">
                  <a:moveTo>
                    <a:pt x="2263" y="1"/>
                  </a:moveTo>
                  <a:cubicBezTo>
                    <a:pt x="1024" y="1"/>
                    <a:pt x="0" y="1025"/>
                    <a:pt x="0" y="2263"/>
                  </a:cubicBezTo>
                  <a:cubicBezTo>
                    <a:pt x="0" y="3525"/>
                    <a:pt x="1024" y="4525"/>
                    <a:pt x="2263" y="4525"/>
                  </a:cubicBezTo>
                  <a:cubicBezTo>
                    <a:pt x="3525" y="4525"/>
                    <a:pt x="4525" y="3525"/>
                    <a:pt x="4525" y="2263"/>
                  </a:cubicBezTo>
                  <a:cubicBezTo>
                    <a:pt x="4525" y="1025"/>
                    <a:pt x="3525"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5"/>
            <p:cNvSpPr/>
            <p:nvPr/>
          </p:nvSpPr>
          <p:spPr>
            <a:xfrm>
              <a:off x="3909375" y="2672011"/>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5"/>
                  </a:cubicBezTo>
                  <a:lnTo>
                    <a:pt x="0" y="3645"/>
                  </a:lnTo>
                  <a:cubicBezTo>
                    <a:pt x="119" y="3716"/>
                    <a:pt x="238" y="3811"/>
                    <a:pt x="381" y="3907"/>
                  </a:cubicBezTo>
                  <a:cubicBezTo>
                    <a:pt x="731" y="4108"/>
                    <a:pt x="1110" y="4204"/>
                    <a:pt x="1486" y="4204"/>
                  </a:cubicBezTo>
                  <a:cubicBezTo>
                    <a:pt x="2262" y="4204"/>
                    <a:pt x="3020" y="3795"/>
                    <a:pt x="3453" y="3073"/>
                  </a:cubicBezTo>
                  <a:cubicBezTo>
                    <a:pt x="4073" y="2001"/>
                    <a:pt x="3715" y="596"/>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5"/>
            <p:cNvSpPr/>
            <p:nvPr/>
          </p:nvSpPr>
          <p:spPr>
            <a:xfrm>
              <a:off x="3678604" y="2662082"/>
              <a:ext cx="134943" cy="134943"/>
            </a:xfrm>
            <a:custGeom>
              <a:rect b="b" l="l" r="r" t="t"/>
              <a:pathLst>
                <a:path extrusionOk="0" h="4526" w="4526">
                  <a:moveTo>
                    <a:pt x="2263" y="1"/>
                  </a:moveTo>
                  <a:cubicBezTo>
                    <a:pt x="1001" y="1"/>
                    <a:pt x="1" y="1025"/>
                    <a:pt x="1" y="2263"/>
                  </a:cubicBezTo>
                  <a:cubicBezTo>
                    <a:pt x="1" y="3525"/>
                    <a:pt x="1001" y="4525"/>
                    <a:pt x="2263" y="4525"/>
                  </a:cubicBezTo>
                  <a:cubicBezTo>
                    <a:pt x="3501" y="4525"/>
                    <a:pt x="4525" y="3525"/>
                    <a:pt x="4525" y="2263"/>
                  </a:cubicBezTo>
                  <a:cubicBezTo>
                    <a:pt x="4525" y="1025"/>
                    <a:pt x="3501" y="1"/>
                    <a:pt x="2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5"/>
            <p:cNvSpPr/>
            <p:nvPr/>
          </p:nvSpPr>
          <p:spPr>
            <a:xfrm>
              <a:off x="3701323" y="2672011"/>
              <a:ext cx="120751" cy="125342"/>
            </a:xfrm>
            <a:custGeom>
              <a:rect b="b" l="l" r="r" t="t"/>
              <a:pathLst>
                <a:path extrusionOk="0" h="4204" w="4050">
                  <a:moveTo>
                    <a:pt x="2620" y="1"/>
                  </a:moveTo>
                  <a:lnTo>
                    <a:pt x="2620" y="1"/>
                  </a:lnTo>
                  <a:cubicBezTo>
                    <a:pt x="3406" y="715"/>
                    <a:pt x="3597" y="1882"/>
                    <a:pt x="3073" y="2811"/>
                  </a:cubicBezTo>
                  <a:cubicBezTo>
                    <a:pt x="2655" y="3533"/>
                    <a:pt x="1892" y="3942"/>
                    <a:pt x="1110" y="3942"/>
                  </a:cubicBezTo>
                  <a:cubicBezTo>
                    <a:pt x="732" y="3942"/>
                    <a:pt x="350" y="3846"/>
                    <a:pt x="1" y="3645"/>
                  </a:cubicBezTo>
                  <a:lnTo>
                    <a:pt x="1" y="3645"/>
                  </a:lnTo>
                  <a:cubicBezTo>
                    <a:pt x="120" y="3716"/>
                    <a:pt x="239" y="3811"/>
                    <a:pt x="382" y="3907"/>
                  </a:cubicBezTo>
                  <a:cubicBezTo>
                    <a:pt x="731" y="4108"/>
                    <a:pt x="1113" y="4204"/>
                    <a:pt x="1491" y="4204"/>
                  </a:cubicBezTo>
                  <a:cubicBezTo>
                    <a:pt x="2273" y="4204"/>
                    <a:pt x="3036" y="3795"/>
                    <a:pt x="3454" y="3073"/>
                  </a:cubicBezTo>
                  <a:cubicBezTo>
                    <a:pt x="4049" y="2001"/>
                    <a:pt x="3692" y="596"/>
                    <a:pt x="2620"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5"/>
            <p:cNvSpPr/>
            <p:nvPr/>
          </p:nvSpPr>
          <p:spPr>
            <a:xfrm>
              <a:off x="3741097" y="2517955"/>
              <a:ext cx="216576" cy="216576"/>
            </a:xfrm>
            <a:custGeom>
              <a:rect b="b" l="l" r="r" t="t"/>
              <a:pathLst>
                <a:path extrusionOk="0" h="7264" w="7264">
                  <a:moveTo>
                    <a:pt x="3644" y="0"/>
                  </a:moveTo>
                  <a:cubicBezTo>
                    <a:pt x="1644" y="0"/>
                    <a:pt x="0" y="1620"/>
                    <a:pt x="0" y="3620"/>
                  </a:cubicBezTo>
                  <a:cubicBezTo>
                    <a:pt x="0" y="5620"/>
                    <a:pt x="1644" y="7264"/>
                    <a:pt x="3644" y="7264"/>
                  </a:cubicBezTo>
                  <a:cubicBezTo>
                    <a:pt x="5644" y="7264"/>
                    <a:pt x="7264" y="5620"/>
                    <a:pt x="7264" y="3620"/>
                  </a:cubicBezTo>
                  <a:cubicBezTo>
                    <a:pt x="7264" y="1620"/>
                    <a:pt x="5644" y="0"/>
                    <a:pt x="36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55"/>
            <p:cNvSpPr/>
            <p:nvPr/>
          </p:nvSpPr>
          <p:spPr>
            <a:xfrm>
              <a:off x="3802874" y="2522218"/>
              <a:ext cx="154799" cy="212313"/>
            </a:xfrm>
            <a:custGeom>
              <a:rect b="b" l="l" r="r" t="t"/>
              <a:pathLst>
                <a:path extrusionOk="0" h="7121" w="5192">
                  <a:moveTo>
                    <a:pt x="2644" y="0"/>
                  </a:moveTo>
                  <a:lnTo>
                    <a:pt x="2644" y="0"/>
                  </a:lnTo>
                  <a:cubicBezTo>
                    <a:pt x="3858" y="595"/>
                    <a:pt x="4692" y="1858"/>
                    <a:pt x="4692" y="3287"/>
                  </a:cubicBezTo>
                  <a:cubicBezTo>
                    <a:pt x="4692" y="5263"/>
                    <a:pt x="3048" y="6906"/>
                    <a:pt x="1072" y="6906"/>
                  </a:cubicBezTo>
                  <a:cubicBezTo>
                    <a:pt x="667" y="6906"/>
                    <a:pt x="310" y="6859"/>
                    <a:pt x="0" y="6763"/>
                  </a:cubicBezTo>
                  <a:lnTo>
                    <a:pt x="0" y="6763"/>
                  </a:lnTo>
                  <a:cubicBezTo>
                    <a:pt x="476" y="7002"/>
                    <a:pt x="1000" y="7121"/>
                    <a:pt x="1572" y="7121"/>
                  </a:cubicBezTo>
                  <a:cubicBezTo>
                    <a:pt x="3572" y="7121"/>
                    <a:pt x="5192" y="5477"/>
                    <a:pt x="5192" y="3477"/>
                  </a:cubicBezTo>
                  <a:cubicBezTo>
                    <a:pt x="5192" y="1858"/>
                    <a:pt x="4120" y="453"/>
                    <a:pt x="264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55"/>
            <p:cNvSpPr/>
            <p:nvPr/>
          </p:nvSpPr>
          <p:spPr>
            <a:xfrm>
              <a:off x="3672223" y="2447591"/>
              <a:ext cx="357154" cy="354381"/>
            </a:xfrm>
            <a:custGeom>
              <a:rect b="b" l="l" r="r" t="t"/>
              <a:pathLst>
                <a:path extrusionOk="0" h="11886" w="11979">
                  <a:moveTo>
                    <a:pt x="9455" y="384"/>
                  </a:moveTo>
                  <a:cubicBezTo>
                    <a:pt x="9645" y="384"/>
                    <a:pt x="9812" y="431"/>
                    <a:pt x="10002" y="455"/>
                  </a:cubicBezTo>
                  <a:cubicBezTo>
                    <a:pt x="10526" y="598"/>
                    <a:pt x="10979" y="931"/>
                    <a:pt x="11241" y="1431"/>
                  </a:cubicBezTo>
                  <a:cubicBezTo>
                    <a:pt x="11527" y="1908"/>
                    <a:pt x="11598" y="2479"/>
                    <a:pt x="11455" y="3003"/>
                  </a:cubicBezTo>
                  <a:cubicBezTo>
                    <a:pt x="11312" y="3551"/>
                    <a:pt x="10979" y="4003"/>
                    <a:pt x="10479" y="4265"/>
                  </a:cubicBezTo>
                  <a:cubicBezTo>
                    <a:pt x="10145" y="4432"/>
                    <a:pt x="9812" y="4527"/>
                    <a:pt x="9455" y="4527"/>
                  </a:cubicBezTo>
                  <a:cubicBezTo>
                    <a:pt x="9074" y="3575"/>
                    <a:pt x="8312" y="2837"/>
                    <a:pt x="7359" y="2455"/>
                  </a:cubicBezTo>
                  <a:lnTo>
                    <a:pt x="7430" y="1908"/>
                  </a:lnTo>
                  <a:cubicBezTo>
                    <a:pt x="7597" y="1384"/>
                    <a:pt x="7907" y="931"/>
                    <a:pt x="8431" y="669"/>
                  </a:cubicBezTo>
                  <a:cubicBezTo>
                    <a:pt x="8740" y="479"/>
                    <a:pt x="9097" y="384"/>
                    <a:pt x="9455" y="384"/>
                  </a:cubicBezTo>
                  <a:close/>
                  <a:moveTo>
                    <a:pt x="2429" y="7385"/>
                  </a:moveTo>
                  <a:cubicBezTo>
                    <a:pt x="2834" y="8338"/>
                    <a:pt x="3596" y="9124"/>
                    <a:pt x="4549" y="9505"/>
                  </a:cubicBezTo>
                  <a:cubicBezTo>
                    <a:pt x="4525" y="10624"/>
                    <a:pt x="3596" y="11553"/>
                    <a:pt x="2477" y="11553"/>
                  </a:cubicBezTo>
                  <a:cubicBezTo>
                    <a:pt x="1334" y="11553"/>
                    <a:pt x="381" y="10624"/>
                    <a:pt x="381" y="9481"/>
                  </a:cubicBezTo>
                  <a:cubicBezTo>
                    <a:pt x="381" y="8338"/>
                    <a:pt x="1310" y="7409"/>
                    <a:pt x="2429" y="7385"/>
                  </a:cubicBezTo>
                  <a:close/>
                  <a:moveTo>
                    <a:pt x="5954" y="2527"/>
                  </a:moveTo>
                  <a:cubicBezTo>
                    <a:pt x="7859" y="2527"/>
                    <a:pt x="9407" y="4075"/>
                    <a:pt x="9407" y="5980"/>
                  </a:cubicBezTo>
                  <a:cubicBezTo>
                    <a:pt x="9407" y="6933"/>
                    <a:pt x="8978" y="7885"/>
                    <a:pt x="8264" y="8504"/>
                  </a:cubicBezTo>
                  <a:cubicBezTo>
                    <a:pt x="8216" y="8576"/>
                    <a:pt x="8192" y="8695"/>
                    <a:pt x="8264" y="8742"/>
                  </a:cubicBezTo>
                  <a:cubicBezTo>
                    <a:pt x="8302" y="8781"/>
                    <a:pt x="8354" y="8805"/>
                    <a:pt x="8401" y="8805"/>
                  </a:cubicBezTo>
                  <a:cubicBezTo>
                    <a:pt x="8442" y="8805"/>
                    <a:pt x="8480" y="8787"/>
                    <a:pt x="8502" y="8742"/>
                  </a:cubicBezTo>
                  <a:cubicBezTo>
                    <a:pt x="8931" y="8361"/>
                    <a:pt x="9264" y="7885"/>
                    <a:pt x="9455" y="7385"/>
                  </a:cubicBezTo>
                  <a:cubicBezTo>
                    <a:pt x="9812" y="7385"/>
                    <a:pt x="10145" y="7480"/>
                    <a:pt x="10479" y="7647"/>
                  </a:cubicBezTo>
                  <a:cubicBezTo>
                    <a:pt x="10955" y="7909"/>
                    <a:pt x="11312" y="8361"/>
                    <a:pt x="11455" y="8909"/>
                  </a:cubicBezTo>
                  <a:cubicBezTo>
                    <a:pt x="11598" y="9481"/>
                    <a:pt x="11527" y="10028"/>
                    <a:pt x="11241" y="10505"/>
                  </a:cubicBezTo>
                  <a:cubicBezTo>
                    <a:pt x="10979" y="10981"/>
                    <a:pt x="10526" y="11338"/>
                    <a:pt x="10002" y="11505"/>
                  </a:cubicBezTo>
                  <a:cubicBezTo>
                    <a:pt x="9830" y="11550"/>
                    <a:pt x="9657" y="11571"/>
                    <a:pt x="9487" y="11571"/>
                  </a:cubicBezTo>
                  <a:cubicBezTo>
                    <a:pt x="9117" y="11571"/>
                    <a:pt x="8757" y="11470"/>
                    <a:pt x="8431" y="11291"/>
                  </a:cubicBezTo>
                  <a:cubicBezTo>
                    <a:pt x="7954" y="11029"/>
                    <a:pt x="7597" y="10576"/>
                    <a:pt x="7430" y="10028"/>
                  </a:cubicBezTo>
                  <a:cubicBezTo>
                    <a:pt x="7383" y="9862"/>
                    <a:pt x="7383" y="9695"/>
                    <a:pt x="7383" y="9528"/>
                  </a:cubicBezTo>
                  <a:cubicBezTo>
                    <a:pt x="7549" y="9457"/>
                    <a:pt x="7716" y="9385"/>
                    <a:pt x="7859" y="9290"/>
                  </a:cubicBezTo>
                  <a:cubicBezTo>
                    <a:pt x="7931" y="9219"/>
                    <a:pt x="7978" y="9147"/>
                    <a:pt x="7907" y="9052"/>
                  </a:cubicBezTo>
                  <a:cubicBezTo>
                    <a:pt x="7875" y="8989"/>
                    <a:pt x="7822" y="8957"/>
                    <a:pt x="7762" y="8957"/>
                  </a:cubicBezTo>
                  <a:cubicBezTo>
                    <a:pt x="7732" y="8957"/>
                    <a:pt x="7700" y="8965"/>
                    <a:pt x="7669" y="8981"/>
                  </a:cubicBezTo>
                  <a:cubicBezTo>
                    <a:pt x="7168" y="9290"/>
                    <a:pt x="6573" y="9433"/>
                    <a:pt x="5954" y="9433"/>
                  </a:cubicBezTo>
                  <a:cubicBezTo>
                    <a:pt x="4049" y="9433"/>
                    <a:pt x="2501" y="7885"/>
                    <a:pt x="2501" y="5980"/>
                  </a:cubicBezTo>
                  <a:cubicBezTo>
                    <a:pt x="2501" y="4075"/>
                    <a:pt x="4049" y="2527"/>
                    <a:pt x="5954" y="2527"/>
                  </a:cubicBezTo>
                  <a:close/>
                  <a:moveTo>
                    <a:pt x="9473" y="1"/>
                  </a:moveTo>
                  <a:cubicBezTo>
                    <a:pt x="9056" y="1"/>
                    <a:pt x="8639" y="117"/>
                    <a:pt x="8264" y="336"/>
                  </a:cubicBezTo>
                  <a:cubicBezTo>
                    <a:pt x="7692" y="646"/>
                    <a:pt x="7311" y="1170"/>
                    <a:pt x="7145" y="1789"/>
                  </a:cubicBezTo>
                  <a:cubicBezTo>
                    <a:pt x="7121" y="1955"/>
                    <a:pt x="7073" y="2122"/>
                    <a:pt x="7049" y="2289"/>
                  </a:cubicBezTo>
                  <a:cubicBezTo>
                    <a:pt x="6716" y="2217"/>
                    <a:pt x="6359" y="2146"/>
                    <a:pt x="5978" y="2146"/>
                  </a:cubicBezTo>
                  <a:cubicBezTo>
                    <a:pt x="5621" y="2146"/>
                    <a:pt x="5239" y="2217"/>
                    <a:pt x="4906" y="2289"/>
                  </a:cubicBezTo>
                  <a:cubicBezTo>
                    <a:pt x="4906" y="2027"/>
                    <a:pt x="4858" y="1789"/>
                    <a:pt x="4763" y="1551"/>
                  </a:cubicBezTo>
                  <a:cubicBezTo>
                    <a:pt x="4745" y="1478"/>
                    <a:pt x="4671" y="1447"/>
                    <a:pt x="4595" y="1447"/>
                  </a:cubicBezTo>
                  <a:cubicBezTo>
                    <a:pt x="4571" y="1447"/>
                    <a:pt x="4548" y="1450"/>
                    <a:pt x="4525" y="1455"/>
                  </a:cubicBezTo>
                  <a:cubicBezTo>
                    <a:pt x="4430" y="1503"/>
                    <a:pt x="4406" y="1622"/>
                    <a:pt x="4430" y="1693"/>
                  </a:cubicBezTo>
                  <a:cubicBezTo>
                    <a:pt x="4525" y="1932"/>
                    <a:pt x="4573" y="2217"/>
                    <a:pt x="4573" y="2432"/>
                  </a:cubicBezTo>
                  <a:cubicBezTo>
                    <a:pt x="3620" y="2837"/>
                    <a:pt x="2858" y="3575"/>
                    <a:pt x="2477" y="4527"/>
                  </a:cubicBezTo>
                  <a:cubicBezTo>
                    <a:pt x="2286" y="4527"/>
                    <a:pt x="2144" y="4504"/>
                    <a:pt x="1953" y="4456"/>
                  </a:cubicBezTo>
                  <a:cubicBezTo>
                    <a:pt x="1429" y="4313"/>
                    <a:pt x="977" y="3980"/>
                    <a:pt x="715" y="3480"/>
                  </a:cubicBezTo>
                  <a:cubicBezTo>
                    <a:pt x="453" y="3003"/>
                    <a:pt x="358" y="2432"/>
                    <a:pt x="500" y="1908"/>
                  </a:cubicBezTo>
                  <a:cubicBezTo>
                    <a:pt x="643" y="1384"/>
                    <a:pt x="977" y="931"/>
                    <a:pt x="1477" y="646"/>
                  </a:cubicBezTo>
                  <a:cubicBezTo>
                    <a:pt x="1792" y="465"/>
                    <a:pt x="2148" y="377"/>
                    <a:pt x="2504" y="377"/>
                  </a:cubicBezTo>
                  <a:cubicBezTo>
                    <a:pt x="3089" y="377"/>
                    <a:pt x="3673" y="615"/>
                    <a:pt x="4073" y="1074"/>
                  </a:cubicBezTo>
                  <a:cubicBezTo>
                    <a:pt x="4114" y="1102"/>
                    <a:pt x="4171" y="1129"/>
                    <a:pt x="4221" y="1129"/>
                  </a:cubicBezTo>
                  <a:cubicBezTo>
                    <a:pt x="4258" y="1129"/>
                    <a:pt x="4291" y="1115"/>
                    <a:pt x="4311" y="1074"/>
                  </a:cubicBezTo>
                  <a:cubicBezTo>
                    <a:pt x="4382" y="1003"/>
                    <a:pt x="4406" y="884"/>
                    <a:pt x="4311" y="836"/>
                  </a:cubicBezTo>
                  <a:cubicBezTo>
                    <a:pt x="3954" y="431"/>
                    <a:pt x="3453" y="146"/>
                    <a:pt x="2906" y="50"/>
                  </a:cubicBezTo>
                  <a:cubicBezTo>
                    <a:pt x="2779" y="34"/>
                    <a:pt x="2650" y="25"/>
                    <a:pt x="2522" y="25"/>
                  </a:cubicBezTo>
                  <a:cubicBezTo>
                    <a:pt x="2098" y="25"/>
                    <a:pt x="1676" y="122"/>
                    <a:pt x="1310" y="360"/>
                  </a:cubicBezTo>
                  <a:cubicBezTo>
                    <a:pt x="739" y="693"/>
                    <a:pt x="358" y="1193"/>
                    <a:pt x="167" y="1813"/>
                  </a:cubicBezTo>
                  <a:cubicBezTo>
                    <a:pt x="0" y="2432"/>
                    <a:pt x="96" y="3098"/>
                    <a:pt x="405" y="3670"/>
                  </a:cubicBezTo>
                  <a:cubicBezTo>
                    <a:pt x="739" y="4218"/>
                    <a:pt x="1239" y="4623"/>
                    <a:pt x="1882" y="4789"/>
                  </a:cubicBezTo>
                  <a:cubicBezTo>
                    <a:pt x="2025" y="4813"/>
                    <a:pt x="2191" y="4861"/>
                    <a:pt x="2358" y="4885"/>
                  </a:cubicBezTo>
                  <a:cubicBezTo>
                    <a:pt x="2215" y="5242"/>
                    <a:pt x="2191" y="5599"/>
                    <a:pt x="2191" y="5980"/>
                  </a:cubicBezTo>
                  <a:cubicBezTo>
                    <a:pt x="2191" y="6361"/>
                    <a:pt x="2263" y="6718"/>
                    <a:pt x="2358" y="7052"/>
                  </a:cubicBezTo>
                  <a:cubicBezTo>
                    <a:pt x="1096" y="7147"/>
                    <a:pt x="96" y="8195"/>
                    <a:pt x="96" y="9457"/>
                  </a:cubicBezTo>
                  <a:cubicBezTo>
                    <a:pt x="96" y="10814"/>
                    <a:pt x="1191" y="11886"/>
                    <a:pt x="2501" y="11886"/>
                  </a:cubicBezTo>
                  <a:cubicBezTo>
                    <a:pt x="3763" y="11886"/>
                    <a:pt x="4858" y="10862"/>
                    <a:pt x="4906" y="9624"/>
                  </a:cubicBezTo>
                  <a:cubicBezTo>
                    <a:pt x="5239" y="9695"/>
                    <a:pt x="5597" y="9767"/>
                    <a:pt x="5978" y="9767"/>
                  </a:cubicBezTo>
                  <a:cubicBezTo>
                    <a:pt x="6335" y="9767"/>
                    <a:pt x="6692" y="9695"/>
                    <a:pt x="7049" y="9624"/>
                  </a:cubicBezTo>
                  <a:cubicBezTo>
                    <a:pt x="7049" y="9767"/>
                    <a:pt x="7073" y="9957"/>
                    <a:pt x="7145" y="10100"/>
                  </a:cubicBezTo>
                  <a:cubicBezTo>
                    <a:pt x="7311" y="10719"/>
                    <a:pt x="7692" y="11243"/>
                    <a:pt x="8264" y="11553"/>
                  </a:cubicBezTo>
                  <a:cubicBezTo>
                    <a:pt x="8645" y="11767"/>
                    <a:pt x="9050" y="11886"/>
                    <a:pt x="9478" y="11886"/>
                  </a:cubicBezTo>
                  <a:cubicBezTo>
                    <a:pt x="9693" y="11886"/>
                    <a:pt x="9907" y="11838"/>
                    <a:pt x="10121" y="11791"/>
                  </a:cubicBezTo>
                  <a:cubicBezTo>
                    <a:pt x="10741" y="11624"/>
                    <a:pt x="11265" y="11219"/>
                    <a:pt x="11574" y="10671"/>
                  </a:cubicBezTo>
                  <a:cubicBezTo>
                    <a:pt x="11908" y="10100"/>
                    <a:pt x="11979" y="9433"/>
                    <a:pt x="11812" y="8814"/>
                  </a:cubicBezTo>
                  <a:cubicBezTo>
                    <a:pt x="11622" y="8195"/>
                    <a:pt x="11217" y="7695"/>
                    <a:pt x="10645" y="7361"/>
                  </a:cubicBezTo>
                  <a:cubicBezTo>
                    <a:pt x="10336" y="7171"/>
                    <a:pt x="9979" y="7052"/>
                    <a:pt x="9621" y="7028"/>
                  </a:cubicBezTo>
                  <a:cubicBezTo>
                    <a:pt x="9693" y="6671"/>
                    <a:pt x="9764" y="6313"/>
                    <a:pt x="9764" y="5956"/>
                  </a:cubicBezTo>
                  <a:cubicBezTo>
                    <a:pt x="9764" y="5575"/>
                    <a:pt x="9693" y="5218"/>
                    <a:pt x="9621" y="4861"/>
                  </a:cubicBezTo>
                  <a:cubicBezTo>
                    <a:pt x="9979" y="4813"/>
                    <a:pt x="10360" y="4742"/>
                    <a:pt x="10693" y="4527"/>
                  </a:cubicBezTo>
                  <a:cubicBezTo>
                    <a:pt x="11241" y="4194"/>
                    <a:pt x="11646" y="3694"/>
                    <a:pt x="11812" y="3075"/>
                  </a:cubicBezTo>
                  <a:cubicBezTo>
                    <a:pt x="11979" y="2432"/>
                    <a:pt x="11908" y="1789"/>
                    <a:pt x="11574" y="1217"/>
                  </a:cubicBezTo>
                  <a:cubicBezTo>
                    <a:pt x="11241" y="646"/>
                    <a:pt x="10741" y="265"/>
                    <a:pt x="10121" y="98"/>
                  </a:cubicBezTo>
                  <a:cubicBezTo>
                    <a:pt x="9909" y="33"/>
                    <a:pt x="9691" y="1"/>
                    <a:pt x="94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5"/>
            <p:cNvSpPr/>
            <p:nvPr/>
          </p:nvSpPr>
          <p:spPr>
            <a:xfrm>
              <a:off x="3920019" y="2504448"/>
              <a:ext cx="68902" cy="10674"/>
            </a:xfrm>
            <a:custGeom>
              <a:rect b="b" l="l" r="r" t="t"/>
              <a:pathLst>
                <a:path extrusionOk="0" h="358" w="2311">
                  <a:moveTo>
                    <a:pt x="191" y="1"/>
                  </a:moveTo>
                  <a:cubicBezTo>
                    <a:pt x="120" y="1"/>
                    <a:pt x="48" y="72"/>
                    <a:pt x="24" y="144"/>
                  </a:cubicBezTo>
                  <a:cubicBezTo>
                    <a:pt x="1" y="263"/>
                    <a:pt x="72" y="358"/>
                    <a:pt x="191" y="358"/>
                  </a:cubicBezTo>
                  <a:lnTo>
                    <a:pt x="2096" y="358"/>
                  </a:lnTo>
                  <a:cubicBezTo>
                    <a:pt x="2215" y="358"/>
                    <a:pt x="2311" y="263"/>
                    <a:pt x="2287" y="144"/>
                  </a:cubicBezTo>
                  <a:cubicBezTo>
                    <a:pt x="2263" y="72"/>
                    <a:pt x="2168" y="1"/>
                    <a:pt x="20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5"/>
            <p:cNvSpPr/>
            <p:nvPr/>
          </p:nvSpPr>
          <p:spPr>
            <a:xfrm>
              <a:off x="3941307" y="2526482"/>
              <a:ext cx="46899" cy="10674"/>
            </a:xfrm>
            <a:custGeom>
              <a:rect b="b" l="l" r="r" t="t"/>
              <a:pathLst>
                <a:path extrusionOk="0" h="358" w="1573">
                  <a:moveTo>
                    <a:pt x="192" y="0"/>
                  </a:moveTo>
                  <a:cubicBezTo>
                    <a:pt x="120" y="0"/>
                    <a:pt x="49" y="71"/>
                    <a:pt x="25" y="167"/>
                  </a:cubicBezTo>
                  <a:cubicBezTo>
                    <a:pt x="1" y="286"/>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5"/>
            <p:cNvSpPr/>
            <p:nvPr/>
          </p:nvSpPr>
          <p:spPr>
            <a:xfrm>
              <a:off x="3711282" y="2735219"/>
              <a:ext cx="68902" cy="10674"/>
            </a:xfrm>
            <a:custGeom>
              <a:rect b="b" l="l" r="r" t="t"/>
              <a:pathLst>
                <a:path extrusionOk="0" h="358" w="2311">
                  <a:moveTo>
                    <a:pt x="214" y="0"/>
                  </a:moveTo>
                  <a:cubicBezTo>
                    <a:pt x="72" y="0"/>
                    <a:pt x="0" y="96"/>
                    <a:pt x="24" y="215"/>
                  </a:cubicBezTo>
                  <a:cubicBezTo>
                    <a:pt x="48" y="310"/>
                    <a:pt x="143" y="358"/>
                    <a:pt x="238" y="358"/>
                  </a:cubicBezTo>
                  <a:lnTo>
                    <a:pt x="2120" y="358"/>
                  </a:lnTo>
                  <a:cubicBezTo>
                    <a:pt x="2191" y="358"/>
                    <a:pt x="2262" y="310"/>
                    <a:pt x="2286" y="215"/>
                  </a:cubicBezTo>
                  <a:cubicBezTo>
                    <a:pt x="2310" y="96"/>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5"/>
            <p:cNvSpPr/>
            <p:nvPr/>
          </p:nvSpPr>
          <p:spPr>
            <a:xfrm>
              <a:off x="3711967" y="2713931"/>
              <a:ext cx="46183" cy="10674"/>
            </a:xfrm>
            <a:custGeom>
              <a:rect b="b" l="l" r="r" t="t"/>
              <a:pathLst>
                <a:path extrusionOk="0" h="358" w="1549">
                  <a:moveTo>
                    <a:pt x="191" y="0"/>
                  </a:moveTo>
                  <a:cubicBezTo>
                    <a:pt x="96" y="0"/>
                    <a:pt x="25" y="71"/>
                    <a:pt x="1" y="143"/>
                  </a:cubicBezTo>
                  <a:cubicBezTo>
                    <a:pt x="1" y="238"/>
                    <a:pt x="96" y="357"/>
                    <a:pt x="191" y="357"/>
                  </a:cubicBezTo>
                  <a:lnTo>
                    <a:pt x="1335" y="357"/>
                  </a:lnTo>
                  <a:cubicBezTo>
                    <a:pt x="1430" y="357"/>
                    <a:pt x="1501" y="310"/>
                    <a:pt x="1525" y="214"/>
                  </a:cubicBezTo>
                  <a:cubicBezTo>
                    <a:pt x="1549" y="95"/>
                    <a:pt x="1454" y="0"/>
                    <a:pt x="13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5"/>
            <p:cNvSpPr/>
            <p:nvPr/>
          </p:nvSpPr>
          <p:spPr>
            <a:xfrm>
              <a:off x="3920019" y="2735219"/>
              <a:ext cx="68187" cy="10674"/>
            </a:xfrm>
            <a:custGeom>
              <a:rect b="b" l="l" r="r" t="t"/>
              <a:pathLst>
                <a:path extrusionOk="0" h="358" w="2287">
                  <a:moveTo>
                    <a:pt x="191" y="0"/>
                  </a:moveTo>
                  <a:cubicBezTo>
                    <a:pt x="120" y="0"/>
                    <a:pt x="48" y="72"/>
                    <a:pt x="24" y="143"/>
                  </a:cubicBezTo>
                  <a:cubicBezTo>
                    <a:pt x="1" y="262"/>
                    <a:pt x="72" y="358"/>
                    <a:pt x="191" y="358"/>
                  </a:cubicBezTo>
                  <a:lnTo>
                    <a:pt x="2072" y="358"/>
                  </a:lnTo>
                  <a:cubicBezTo>
                    <a:pt x="2168" y="358"/>
                    <a:pt x="2215" y="310"/>
                    <a:pt x="2263" y="215"/>
                  </a:cubicBezTo>
                  <a:cubicBezTo>
                    <a:pt x="2287" y="96"/>
                    <a:pt x="2191" y="0"/>
                    <a:pt x="20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5"/>
            <p:cNvSpPr/>
            <p:nvPr/>
          </p:nvSpPr>
          <p:spPr>
            <a:xfrm>
              <a:off x="3941307" y="2713931"/>
              <a:ext cx="46899" cy="10674"/>
            </a:xfrm>
            <a:custGeom>
              <a:rect b="b" l="l" r="r" t="t"/>
              <a:pathLst>
                <a:path extrusionOk="0" h="358" w="1573">
                  <a:moveTo>
                    <a:pt x="192" y="0"/>
                  </a:moveTo>
                  <a:cubicBezTo>
                    <a:pt x="120" y="0"/>
                    <a:pt x="49" y="71"/>
                    <a:pt x="25" y="143"/>
                  </a:cubicBezTo>
                  <a:cubicBezTo>
                    <a:pt x="1" y="262"/>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55"/>
            <p:cNvSpPr/>
            <p:nvPr/>
          </p:nvSpPr>
          <p:spPr>
            <a:xfrm>
              <a:off x="3796464" y="2593924"/>
              <a:ext cx="107245" cy="10674"/>
            </a:xfrm>
            <a:custGeom>
              <a:rect b="b" l="l" r="r" t="t"/>
              <a:pathLst>
                <a:path extrusionOk="0" h="358" w="3597">
                  <a:moveTo>
                    <a:pt x="215" y="0"/>
                  </a:moveTo>
                  <a:cubicBezTo>
                    <a:pt x="120" y="0"/>
                    <a:pt x="48" y="72"/>
                    <a:pt x="25" y="167"/>
                  </a:cubicBezTo>
                  <a:cubicBezTo>
                    <a:pt x="1" y="286"/>
                    <a:pt x="96" y="358"/>
                    <a:pt x="215" y="358"/>
                  </a:cubicBezTo>
                  <a:lnTo>
                    <a:pt x="3430" y="358"/>
                  </a:lnTo>
                  <a:cubicBezTo>
                    <a:pt x="3502" y="358"/>
                    <a:pt x="3573" y="310"/>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5"/>
            <p:cNvSpPr/>
            <p:nvPr/>
          </p:nvSpPr>
          <p:spPr>
            <a:xfrm>
              <a:off x="3796464" y="2620907"/>
              <a:ext cx="107245" cy="10674"/>
            </a:xfrm>
            <a:custGeom>
              <a:rect b="b" l="l" r="r" t="t"/>
              <a:pathLst>
                <a:path extrusionOk="0" h="358" w="3597">
                  <a:moveTo>
                    <a:pt x="215" y="0"/>
                  </a:moveTo>
                  <a:cubicBezTo>
                    <a:pt x="120" y="0"/>
                    <a:pt x="48" y="48"/>
                    <a:pt x="25" y="143"/>
                  </a:cubicBezTo>
                  <a:cubicBezTo>
                    <a:pt x="1" y="262"/>
                    <a:pt x="96" y="358"/>
                    <a:pt x="215" y="358"/>
                  </a:cubicBezTo>
                  <a:lnTo>
                    <a:pt x="3430" y="358"/>
                  </a:lnTo>
                  <a:cubicBezTo>
                    <a:pt x="3502" y="358"/>
                    <a:pt x="3573" y="286"/>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55"/>
            <p:cNvSpPr/>
            <p:nvPr/>
          </p:nvSpPr>
          <p:spPr>
            <a:xfrm>
              <a:off x="3820614" y="2647175"/>
              <a:ext cx="58974" cy="10674"/>
            </a:xfrm>
            <a:custGeom>
              <a:rect b="b" l="l" r="r" t="t"/>
              <a:pathLst>
                <a:path extrusionOk="0" h="358" w="1978">
                  <a:moveTo>
                    <a:pt x="191" y="0"/>
                  </a:moveTo>
                  <a:cubicBezTo>
                    <a:pt x="120" y="0"/>
                    <a:pt x="48" y="72"/>
                    <a:pt x="24" y="167"/>
                  </a:cubicBezTo>
                  <a:cubicBezTo>
                    <a:pt x="1" y="286"/>
                    <a:pt x="72" y="358"/>
                    <a:pt x="191" y="358"/>
                  </a:cubicBezTo>
                  <a:lnTo>
                    <a:pt x="1810" y="358"/>
                  </a:lnTo>
                  <a:cubicBezTo>
                    <a:pt x="1906" y="358"/>
                    <a:pt x="1953" y="310"/>
                    <a:pt x="1977" y="215"/>
                  </a:cubicBezTo>
                  <a:cubicBezTo>
                    <a:pt x="1977" y="120"/>
                    <a:pt x="1906" y="0"/>
                    <a:pt x="1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55"/>
            <p:cNvSpPr/>
            <p:nvPr/>
          </p:nvSpPr>
          <p:spPr>
            <a:xfrm>
              <a:off x="3711967" y="2504448"/>
              <a:ext cx="69618" cy="10674"/>
            </a:xfrm>
            <a:custGeom>
              <a:rect b="b" l="l" r="r" t="t"/>
              <a:pathLst>
                <a:path extrusionOk="0" h="358" w="2335">
                  <a:moveTo>
                    <a:pt x="215" y="1"/>
                  </a:moveTo>
                  <a:cubicBezTo>
                    <a:pt x="120" y="1"/>
                    <a:pt x="72" y="72"/>
                    <a:pt x="25" y="144"/>
                  </a:cubicBezTo>
                  <a:cubicBezTo>
                    <a:pt x="1" y="263"/>
                    <a:pt x="96" y="358"/>
                    <a:pt x="215" y="358"/>
                  </a:cubicBezTo>
                  <a:lnTo>
                    <a:pt x="2120" y="358"/>
                  </a:lnTo>
                  <a:cubicBezTo>
                    <a:pt x="2239" y="358"/>
                    <a:pt x="2335" y="263"/>
                    <a:pt x="2287" y="144"/>
                  </a:cubicBezTo>
                  <a:cubicBezTo>
                    <a:pt x="2239" y="72"/>
                    <a:pt x="2168" y="1"/>
                    <a:pt x="2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55"/>
            <p:cNvSpPr/>
            <p:nvPr/>
          </p:nvSpPr>
          <p:spPr>
            <a:xfrm>
              <a:off x="3711282" y="2526482"/>
              <a:ext cx="46869" cy="10674"/>
            </a:xfrm>
            <a:custGeom>
              <a:rect b="b" l="l" r="r" t="t"/>
              <a:pathLst>
                <a:path extrusionOk="0" h="358" w="1572">
                  <a:moveTo>
                    <a:pt x="214" y="0"/>
                  </a:moveTo>
                  <a:cubicBezTo>
                    <a:pt x="72" y="0"/>
                    <a:pt x="0" y="95"/>
                    <a:pt x="24" y="214"/>
                  </a:cubicBezTo>
                  <a:cubicBezTo>
                    <a:pt x="48" y="310"/>
                    <a:pt x="119" y="357"/>
                    <a:pt x="214" y="357"/>
                  </a:cubicBezTo>
                  <a:lnTo>
                    <a:pt x="1358" y="357"/>
                  </a:lnTo>
                  <a:cubicBezTo>
                    <a:pt x="1453" y="357"/>
                    <a:pt x="1524" y="310"/>
                    <a:pt x="1548" y="214"/>
                  </a:cubicBezTo>
                  <a:cubicBezTo>
                    <a:pt x="1572"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9" name="Google Shape;2899;p55"/>
          <p:cNvGrpSpPr/>
          <p:nvPr/>
        </p:nvGrpSpPr>
        <p:grpSpPr>
          <a:xfrm>
            <a:off x="2550464" y="2448276"/>
            <a:ext cx="352205" cy="352923"/>
            <a:chOff x="3045752" y="2448276"/>
            <a:chExt cx="352205" cy="352923"/>
          </a:xfrm>
        </p:grpSpPr>
        <p:sp>
          <p:nvSpPr>
            <p:cNvPr id="2900" name="Google Shape;2900;p55"/>
            <p:cNvSpPr/>
            <p:nvPr/>
          </p:nvSpPr>
          <p:spPr>
            <a:xfrm>
              <a:off x="3112478" y="2711069"/>
              <a:ext cx="279068" cy="74597"/>
            </a:xfrm>
            <a:custGeom>
              <a:rect b="b" l="l" r="r" t="t"/>
              <a:pathLst>
                <a:path extrusionOk="0" h="2502" w="9360">
                  <a:moveTo>
                    <a:pt x="1" y="1"/>
                  </a:moveTo>
                  <a:lnTo>
                    <a:pt x="1" y="1263"/>
                  </a:lnTo>
                  <a:lnTo>
                    <a:pt x="1" y="2501"/>
                  </a:lnTo>
                  <a:lnTo>
                    <a:pt x="7978" y="2501"/>
                  </a:lnTo>
                  <a:cubicBezTo>
                    <a:pt x="8336" y="2501"/>
                    <a:pt x="8693" y="2358"/>
                    <a:pt x="8931" y="2096"/>
                  </a:cubicBezTo>
                  <a:cubicBezTo>
                    <a:pt x="9336" y="1644"/>
                    <a:pt x="9360" y="1001"/>
                    <a:pt x="9050" y="525"/>
                  </a:cubicBezTo>
                  <a:cubicBezTo>
                    <a:pt x="8764" y="191"/>
                    <a:pt x="8383" y="1"/>
                    <a:pt x="797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5"/>
            <p:cNvSpPr/>
            <p:nvPr/>
          </p:nvSpPr>
          <p:spPr>
            <a:xfrm>
              <a:off x="3112478" y="2588229"/>
              <a:ext cx="279068" cy="74597"/>
            </a:xfrm>
            <a:custGeom>
              <a:rect b="b" l="l" r="r" t="t"/>
              <a:pathLst>
                <a:path extrusionOk="0" h="2502" w="9360">
                  <a:moveTo>
                    <a:pt x="1" y="1"/>
                  </a:moveTo>
                  <a:lnTo>
                    <a:pt x="1" y="1239"/>
                  </a:lnTo>
                  <a:lnTo>
                    <a:pt x="1" y="2501"/>
                  </a:lnTo>
                  <a:lnTo>
                    <a:pt x="7978" y="2501"/>
                  </a:lnTo>
                  <a:cubicBezTo>
                    <a:pt x="8360" y="2501"/>
                    <a:pt x="8717" y="2335"/>
                    <a:pt x="8955" y="2049"/>
                  </a:cubicBezTo>
                  <a:cubicBezTo>
                    <a:pt x="9360" y="1573"/>
                    <a:pt x="9360" y="882"/>
                    <a:pt x="8955" y="406"/>
                  </a:cubicBezTo>
                  <a:cubicBezTo>
                    <a:pt x="8693" y="144"/>
                    <a:pt x="8336" y="1"/>
                    <a:pt x="797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5"/>
            <p:cNvSpPr/>
            <p:nvPr/>
          </p:nvSpPr>
          <p:spPr>
            <a:xfrm>
              <a:off x="3112478" y="2464705"/>
              <a:ext cx="279068" cy="74567"/>
            </a:xfrm>
            <a:custGeom>
              <a:rect b="b" l="l" r="r" t="t"/>
              <a:pathLst>
                <a:path extrusionOk="0" h="2501" w="9360">
                  <a:moveTo>
                    <a:pt x="1" y="0"/>
                  </a:moveTo>
                  <a:lnTo>
                    <a:pt x="1" y="1239"/>
                  </a:lnTo>
                  <a:lnTo>
                    <a:pt x="1" y="2501"/>
                  </a:lnTo>
                  <a:lnTo>
                    <a:pt x="7978" y="2501"/>
                  </a:lnTo>
                  <a:cubicBezTo>
                    <a:pt x="8360" y="2501"/>
                    <a:pt x="8717" y="2358"/>
                    <a:pt x="8955" y="2048"/>
                  </a:cubicBezTo>
                  <a:cubicBezTo>
                    <a:pt x="9360" y="1572"/>
                    <a:pt x="9360" y="881"/>
                    <a:pt x="8955" y="405"/>
                  </a:cubicBezTo>
                  <a:cubicBezTo>
                    <a:pt x="8693" y="143"/>
                    <a:pt x="8336" y="0"/>
                    <a:pt x="7978"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55"/>
            <p:cNvSpPr/>
            <p:nvPr/>
          </p:nvSpPr>
          <p:spPr>
            <a:xfrm>
              <a:off x="3334722" y="2711069"/>
              <a:ext cx="53279" cy="74597"/>
            </a:xfrm>
            <a:custGeom>
              <a:rect b="b" l="l" r="r" t="t"/>
              <a:pathLst>
                <a:path extrusionOk="0" h="2502" w="1787">
                  <a:moveTo>
                    <a:pt x="1" y="1"/>
                  </a:moveTo>
                  <a:cubicBezTo>
                    <a:pt x="215" y="1"/>
                    <a:pt x="429" y="72"/>
                    <a:pt x="596" y="167"/>
                  </a:cubicBezTo>
                  <a:cubicBezTo>
                    <a:pt x="786" y="239"/>
                    <a:pt x="929" y="358"/>
                    <a:pt x="1048" y="548"/>
                  </a:cubicBezTo>
                  <a:cubicBezTo>
                    <a:pt x="1191" y="763"/>
                    <a:pt x="1287" y="1025"/>
                    <a:pt x="1287" y="1263"/>
                  </a:cubicBezTo>
                  <a:cubicBezTo>
                    <a:pt x="1287" y="1501"/>
                    <a:pt x="1191" y="1763"/>
                    <a:pt x="1048" y="1977"/>
                  </a:cubicBezTo>
                  <a:cubicBezTo>
                    <a:pt x="810" y="2311"/>
                    <a:pt x="429" y="2501"/>
                    <a:pt x="1" y="2501"/>
                  </a:cubicBezTo>
                  <a:lnTo>
                    <a:pt x="524" y="2501"/>
                  </a:lnTo>
                  <a:cubicBezTo>
                    <a:pt x="929" y="2501"/>
                    <a:pt x="1310" y="2311"/>
                    <a:pt x="1549" y="1977"/>
                  </a:cubicBezTo>
                  <a:cubicBezTo>
                    <a:pt x="1715" y="1763"/>
                    <a:pt x="1787" y="1525"/>
                    <a:pt x="1787" y="1263"/>
                  </a:cubicBezTo>
                  <a:cubicBezTo>
                    <a:pt x="1787" y="1025"/>
                    <a:pt x="1739" y="763"/>
                    <a:pt x="1549" y="548"/>
                  </a:cubicBezTo>
                  <a:cubicBezTo>
                    <a:pt x="1429" y="406"/>
                    <a:pt x="1287" y="239"/>
                    <a:pt x="1120" y="167"/>
                  </a:cubicBezTo>
                  <a:cubicBezTo>
                    <a:pt x="929" y="72"/>
                    <a:pt x="715" y="1"/>
                    <a:pt x="524"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5"/>
            <p:cNvSpPr/>
            <p:nvPr/>
          </p:nvSpPr>
          <p:spPr>
            <a:xfrm>
              <a:off x="3334722" y="2588945"/>
              <a:ext cx="53279" cy="74597"/>
            </a:xfrm>
            <a:custGeom>
              <a:rect b="b" l="l" r="r" t="t"/>
              <a:pathLst>
                <a:path extrusionOk="0" h="2502" w="1787">
                  <a:moveTo>
                    <a:pt x="1" y="1"/>
                  </a:moveTo>
                  <a:cubicBezTo>
                    <a:pt x="215" y="1"/>
                    <a:pt x="429" y="48"/>
                    <a:pt x="596" y="144"/>
                  </a:cubicBezTo>
                  <a:cubicBezTo>
                    <a:pt x="786" y="239"/>
                    <a:pt x="929" y="358"/>
                    <a:pt x="1048" y="525"/>
                  </a:cubicBezTo>
                  <a:cubicBezTo>
                    <a:pt x="1191" y="739"/>
                    <a:pt x="1287" y="1001"/>
                    <a:pt x="1287" y="1239"/>
                  </a:cubicBezTo>
                  <a:cubicBezTo>
                    <a:pt x="1287" y="1477"/>
                    <a:pt x="1191" y="1739"/>
                    <a:pt x="1048" y="1953"/>
                  </a:cubicBezTo>
                  <a:cubicBezTo>
                    <a:pt x="810" y="2287"/>
                    <a:pt x="429" y="2501"/>
                    <a:pt x="1" y="2501"/>
                  </a:cubicBezTo>
                  <a:lnTo>
                    <a:pt x="524" y="2501"/>
                  </a:lnTo>
                  <a:cubicBezTo>
                    <a:pt x="929" y="2501"/>
                    <a:pt x="1310" y="2287"/>
                    <a:pt x="1549" y="1953"/>
                  </a:cubicBezTo>
                  <a:cubicBezTo>
                    <a:pt x="1715" y="1763"/>
                    <a:pt x="1787" y="1525"/>
                    <a:pt x="1787" y="1239"/>
                  </a:cubicBezTo>
                  <a:cubicBezTo>
                    <a:pt x="1787" y="977"/>
                    <a:pt x="1739" y="715"/>
                    <a:pt x="1549" y="525"/>
                  </a:cubicBezTo>
                  <a:cubicBezTo>
                    <a:pt x="1429" y="382"/>
                    <a:pt x="1287" y="239"/>
                    <a:pt x="1120" y="144"/>
                  </a:cubicBezTo>
                  <a:cubicBezTo>
                    <a:pt x="929" y="48"/>
                    <a:pt x="715" y="1"/>
                    <a:pt x="5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5"/>
            <p:cNvSpPr/>
            <p:nvPr/>
          </p:nvSpPr>
          <p:spPr>
            <a:xfrm>
              <a:off x="3334722" y="2464705"/>
              <a:ext cx="53279" cy="74567"/>
            </a:xfrm>
            <a:custGeom>
              <a:rect b="b" l="l" r="r" t="t"/>
              <a:pathLst>
                <a:path extrusionOk="0" h="2501" w="1787">
                  <a:moveTo>
                    <a:pt x="1" y="0"/>
                  </a:moveTo>
                  <a:cubicBezTo>
                    <a:pt x="215" y="0"/>
                    <a:pt x="429" y="48"/>
                    <a:pt x="596" y="143"/>
                  </a:cubicBezTo>
                  <a:cubicBezTo>
                    <a:pt x="786" y="238"/>
                    <a:pt x="929" y="357"/>
                    <a:pt x="1048" y="524"/>
                  </a:cubicBezTo>
                  <a:cubicBezTo>
                    <a:pt x="1191" y="738"/>
                    <a:pt x="1287" y="1000"/>
                    <a:pt x="1287" y="1239"/>
                  </a:cubicBezTo>
                  <a:cubicBezTo>
                    <a:pt x="1287" y="1477"/>
                    <a:pt x="1191" y="1739"/>
                    <a:pt x="1048" y="1953"/>
                  </a:cubicBezTo>
                  <a:cubicBezTo>
                    <a:pt x="810" y="2286"/>
                    <a:pt x="429" y="2501"/>
                    <a:pt x="1" y="2501"/>
                  </a:cubicBezTo>
                  <a:lnTo>
                    <a:pt x="524" y="2501"/>
                  </a:lnTo>
                  <a:cubicBezTo>
                    <a:pt x="929" y="2501"/>
                    <a:pt x="1310" y="2286"/>
                    <a:pt x="1549" y="1953"/>
                  </a:cubicBezTo>
                  <a:cubicBezTo>
                    <a:pt x="1715" y="1762"/>
                    <a:pt x="1787" y="1524"/>
                    <a:pt x="1787" y="1239"/>
                  </a:cubicBezTo>
                  <a:cubicBezTo>
                    <a:pt x="1787" y="1000"/>
                    <a:pt x="1739" y="738"/>
                    <a:pt x="1549" y="524"/>
                  </a:cubicBezTo>
                  <a:cubicBezTo>
                    <a:pt x="1429" y="381"/>
                    <a:pt x="1287" y="238"/>
                    <a:pt x="1120" y="143"/>
                  </a:cubicBezTo>
                  <a:cubicBezTo>
                    <a:pt x="929" y="48"/>
                    <a:pt x="715" y="0"/>
                    <a:pt x="524"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55"/>
            <p:cNvSpPr/>
            <p:nvPr/>
          </p:nvSpPr>
          <p:spPr>
            <a:xfrm>
              <a:off x="3052847" y="2453345"/>
              <a:ext cx="97286" cy="97286"/>
            </a:xfrm>
            <a:custGeom>
              <a:rect b="b" l="l" r="r" t="t"/>
              <a:pathLst>
                <a:path extrusionOk="0" h="3263" w="3263">
                  <a:moveTo>
                    <a:pt x="1643" y="0"/>
                  </a:moveTo>
                  <a:cubicBezTo>
                    <a:pt x="738" y="0"/>
                    <a:pt x="0" y="715"/>
                    <a:pt x="0" y="1620"/>
                  </a:cubicBezTo>
                  <a:cubicBezTo>
                    <a:pt x="0" y="2524"/>
                    <a:pt x="738" y="3263"/>
                    <a:pt x="1643" y="3263"/>
                  </a:cubicBezTo>
                  <a:cubicBezTo>
                    <a:pt x="2525" y="3263"/>
                    <a:pt x="3263" y="2524"/>
                    <a:pt x="3263" y="1620"/>
                  </a:cubicBezTo>
                  <a:cubicBezTo>
                    <a:pt x="3263" y="715"/>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55"/>
            <p:cNvSpPr/>
            <p:nvPr/>
          </p:nvSpPr>
          <p:spPr>
            <a:xfrm>
              <a:off x="3074851" y="2454746"/>
              <a:ext cx="74567" cy="95885"/>
            </a:xfrm>
            <a:custGeom>
              <a:rect b="b" l="l" r="r" t="t"/>
              <a:pathLst>
                <a:path extrusionOk="0" h="3216" w="2501">
                  <a:moveTo>
                    <a:pt x="1334" y="1"/>
                  </a:moveTo>
                  <a:lnTo>
                    <a:pt x="1334" y="1"/>
                  </a:lnTo>
                  <a:cubicBezTo>
                    <a:pt x="1787" y="310"/>
                    <a:pt x="2096" y="810"/>
                    <a:pt x="2096" y="1382"/>
                  </a:cubicBezTo>
                  <a:cubicBezTo>
                    <a:pt x="2096" y="2287"/>
                    <a:pt x="1334" y="3001"/>
                    <a:pt x="453" y="3001"/>
                  </a:cubicBezTo>
                  <a:cubicBezTo>
                    <a:pt x="310" y="3001"/>
                    <a:pt x="143" y="2978"/>
                    <a:pt x="0" y="2954"/>
                  </a:cubicBezTo>
                  <a:lnTo>
                    <a:pt x="0" y="2954"/>
                  </a:lnTo>
                  <a:cubicBezTo>
                    <a:pt x="239" y="3120"/>
                    <a:pt x="548" y="3216"/>
                    <a:pt x="858" y="3216"/>
                  </a:cubicBezTo>
                  <a:cubicBezTo>
                    <a:pt x="1787" y="3216"/>
                    <a:pt x="2501" y="2477"/>
                    <a:pt x="2501" y="1573"/>
                  </a:cubicBezTo>
                  <a:cubicBezTo>
                    <a:pt x="2501" y="834"/>
                    <a:pt x="2001" y="215"/>
                    <a:pt x="1334"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55"/>
            <p:cNvSpPr/>
            <p:nvPr/>
          </p:nvSpPr>
          <p:spPr>
            <a:xfrm>
              <a:off x="3052847" y="2576184"/>
              <a:ext cx="97286" cy="98002"/>
            </a:xfrm>
            <a:custGeom>
              <a:rect b="b" l="l" r="r" t="t"/>
              <a:pathLst>
                <a:path extrusionOk="0" h="3287" w="3263">
                  <a:moveTo>
                    <a:pt x="1643" y="0"/>
                  </a:moveTo>
                  <a:cubicBezTo>
                    <a:pt x="738" y="0"/>
                    <a:pt x="0" y="738"/>
                    <a:pt x="0" y="1643"/>
                  </a:cubicBezTo>
                  <a:cubicBezTo>
                    <a:pt x="0" y="2548"/>
                    <a:pt x="738" y="3286"/>
                    <a:pt x="1643" y="3286"/>
                  </a:cubicBezTo>
                  <a:cubicBezTo>
                    <a:pt x="2525" y="3286"/>
                    <a:pt x="3263" y="2548"/>
                    <a:pt x="3263" y="1643"/>
                  </a:cubicBezTo>
                  <a:cubicBezTo>
                    <a:pt x="3263" y="738"/>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55"/>
            <p:cNvSpPr/>
            <p:nvPr/>
          </p:nvSpPr>
          <p:spPr>
            <a:xfrm>
              <a:off x="3074851" y="2578301"/>
              <a:ext cx="74567" cy="95885"/>
            </a:xfrm>
            <a:custGeom>
              <a:rect b="b" l="l" r="r" t="t"/>
              <a:pathLst>
                <a:path extrusionOk="0" h="3216" w="2501">
                  <a:moveTo>
                    <a:pt x="1334" y="0"/>
                  </a:moveTo>
                  <a:lnTo>
                    <a:pt x="1334" y="0"/>
                  </a:lnTo>
                  <a:cubicBezTo>
                    <a:pt x="1787" y="286"/>
                    <a:pt x="2096" y="810"/>
                    <a:pt x="2096" y="1358"/>
                  </a:cubicBezTo>
                  <a:cubicBezTo>
                    <a:pt x="2096" y="2287"/>
                    <a:pt x="1334" y="3001"/>
                    <a:pt x="453" y="3001"/>
                  </a:cubicBezTo>
                  <a:cubicBezTo>
                    <a:pt x="310" y="3001"/>
                    <a:pt x="143" y="2977"/>
                    <a:pt x="0" y="2953"/>
                  </a:cubicBezTo>
                  <a:lnTo>
                    <a:pt x="0" y="2953"/>
                  </a:lnTo>
                  <a:cubicBezTo>
                    <a:pt x="239" y="3120"/>
                    <a:pt x="548" y="3215"/>
                    <a:pt x="858" y="3215"/>
                  </a:cubicBezTo>
                  <a:cubicBezTo>
                    <a:pt x="1787" y="3215"/>
                    <a:pt x="2501" y="2477"/>
                    <a:pt x="2501" y="1572"/>
                  </a:cubicBezTo>
                  <a:cubicBezTo>
                    <a:pt x="2501" y="834"/>
                    <a:pt x="2001" y="215"/>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5"/>
            <p:cNvSpPr/>
            <p:nvPr/>
          </p:nvSpPr>
          <p:spPr>
            <a:xfrm>
              <a:off x="3052847" y="2699709"/>
              <a:ext cx="97286" cy="98032"/>
            </a:xfrm>
            <a:custGeom>
              <a:rect b="b" l="l" r="r" t="t"/>
              <a:pathLst>
                <a:path extrusionOk="0" h="3288" w="3263">
                  <a:moveTo>
                    <a:pt x="1643" y="1"/>
                  </a:moveTo>
                  <a:cubicBezTo>
                    <a:pt x="738" y="1"/>
                    <a:pt x="0" y="739"/>
                    <a:pt x="0" y="1644"/>
                  </a:cubicBezTo>
                  <a:cubicBezTo>
                    <a:pt x="0" y="2549"/>
                    <a:pt x="738" y="3287"/>
                    <a:pt x="1643" y="3287"/>
                  </a:cubicBezTo>
                  <a:cubicBezTo>
                    <a:pt x="2525" y="3287"/>
                    <a:pt x="3263" y="2549"/>
                    <a:pt x="3263" y="1644"/>
                  </a:cubicBezTo>
                  <a:cubicBezTo>
                    <a:pt x="3263" y="739"/>
                    <a:pt x="2525" y="1"/>
                    <a:pt x="1643"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5"/>
            <p:cNvSpPr/>
            <p:nvPr/>
          </p:nvSpPr>
          <p:spPr>
            <a:xfrm>
              <a:off x="3074851" y="2701856"/>
              <a:ext cx="74567" cy="95885"/>
            </a:xfrm>
            <a:custGeom>
              <a:rect b="b" l="l" r="r" t="t"/>
              <a:pathLst>
                <a:path extrusionOk="0" h="3216" w="2501">
                  <a:moveTo>
                    <a:pt x="1334" y="0"/>
                  </a:moveTo>
                  <a:lnTo>
                    <a:pt x="1334" y="0"/>
                  </a:lnTo>
                  <a:cubicBezTo>
                    <a:pt x="1787" y="286"/>
                    <a:pt x="2096" y="786"/>
                    <a:pt x="2096" y="1358"/>
                  </a:cubicBezTo>
                  <a:cubicBezTo>
                    <a:pt x="2096" y="2286"/>
                    <a:pt x="1334" y="3001"/>
                    <a:pt x="453" y="3001"/>
                  </a:cubicBezTo>
                  <a:cubicBezTo>
                    <a:pt x="310" y="3001"/>
                    <a:pt x="143" y="2977"/>
                    <a:pt x="0" y="2929"/>
                  </a:cubicBezTo>
                  <a:lnTo>
                    <a:pt x="0" y="2929"/>
                  </a:lnTo>
                  <a:cubicBezTo>
                    <a:pt x="239" y="3120"/>
                    <a:pt x="548" y="3215"/>
                    <a:pt x="858" y="3215"/>
                  </a:cubicBezTo>
                  <a:cubicBezTo>
                    <a:pt x="1787" y="3215"/>
                    <a:pt x="2501" y="2453"/>
                    <a:pt x="2501" y="1572"/>
                  </a:cubicBezTo>
                  <a:cubicBezTo>
                    <a:pt x="2501" y="834"/>
                    <a:pt x="2001" y="191"/>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5"/>
            <p:cNvSpPr/>
            <p:nvPr/>
          </p:nvSpPr>
          <p:spPr>
            <a:xfrm>
              <a:off x="3184900" y="2485993"/>
              <a:ext cx="167590" cy="10674"/>
            </a:xfrm>
            <a:custGeom>
              <a:rect b="b" l="l" r="r" t="t"/>
              <a:pathLst>
                <a:path extrusionOk="0" h="358" w="5621">
                  <a:moveTo>
                    <a:pt x="191" y="1"/>
                  </a:moveTo>
                  <a:cubicBezTo>
                    <a:pt x="96" y="1"/>
                    <a:pt x="1" y="48"/>
                    <a:pt x="1" y="143"/>
                  </a:cubicBezTo>
                  <a:cubicBezTo>
                    <a:pt x="1" y="263"/>
                    <a:pt x="96" y="358"/>
                    <a:pt x="191" y="358"/>
                  </a:cubicBezTo>
                  <a:lnTo>
                    <a:pt x="5454" y="358"/>
                  </a:lnTo>
                  <a:cubicBezTo>
                    <a:pt x="5549" y="358"/>
                    <a:pt x="5621" y="286"/>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5"/>
            <p:cNvSpPr/>
            <p:nvPr/>
          </p:nvSpPr>
          <p:spPr>
            <a:xfrm>
              <a:off x="3184900" y="2507996"/>
              <a:ext cx="167590" cy="10704"/>
            </a:xfrm>
            <a:custGeom>
              <a:rect b="b" l="l" r="r" t="t"/>
              <a:pathLst>
                <a:path extrusionOk="0" h="359" w="5621">
                  <a:moveTo>
                    <a:pt x="191" y="1"/>
                  </a:moveTo>
                  <a:cubicBezTo>
                    <a:pt x="96" y="1"/>
                    <a:pt x="1" y="72"/>
                    <a:pt x="1" y="144"/>
                  </a:cubicBezTo>
                  <a:cubicBezTo>
                    <a:pt x="1" y="239"/>
                    <a:pt x="96" y="358"/>
                    <a:pt x="191" y="358"/>
                  </a:cubicBezTo>
                  <a:lnTo>
                    <a:pt x="5454" y="358"/>
                  </a:lnTo>
                  <a:cubicBezTo>
                    <a:pt x="5549" y="358"/>
                    <a:pt x="5621" y="287"/>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5"/>
            <p:cNvSpPr/>
            <p:nvPr/>
          </p:nvSpPr>
          <p:spPr>
            <a:xfrm>
              <a:off x="3045752" y="2448276"/>
              <a:ext cx="351489" cy="108050"/>
            </a:xfrm>
            <a:custGeom>
              <a:rect b="b" l="l" r="r" t="t"/>
              <a:pathLst>
                <a:path extrusionOk="0" h="3624" w="11789">
                  <a:moveTo>
                    <a:pt x="1881" y="361"/>
                  </a:moveTo>
                  <a:cubicBezTo>
                    <a:pt x="2667" y="361"/>
                    <a:pt x="3334" y="1027"/>
                    <a:pt x="3334" y="1837"/>
                  </a:cubicBezTo>
                  <a:cubicBezTo>
                    <a:pt x="3334" y="2623"/>
                    <a:pt x="2667" y="3290"/>
                    <a:pt x="1881" y="3290"/>
                  </a:cubicBezTo>
                  <a:cubicBezTo>
                    <a:pt x="1072" y="3290"/>
                    <a:pt x="405" y="2623"/>
                    <a:pt x="405" y="1837"/>
                  </a:cubicBezTo>
                  <a:cubicBezTo>
                    <a:pt x="405" y="1027"/>
                    <a:pt x="1072" y="361"/>
                    <a:pt x="1881" y="361"/>
                  </a:cubicBezTo>
                  <a:close/>
                  <a:moveTo>
                    <a:pt x="1884" y="1"/>
                  </a:moveTo>
                  <a:cubicBezTo>
                    <a:pt x="1851" y="1"/>
                    <a:pt x="1819" y="2"/>
                    <a:pt x="1786" y="3"/>
                  </a:cubicBezTo>
                  <a:cubicBezTo>
                    <a:pt x="857" y="27"/>
                    <a:pt x="119" y="789"/>
                    <a:pt x="48" y="1694"/>
                  </a:cubicBezTo>
                  <a:cubicBezTo>
                    <a:pt x="0" y="2742"/>
                    <a:pt x="834" y="3623"/>
                    <a:pt x="1834" y="3623"/>
                  </a:cubicBezTo>
                  <a:cubicBezTo>
                    <a:pt x="2262" y="3623"/>
                    <a:pt x="2620" y="3457"/>
                    <a:pt x="2905" y="3266"/>
                  </a:cubicBezTo>
                  <a:lnTo>
                    <a:pt x="8240" y="3266"/>
                  </a:lnTo>
                  <a:cubicBezTo>
                    <a:pt x="8335" y="3266"/>
                    <a:pt x="8430" y="3195"/>
                    <a:pt x="8430" y="3099"/>
                  </a:cubicBezTo>
                  <a:cubicBezTo>
                    <a:pt x="8430" y="2980"/>
                    <a:pt x="8359" y="2885"/>
                    <a:pt x="8240" y="2885"/>
                  </a:cubicBezTo>
                  <a:lnTo>
                    <a:pt x="3263" y="2885"/>
                  </a:lnTo>
                  <a:cubicBezTo>
                    <a:pt x="3501" y="2599"/>
                    <a:pt x="3620" y="2218"/>
                    <a:pt x="3620" y="1790"/>
                  </a:cubicBezTo>
                  <a:cubicBezTo>
                    <a:pt x="3620" y="1385"/>
                    <a:pt x="3477" y="1027"/>
                    <a:pt x="3263" y="694"/>
                  </a:cubicBezTo>
                  <a:lnTo>
                    <a:pt x="10216" y="694"/>
                  </a:lnTo>
                  <a:cubicBezTo>
                    <a:pt x="10574" y="694"/>
                    <a:pt x="10883" y="861"/>
                    <a:pt x="11098" y="1170"/>
                  </a:cubicBezTo>
                  <a:cubicBezTo>
                    <a:pt x="11360" y="1551"/>
                    <a:pt x="11360" y="2028"/>
                    <a:pt x="11098" y="2409"/>
                  </a:cubicBezTo>
                  <a:cubicBezTo>
                    <a:pt x="10883" y="2718"/>
                    <a:pt x="10574" y="2885"/>
                    <a:pt x="10216" y="2885"/>
                  </a:cubicBezTo>
                  <a:lnTo>
                    <a:pt x="9073" y="2885"/>
                  </a:lnTo>
                  <a:cubicBezTo>
                    <a:pt x="8978" y="2885"/>
                    <a:pt x="8907" y="2956"/>
                    <a:pt x="8907" y="3052"/>
                  </a:cubicBezTo>
                  <a:cubicBezTo>
                    <a:pt x="8907" y="3171"/>
                    <a:pt x="8954" y="3266"/>
                    <a:pt x="9073" y="3266"/>
                  </a:cubicBezTo>
                  <a:lnTo>
                    <a:pt x="10240" y="3266"/>
                  </a:lnTo>
                  <a:cubicBezTo>
                    <a:pt x="10717" y="3266"/>
                    <a:pt x="11121" y="3028"/>
                    <a:pt x="11431" y="2623"/>
                  </a:cubicBezTo>
                  <a:cubicBezTo>
                    <a:pt x="11788" y="2123"/>
                    <a:pt x="11788" y="1480"/>
                    <a:pt x="11431" y="1004"/>
                  </a:cubicBezTo>
                  <a:cubicBezTo>
                    <a:pt x="11169" y="599"/>
                    <a:pt x="10717" y="361"/>
                    <a:pt x="10240" y="361"/>
                  </a:cubicBezTo>
                  <a:lnTo>
                    <a:pt x="2953" y="361"/>
                  </a:lnTo>
                  <a:cubicBezTo>
                    <a:pt x="2644" y="140"/>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5"/>
            <p:cNvSpPr/>
            <p:nvPr/>
          </p:nvSpPr>
          <p:spPr>
            <a:xfrm>
              <a:off x="3079115" y="2475349"/>
              <a:ext cx="42635" cy="50626"/>
            </a:xfrm>
            <a:custGeom>
              <a:rect b="b" l="l" r="r" t="t"/>
              <a:pathLst>
                <a:path extrusionOk="0" h="1698" w="1430">
                  <a:moveTo>
                    <a:pt x="762" y="596"/>
                  </a:moveTo>
                  <a:lnTo>
                    <a:pt x="905" y="1001"/>
                  </a:lnTo>
                  <a:lnTo>
                    <a:pt x="572" y="1001"/>
                  </a:lnTo>
                  <a:lnTo>
                    <a:pt x="762" y="596"/>
                  </a:lnTo>
                  <a:close/>
                  <a:moveTo>
                    <a:pt x="715" y="0"/>
                  </a:moveTo>
                  <a:cubicBezTo>
                    <a:pt x="643" y="0"/>
                    <a:pt x="572" y="48"/>
                    <a:pt x="548" y="119"/>
                  </a:cubicBezTo>
                  <a:lnTo>
                    <a:pt x="48" y="1453"/>
                  </a:lnTo>
                  <a:cubicBezTo>
                    <a:pt x="0" y="1548"/>
                    <a:pt x="48" y="1667"/>
                    <a:pt x="119" y="1691"/>
                  </a:cubicBezTo>
                  <a:lnTo>
                    <a:pt x="191" y="1691"/>
                  </a:lnTo>
                  <a:cubicBezTo>
                    <a:pt x="238" y="1691"/>
                    <a:pt x="334" y="1667"/>
                    <a:pt x="334" y="1572"/>
                  </a:cubicBezTo>
                  <a:lnTo>
                    <a:pt x="429" y="1358"/>
                  </a:lnTo>
                  <a:lnTo>
                    <a:pt x="1001" y="1358"/>
                  </a:lnTo>
                  <a:lnTo>
                    <a:pt x="1072" y="1572"/>
                  </a:lnTo>
                  <a:cubicBezTo>
                    <a:pt x="1111" y="1651"/>
                    <a:pt x="1167" y="1697"/>
                    <a:pt x="1239" y="1697"/>
                  </a:cubicBezTo>
                  <a:cubicBezTo>
                    <a:pt x="1254" y="1697"/>
                    <a:pt x="1270" y="1695"/>
                    <a:pt x="1286" y="1691"/>
                  </a:cubicBezTo>
                  <a:cubicBezTo>
                    <a:pt x="1382" y="1667"/>
                    <a:pt x="1429" y="1572"/>
                    <a:pt x="1405" y="1453"/>
                  </a:cubicBezTo>
                  <a:lnTo>
                    <a:pt x="905" y="119"/>
                  </a:lnTo>
                  <a:cubicBezTo>
                    <a:pt x="881" y="24"/>
                    <a:pt x="786"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5"/>
            <p:cNvSpPr/>
            <p:nvPr/>
          </p:nvSpPr>
          <p:spPr>
            <a:xfrm>
              <a:off x="3185615" y="2608116"/>
              <a:ext cx="168306" cy="10674"/>
            </a:xfrm>
            <a:custGeom>
              <a:rect b="b" l="l" r="r" t="t"/>
              <a:pathLst>
                <a:path extrusionOk="0" h="358" w="5645">
                  <a:moveTo>
                    <a:pt x="191" y="1"/>
                  </a:moveTo>
                  <a:cubicBezTo>
                    <a:pt x="96" y="1"/>
                    <a:pt x="1" y="72"/>
                    <a:pt x="1" y="167"/>
                  </a:cubicBezTo>
                  <a:cubicBezTo>
                    <a:pt x="1" y="286"/>
                    <a:pt x="72" y="358"/>
                    <a:pt x="191" y="358"/>
                  </a:cubicBezTo>
                  <a:lnTo>
                    <a:pt x="5454" y="358"/>
                  </a:lnTo>
                  <a:cubicBezTo>
                    <a:pt x="5549" y="358"/>
                    <a:pt x="5621" y="310"/>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55"/>
            <p:cNvSpPr/>
            <p:nvPr/>
          </p:nvSpPr>
          <p:spPr>
            <a:xfrm>
              <a:off x="3185615" y="2631551"/>
              <a:ext cx="168306" cy="10674"/>
            </a:xfrm>
            <a:custGeom>
              <a:rect b="b" l="l" r="r" t="t"/>
              <a:pathLst>
                <a:path extrusionOk="0" h="358" w="5645">
                  <a:moveTo>
                    <a:pt x="191" y="1"/>
                  </a:moveTo>
                  <a:cubicBezTo>
                    <a:pt x="96" y="1"/>
                    <a:pt x="1" y="48"/>
                    <a:pt x="1" y="143"/>
                  </a:cubicBezTo>
                  <a:cubicBezTo>
                    <a:pt x="1" y="262"/>
                    <a:pt x="72" y="358"/>
                    <a:pt x="191" y="358"/>
                  </a:cubicBezTo>
                  <a:lnTo>
                    <a:pt x="5454" y="358"/>
                  </a:lnTo>
                  <a:cubicBezTo>
                    <a:pt x="5549" y="358"/>
                    <a:pt x="5621" y="286"/>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5"/>
            <p:cNvSpPr/>
            <p:nvPr/>
          </p:nvSpPr>
          <p:spPr>
            <a:xfrm>
              <a:off x="3045752" y="2571831"/>
              <a:ext cx="350773" cy="107334"/>
            </a:xfrm>
            <a:custGeom>
              <a:rect b="b" l="l" r="r" t="t"/>
              <a:pathLst>
                <a:path extrusionOk="0" h="3600" w="11765">
                  <a:moveTo>
                    <a:pt x="10240" y="694"/>
                  </a:moveTo>
                  <a:cubicBezTo>
                    <a:pt x="10598" y="694"/>
                    <a:pt x="10931" y="860"/>
                    <a:pt x="11121" y="1170"/>
                  </a:cubicBezTo>
                  <a:cubicBezTo>
                    <a:pt x="11360" y="1551"/>
                    <a:pt x="11360" y="2051"/>
                    <a:pt x="11121" y="2408"/>
                  </a:cubicBezTo>
                  <a:cubicBezTo>
                    <a:pt x="10931" y="2718"/>
                    <a:pt x="10598" y="2885"/>
                    <a:pt x="10240" y="2885"/>
                  </a:cubicBezTo>
                  <a:lnTo>
                    <a:pt x="3310" y="2885"/>
                  </a:lnTo>
                  <a:cubicBezTo>
                    <a:pt x="3548" y="2599"/>
                    <a:pt x="3668" y="2218"/>
                    <a:pt x="3668" y="1789"/>
                  </a:cubicBezTo>
                  <a:cubicBezTo>
                    <a:pt x="3668" y="1384"/>
                    <a:pt x="3501" y="1027"/>
                    <a:pt x="3310" y="694"/>
                  </a:cubicBezTo>
                  <a:close/>
                  <a:moveTo>
                    <a:pt x="1881" y="337"/>
                  </a:moveTo>
                  <a:cubicBezTo>
                    <a:pt x="2667" y="337"/>
                    <a:pt x="3334" y="980"/>
                    <a:pt x="3334" y="1789"/>
                  </a:cubicBezTo>
                  <a:cubicBezTo>
                    <a:pt x="3286" y="2599"/>
                    <a:pt x="2643" y="3242"/>
                    <a:pt x="1881" y="3242"/>
                  </a:cubicBezTo>
                  <a:cubicBezTo>
                    <a:pt x="1072" y="3242"/>
                    <a:pt x="405" y="2599"/>
                    <a:pt x="405" y="1789"/>
                  </a:cubicBezTo>
                  <a:cubicBezTo>
                    <a:pt x="405" y="980"/>
                    <a:pt x="1072" y="337"/>
                    <a:pt x="1881" y="337"/>
                  </a:cubicBezTo>
                  <a:close/>
                  <a:moveTo>
                    <a:pt x="1884" y="1"/>
                  </a:moveTo>
                  <a:cubicBezTo>
                    <a:pt x="1851" y="1"/>
                    <a:pt x="1819" y="1"/>
                    <a:pt x="1786" y="3"/>
                  </a:cubicBezTo>
                  <a:cubicBezTo>
                    <a:pt x="857" y="27"/>
                    <a:pt x="119" y="789"/>
                    <a:pt x="48" y="1694"/>
                  </a:cubicBezTo>
                  <a:cubicBezTo>
                    <a:pt x="0" y="2742"/>
                    <a:pt x="834" y="3599"/>
                    <a:pt x="1834" y="3599"/>
                  </a:cubicBezTo>
                  <a:cubicBezTo>
                    <a:pt x="2262" y="3599"/>
                    <a:pt x="2620" y="3456"/>
                    <a:pt x="2905" y="3242"/>
                  </a:cubicBezTo>
                  <a:lnTo>
                    <a:pt x="10216" y="3242"/>
                  </a:lnTo>
                  <a:cubicBezTo>
                    <a:pt x="10669" y="3242"/>
                    <a:pt x="11098" y="3004"/>
                    <a:pt x="11407" y="2623"/>
                  </a:cubicBezTo>
                  <a:cubicBezTo>
                    <a:pt x="11764" y="2123"/>
                    <a:pt x="11764" y="1456"/>
                    <a:pt x="11407" y="980"/>
                  </a:cubicBezTo>
                  <a:cubicBezTo>
                    <a:pt x="11121" y="598"/>
                    <a:pt x="10693" y="360"/>
                    <a:pt x="10240" y="360"/>
                  </a:cubicBezTo>
                  <a:lnTo>
                    <a:pt x="2953" y="360"/>
                  </a:lnTo>
                  <a:cubicBezTo>
                    <a:pt x="2644" y="139"/>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5"/>
            <p:cNvSpPr/>
            <p:nvPr/>
          </p:nvSpPr>
          <p:spPr>
            <a:xfrm>
              <a:off x="3084094" y="2600305"/>
              <a:ext cx="35510" cy="51878"/>
            </a:xfrm>
            <a:custGeom>
              <a:rect b="b" l="l" r="r" t="t"/>
              <a:pathLst>
                <a:path extrusionOk="0" h="1740" w="1191">
                  <a:moveTo>
                    <a:pt x="524" y="334"/>
                  </a:moveTo>
                  <a:cubicBezTo>
                    <a:pt x="595" y="334"/>
                    <a:pt x="643" y="358"/>
                    <a:pt x="667" y="453"/>
                  </a:cubicBezTo>
                  <a:cubicBezTo>
                    <a:pt x="714" y="548"/>
                    <a:pt x="619" y="620"/>
                    <a:pt x="524" y="620"/>
                  </a:cubicBezTo>
                  <a:lnTo>
                    <a:pt x="286" y="620"/>
                  </a:lnTo>
                  <a:lnTo>
                    <a:pt x="286" y="334"/>
                  </a:lnTo>
                  <a:close/>
                  <a:moveTo>
                    <a:pt x="619" y="953"/>
                  </a:moveTo>
                  <a:cubicBezTo>
                    <a:pt x="714" y="953"/>
                    <a:pt x="786" y="1025"/>
                    <a:pt x="834" y="1096"/>
                  </a:cubicBezTo>
                  <a:cubicBezTo>
                    <a:pt x="810" y="1263"/>
                    <a:pt x="738" y="1334"/>
                    <a:pt x="619" y="1334"/>
                  </a:cubicBezTo>
                  <a:lnTo>
                    <a:pt x="310" y="1334"/>
                  </a:lnTo>
                  <a:lnTo>
                    <a:pt x="310" y="953"/>
                  </a:lnTo>
                  <a:close/>
                  <a:moveTo>
                    <a:pt x="167" y="1"/>
                  </a:moveTo>
                  <a:cubicBezTo>
                    <a:pt x="71" y="1"/>
                    <a:pt x="0" y="96"/>
                    <a:pt x="0" y="191"/>
                  </a:cubicBezTo>
                  <a:lnTo>
                    <a:pt x="0" y="1549"/>
                  </a:lnTo>
                  <a:lnTo>
                    <a:pt x="0" y="1620"/>
                  </a:lnTo>
                  <a:cubicBezTo>
                    <a:pt x="24" y="1692"/>
                    <a:pt x="71" y="1739"/>
                    <a:pt x="167" y="1739"/>
                  </a:cubicBezTo>
                  <a:lnTo>
                    <a:pt x="643" y="1739"/>
                  </a:lnTo>
                  <a:cubicBezTo>
                    <a:pt x="953" y="1739"/>
                    <a:pt x="1191" y="1501"/>
                    <a:pt x="1191" y="1191"/>
                  </a:cubicBezTo>
                  <a:cubicBezTo>
                    <a:pt x="1143" y="977"/>
                    <a:pt x="1096" y="834"/>
                    <a:pt x="976" y="739"/>
                  </a:cubicBezTo>
                  <a:cubicBezTo>
                    <a:pt x="1024" y="668"/>
                    <a:pt x="1048" y="548"/>
                    <a:pt x="1024" y="382"/>
                  </a:cubicBezTo>
                  <a:cubicBezTo>
                    <a:pt x="1000" y="144"/>
                    <a:pt x="786"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55"/>
            <p:cNvSpPr/>
            <p:nvPr/>
          </p:nvSpPr>
          <p:spPr>
            <a:xfrm>
              <a:off x="3185615" y="2732387"/>
              <a:ext cx="168306" cy="10674"/>
            </a:xfrm>
            <a:custGeom>
              <a:rect b="b" l="l" r="r" t="t"/>
              <a:pathLst>
                <a:path extrusionOk="0" h="358" w="5645">
                  <a:moveTo>
                    <a:pt x="191" y="0"/>
                  </a:moveTo>
                  <a:cubicBezTo>
                    <a:pt x="96" y="0"/>
                    <a:pt x="1" y="72"/>
                    <a:pt x="1" y="167"/>
                  </a:cubicBezTo>
                  <a:cubicBezTo>
                    <a:pt x="1" y="286"/>
                    <a:pt x="72" y="357"/>
                    <a:pt x="191" y="357"/>
                  </a:cubicBezTo>
                  <a:lnTo>
                    <a:pt x="5454" y="357"/>
                  </a:lnTo>
                  <a:cubicBezTo>
                    <a:pt x="5549" y="357"/>
                    <a:pt x="5621" y="310"/>
                    <a:pt x="5621" y="215"/>
                  </a:cubicBezTo>
                  <a:cubicBezTo>
                    <a:pt x="5645" y="95"/>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55"/>
            <p:cNvSpPr/>
            <p:nvPr/>
          </p:nvSpPr>
          <p:spPr>
            <a:xfrm>
              <a:off x="3185615" y="2755106"/>
              <a:ext cx="168306" cy="10674"/>
            </a:xfrm>
            <a:custGeom>
              <a:rect b="b" l="l" r="r" t="t"/>
              <a:pathLst>
                <a:path extrusionOk="0" h="358" w="5645">
                  <a:moveTo>
                    <a:pt x="191" y="0"/>
                  </a:moveTo>
                  <a:cubicBezTo>
                    <a:pt x="96" y="0"/>
                    <a:pt x="1" y="48"/>
                    <a:pt x="1" y="143"/>
                  </a:cubicBezTo>
                  <a:cubicBezTo>
                    <a:pt x="1" y="262"/>
                    <a:pt x="72" y="357"/>
                    <a:pt x="191" y="357"/>
                  </a:cubicBezTo>
                  <a:lnTo>
                    <a:pt x="5454" y="357"/>
                  </a:lnTo>
                  <a:cubicBezTo>
                    <a:pt x="5549" y="357"/>
                    <a:pt x="5621" y="286"/>
                    <a:pt x="5621" y="191"/>
                  </a:cubicBezTo>
                  <a:cubicBezTo>
                    <a:pt x="5645" y="72"/>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5"/>
            <p:cNvSpPr/>
            <p:nvPr/>
          </p:nvSpPr>
          <p:spPr>
            <a:xfrm>
              <a:off x="3046437" y="2694044"/>
              <a:ext cx="351519" cy="107155"/>
            </a:xfrm>
            <a:custGeom>
              <a:rect b="b" l="l" r="r" t="t"/>
              <a:pathLst>
                <a:path extrusionOk="0" h="3594" w="11790">
                  <a:moveTo>
                    <a:pt x="10217" y="715"/>
                  </a:moveTo>
                  <a:cubicBezTo>
                    <a:pt x="10575" y="715"/>
                    <a:pt x="10908" y="905"/>
                    <a:pt x="11098" y="1191"/>
                  </a:cubicBezTo>
                  <a:cubicBezTo>
                    <a:pt x="11337" y="1572"/>
                    <a:pt x="11337" y="2072"/>
                    <a:pt x="11098" y="2453"/>
                  </a:cubicBezTo>
                  <a:cubicBezTo>
                    <a:pt x="10908" y="2763"/>
                    <a:pt x="10575" y="2929"/>
                    <a:pt x="10217" y="2929"/>
                  </a:cubicBezTo>
                  <a:lnTo>
                    <a:pt x="3287" y="2929"/>
                  </a:lnTo>
                  <a:cubicBezTo>
                    <a:pt x="3525" y="2644"/>
                    <a:pt x="3645" y="2239"/>
                    <a:pt x="3645" y="1834"/>
                  </a:cubicBezTo>
                  <a:cubicBezTo>
                    <a:pt x="3645" y="1405"/>
                    <a:pt x="3478" y="1048"/>
                    <a:pt x="3287" y="715"/>
                  </a:cubicBezTo>
                  <a:close/>
                  <a:moveTo>
                    <a:pt x="1858" y="0"/>
                  </a:moveTo>
                  <a:cubicBezTo>
                    <a:pt x="1573" y="0"/>
                    <a:pt x="1334" y="72"/>
                    <a:pt x="1096" y="191"/>
                  </a:cubicBezTo>
                  <a:cubicBezTo>
                    <a:pt x="1025" y="215"/>
                    <a:pt x="977" y="310"/>
                    <a:pt x="1025" y="405"/>
                  </a:cubicBezTo>
                  <a:cubicBezTo>
                    <a:pt x="1043" y="493"/>
                    <a:pt x="1113" y="542"/>
                    <a:pt x="1187" y="542"/>
                  </a:cubicBezTo>
                  <a:cubicBezTo>
                    <a:pt x="1212" y="542"/>
                    <a:pt x="1238" y="536"/>
                    <a:pt x="1263" y="524"/>
                  </a:cubicBezTo>
                  <a:cubicBezTo>
                    <a:pt x="1430" y="429"/>
                    <a:pt x="1644" y="381"/>
                    <a:pt x="1882" y="381"/>
                  </a:cubicBezTo>
                  <a:cubicBezTo>
                    <a:pt x="2716" y="381"/>
                    <a:pt x="3359" y="1048"/>
                    <a:pt x="3335" y="1882"/>
                  </a:cubicBezTo>
                  <a:cubicBezTo>
                    <a:pt x="3311" y="2644"/>
                    <a:pt x="2716" y="3239"/>
                    <a:pt x="1977" y="3263"/>
                  </a:cubicBezTo>
                  <a:cubicBezTo>
                    <a:pt x="1963" y="3263"/>
                    <a:pt x="1948" y="3263"/>
                    <a:pt x="1933" y="3263"/>
                  </a:cubicBezTo>
                  <a:cubicBezTo>
                    <a:pt x="1119" y="3263"/>
                    <a:pt x="453" y="2629"/>
                    <a:pt x="453" y="1810"/>
                  </a:cubicBezTo>
                  <a:cubicBezTo>
                    <a:pt x="453" y="1501"/>
                    <a:pt x="549" y="1215"/>
                    <a:pt x="715" y="977"/>
                  </a:cubicBezTo>
                  <a:cubicBezTo>
                    <a:pt x="787" y="905"/>
                    <a:pt x="787" y="786"/>
                    <a:pt x="692" y="738"/>
                  </a:cubicBezTo>
                  <a:cubicBezTo>
                    <a:pt x="647" y="705"/>
                    <a:pt x="598" y="688"/>
                    <a:pt x="553" y="688"/>
                  </a:cubicBezTo>
                  <a:cubicBezTo>
                    <a:pt x="501" y="688"/>
                    <a:pt x="455" y="711"/>
                    <a:pt x="430" y="762"/>
                  </a:cubicBezTo>
                  <a:cubicBezTo>
                    <a:pt x="120" y="1167"/>
                    <a:pt x="1" y="1691"/>
                    <a:pt x="120" y="2191"/>
                  </a:cubicBezTo>
                  <a:cubicBezTo>
                    <a:pt x="263" y="2882"/>
                    <a:pt x="811" y="3406"/>
                    <a:pt x="1454" y="3549"/>
                  </a:cubicBezTo>
                  <a:cubicBezTo>
                    <a:pt x="1600" y="3579"/>
                    <a:pt x="1745" y="3594"/>
                    <a:pt x="1886" y="3594"/>
                  </a:cubicBezTo>
                  <a:cubicBezTo>
                    <a:pt x="2295" y="3594"/>
                    <a:pt x="2671" y="3469"/>
                    <a:pt x="2954" y="3239"/>
                  </a:cubicBezTo>
                  <a:lnTo>
                    <a:pt x="10241" y="3239"/>
                  </a:lnTo>
                  <a:cubicBezTo>
                    <a:pt x="10717" y="3239"/>
                    <a:pt x="11146" y="3001"/>
                    <a:pt x="11432" y="2596"/>
                  </a:cubicBezTo>
                  <a:cubicBezTo>
                    <a:pt x="11789" y="2096"/>
                    <a:pt x="11789" y="1453"/>
                    <a:pt x="11432" y="977"/>
                  </a:cubicBezTo>
                  <a:cubicBezTo>
                    <a:pt x="11098" y="619"/>
                    <a:pt x="10670" y="381"/>
                    <a:pt x="10217" y="381"/>
                  </a:cubicBezTo>
                  <a:lnTo>
                    <a:pt x="2930" y="381"/>
                  </a:lnTo>
                  <a:cubicBezTo>
                    <a:pt x="2620" y="143"/>
                    <a:pt x="2239" y="0"/>
                    <a:pt x="18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5"/>
            <p:cNvSpPr/>
            <p:nvPr/>
          </p:nvSpPr>
          <p:spPr>
            <a:xfrm>
              <a:off x="3078399" y="2723144"/>
              <a:ext cx="43351" cy="51163"/>
            </a:xfrm>
            <a:custGeom>
              <a:rect b="b" l="l" r="r" t="t"/>
              <a:pathLst>
                <a:path extrusionOk="0" h="1716" w="1454">
                  <a:moveTo>
                    <a:pt x="858" y="1"/>
                  </a:moveTo>
                  <a:cubicBezTo>
                    <a:pt x="382" y="1"/>
                    <a:pt x="1" y="382"/>
                    <a:pt x="1" y="858"/>
                  </a:cubicBezTo>
                  <a:cubicBezTo>
                    <a:pt x="1" y="1334"/>
                    <a:pt x="382" y="1715"/>
                    <a:pt x="858" y="1715"/>
                  </a:cubicBezTo>
                  <a:cubicBezTo>
                    <a:pt x="1048" y="1715"/>
                    <a:pt x="1215" y="1644"/>
                    <a:pt x="1334" y="1525"/>
                  </a:cubicBezTo>
                  <a:cubicBezTo>
                    <a:pt x="1382" y="1501"/>
                    <a:pt x="1406" y="1477"/>
                    <a:pt x="1406" y="1453"/>
                  </a:cubicBezTo>
                  <a:cubicBezTo>
                    <a:pt x="1453" y="1382"/>
                    <a:pt x="1453" y="1263"/>
                    <a:pt x="1382" y="1215"/>
                  </a:cubicBezTo>
                  <a:cubicBezTo>
                    <a:pt x="1349" y="1182"/>
                    <a:pt x="1305" y="1164"/>
                    <a:pt x="1263" y="1164"/>
                  </a:cubicBezTo>
                  <a:cubicBezTo>
                    <a:pt x="1215" y="1164"/>
                    <a:pt x="1169" y="1188"/>
                    <a:pt x="1144" y="1239"/>
                  </a:cubicBezTo>
                  <a:lnTo>
                    <a:pt x="1096" y="1263"/>
                  </a:lnTo>
                  <a:cubicBezTo>
                    <a:pt x="1048" y="1334"/>
                    <a:pt x="953" y="1358"/>
                    <a:pt x="834" y="1358"/>
                  </a:cubicBezTo>
                  <a:cubicBezTo>
                    <a:pt x="572" y="1358"/>
                    <a:pt x="334" y="1120"/>
                    <a:pt x="334" y="858"/>
                  </a:cubicBezTo>
                  <a:cubicBezTo>
                    <a:pt x="334" y="572"/>
                    <a:pt x="596" y="358"/>
                    <a:pt x="905" y="358"/>
                  </a:cubicBezTo>
                  <a:cubicBezTo>
                    <a:pt x="977" y="358"/>
                    <a:pt x="1096" y="382"/>
                    <a:pt x="1167" y="429"/>
                  </a:cubicBezTo>
                  <a:cubicBezTo>
                    <a:pt x="1205" y="457"/>
                    <a:pt x="1239" y="471"/>
                    <a:pt x="1271" y="471"/>
                  </a:cubicBezTo>
                  <a:cubicBezTo>
                    <a:pt x="1319" y="471"/>
                    <a:pt x="1362" y="439"/>
                    <a:pt x="1406" y="382"/>
                  </a:cubicBezTo>
                  <a:cubicBezTo>
                    <a:pt x="1453" y="286"/>
                    <a:pt x="1429" y="191"/>
                    <a:pt x="1334" y="143"/>
                  </a:cubicBezTo>
                  <a:cubicBezTo>
                    <a:pt x="1191" y="48"/>
                    <a:pt x="1048"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4" name="Google Shape;2924;p55"/>
          <p:cNvGrpSpPr/>
          <p:nvPr/>
        </p:nvGrpSpPr>
        <p:grpSpPr>
          <a:xfrm>
            <a:off x="1788131" y="2447650"/>
            <a:ext cx="365681" cy="352920"/>
            <a:chOff x="2359619" y="2447650"/>
            <a:chExt cx="365681" cy="352920"/>
          </a:xfrm>
        </p:grpSpPr>
        <p:sp>
          <p:nvSpPr>
            <p:cNvPr id="2925" name="Google Shape;2925;p55"/>
            <p:cNvSpPr/>
            <p:nvPr/>
          </p:nvSpPr>
          <p:spPr>
            <a:xfrm>
              <a:off x="2431325" y="2521503"/>
              <a:ext cx="230798" cy="230768"/>
            </a:xfrm>
            <a:custGeom>
              <a:rect b="b" l="l" r="r" t="t"/>
              <a:pathLst>
                <a:path extrusionOk="0" h="7740" w="7741">
                  <a:moveTo>
                    <a:pt x="3882" y="0"/>
                  </a:moveTo>
                  <a:cubicBezTo>
                    <a:pt x="1739" y="0"/>
                    <a:pt x="1" y="1739"/>
                    <a:pt x="1" y="3858"/>
                  </a:cubicBezTo>
                  <a:cubicBezTo>
                    <a:pt x="1" y="6002"/>
                    <a:pt x="1739" y="7740"/>
                    <a:pt x="3882" y="7740"/>
                  </a:cubicBezTo>
                  <a:cubicBezTo>
                    <a:pt x="6002" y="7740"/>
                    <a:pt x="7740" y="6002"/>
                    <a:pt x="7740" y="3858"/>
                  </a:cubicBezTo>
                  <a:cubicBezTo>
                    <a:pt x="7740" y="1739"/>
                    <a:pt x="6002" y="0"/>
                    <a:pt x="3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5"/>
            <p:cNvSpPr/>
            <p:nvPr/>
          </p:nvSpPr>
          <p:spPr>
            <a:xfrm>
              <a:off x="2470383" y="2542075"/>
              <a:ext cx="203815" cy="210345"/>
            </a:xfrm>
            <a:custGeom>
              <a:rect b="b" l="l" r="r" t="t"/>
              <a:pathLst>
                <a:path extrusionOk="0" h="7055" w="6836">
                  <a:moveTo>
                    <a:pt x="4763" y="1"/>
                  </a:moveTo>
                  <a:lnTo>
                    <a:pt x="4763" y="1"/>
                  </a:lnTo>
                  <a:cubicBezTo>
                    <a:pt x="4813" y="32"/>
                    <a:pt x="4861" y="65"/>
                    <a:pt x="4909" y="99"/>
                  </a:cubicBezTo>
                  <a:lnTo>
                    <a:pt x="4909" y="99"/>
                  </a:lnTo>
                  <a:cubicBezTo>
                    <a:pt x="4860" y="52"/>
                    <a:pt x="4819" y="19"/>
                    <a:pt x="4763" y="1"/>
                  </a:cubicBezTo>
                  <a:close/>
                  <a:moveTo>
                    <a:pt x="4909" y="99"/>
                  </a:moveTo>
                  <a:cubicBezTo>
                    <a:pt x="4923" y="113"/>
                    <a:pt x="4938" y="128"/>
                    <a:pt x="4954" y="144"/>
                  </a:cubicBezTo>
                  <a:cubicBezTo>
                    <a:pt x="6454" y="1668"/>
                    <a:pt x="6454" y="4097"/>
                    <a:pt x="4954" y="5621"/>
                  </a:cubicBezTo>
                  <a:cubicBezTo>
                    <a:pt x="4176" y="6372"/>
                    <a:pt x="3187" y="6746"/>
                    <a:pt x="2199" y="6746"/>
                  </a:cubicBezTo>
                  <a:cubicBezTo>
                    <a:pt x="1432" y="6746"/>
                    <a:pt x="666" y="6521"/>
                    <a:pt x="0" y="6074"/>
                  </a:cubicBezTo>
                  <a:lnTo>
                    <a:pt x="0" y="6074"/>
                  </a:lnTo>
                  <a:cubicBezTo>
                    <a:pt x="734" y="6727"/>
                    <a:pt x="1649" y="7054"/>
                    <a:pt x="2566" y="7054"/>
                  </a:cubicBezTo>
                  <a:cubicBezTo>
                    <a:pt x="3554" y="7054"/>
                    <a:pt x="4545" y="6673"/>
                    <a:pt x="5311" y="5907"/>
                  </a:cubicBezTo>
                  <a:cubicBezTo>
                    <a:pt x="6835" y="4407"/>
                    <a:pt x="6835" y="1954"/>
                    <a:pt x="5311" y="430"/>
                  </a:cubicBezTo>
                  <a:cubicBezTo>
                    <a:pt x="5170" y="306"/>
                    <a:pt x="5043" y="196"/>
                    <a:pt x="4909" y="99"/>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5"/>
            <p:cNvSpPr/>
            <p:nvPr/>
          </p:nvSpPr>
          <p:spPr>
            <a:xfrm>
              <a:off x="2370263" y="2476064"/>
              <a:ext cx="353636" cy="321495"/>
            </a:xfrm>
            <a:custGeom>
              <a:rect b="b" l="l" r="r" t="t"/>
              <a:pathLst>
                <a:path extrusionOk="0" h="10783" w="11861">
                  <a:moveTo>
                    <a:pt x="5922" y="1518"/>
                  </a:moveTo>
                  <a:cubicBezTo>
                    <a:pt x="6913" y="1518"/>
                    <a:pt x="7907" y="1893"/>
                    <a:pt x="8669" y="2644"/>
                  </a:cubicBezTo>
                  <a:cubicBezTo>
                    <a:pt x="10193" y="4168"/>
                    <a:pt x="10193" y="6621"/>
                    <a:pt x="8669" y="8121"/>
                  </a:cubicBezTo>
                  <a:cubicBezTo>
                    <a:pt x="7907" y="8883"/>
                    <a:pt x="6919" y="9264"/>
                    <a:pt x="5930" y="9264"/>
                  </a:cubicBezTo>
                  <a:cubicBezTo>
                    <a:pt x="4942" y="9264"/>
                    <a:pt x="3954" y="8883"/>
                    <a:pt x="3192" y="8121"/>
                  </a:cubicBezTo>
                  <a:cubicBezTo>
                    <a:pt x="1668" y="6621"/>
                    <a:pt x="1668" y="4168"/>
                    <a:pt x="3192" y="2644"/>
                  </a:cubicBezTo>
                  <a:cubicBezTo>
                    <a:pt x="3942" y="1893"/>
                    <a:pt x="4930" y="1518"/>
                    <a:pt x="5922" y="1518"/>
                  </a:cubicBezTo>
                  <a:close/>
                  <a:moveTo>
                    <a:pt x="5930" y="0"/>
                  </a:moveTo>
                  <a:cubicBezTo>
                    <a:pt x="4555" y="0"/>
                    <a:pt x="3180" y="524"/>
                    <a:pt x="2120" y="1572"/>
                  </a:cubicBezTo>
                  <a:cubicBezTo>
                    <a:pt x="1" y="3691"/>
                    <a:pt x="1" y="7097"/>
                    <a:pt x="2120" y="9193"/>
                  </a:cubicBezTo>
                  <a:cubicBezTo>
                    <a:pt x="3180" y="10252"/>
                    <a:pt x="4555" y="10782"/>
                    <a:pt x="5930" y="10782"/>
                  </a:cubicBezTo>
                  <a:cubicBezTo>
                    <a:pt x="7306" y="10782"/>
                    <a:pt x="8681" y="10252"/>
                    <a:pt x="9741" y="9193"/>
                  </a:cubicBezTo>
                  <a:cubicBezTo>
                    <a:pt x="11860" y="7097"/>
                    <a:pt x="11860" y="3691"/>
                    <a:pt x="9741" y="1572"/>
                  </a:cubicBezTo>
                  <a:cubicBezTo>
                    <a:pt x="8681" y="524"/>
                    <a:pt x="7306" y="0"/>
                    <a:pt x="593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55"/>
            <p:cNvSpPr/>
            <p:nvPr/>
          </p:nvSpPr>
          <p:spPr>
            <a:xfrm>
              <a:off x="2509441" y="2478181"/>
              <a:ext cx="214459" cy="319110"/>
            </a:xfrm>
            <a:custGeom>
              <a:rect b="b" l="l" r="r" t="t"/>
              <a:pathLst>
                <a:path extrusionOk="0" h="10703" w="7193">
                  <a:moveTo>
                    <a:pt x="2001" y="1"/>
                  </a:moveTo>
                  <a:cubicBezTo>
                    <a:pt x="2953" y="191"/>
                    <a:pt x="3811" y="667"/>
                    <a:pt x="4573" y="1406"/>
                  </a:cubicBezTo>
                  <a:cubicBezTo>
                    <a:pt x="6668" y="3525"/>
                    <a:pt x="6668" y="6931"/>
                    <a:pt x="4573" y="9026"/>
                  </a:cubicBezTo>
                  <a:cubicBezTo>
                    <a:pt x="3514" y="10085"/>
                    <a:pt x="2153" y="10608"/>
                    <a:pt x="785" y="10608"/>
                  </a:cubicBezTo>
                  <a:cubicBezTo>
                    <a:pt x="523" y="10608"/>
                    <a:pt x="261" y="10589"/>
                    <a:pt x="0" y="10550"/>
                  </a:cubicBezTo>
                  <a:lnTo>
                    <a:pt x="0" y="10550"/>
                  </a:lnTo>
                  <a:cubicBezTo>
                    <a:pt x="418" y="10652"/>
                    <a:pt x="844" y="10703"/>
                    <a:pt x="1271" y="10703"/>
                  </a:cubicBezTo>
                  <a:cubicBezTo>
                    <a:pt x="2646" y="10703"/>
                    <a:pt x="4019" y="10176"/>
                    <a:pt x="5073" y="9122"/>
                  </a:cubicBezTo>
                  <a:cubicBezTo>
                    <a:pt x="7192" y="7026"/>
                    <a:pt x="7192" y="3620"/>
                    <a:pt x="5073" y="1501"/>
                  </a:cubicBezTo>
                  <a:cubicBezTo>
                    <a:pt x="4215" y="644"/>
                    <a:pt x="3144" y="144"/>
                    <a:pt x="200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55"/>
            <p:cNvSpPr/>
            <p:nvPr/>
          </p:nvSpPr>
          <p:spPr>
            <a:xfrm>
              <a:off x="2433472" y="2522904"/>
              <a:ext cx="290428" cy="274656"/>
            </a:xfrm>
            <a:custGeom>
              <a:rect b="b" l="l" r="r" t="t"/>
              <a:pathLst>
                <a:path extrusionOk="0" h="9212" w="9741">
                  <a:moveTo>
                    <a:pt x="7621" y="1"/>
                  </a:moveTo>
                  <a:lnTo>
                    <a:pt x="6549" y="1073"/>
                  </a:lnTo>
                  <a:cubicBezTo>
                    <a:pt x="8073" y="2597"/>
                    <a:pt x="8073" y="5050"/>
                    <a:pt x="6549" y="6550"/>
                  </a:cubicBezTo>
                  <a:cubicBezTo>
                    <a:pt x="5787" y="7312"/>
                    <a:pt x="4799" y="7693"/>
                    <a:pt x="3810" y="7693"/>
                  </a:cubicBezTo>
                  <a:cubicBezTo>
                    <a:pt x="2822" y="7693"/>
                    <a:pt x="1834" y="7312"/>
                    <a:pt x="1072" y="6550"/>
                  </a:cubicBezTo>
                  <a:lnTo>
                    <a:pt x="0" y="7622"/>
                  </a:lnTo>
                  <a:cubicBezTo>
                    <a:pt x="1060" y="8681"/>
                    <a:pt x="2435" y="9211"/>
                    <a:pt x="3810" y="9211"/>
                  </a:cubicBezTo>
                  <a:cubicBezTo>
                    <a:pt x="5186" y="9211"/>
                    <a:pt x="6561" y="8681"/>
                    <a:pt x="7621" y="7622"/>
                  </a:cubicBezTo>
                  <a:cubicBezTo>
                    <a:pt x="9740" y="5526"/>
                    <a:pt x="9740" y="2120"/>
                    <a:pt x="762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55"/>
            <p:cNvSpPr/>
            <p:nvPr/>
          </p:nvSpPr>
          <p:spPr>
            <a:xfrm>
              <a:off x="2510842" y="2522904"/>
              <a:ext cx="213058" cy="274835"/>
            </a:xfrm>
            <a:custGeom>
              <a:rect b="b" l="l" r="r" t="t"/>
              <a:pathLst>
                <a:path extrusionOk="0" h="9218" w="7146">
                  <a:moveTo>
                    <a:pt x="1" y="9050"/>
                  </a:moveTo>
                  <a:cubicBezTo>
                    <a:pt x="8" y="9051"/>
                    <a:pt x="14" y="9052"/>
                    <a:pt x="21" y="9053"/>
                  </a:cubicBezTo>
                  <a:lnTo>
                    <a:pt x="21" y="9053"/>
                  </a:lnTo>
                  <a:cubicBezTo>
                    <a:pt x="16" y="9050"/>
                    <a:pt x="10" y="9050"/>
                    <a:pt x="1" y="9050"/>
                  </a:cubicBezTo>
                  <a:close/>
                  <a:moveTo>
                    <a:pt x="5026" y="1"/>
                  </a:moveTo>
                  <a:lnTo>
                    <a:pt x="4811" y="215"/>
                  </a:lnTo>
                  <a:cubicBezTo>
                    <a:pt x="6621" y="2335"/>
                    <a:pt x="6550" y="5526"/>
                    <a:pt x="4549" y="7550"/>
                  </a:cubicBezTo>
                  <a:cubicBezTo>
                    <a:pt x="3491" y="8589"/>
                    <a:pt x="2131" y="9108"/>
                    <a:pt x="778" y="9108"/>
                  </a:cubicBezTo>
                  <a:cubicBezTo>
                    <a:pt x="525" y="9108"/>
                    <a:pt x="272" y="9090"/>
                    <a:pt x="21" y="9053"/>
                  </a:cubicBezTo>
                  <a:lnTo>
                    <a:pt x="21" y="9053"/>
                  </a:lnTo>
                  <a:cubicBezTo>
                    <a:pt x="28" y="9058"/>
                    <a:pt x="34" y="9069"/>
                    <a:pt x="49" y="9098"/>
                  </a:cubicBezTo>
                  <a:lnTo>
                    <a:pt x="72" y="9098"/>
                  </a:lnTo>
                  <a:cubicBezTo>
                    <a:pt x="96" y="9098"/>
                    <a:pt x="144" y="9122"/>
                    <a:pt x="191" y="9122"/>
                  </a:cubicBezTo>
                  <a:lnTo>
                    <a:pt x="263" y="9122"/>
                  </a:lnTo>
                  <a:cubicBezTo>
                    <a:pt x="358" y="9146"/>
                    <a:pt x="430" y="9146"/>
                    <a:pt x="525" y="9146"/>
                  </a:cubicBezTo>
                  <a:cubicBezTo>
                    <a:pt x="596" y="9146"/>
                    <a:pt x="644" y="9146"/>
                    <a:pt x="715" y="9169"/>
                  </a:cubicBezTo>
                  <a:cubicBezTo>
                    <a:pt x="787" y="9169"/>
                    <a:pt x="906" y="9217"/>
                    <a:pt x="1025" y="9217"/>
                  </a:cubicBezTo>
                  <a:lnTo>
                    <a:pt x="1192" y="9217"/>
                  </a:lnTo>
                  <a:cubicBezTo>
                    <a:pt x="1220" y="9218"/>
                    <a:pt x="1249" y="9218"/>
                    <a:pt x="1278" y="9218"/>
                  </a:cubicBezTo>
                  <a:cubicBezTo>
                    <a:pt x="2631" y="9218"/>
                    <a:pt x="4000" y="8671"/>
                    <a:pt x="5050" y="7622"/>
                  </a:cubicBezTo>
                  <a:cubicBezTo>
                    <a:pt x="7145" y="5526"/>
                    <a:pt x="7145" y="2120"/>
                    <a:pt x="5026"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55"/>
            <p:cNvSpPr/>
            <p:nvPr/>
          </p:nvSpPr>
          <p:spPr>
            <a:xfrm>
              <a:off x="2363883" y="2454746"/>
              <a:ext cx="170423" cy="170452"/>
            </a:xfrm>
            <a:custGeom>
              <a:rect b="b" l="l" r="r" t="t"/>
              <a:pathLst>
                <a:path extrusionOk="0" h="5717" w="5716">
                  <a:moveTo>
                    <a:pt x="5668" y="1"/>
                  </a:moveTo>
                  <a:cubicBezTo>
                    <a:pt x="2572" y="1"/>
                    <a:pt x="48" y="2525"/>
                    <a:pt x="0" y="5669"/>
                  </a:cubicBezTo>
                  <a:cubicBezTo>
                    <a:pt x="0" y="5692"/>
                    <a:pt x="24" y="5716"/>
                    <a:pt x="72" y="5716"/>
                  </a:cubicBezTo>
                  <a:lnTo>
                    <a:pt x="2596" y="5716"/>
                  </a:lnTo>
                  <a:cubicBezTo>
                    <a:pt x="2620" y="5716"/>
                    <a:pt x="2668" y="5692"/>
                    <a:pt x="2668" y="5669"/>
                  </a:cubicBezTo>
                  <a:cubicBezTo>
                    <a:pt x="2691" y="4025"/>
                    <a:pt x="4025" y="2692"/>
                    <a:pt x="5668" y="2644"/>
                  </a:cubicBezTo>
                  <a:cubicBezTo>
                    <a:pt x="5692" y="2644"/>
                    <a:pt x="5716" y="2620"/>
                    <a:pt x="5716" y="2597"/>
                  </a:cubicBezTo>
                  <a:lnTo>
                    <a:pt x="5716" y="72"/>
                  </a:lnTo>
                  <a:cubicBezTo>
                    <a:pt x="5716" y="25"/>
                    <a:pt x="5692" y="1"/>
                    <a:pt x="566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55"/>
            <p:cNvSpPr/>
            <p:nvPr/>
          </p:nvSpPr>
          <p:spPr>
            <a:xfrm>
              <a:off x="2427777" y="2517955"/>
              <a:ext cx="108676" cy="107245"/>
            </a:xfrm>
            <a:custGeom>
              <a:rect b="b" l="l" r="r" t="t"/>
              <a:pathLst>
                <a:path extrusionOk="0" h="3597" w="3645">
                  <a:moveTo>
                    <a:pt x="3644" y="0"/>
                  </a:moveTo>
                  <a:cubicBezTo>
                    <a:pt x="3597" y="24"/>
                    <a:pt x="3573" y="24"/>
                    <a:pt x="3597" y="24"/>
                  </a:cubicBezTo>
                  <a:cubicBezTo>
                    <a:pt x="1668" y="48"/>
                    <a:pt x="167" y="1596"/>
                    <a:pt x="96" y="3501"/>
                  </a:cubicBezTo>
                  <a:cubicBezTo>
                    <a:pt x="96" y="3572"/>
                    <a:pt x="24" y="3596"/>
                    <a:pt x="1" y="3596"/>
                  </a:cubicBezTo>
                  <a:lnTo>
                    <a:pt x="525" y="3596"/>
                  </a:lnTo>
                  <a:cubicBezTo>
                    <a:pt x="548" y="3596"/>
                    <a:pt x="572" y="3572"/>
                    <a:pt x="572" y="3549"/>
                  </a:cubicBezTo>
                  <a:cubicBezTo>
                    <a:pt x="596" y="1905"/>
                    <a:pt x="1953" y="572"/>
                    <a:pt x="3573" y="524"/>
                  </a:cubicBezTo>
                  <a:cubicBezTo>
                    <a:pt x="3620" y="524"/>
                    <a:pt x="3644" y="500"/>
                    <a:pt x="3644" y="477"/>
                  </a:cubicBezTo>
                  <a:lnTo>
                    <a:pt x="364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55"/>
            <p:cNvSpPr/>
            <p:nvPr/>
          </p:nvSpPr>
          <p:spPr>
            <a:xfrm>
              <a:off x="2487437" y="2611664"/>
              <a:ext cx="106529" cy="10674"/>
            </a:xfrm>
            <a:custGeom>
              <a:rect b="b" l="l" r="r" t="t"/>
              <a:pathLst>
                <a:path extrusionOk="0" h="358" w="3573">
                  <a:moveTo>
                    <a:pt x="214" y="1"/>
                  </a:moveTo>
                  <a:cubicBezTo>
                    <a:pt x="119" y="1"/>
                    <a:pt x="71" y="72"/>
                    <a:pt x="24" y="167"/>
                  </a:cubicBezTo>
                  <a:cubicBezTo>
                    <a:pt x="0" y="239"/>
                    <a:pt x="95" y="358"/>
                    <a:pt x="214" y="358"/>
                  </a:cubicBezTo>
                  <a:lnTo>
                    <a:pt x="3358" y="358"/>
                  </a:lnTo>
                  <a:cubicBezTo>
                    <a:pt x="3453" y="358"/>
                    <a:pt x="3525" y="310"/>
                    <a:pt x="3548" y="215"/>
                  </a:cubicBezTo>
                  <a:cubicBezTo>
                    <a:pt x="3572" y="96"/>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55"/>
            <p:cNvSpPr/>
            <p:nvPr/>
          </p:nvSpPr>
          <p:spPr>
            <a:xfrm>
              <a:off x="2487437" y="2637932"/>
              <a:ext cx="106529" cy="10704"/>
            </a:xfrm>
            <a:custGeom>
              <a:rect b="b" l="l" r="r" t="t"/>
              <a:pathLst>
                <a:path extrusionOk="0" h="359" w="3573">
                  <a:moveTo>
                    <a:pt x="214" y="1"/>
                  </a:moveTo>
                  <a:cubicBezTo>
                    <a:pt x="119" y="1"/>
                    <a:pt x="71" y="48"/>
                    <a:pt x="24" y="144"/>
                  </a:cubicBezTo>
                  <a:cubicBezTo>
                    <a:pt x="0" y="263"/>
                    <a:pt x="95" y="358"/>
                    <a:pt x="214" y="358"/>
                  </a:cubicBezTo>
                  <a:lnTo>
                    <a:pt x="3358" y="358"/>
                  </a:lnTo>
                  <a:cubicBezTo>
                    <a:pt x="3453" y="358"/>
                    <a:pt x="3525" y="287"/>
                    <a:pt x="3548" y="191"/>
                  </a:cubicBezTo>
                  <a:cubicBezTo>
                    <a:pt x="3572" y="72"/>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5"/>
            <p:cNvSpPr/>
            <p:nvPr/>
          </p:nvSpPr>
          <p:spPr>
            <a:xfrm>
              <a:off x="2510842" y="2664199"/>
              <a:ext cx="58974" cy="10704"/>
            </a:xfrm>
            <a:custGeom>
              <a:rect b="b" l="l" r="r" t="t"/>
              <a:pathLst>
                <a:path extrusionOk="0" h="359" w="1978">
                  <a:moveTo>
                    <a:pt x="191" y="1"/>
                  </a:moveTo>
                  <a:cubicBezTo>
                    <a:pt x="120" y="1"/>
                    <a:pt x="49" y="72"/>
                    <a:pt x="25" y="144"/>
                  </a:cubicBezTo>
                  <a:cubicBezTo>
                    <a:pt x="1" y="263"/>
                    <a:pt x="72" y="358"/>
                    <a:pt x="191" y="358"/>
                  </a:cubicBezTo>
                  <a:lnTo>
                    <a:pt x="1787" y="358"/>
                  </a:lnTo>
                  <a:cubicBezTo>
                    <a:pt x="1858" y="358"/>
                    <a:pt x="1930" y="311"/>
                    <a:pt x="1954" y="215"/>
                  </a:cubicBezTo>
                  <a:cubicBezTo>
                    <a:pt x="1978" y="96"/>
                    <a:pt x="1906" y="1"/>
                    <a:pt x="1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5"/>
            <p:cNvSpPr/>
            <p:nvPr/>
          </p:nvSpPr>
          <p:spPr>
            <a:xfrm>
              <a:off x="2359619" y="2447650"/>
              <a:ext cx="365681" cy="352920"/>
            </a:xfrm>
            <a:custGeom>
              <a:rect b="b" l="l" r="r" t="t"/>
              <a:pathLst>
                <a:path extrusionOk="0" h="11837" w="12265">
                  <a:moveTo>
                    <a:pt x="6311" y="1144"/>
                  </a:moveTo>
                  <a:cubicBezTo>
                    <a:pt x="7645" y="1144"/>
                    <a:pt x="8907" y="1644"/>
                    <a:pt x="9883" y="2525"/>
                  </a:cubicBezTo>
                  <a:lnTo>
                    <a:pt x="9050" y="3358"/>
                  </a:lnTo>
                  <a:cubicBezTo>
                    <a:pt x="8286" y="2682"/>
                    <a:pt x="7343" y="2325"/>
                    <a:pt x="6402" y="2325"/>
                  </a:cubicBezTo>
                  <a:cubicBezTo>
                    <a:pt x="6316" y="2325"/>
                    <a:pt x="6230" y="2328"/>
                    <a:pt x="6145" y="2334"/>
                  </a:cubicBezTo>
                  <a:lnTo>
                    <a:pt x="6145" y="1144"/>
                  </a:lnTo>
                  <a:close/>
                  <a:moveTo>
                    <a:pt x="5740" y="358"/>
                  </a:moveTo>
                  <a:lnTo>
                    <a:pt x="5740" y="2715"/>
                  </a:lnTo>
                  <a:cubicBezTo>
                    <a:pt x="4954" y="2739"/>
                    <a:pt x="4192" y="3096"/>
                    <a:pt x="3644" y="3668"/>
                  </a:cubicBezTo>
                  <a:cubicBezTo>
                    <a:pt x="3072" y="4240"/>
                    <a:pt x="2739" y="4978"/>
                    <a:pt x="2691" y="5788"/>
                  </a:cubicBezTo>
                  <a:lnTo>
                    <a:pt x="334" y="5788"/>
                  </a:lnTo>
                  <a:cubicBezTo>
                    <a:pt x="381" y="4359"/>
                    <a:pt x="953" y="3001"/>
                    <a:pt x="1977" y="2001"/>
                  </a:cubicBezTo>
                  <a:cubicBezTo>
                    <a:pt x="2977" y="977"/>
                    <a:pt x="4311" y="429"/>
                    <a:pt x="5740" y="358"/>
                  </a:cubicBezTo>
                  <a:close/>
                  <a:moveTo>
                    <a:pt x="6311" y="2644"/>
                  </a:moveTo>
                  <a:cubicBezTo>
                    <a:pt x="7264" y="2644"/>
                    <a:pt x="8216" y="3001"/>
                    <a:pt x="8931" y="3716"/>
                  </a:cubicBezTo>
                  <a:cubicBezTo>
                    <a:pt x="10360" y="5145"/>
                    <a:pt x="10360" y="7502"/>
                    <a:pt x="8931" y="8931"/>
                  </a:cubicBezTo>
                  <a:cubicBezTo>
                    <a:pt x="8216" y="9645"/>
                    <a:pt x="7270" y="10003"/>
                    <a:pt x="6323" y="10003"/>
                  </a:cubicBezTo>
                  <a:cubicBezTo>
                    <a:pt x="5377" y="10003"/>
                    <a:pt x="4430" y="9645"/>
                    <a:pt x="3715" y="8931"/>
                  </a:cubicBezTo>
                  <a:cubicBezTo>
                    <a:pt x="2906" y="8193"/>
                    <a:pt x="2572" y="7145"/>
                    <a:pt x="2620" y="6145"/>
                  </a:cubicBezTo>
                  <a:lnTo>
                    <a:pt x="2787" y="6145"/>
                  </a:lnTo>
                  <a:cubicBezTo>
                    <a:pt x="2906" y="6145"/>
                    <a:pt x="3025" y="6026"/>
                    <a:pt x="3025" y="5907"/>
                  </a:cubicBezTo>
                  <a:cubicBezTo>
                    <a:pt x="3072" y="4359"/>
                    <a:pt x="4311" y="3096"/>
                    <a:pt x="5859" y="3073"/>
                  </a:cubicBezTo>
                  <a:cubicBezTo>
                    <a:pt x="5978" y="3073"/>
                    <a:pt x="6097" y="2954"/>
                    <a:pt x="6097" y="2835"/>
                  </a:cubicBezTo>
                  <a:lnTo>
                    <a:pt x="6097" y="2644"/>
                  </a:lnTo>
                  <a:close/>
                  <a:moveTo>
                    <a:pt x="5859" y="1"/>
                  </a:moveTo>
                  <a:cubicBezTo>
                    <a:pt x="4311" y="24"/>
                    <a:pt x="2858" y="620"/>
                    <a:pt x="1763" y="1739"/>
                  </a:cubicBezTo>
                  <a:cubicBezTo>
                    <a:pt x="643" y="2835"/>
                    <a:pt x="24" y="4287"/>
                    <a:pt x="0" y="5835"/>
                  </a:cubicBezTo>
                  <a:cubicBezTo>
                    <a:pt x="0" y="5930"/>
                    <a:pt x="48" y="6026"/>
                    <a:pt x="143" y="6073"/>
                  </a:cubicBezTo>
                  <a:lnTo>
                    <a:pt x="739" y="6073"/>
                  </a:lnTo>
                  <a:cubicBezTo>
                    <a:pt x="715" y="6907"/>
                    <a:pt x="858" y="7716"/>
                    <a:pt x="1191" y="8479"/>
                  </a:cubicBezTo>
                  <a:cubicBezTo>
                    <a:pt x="1215" y="8550"/>
                    <a:pt x="1286" y="8598"/>
                    <a:pt x="1334" y="8598"/>
                  </a:cubicBezTo>
                  <a:lnTo>
                    <a:pt x="1405" y="8598"/>
                  </a:lnTo>
                  <a:cubicBezTo>
                    <a:pt x="1477" y="8574"/>
                    <a:pt x="1525" y="8455"/>
                    <a:pt x="1477" y="8359"/>
                  </a:cubicBezTo>
                  <a:cubicBezTo>
                    <a:pt x="1167" y="7645"/>
                    <a:pt x="1048" y="6883"/>
                    <a:pt x="1072" y="6097"/>
                  </a:cubicBezTo>
                  <a:lnTo>
                    <a:pt x="2239" y="6097"/>
                  </a:lnTo>
                  <a:cubicBezTo>
                    <a:pt x="2168" y="7145"/>
                    <a:pt x="2525" y="8217"/>
                    <a:pt x="3263" y="9026"/>
                  </a:cubicBezTo>
                  <a:lnTo>
                    <a:pt x="2430" y="9860"/>
                  </a:lnTo>
                  <a:cubicBezTo>
                    <a:pt x="2191" y="9622"/>
                    <a:pt x="2001" y="9360"/>
                    <a:pt x="1834" y="9074"/>
                  </a:cubicBezTo>
                  <a:cubicBezTo>
                    <a:pt x="1812" y="9019"/>
                    <a:pt x="1761" y="8990"/>
                    <a:pt x="1704" y="8990"/>
                  </a:cubicBezTo>
                  <a:cubicBezTo>
                    <a:pt x="1637" y="8990"/>
                    <a:pt x="1563" y="9031"/>
                    <a:pt x="1525" y="9122"/>
                  </a:cubicBezTo>
                  <a:cubicBezTo>
                    <a:pt x="1477" y="9145"/>
                    <a:pt x="1525" y="9193"/>
                    <a:pt x="1525" y="9241"/>
                  </a:cubicBezTo>
                  <a:cubicBezTo>
                    <a:pt x="1763" y="9598"/>
                    <a:pt x="2001" y="9907"/>
                    <a:pt x="2310" y="10217"/>
                  </a:cubicBezTo>
                  <a:cubicBezTo>
                    <a:pt x="3358" y="11241"/>
                    <a:pt x="4763" y="11836"/>
                    <a:pt x="6240" y="11836"/>
                  </a:cubicBezTo>
                  <a:cubicBezTo>
                    <a:pt x="7740" y="11836"/>
                    <a:pt x="9145" y="11289"/>
                    <a:pt x="10169" y="10217"/>
                  </a:cubicBezTo>
                  <a:cubicBezTo>
                    <a:pt x="11789" y="8693"/>
                    <a:pt x="12265" y="6335"/>
                    <a:pt x="11455" y="4263"/>
                  </a:cubicBezTo>
                  <a:cubicBezTo>
                    <a:pt x="11437" y="4191"/>
                    <a:pt x="11363" y="4160"/>
                    <a:pt x="11287" y="4160"/>
                  </a:cubicBezTo>
                  <a:cubicBezTo>
                    <a:pt x="11263" y="4160"/>
                    <a:pt x="11240" y="4163"/>
                    <a:pt x="11217" y="4168"/>
                  </a:cubicBezTo>
                  <a:cubicBezTo>
                    <a:pt x="11146" y="4192"/>
                    <a:pt x="11098" y="4311"/>
                    <a:pt x="11146" y="4406"/>
                  </a:cubicBezTo>
                  <a:cubicBezTo>
                    <a:pt x="11908" y="6335"/>
                    <a:pt x="11455" y="8550"/>
                    <a:pt x="9979" y="10026"/>
                  </a:cubicBezTo>
                  <a:cubicBezTo>
                    <a:pt x="9002" y="11027"/>
                    <a:pt x="7669" y="11551"/>
                    <a:pt x="6287" y="11551"/>
                  </a:cubicBezTo>
                  <a:cubicBezTo>
                    <a:pt x="4930" y="11551"/>
                    <a:pt x="3692" y="11050"/>
                    <a:pt x="2715" y="10146"/>
                  </a:cubicBezTo>
                  <a:lnTo>
                    <a:pt x="3549" y="9312"/>
                  </a:lnTo>
                  <a:cubicBezTo>
                    <a:pt x="4311" y="10026"/>
                    <a:pt x="5287" y="10384"/>
                    <a:pt x="6287" y="10384"/>
                  </a:cubicBezTo>
                  <a:cubicBezTo>
                    <a:pt x="7311" y="10384"/>
                    <a:pt x="8335" y="10003"/>
                    <a:pt x="9145" y="9193"/>
                  </a:cubicBezTo>
                  <a:cubicBezTo>
                    <a:pt x="10693" y="7645"/>
                    <a:pt x="10717" y="5216"/>
                    <a:pt x="9264" y="3597"/>
                  </a:cubicBezTo>
                  <a:lnTo>
                    <a:pt x="10098" y="2763"/>
                  </a:lnTo>
                  <a:cubicBezTo>
                    <a:pt x="10360" y="3049"/>
                    <a:pt x="10598" y="3358"/>
                    <a:pt x="10765" y="3692"/>
                  </a:cubicBezTo>
                  <a:cubicBezTo>
                    <a:pt x="10799" y="3749"/>
                    <a:pt x="10854" y="3778"/>
                    <a:pt x="10914" y="3778"/>
                  </a:cubicBezTo>
                  <a:cubicBezTo>
                    <a:pt x="10979" y="3778"/>
                    <a:pt x="11048" y="3743"/>
                    <a:pt x="11098" y="3668"/>
                  </a:cubicBezTo>
                  <a:cubicBezTo>
                    <a:pt x="11122" y="3644"/>
                    <a:pt x="11098" y="3573"/>
                    <a:pt x="11098" y="3549"/>
                  </a:cubicBezTo>
                  <a:cubicBezTo>
                    <a:pt x="10860" y="3120"/>
                    <a:pt x="10574" y="2739"/>
                    <a:pt x="10241" y="2406"/>
                  </a:cubicBezTo>
                  <a:cubicBezTo>
                    <a:pt x="9193" y="1382"/>
                    <a:pt x="7788" y="786"/>
                    <a:pt x="6311" y="786"/>
                  </a:cubicBezTo>
                  <a:lnTo>
                    <a:pt x="6097" y="786"/>
                  </a:lnTo>
                  <a:lnTo>
                    <a:pt x="6097" y="239"/>
                  </a:lnTo>
                  <a:lnTo>
                    <a:pt x="6097" y="191"/>
                  </a:lnTo>
                  <a:cubicBezTo>
                    <a:pt x="6073" y="72"/>
                    <a:pt x="5978" y="1"/>
                    <a:pt x="585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7" name="Google Shape;2937;p55"/>
          <p:cNvGrpSpPr/>
          <p:nvPr/>
        </p:nvGrpSpPr>
        <p:grpSpPr>
          <a:xfrm>
            <a:off x="1049234" y="2448366"/>
            <a:ext cx="354351" cy="354321"/>
            <a:chOff x="1696921" y="2448366"/>
            <a:chExt cx="354351" cy="354321"/>
          </a:xfrm>
        </p:grpSpPr>
        <p:sp>
          <p:nvSpPr>
            <p:cNvPr id="2938" name="Google Shape;2938;p55"/>
            <p:cNvSpPr/>
            <p:nvPr/>
          </p:nvSpPr>
          <p:spPr>
            <a:xfrm>
              <a:off x="1794209" y="2483160"/>
              <a:ext cx="25581" cy="289712"/>
            </a:xfrm>
            <a:custGeom>
              <a:rect b="b" l="l" r="r" t="t"/>
              <a:pathLst>
                <a:path extrusionOk="0" h="9717" w="858">
                  <a:moveTo>
                    <a:pt x="72" y="0"/>
                  </a:moveTo>
                  <a:cubicBezTo>
                    <a:pt x="24" y="0"/>
                    <a:pt x="0" y="24"/>
                    <a:pt x="0" y="72"/>
                  </a:cubicBezTo>
                  <a:lnTo>
                    <a:pt x="0" y="9717"/>
                  </a:lnTo>
                  <a:lnTo>
                    <a:pt x="858" y="9717"/>
                  </a:lnTo>
                  <a:lnTo>
                    <a:pt x="834" y="72"/>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5"/>
            <p:cNvSpPr/>
            <p:nvPr/>
          </p:nvSpPr>
          <p:spPr>
            <a:xfrm>
              <a:off x="1896446" y="2628003"/>
              <a:ext cx="24896" cy="144871"/>
            </a:xfrm>
            <a:custGeom>
              <a:rect b="b" l="l" r="r" t="t"/>
              <a:pathLst>
                <a:path extrusionOk="0" h="4859" w="835">
                  <a:moveTo>
                    <a:pt x="48" y="0"/>
                  </a:moveTo>
                  <a:cubicBezTo>
                    <a:pt x="24" y="0"/>
                    <a:pt x="1" y="24"/>
                    <a:pt x="1" y="48"/>
                  </a:cubicBezTo>
                  <a:lnTo>
                    <a:pt x="1" y="4859"/>
                  </a:lnTo>
                  <a:lnTo>
                    <a:pt x="834" y="4859"/>
                  </a:lnTo>
                  <a:lnTo>
                    <a:pt x="834" y="48"/>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5"/>
            <p:cNvSpPr/>
            <p:nvPr/>
          </p:nvSpPr>
          <p:spPr>
            <a:xfrm>
              <a:off x="1996566" y="2593924"/>
              <a:ext cx="24866" cy="178950"/>
            </a:xfrm>
            <a:custGeom>
              <a:rect b="b" l="l" r="r" t="t"/>
              <a:pathLst>
                <a:path extrusionOk="0" h="6002" w="834">
                  <a:moveTo>
                    <a:pt x="0" y="0"/>
                  </a:moveTo>
                  <a:lnTo>
                    <a:pt x="0" y="6002"/>
                  </a:lnTo>
                  <a:lnTo>
                    <a:pt x="834" y="6002"/>
                  </a:lnTo>
                  <a:lnTo>
                    <a:pt x="834" y="72"/>
                  </a:lnTo>
                  <a:cubicBezTo>
                    <a:pt x="834" y="48"/>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5"/>
            <p:cNvSpPr/>
            <p:nvPr/>
          </p:nvSpPr>
          <p:spPr>
            <a:xfrm>
              <a:off x="1769343" y="2593924"/>
              <a:ext cx="24896" cy="178950"/>
            </a:xfrm>
            <a:custGeom>
              <a:rect b="b" l="l" r="r" t="t"/>
              <a:pathLst>
                <a:path extrusionOk="0" h="6002" w="835">
                  <a:moveTo>
                    <a:pt x="72" y="0"/>
                  </a:moveTo>
                  <a:cubicBezTo>
                    <a:pt x="25" y="0"/>
                    <a:pt x="1" y="48"/>
                    <a:pt x="1" y="72"/>
                  </a:cubicBezTo>
                  <a:lnTo>
                    <a:pt x="1" y="6002"/>
                  </a:lnTo>
                  <a:lnTo>
                    <a:pt x="834" y="6002"/>
                  </a:lnTo>
                  <a:lnTo>
                    <a:pt x="834"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5"/>
            <p:cNvSpPr/>
            <p:nvPr/>
          </p:nvSpPr>
          <p:spPr>
            <a:xfrm>
              <a:off x="1870178" y="2669894"/>
              <a:ext cx="25581" cy="103697"/>
            </a:xfrm>
            <a:custGeom>
              <a:rect b="b" l="l" r="r" t="t"/>
              <a:pathLst>
                <a:path extrusionOk="0" h="3478" w="858">
                  <a:moveTo>
                    <a:pt x="0" y="1"/>
                  </a:moveTo>
                  <a:lnTo>
                    <a:pt x="0" y="3477"/>
                  </a:lnTo>
                  <a:lnTo>
                    <a:pt x="858" y="3477"/>
                  </a:lnTo>
                  <a:lnTo>
                    <a:pt x="858"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5"/>
            <p:cNvSpPr/>
            <p:nvPr/>
          </p:nvSpPr>
          <p:spPr>
            <a:xfrm>
              <a:off x="1971700" y="2519356"/>
              <a:ext cx="24896" cy="253517"/>
            </a:xfrm>
            <a:custGeom>
              <a:rect b="b" l="l" r="r" t="t"/>
              <a:pathLst>
                <a:path extrusionOk="0" h="8503" w="835">
                  <a:moveTo>
                    <a:pt x="72" y="1"/>
                  </a:moveTo>
                  <a:cubicBezTo>
                    <a:pt x="25" y="1"/>
                    <a:pt x="1" y="48"/>
                    <a:pt x="1" y="72"/>
                  </a:cubicBezTo>
                  <a:lnTo>
                    <a:pt x="1" y="8503"/>
                  </a:lnTo>
                  <a:lnTo>
                    <a:pt x="834" y="8503"/>
                  </a:lnTo>
                  <a:lnTo>
                    <a:pt x="834" y="72"/>
                  </a:lnTo>
                  <a:cubicBezTo>
                    <a:pt x="834" y="48"/>
                    <a:pt x="811" y="1"/>
                    <a:pt x="787"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5"/>
            <p:cNvSpPr/>
            <p:nvPr/>
          </p:nvSpPr>
          <p:spPr>
            <a:xfrm>
              <a:off x="1743791" y="2632267"/>
              <a:ext cx="24866" cy="140608"/>
            </a:xfrm>
            <a:custGeom>
              <a:rect b="b" l="l" r="r" t="t"/>
              <a:pathLst>
                <a:path extrusionOk="0" h="4716" w="834">
                  <a:moveTo>
                    <a:pt x="72" y="0"/>
                  </a:moveTo>
                  <a:cubicBezTo>
                    <a:pt x="24" y="0"/>
                    <a:pt x="0" y="24"/>
                    <a:pt x="0" y="72"/>
                  </a:cubicBezTo>
                  <a:lnTo>
                    <a:pt x="0" y="4716"/>
                  </a:lnTo>
                  <a:lnTo>
                    <a:pt x="834" y="4716"/>
                  </a:lnTo>
                  <a:lnTo>
                    <a:pt x="834"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55"/>
            <p:cNvSpPr/>
            <p:nvPr/>
          </p:nvSpPr>
          <p:spPr>
            <a:xfrm>
              <a:off x="1806284" y="2482892"/>
              <a:ext cx="14937" cy="290696"/>
            </a:xfrm>
            <a:custGeom>
              <a:rect b="b" l="l" r="r" t="t"/>
              <a:pathLst>
                <a:path extrusionOk="0" h="9750" w="501">
                  <a:moveTo>
                    <a:pt x="450" y="0"/>
                  </a:moveTo>
                  <a:cubicBezTo>
                    <a:pt x="442" y="0"/>
                    <a:pt x="435" y="3"/>
                    <a:pt x="429" y="9"/>
                  </a:cubicBezTo>
                  <a:lnTo>
                    <a:pt x="0" y="9"/>
                  </a:lnTo>
                  <a:cubicBezTo>
                    <a:pt x="24" y="9"/>
                    <a:pt x="48" y="33"/>
                    <a:pt x="48" y="81"/>
                  </a:cubicBezTo>
                  <a:lnTo>
                    <a:pt x="48" y="9749"/>
                  </a:lnTo>
                  <a:lnTo>
                    <a:pt x="500" y="9749"/>
                  </a:lnTo>
                  <a:lnTo>
                    <a:pt x="500" y="81"/>
                  </a:lnTo>
                  <a:cubicBezTo>
                    <a:pt x="500" y="27"/>
                    <a:pt x="473" y="0"/>
                    <a:pt x="45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55"/>
            <p:cNvSpPr/>
            <p:nvPr/>
          </p:nvSpPr>
          <p:spPr>
            <a:xfrm>
              <a:off x="1782134" y="2595355"/>
              <a:ext cx="13506" cy="178234"/>
            </a:xfrm>
            <a:custGeom>
              <a:rect b="b" l="l" r="r" t="t"/>
              <a:pathLst>
                <a:path extrusionOk="0" h="5978" w="453">
                  <a:moveTo>
                    <a:pt x="0" y="0"/>
                  </a:moveTo>
                  <a:lnTo>
                    <a:pt x="0" y="5977"/>
                  </a:lnTo>
                  <a:lnTo>
                    <a:pt x="453" y="5977"/>
                  </a:lnTo>
                  <a:lnTo>
                    <a:pt x="453"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5"/>
            <p:cNvSpPr/>
            <p:nvPr/>
          </p:nvSpPr>
          <p:spPr>
            <a:xfrm>
              <a:off x="1756582" y="2632267"/>
              <a:ext cx="12791" cy="141323"/>
            </a:xfrm>
            <a:custGeom>
              <a:rect b="b" l="l" r="r" t="t"/>
              <a:pathLst>
                <a:path extrusionOk="0" h="4740" w="429">
                  <a:moveTo>
                    <a:pt x="0" y="0"/>
                  </a:moveTo>
                  <a:lnTo>
                    <a:pt x="0" y="4739"/>
                  </a:lnTo>
                  <a:lnTo>
                    <a:pt x="429" y="4739"/>
                  </a:lnTo>
                  <a:lnTo>
                    <a:pt x="42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5"/>
            <p:cNvSpPr/>
            <p:nvPr/>
          </p:nvSpPr>
          <p:spPr>
            <a:xfrm>
              <a:off x="1843911" y="2557013"/>
              <a:ext cx="24866" cy="215861"/>
            </a:xfrm>
            <a:custGeom>
              <a:rect b="b" l="l" r="r" t="t"/>
              <a:pathLst>
                <a:path extrusionOk="0" h="7240" w="834">
                  <a:moveTo>
                    <a:pt x="72" y="0"/>
                  </a:moveTo>
                  <a:cubicBezTo>
                    <a:pt x="24" y="0"/>
                    <a:pt x="0" y="24"/>
                    <a:pt x="0" y="48"/>
                  </a:cubicBezTo>
                  <a:lnTo>
                    <a:pt x="0" y="7240"/>
                  </a:lnTo>
                  <a:lnTo>
                    <a:pt x="834" y="7240"/>
                  </a:lnTo>
                  <a:lnTo>
                    <a:pt x="834" y="48"/>
                  </a:lnTo>
                  <a:cubicBezTo>
                    <a:pt x="834" y="24"/>
                    <a:pt x="810" y="0"/>
                    <a:pt x="786"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5"/>
            <p:cNvSpPr/>
            <p:nvPr/>
          </p:nvSpPr>
          <p:spPr>
            <a:xfrm>
              <a:off x="1907090" y="2628003"/>
              <a:ext cx="14937" cy="144871"/>
            </a:xfrm>
            <a:custGeom>
              <a:rect b="b" l="l" r="r" t="t"/>
              <a:pathLst>
                <a:path extrusionOk="0" h="4859" w="501">
                  <a:moveTo>
                    <a:pt x="1" y="0"/>
                  </a:moveTo>
                  <a:cubicBezTo>
                    <a:pt x="25" y="0"/>
                    <a:pt x="48" y="24"/>
                    <a:pt x="48" y="48"/>
                  </a:cubicBezTo>
                  <a:lnTo>
                    <a:pt x="48" y="4859"/>
                  </a:lnTo>
                  <a:lnTo>
                    <a:pt x="501" y="4859"/>
                  </a:lnTo>
                  <a:lnTo>
                    <a:pt x="501" y="48"/>
                  </a:lnTo>
                  <a:cubicBezTo>
                    <a:pt x="501"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55"/>
            <p:cNvSpPr/>
            <p:nvPr/>
          </p:nvSpPr>
          <p:spPr>
            <a:xfrm>
              <a:off x="1882969" y="2669894"/>
              <a:ext cx="13506" cy="103697"/>
            </a:xfrm>
            <a:custGeom>
              <a:rect b="b" l="l" r="r" t="t"/>
              <a:pathLst>
                <a:path extrusionOk="0" h="3478" w="453">
                  <a:moveTo>
                    <a:pt x="0" y="1"/>
                  </a:moveTo>
                  <a:lnTo>
                    <a:pt x="0" y="3477"/>
                  </a:lnTo>
                  <a:lnTo>
                    <a:pt x="453" y="3477"/>
                  </a:lnTo>
                  <a:lnTo>
                    <a:pt x="453"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5"/>
            <p:cNvSpPr/>
            <p:nvPr/>
          </p:nvSpPr>
          <p:spPr>
            <a:xfrm>
              <a:off x="1855271" y="2557699"/>
              <a:ext cx="15653" cy="215890"/>
            </a:xfrm>
            <a:custGeom>
              <a:rect b="b" l="l" r="r" t="t"/>
              <a:pathLst>
                <a:path extrusionOk="0" h="7241" w="525">
                  <a:moveTo>
                    <a:pt x="0" y="1"/>
                  </a:moveTo>
                  <a:cubicBezTo>
                    <a:pt x="48" y="1"/>
                    <a:pt x="72" y="25"/>
                    <a:pt x="72" y="72"/>
                  </a:cubicBezTo>
                  <a:lnTo>
                    <a:pt x="72" y="7240"/>
                  </a:lnTo>
                  <a:lnTo>
                    <a:pt x="524" y="7240"/>
                  </a:lnTo>
                  <a:lnTo>
                    <a:pt x="524" y="72"/>
                  </a:lnTo>
                  <a:cubicBezTo>
                    <a:pt x="524" y="25"/>
                    <a:pt x="500" y="1"/>
                    <a:pt x="453"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5"/>
            <p:cNvSpPr/>
            <p:nvPr/>
          </p:nvSpPr>
          <p:spPr>
            <a:xfrm>
              <a:off x="1946148" y="2706805"/>
              <a:ext cx="24896" cy="66070"/>
            </a:xfrm>
            <a:custGeom>
              <a:rect b="b" l="l" r="r" t="t"/>
              <a:pathLst>
                <a:path extrusionOk="0" h="2216" w="835">
                  <a:moveTo>
                    <a:pt x="72" y="1"/>
                  </a:moveTo>
                  <a:cubicBezTo>
                    <a:pt x="24" y="1"/>
                    <a:pt x="1" y="25"/>
                    <a:pt x="1" y="72"/>
                  </a:cubicBezTo>
                  <a:lnTo>
                    <a:pt x="1" y="2216"/>
                  </a:lnTo>
                  <a:lnTo>
                    <a:pt x="834" y="2216"/>
                  </a:lnTo>
                  <a:lnTo>
                    <a:pt x="834"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5"/>
            <p:cNvSpPr/>
            <p:nvPr/>
          </p:nvSpPr>
          <p:spPr>
            <a:xfrm>
              <a:off x="2007210" y="2595355"/>
              <a:ext cx="15653" cy="178234"/>
            </a:xfrm>
            <a:custGeom>
              <a:rect b="b" l="l" r="r" t="t"/>
              <a:pathLst>
                <a:path extrusionOk="0" h="5978" w="525">
                  <a:moveTo>
                    <a:pt x="1" y="0"/>
                  </a:moveTo>
                  <a:cubicBezTo>
                    <a:pt x="48" y="0"/>
                    <a:pt x="72" y="24"/>
                    <a:pt x="72" y="48"/>
                  </a:cubicBezTo>
                  <a:lnTo>
                    <a:pt x="72" y="5977"/>
                  </a:lnTo>
                  <a:lnTo>
                    <a:pt x="525" y="5977"/>
                  </a:lnTo>
                  <a:lnTo>
                    <a:pt x="525" y="48"/>
                  </a:lnTo>
                  <a:cubicBezTo>
                    <a:pt x="525"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55"/>
            <p:cNvSpPr/>
            <p:nvPr/>
          </p:nvSpPr>
          <p:spPr>
            <a:xfrm>
              <a:off x="1982373" y="2520310"/>
              <a:ext cx="14937" cy="253278"/>
            </a:xfrm>
            <a:custGeom>
              <a:rect b="b" l="l" r="r" t="t"/>
              <a:pathLst>
                <a:path extrusionOk="0" h="8495" w="501">
                  <a:moveTo>
                    <a:pt x="469" y="0"/>
                  </a:moveTo>
                  <a:cubicBezTo>
                    <a:pt x="464" y="0"/>
                    <a:pt x="458" y="5"/>
                    <a:pt x="453" y="16"/>
                  </a:cubicBezTo>
                  <a:lnTo>
                    <a:pt x="0" y="16"/>
                  </a:lnTo>
                  <a:cubicBezTo>
                    <a:pt x="48" y="16"/>
                    <a:pt x="72" y="40"/>
                    <a:pt x="72" y="64"/>
                  </a:cubicBezTo>
                  <a:lnTo>
                    <a:pt x="72" y="8494"/>
                  </a:lnTo>
                  <a:lnTo>
                    <a:pt x="500" y="8494"/>
                  </a:lnTo>
                  <a:lnTo>
                    <a:pt x="500" y="64"/>
                  </a:lnTo>
                  <a:cubicBezTo>
                    <a:pt x="500" y="46"/>
                    <a:pt x="486" y="0"/>
                    <a:pt x="46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5"/>
            <p:cNvSpPr/>
            <p:nvPr/>
          </p:nvSpPr>
          <p:spPr>
            <a:xfrm>
              <a:off x="1958939" y="2706805"/>
              <a:ext cx="12791" cy="66786"/>
            </a:xfrm>
            <a:custGeom>
              <a:rect b="b" l="l" r="r" t="t"/>
              <a:pathLst>
                <a:path extrusionOk="0" h="2240" w="429">
                  <a:moveTo>
                    <a:pt x="0" y="1"/>
                  </a:moveTo>
                  <a:lnTo>
                    <a:pt x="0" y="2239"/>
                  </a:lnTo>
                  <a:lnTo>
                    <a:pt x="429" y="2239"/>
                  </a:lnTo>
                  <a:lnTo>
                    <a:pt x="429"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5"/>
            <p:cNvSpPr/>
            <p:nvPr/>
          </p:nvSpPr>
          <p:spPr>
            <a:xfrm>
              <a:off x="1701185" y="2773562"/>
              <a:ext cx="343678" cy="24180"/>
            </a:xfrm>
            <a:custGeom>
              <a:rect b="b" l="l" r="r" t="t"/>
              <a:pathLst>
                <a:path extrusionOk="0" h="811" w="11527">
                  <a:moveTo>
                    <a:pt x="120" y="0"/>
                  </a:moveTo>
                  <a:cubicBezTo>
                    <a:pt x="48" y="0"/>
                    <a:pt x="1" y="48"/>
                    <a:pt x="1" y="119"/>
                  </a:cubicBezTo>
                  <a:lnTo>
                    <a:pt x="1" y="691"/>
                  </a:lnTo>
                  <a:cubicBezTo>
                    <a:pt x="1" y="739"/>
                    <a:pt x="48" y="810"/>
                    <a:pt x="120" y="810"/>
                  </a:cubicBezTo>
                  <a:lnTo>
                    <a:pt x="11408" y="810"/>
                  </a:lnTo>
                  <a:cubicBezTo>
                    <a:pt x="11455" y="810"/>
                    <a:pt x="11527" y="739"/>
                    <a:pt x="11527" y="691"/>
                  </a:cubicBezTo>
                  <a:lnTo>
                    <a:pt x="11527" y="119"/>
                  </a:lnTo>
                  <a:cubicBezTo>
                    <a:pt x="11527" y="48"/>
                    <a:pt x="11455"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5"/>
            <p:cNvSpPr/>
            <p:nvPr/>
          </p:nvSpPr>
          <p:spPr>
            <a:xfrm>
              <a:off x="2027096" y="2772846"/>
              <a:ext cx="17770" cy="23464"/>
            </a:xfrm>
            <a:custGeom>
              <a:rect b="b" l="l" r="r" t="t"/>
              <a:pathLst>
                <a:path extrusionOk="0" h="787" w="596">
                  <a:moveTo>
                    <a:pt x="0" y="1"/>
                  </a:moveTo>
                  <a:cubicBezTo>
                    <a:pt x="48" y="1"/>
                    <a:pt x="119" y="48"/>
                    <a:pt x="119" y="120"/>
                  </a:cubicBezTo>
                  <a:lnTo>
                    <a:pt x="119" y="667"/>
                  </a:lnTo>
                  <a:cubicBezTo>
                    <a:pt x="119" y="739"/>
                    <a:pt x="48" y="786"/>
                    <a:pt x="0" y="786"/>
                  </a:cubicBezTo>
                  <a:lnTo>
                    <a:pt x="477" y="786"/>
                  </a:lnTo>
                  <a:cubicBezTo>
                    <a:pt x="524" y="786"/>
                    <a:pt x="596" y="739"/>
                    <a:pt x="596" y="667"/>
                  </a:cubicBezTo>
                  <a:lnTo>
                    <a:pt x="596" y="120"/>
                  </a:lnTo>
                  <a:cubicBezTo>
                    <a:pt x="596" y="48"/>
                    <a:pt x="524"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5"/>
            <p:cNvSpPr/>
            <p:nvPr/>
          </p:nvSpPr>
          <p:spPr>
            <a:xfrm>
              <a:off x="1696921" y="2448366"/>
              <a:ext cx="354351" cy="354321"/>
            </a:xfrm>
            <a:custGeom>
              <a:rect b="b" l="l" r="r" t="t"/>
              <a:pathLst>
                <a:path extrusionOk="0" h="11884" w="11885">
                  <a:moveTo>
                    <a:pt x="2263" y="6359"/>
                  </a:moveTo>
                  <a:lnTo>
                    <a:pt x="2263" y="10717"/>
                  </a:lnTo>
                  <a:lnTo>
                    <a:pt x="1739" y="10717"/>
                  </a:lnTo>
                  <a:lnTo>
                    <a:pt x="1739" y="6359"/>
                  </a:lnTo>
                  <a:close/>
                  <a:moveTo>
                    <a:pt x="3120" y="5097"/>
                  </a:moveTo>
                  <a:lnTo>
                    <a:pt x="3120" y="10717"/>
                  </a:lnTo>
                  <a:lnTo>
                    <a:pt x="2620" y="10717"/>
                  </a:lnTo>
                  <a:lnTo>
                    <a:pt x="2620" y="5097"/>
                  </a:lnTo>
                  <a:close/>
                  <a:moveTo>
                    <a:pt x="5645" y="3858"/>
                  </a:moveTo>
                  <a:lnTo>
                    <a:pt x="5645" y="10717"/>
                  </a:lnTo>
                  <a:lnTo>
                    <a:pt x="5145" y="10717"/>
                  </a:lnTo>
                  <a:lnTo>
                    <a:pt x="5145" y="3858"/>
                  </a:lnTo>
                  <a:close/>
                  <a:moveTo>
                    <a:pt x="6526" y="7597"/>
                  </a:moveTo>
                  <a:lnTo>
                    <a:pt x="6526" y="10717"/>
                  </a:lnTo>
                  <a:lnTo>
                    <a:pt x="6002" y="10717"/>
                  </a:lnTo>
                  <a:lnTo>
                    <a:pt x="6002" y="7597"/>
                  </a:lnTo>
                  <a:close/>
                  <a:moveTo>
                    <a:pt x="7359" y="6192"/>
                  </a:moveTo>
                  <a:lnTo>
                    <a:pt x="7359" y="10717"/>
                  </a:lnTo>
                  <a:lnTo>
                    <a:pt x="6835" y="10717"/>
                  </a:lnTo>
                  <a:lnTo>
                    <a:pt x="6835" y="6192"/>
                  </a:lnTo>
                  <a:close/>
                  <a:moveTo>
                    <a:pt x="9026" y="8859"/>
                  </a:moveTo>
                  <a:lnTo>
                    <a:pt x="9026" y="10717"/>
                  </a:lnTo>
                  <a:lnTo>
                    <a:pt x="8502" y="10717"/>
                  </a:lnTo>
                  <a:lnTo>
                    <a:pt x="8502" y="8859"/>
                  </a:lnTo>
                  <a:close/>
                  <a:moveTo>
                    <a:pt x="9884" y="2596"/>
                  </a:moveTo>
                  <a:lnTo>
                    <a:pt x="9884" y="10717"/>
                  </a:lnTo>
                  <a:lnTo>
                    <a:pt x="9384" y="10717"/>
                  </a:lnTo>
                  <a:lnTo>
                    <a:pt x="9384" y="2596"/>
                  </a:lnTo>
                  <a:close/>
                  <a:moveTo>
                    <a:pt x="11479" y="11050"/>
                  </a:moveTo>
                  <a:lnTo>
                    <a:pt x="11479" y="11503"/>
                  </a:lnTo>
                  <a:lnTo>
                    <a:pt x="334" y="11503"/>
                  </a:lnTo>
                  <a:lnTo>
                    <a:pt x="334" y="11050"/>
                  </a:lnTo>
                  <a:close/>
                  <a:moveTo>
                    <a:pt x="929" y="0"/>
                  </a:moveTo>
                  <a:cubicBezTo>
                    <a:pt x="810" y="0"/>
                    <a:pt x="715" y="72"/>
                    <a:pt x="715" y="191"/>
                  </a:cubicBezTo>
                  <a:lnTo>
                    <a:pt x="715" y="1001"/>
                  </a:lnTo>
                  <a:lnTo>
                    <a:pt x="501" y="1001"/>
                  </a:lnTo>
                  <a:cubicBezTo>
                    <a:pt x="406" y="1001"/>
                    <a:pt x="334" y="1048"/>
                    <a:pt x="334" y="1144"/>
                  </a:cubicBezTo>
                  <a:cubicBezTo>
                    <a:pt x="334" y="1263"/>
                    <a:pt x="382" y="1358"/>
                    <a:pt x="501" y="1358"/>
                  </a:cubicBezTo>
                  <a:lnTo>
                    <a:pt x="715" y="1358"/>
                  </a:lnTo>
                  <a:lnTo>
                    <a:pt x="715" y="2239"/>
                  </a:lnTo>
                  <a:lnTo>
                    <a:pt x="501" y="2239"/>
                  </a:lnTo>
                  <a:cubicBezTo>
                    <a:pt x="406" y="2239"/>
                    <a:pt x="334" y="2310"/>
                    <a:pt x="334" y="2382"/>
                  </a:cubicBezTo>
                  <a:cubicBezTo>
                    <a:pt x="334" y="2501"/>
                    <a:pt x="382" y="2596"/>
                    <a:pt x="501" y="2596"/>
                  </a:cubicBezTo>
                  <a:lnTo>
                    <a:pt x="715" y="2596"/>
                  </a:lnTo>
                  <a:lnTo>
                    <a:pt x="715" y="3501"/>
                  </a:lnTo>
                  <a:lnTo>
                    <a:pt x="501" y="3501"/>
                  </a:lnTo>
                  <a:cubicBezTo>
                    <a:pt x="406" y="3501"/>
                    <a:pt x="334" y="3549"/>
                    <a:pt x="334" y="3644"/>
                  </a:cubicBezTo>
                  <a:cubicBezTo>
                    <a:pt x="334" y="3763"/>
                    <a:pt x="382" y="3858"/>
                    <a:pt x="501" y="3858"/>
                  </a:cubicBezTo>
                  <a:lnTo>
                    <a:pt x="715" y="3858"/>
                  </a:lnTo>
                  <a:lnTo>
                    <a:pt x="715" y="4739"/>
                  </a:lnTo>
                  <a:lnTo>
                    <a:pt x="501" y="4739"/>
                  </a:lnTo>
                  <a:cubicBezTo>
                    <a:pt x="406" y="4739"/>
                    <a:pt x="334" y="4811"/>
                    <a:pt x="334" y="4882"/>
                  </a:cubicBezTo>
                  <a:cubicBezTo>
                    <a:pt x="334" y="5001"/>
                    <a:pt x="382" y="5097"/>
                    <a:pt x="501" y="5097"/>
                  </a:cubicBezTo>
                  <a:lnTo>
                    <a:pt x="715" y="5097"/>
                  </a:lnTo>
                  <a:lnTo>
                    <a:pt x="715" y="6002"/>
                  </a:lnTo>
                  <a:lnTo>
                    <a:pt x="501" y="6002"/>
                  </a:lnTo>
                  <a:cubicBezTo>
                    <a:pt x="406" y="6002"/>
                    <a:pt x="334" y="6049"/>
                    <a:pt x="334" y="6145"/>
                  </a:cubicBezTo>
                  <a:cubicBezTo>
                    <a:pt x="334" y="6264"/>
                    <a:pt x="382" y="6359"/>
                    <a:pt x="501" y="6359"/>
                  </a:cubicBezTo>
                  <a:lnTo>
                    <a:pt x="715" y="6359"/>
                  </a:lnTo>
                  <a:lnTo>
                    <a:pt x="715" y="7240"/>
                  </a:lnTo>
                  <a:lnTo>
                    <a:pt x="501" y="7240"/>
                  </a:lnTo>
                  <a:cubicBezTo>
                    <a:pt x="406" y="7240"/>
                    <a:pt x="334" y="7311"/>
                    <a:pt x="334" y="7383"/>
                  </a:cubicBezTo>
                  <a:cubicBezTo>
                    <a:pt x="334" y="7502"/>
                    <a:pt x="382" y="7597"/>
                    <a:pt x="501" y="7597"/>
                  </a:cubicBezTo>
                  <a:lnTo>
                    <a:pt x="715" y="7597"/>
                  </a:lnTo>
                  <a:lnTo>
                    <a:pt x="715" y="8502"/>
                  </a:lnTo>
                  <a:lnTo>
                    <a:pt x="501" y="8502"/>
                  </a:lnTo>
                  <a:cubicBezTo>
                    <a:pt x="406" y="8502"/>
                    <a:pt x="334" y="8550"/>
                    <a:pt x="334" y="8645"/>
                  </a:cubicBezTo>
                  <a:cubicBezTo>
                    <a:pt x="334" y="8764"/>
                    <a:pt x="382" y="8859"/>
                    <a:pt x="501" y="8859"/>
                  </a:cubicBezTo>
                  <a:lnTo>
                    <a:pt x="715" y="8859"/>
                  </a:lnTo>
                  <a:lnTo>
                    <a:pt x="715" y="9741"/>
                  </a:lnTo>
                  <a:lnTo>
                    <a:pt x="501" y="9741"/>
                  </a:lnTo>
                  <a:cubicBezTo>
                    <a:pt x="406" y="9741"/>
                    <a:pt x="334" y="9812"/>
                    <a:pt x="334" y="9883"/>
                  </a:cubicBezTo>
                  <a:cubicBezTo>
                    <a:pt x="334" y="10002"/>
                    <a:pt x="382" y="10098"/>
                    <a:pt x="501" y="10098"/>
                  </a:cubicBezTo>
                  <a:lnTo>
                    <a:pt x="715" y="10098"/>
                  </a:lnTo>
                  <a:lnTo>
                    <a:pt x="715" y="10717"/>
                  </a:lnTo>
                  <a:lnTo>
                    <a:pt x="286" y="10717"/>
                  </a:lnTo>
                  <a:cubicBezTo>
                    <a:pt x="144" y="10717"/>
                    <a:pt x="1" y="10836"/>
                    <a:pt x="1" y="11026"/>
                  </a:cubicBezTo>
                  <a:lnTo>
                    <a:pt x="1" y="11598"/>
                  </a:lnTo>
                  <a:cubicBezTo>
                    <a:pt x="1" y="11741"/>
                    <a:pt x="120" y="11884"/>
                    <a:pt x="286" y="11884"/>
                  </a:cubicBezTo>
                  <a:lnTo>
                    <a:pt x="11575" y="11884"/>
                  </a:lnTo>
                  <a:cubicBezTo>
                    <a:pt x="11717" y="11884"/>
                    <a:pt x="11884" y="11765"/>
                    <a:pt x="11884" y="11598"/>
                  </a:cubicBezTo>
                  <a:lnTo>
                    <a:pt x="11884" y="11026"/>
                  </a:lnTo>
                  <a:cubicBezTo>
                    <a:pt x="11836" y="10836"/>
                    <a:pt x="11694" y="10693"/>
                    <a:pt x="11551" y="10693"/>
                  </a:cubicBezTo>
                  <a:lnTo>
                    <a:pt x="11098" y="10693"/>
                  </a:lnTo>
                  <a:lnTo>
                    <a:pt x="11098" y="9883"/>
                  </a:lnTo>
                  <a:cubicBezTo>
                    <a:pt x="11098" y="9812"/>
                    <a:pt x="11051" y="9717"/>
                    <a:pt x="10955" y="9717"/>
                  </a:cubicBezTo>
                  <a:cubicBezTo>
                    <a:pt x="10836" y="9717"/>
                    <a:pt x="10741" y="9764"/>
                    <a:pt x="10741" y="9883"/>
                  </a:cubicBezTo>
                  <a:lnTo>
                    <a:pt x="10741" y="10717"/>
                  </a:lnTo>
                  <a:lnTo>
                    <a:pt x="10241" y="10717"/>
                  </a:lnTo>
                  <a:lnTo>
                    <a:pt x="10241" y="5097"/>
                  </a:lnTo>
                  <a:lnTo>
                    <a:pt x="10741" y="5097"/>
                  </a:lnTo>
                  <a:lnTo>
                    <a:pt x="10741" y="9098"/>
                  </a:lnTo>
                  <a:cubicBezTo>
                    <a:pt x="10741" y="9169"/>
                    <a:pt x="10812" y="9264"/>
                    <a:pt x="10884" y="9264"/>
                  </a:cubicBezTo>
                  <a:cubicBezTo>
                    <a:pt x="11003" y="9264"/>
                    <a:pt x="11098" y="9217"/>
                    <a:pt x="11098" y="9098"/>
                  </a:cubicBezTo>
                  <a:lnTo>
                    <a:pt x="11098" y="4978"/>
                  </a:lnTo>
                  <a:cubicBezTo>
                    <a:pt x="11098" y="4835"/>
                    <a:pt x="10979" y="4739"/>
                    <a:pt x="10860" y="4739"/>
                  </a:cubicBezTo>
                  <a:lnTo>
                    <a:pt x="10241" y="4739"/>
                  </a:lnTo>
                  <a:lnTo>
                    <a:pt x="10241" y="2477"/>
                  </a:lnTo>
                  <a:cubicBezTo>
                    <a:pt x="10241" y="2334"/>
                    <a:pt x="10122" y="2239"/>
                    <a:pt x="10003" y="2239"/>
                  </a:cubicBezTo>
                  <a:lnTo>
                    <a:pt x="9288" y="2239"/>
                  </a:lnTo>
                  <a:cubicBezTo>
                    <a:pt x="9145" y="2239"/>
                    <a:pt x="9050" y="2358"/>
                    <a:pt x="9050" y="2477"/>
                  </a:cubicBezTo>
                  <a:lnTo>
                    <a:pt x="9050" y="8502"/>
                  </a:lnTo>
                  <a:lnTo>
                    <a:pt x="8431" y="8502"/>
                  </a:lnTo>
                  <a:cubicBezTo>
                    <a:pt x="8264" y="8502"/>
                    <a:pt x="8193" y="8621"/>
                    <a:pt x="8193" y="8740"/>
                  </a:cubicBezTo>
                  <a:lnTo>
                    <a:pt x="8193" y="10717"/>
                  </a:lnTo>
                  <a:lnTo>
                    <a:pt x="7717" y="10717"/>
                  </a:lnTo>
                  <a:lnTo>
                    <a:pt x="7717" y="6121"/>
                  </a:lnTo>
                  <a:cubicBezTo>
                    <a:pt x="7717" y="5954"/>
                    <a:pt x="7597" y="5883"/>
                    <a:pt x="7478" y="5883"/>
                  </a:cubicBezTo>
                  <a:lnTo>
                    <a:pt x="6764" y="5883"/>
                  </a:lnTo>
                  <a:cubicBezTo>
                    <a:pt x="6597" y="5883"/>
                    <a:pt x="6526" y="6002"/>
                    <a:pt x="6526" y="6121"/>
                  </a:cubicBezTo>
                  <a:lnTo>
                    <a:pt x="6526" y="7264"/>
                  </a:lnTo>
                  <a:lnTo>
                    <a:pt x="6002" y="7264"/>
                  </a:lnTo>
                  <a:lnTo>
                    <a:pt x="6002" y="3763"/>
                  </a:lnTo>
                  <a:cubicBezTo>
                    <a:pt x="6002" y="3620"/>
                    <a:pt x="5883" y="3525"/>
                    <a:pt x="5764" y="3525"/>
                  </a:cubicBezTo>
                  <a:lnTo>
                    <a:pt x="5049" y="3525"/>
                  </a:lnTo>
                  <a:cubicBezTo>
                    <a:pt x="4906" y="3525"/>
                    <a:pt x="4811" y="3644"/>
                    <a:pt x="4811" y="3763"/>
                  </a:cubicBezTo>
                  <a:lnTo>
                    <a:pt x="4811" y="10765"/>
                  </a:lnTo>
                  <a:lnTo>
                    <a:pt x="4335" y="10765"/>
                  </a:lnTo>
                  <a:lnTo>
                    <a:pt x="4335" y="1239"/>
                  </a:lnTo>
                  <a:cubicBezTo>
                    <a:pt x="4335" y="1072"/>
                    <a:pt x="4216" y="1001"/>
                    <a:pt x="4097" y="1001"/>
                  </a:cubicBezTo>
                  <a:lnTo>
                    <a:pt x="3382" y="1001"/>
                  </a:lnTo>
                  <a:cubicBezTo>
                    <a:pt x="3263" y="1001"/>
                    <a:pt x="3144" y="1072"/>
                    <a:pt x="3144" y="1286"/>
                  </a:cubicBezTo>
                  <a:lnTo>
                    <a:pt x="3144" y="2501"/>
                  </a:lnTo>
                  <a:cubicBezTo>
                    <a:pt x="3144" y="2596"/>
                    <a:pt x="3216" y="2691"/>
                    <a:pt x="3311" y="2691"/>
                  </a:cubicBezTo>
                  <a:cubicBezTo>
                    <a:pt x="3430" y="2691"/>
                    <a:pt x="3501" y="2620"/>
                    <a:pt x="3501" y="2501"/>
                  </a:cubicBezTo>
                  <a:lnTo>
                    <a:pt x="3501" y="1310"/>
                  </a:lnTo>
                  <a:lnTo>
                    <a:pt x="4025" y="1310"/>
                  </a:lnTo>
                  <a:lnTo>
                    <a:pt x="4025" y="10693"/>
                  </a:lnTo>
                  <a:lnTo>
                    <a:pt x="3501" y="10693"/>
                  </a:lnTo>
                  <a:lnTo>
                    <a:pt x="3501" y="3311"/>
                  </a:lnTo>
                  <a:cubicBezTo>
                    <a:pt x="3501" y="3215"/>
                    <a:pt x="3454" y="3144"/>
                    <a:pt x="3359" y="3144"/>
                  </a:cubicBezTo>
                  <a:cubicBezTo>
                    <a:pt x="3239" y="3144"/>
                    <a:pt x="3144" y="3192"/>
                    <a:pt x="3144" y="3311"/>
                  </a:cubicBezTo>
                  <a:lnTo>
                    <a:pt x="3144" y="4739"/>
                  </a:lnTo>
                  <a:lnTo>
                    <a:pt x="2525" y="4739"/>
                  </a:lnTo>
                  <a:cubicBezTo>
                    <a:pt x="2382" y="4739"/>
                    <a:pt x="2287" y="4859"/>
                    <a:pt x="2287" y="4978"/>
                  </a:cubicBezTo>
                  <a:lnTo>
                    <a:pt x="2287" y="6002"/>
                  </a:lnTo>
                  <a:lnTo>
                    <a:pt x="1668" y="6002"/>
                  </a:lnTo>
                  <a:cubicBezTo>
                    <a:pt x="1525" y="6002"/>
                    <a:pt x="1430" y="6121"/>
                    <a:pt x="1430" y="6240"/>
                  </a:cubicBezTo>
                  <a:lnTo>
                    <a:pt x="1430" y="10717"/>
                  </a:lnTo>
                  <a:lnTo>
                    <a:pt x="1072" y="10717"/>
                  </a:lnTo>
                  <a:lnTo>
                    <a:pt x="1072" y="191"/>
                  </a:lnTo>
                  <a:cubicBezTo>
                    <a:pt x="1072" y="96"/>
                    <a:pt x="1001"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9" name="Google Shape;2959;p55"/>
          <p:cNvGrpSpPr/>
          <p:nvPr/>
        </p:nvGrpSpPr>
        <p:grpSpPr>
          <a:xfrm>
            <a:off x="1047117" y="2994374"/>
            <a:ext cx="355756" cy="355039"/>
            <a:chOff x="1694804" y="2994374"/>
            <a:chExt cx="355756" cy="355039"/>
          </a:xfrm>
        </p:grpSpPr>
        <p:sp>
          <p:nvSpPr>
            <p:cNvPr id="2960" name="Google Shape;2960;p55"/>
            <p:cNvSpPr/>
            <p:nvPr/>
          </p:nvSpPr>
          <p:spPr>
            <a:xfrm>
              <a:off x="1800589" y="2999890"/>
              <a:ext cx="145587" cy="158169"/>
            </a:xfrm>
            <a:custGeom>
              <a:rect b="b" l="l" r="r" t="t"/>
              <a:pathLst>
                <a:path extrusionOk="0" h="5305" w="4883">
                  <a:moveTo>
                    <a:pt x="2442" y="0"/>
                  </a:moveTo>
                  <a:cubicBezTo>
                    <a:pt x="1882" y="0"/>
                    <a:pt x="1322" y="209"/>
                    <a:pt x="882" y="625"/>
                  </a:cubicBezTo>
                  <a:cubicBezTo>
                    <a:pt x="1" y="1483"/>
                    <a:pt x="1" y="2912"/>
                    <a:pt x="858" y="3769"/>
                  </a:cubicBezTo>
                  <a:lnTo>
                    <a:pt x="2382" y="5269"/>
                  </a:lnTo>
                  <a:cubicBezTo>
                    <a:pt x="2394" y="5293"/>
                    <a:pt x="2418" y="5305"/>
                    <a:pt x="2445" y="5305"/>
                  </a:cubicBezTo>
                  <a:cubicBezTo>
                    <a:pt x="2471" y="5305"/>
                    <a:pt x="2501" y="5293"/>
                    <a:pt x="2525" y="5269"/>
                  </a:cubicBezTo>
                  <a:lnTo>
                    <a:pt x="4025" y="3769"/>
                  </a:lnTo>
                  <a:cubicBezTo>
                    <a:pt x="4883" y="2912"/>
                    <a:pt x="4883" y="1483"/>
                    <a:pt x="4001" y="625"/>
                  </a:cubicBezTo>
                  <a:cubicBezTo>
                    <a:pt x="3561" y="209"/>
                    <a:pt x="3001" y="0"/>
                    <a:pt x="244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55"/>
            <p:cNvSpPr/>
            <p:nvPr/>
          </p:nvSpPr>
          <p:spPr>
            <a:xfrm>
              <a:off x="1800589" y="3185013"/>
              <a:ext cx="145587" cy="158198"/>
            </a:xfrm>
            <a:custGeom>
              <a:rect b="b" l="l" r="r" t="t"/>
              <a:pathLst>
                <a:path extrusionOk="0" h="5306" w="4883">
                  <a:moveTo>
                    <a:pt x="2445" y="1"/>
                  </a:moveTo>
                  <a:cubicBezTo>
                    <a:pt x="2418" y="1"/>
                    <a:pt x="2394" y="13"/>
                    <a:pt x="2382" y="37"/>
                  </a:cubicBezTo>
                  <a:lnTo>
                    <a:pt x="858" y="1537"/>
                  </a:lnTo>
                  <a:cubicBezTo>
                    <a:pt x="1" y="2394"/>
                    <a:pt x="1" y="3823"/>
                    <a:pt x="882" y="4680"/>
                  </a:cubicBezTo>
                  <a:cubicBezTo>
                    <a:pt x="1322" y="5097"/>
                    <a:pt x="1882" y="5305"/>
                    <a:pt x="2442" y="5305"/>
                  </a:cubicBezTo>
                  <a:cubicBezTo>
                    <a:pt x="3001" y="5305"/>
                    <a:pt x="3561" y="5097"/>
                    <a:pt x="4001" y="4680"/>
                  </a:cubicBezTo>
                  <a:cubicBezTo>
                    <a:pt x="4883" y="3823"/>
                    <a:pt x="4883" y="2394"/>
                    <a:pt x="4025" y="1537"/>
                  </a:cubicBezTo>
                  <a:lnTo>
                    <a:pt x="2525" y="37"/>
                  </a:lnTo>
                  <a:cubicBezTo>
                    <a:pt x="2501" y="13"/>
                    <a:pt x="2471" y="1"/>
                    <a:pt x="24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55"/>
            <p:cNvSpPr/>
            <p:nvPr/>
          </p:nvSpPr>
          <p:spPr>
            <a:xfrm>
              <a:off x="1864484" y="3000337"/>
              <a:ext cx="80978" cy="157721"/>
            </a:xfrm>
            <a:custGeom>
              <a:rect b="b" l="l" r="r" t="t"/>
              <a:pathLst>
                <a:path extrusionOk="0" h="5290" w="2716">
                  <a:moveTo>
                    <a:pt x="256" y="0"/>
                  </a:moveTo>
                  <a:cubicBezTo>
                    <a:pt x="170" y="0"/>
                    <a:pt x="85" y="5"/>
                    <a:pt x="1" y="15"/>
                  </a:cubicBezTo>
                  <a:cubicBezTo>
                    <a:pt x="477" y="39"/>
                    <a:pt x="953" y="253"/>
                    <a:pt x="1311" y="610"/>
                  </a:cubicBezTo>
                  <a:cubicBezTo>
                    <a:pt x="2216" y="1468"/>
                    <a:pt x="2216" y="2897"/>
                    <a:pt x="1334" y="3754"/>
                  </a:cubicBezTo>
                  <a:lnTo>
                    <a:pt x="25" y="5064"/>
                  </a:lnTo>
                  <a:lnTo>
                    <a:pt x="215" y="5254"/>
                  </a:lnTo>
                  <a:cubicBezTo>
                    <a:pt x="227" y="5278"/>
                    <a:pt x="245" y="5290"/>
                    <a:pt x="269" y="5290"/>
                  </a:cubicBezTo>
                  <a:cubicBezTo>
                    <a:pt x="293" y="5290"/>
                    <a:pt x="322" y="5278"/>
                    <a:pt x="358" y="5254"/>
                  </a:cubicBezTo>
                  <a:lnTo>
                    <a:pt x="1858" y="3754"/>
                  </a:lnTo>
                  <a:cubicBezTo>
                    <a:pt x="2716" y="2897"/>
                    <a:pt x="2716" y="1468"/>
                    <a:pt x="1787" y="610"/>
                  </a:cubicBezTo>
                  <a:cubicBezTo>
                    <a:pt x="1375" y="199"/>
                    <a:pt x="803" y="0"/>
                    <a:pt x="25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5"/>
            <p:cNvSpPr/>
            <p:nvPr/>
          </p:nvSpPr>
          <p:spPr>
            <a:xfrm>
              <a:off x="1865199" y="3185013"/>
              <a:ext cx="80262" cy="157960"/>
            </a:xfrm>
            <a:custGeom>
              <a:rect b="b" l="l" r="r" t="t"/>
              <a:pathLst>
                <a:path extrusionOk="0" h="5298" w="2692">
                  <a:moveTo>
                    <a:pt x="295" y="1"/>
                  </a:moveTo>
                  <a:cubicBezTo>
                    <a:pt x="269" y="1"/>
                    <a:pt x="239" y="13"/>
                    <a:pt x="215" y="37"/>
                  </a:cubicBezTo>
                  <a:lnTo>
                    <a:pt x="48" y="227"/>
                  </a:lnTo>
                  <a:lnTo>
                    <a:pt x="1358" y="1537"/>
                  </a:lnTo>
                  <a:cubicBezTo>
                    <a:pt x="2215" y="2394"/>
                    <a:pt x="2215" y="3823"/>
                    <a:pt x="1310" y="4680"/>
                  </a:cubicBezTo>
                  <a:cubicBezTo>
                    <a:pt x="929" y="5014"/>
                    <a:pt x="477" y="5228"/>
                    <a:pt x="1" y="5276"/>
                  </a:cubicBezTo>
                  <a:cubicBezTo>
                    <a:pt x="101" y="5291"/>
                    <a:pt x="202" y="5298"/>
                    <a:pt x="302" y="5298"/>
                  </a:cubicBezTo>
                  <a:cubicBezTo>
                    <a:pt x="847" y="5298"/>
                    <a:pt x="1385" y="5082"/>
                    <a:pt x="1787" y="4680"/>
                  </a:cubicBezTo>
                  <a:cubicBezTo>
                    <a:pt x="2692" y="3823"/>
                    <a:pt x="2692" y="2394"/>
                    <a:pt x="1858" y="1537"/>
                  </a:cubicBezTo>
                  <a:lnTo>
                    <a:pt x="358" y="37"/>
                  </a:lnTo>
                  <a:cubicBezTo>
                    <a:pt x="346" y="13"/>
                    <a:pt x="322" y="1"/>
                    <a:pt x="29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5"/>
            <p:cNvSpPr/>
            <p:nvPr/>
          </p:nvSpPr>
          <p:spPr>
            <a:xfrm>
              <a:off x="1885802" y="3105943"/>
              <a:ext cx="164758" cy="132438"/>
            </a:xfrm>
            <a:custGeom>
              <a:rect b="b" l="l" r="r" t="t"/>
              <a:pathLst>
                <a:path extrusionOk="0" h="4442" w="5526">
                  <a:moveTo>
                    <a:pt x="3111" y="0"/>
                  </a:moveTo>
                  <a:cubicBezTo>
                    <a:pt x="2541" y="0"/>
                    <a:pt x="1974" y="215"/>
                    <a:pt x="1548" y="641"/>
                  </a:cubicBezTo>
                  <a:lnTo>
                    <a:pt x="72" y="2165"/>
                  </a:lnTo>
                  <a:cubicBezTo>
                    <a:pt x="0" y="2188"/>
                    <a:pt x="0" y="2236"/>
                    <a:pt x="72" y="2308"/>
                  </a:cubicBezTo>
                  <a:lnTo>
                    <a:pt x="1548" y="3784"/>
                  </a:lnTo>
                  <a:cubicBezTo>
                    <a:pt x="1974" y="4222"/>
                    <a:pt x="2541" y="4442"/>
                    <a:pt x="3112" y="4442"/>
                  </a:cubicBezTo>
                  <a:cubicBezTo>
                    <a:pt x="3690" y="4442"/>
                    <a:pt x="4272" y="4216"/>
                    <a:pt x="4716" y="3760"/>
                  </a:cubicBezTo>
                  <a:cubicBezTo>
                    <a:pt x="5525" y="2903"/>
                    <a:pt x="5525" y="1522"/>
                    <a:pt x="4716" y="664"/>
                  </a:cubicBezTo>
                  <a:cubicBezTo>
                    <a:pt x="4272" y="221"/>
                    <a:pt x="3690" y="0"/>
                    <a:pt x="3111"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5"/>
            <p:cNvSpPr/>
            <p:nvPr/>
          </p:nvSpPr>
          <p:spPr>
            <a:xfrm>
              <a:off x="1971014" y="3104959"/>
              <a:ext cx="79546" cy="132170"/>
            </a:xfrm>
            <a:custGeom>
              <a:rect b="b" l="l" r="r" t="t"/>
              <a:pathLst>
                <a:path extrusionOk="0" h="4433" w="2668">
                  <a:moveTo>
                    <a:pt x="181" y="0"/>
                  </a:moveTo>
                  <a:cubicBezTo>
                    <a:pt x="121" y="0"/>
                    <a:pt x="60" y="2"/>
                    <a:pt x="0" y="7"/>
                  </a:cubicBezTo>
                  <a:cubicBezTo>
                    <a:pt x="476" y="78"/>
                    <a:pt x="953" y="292"/>
                    <a:pt x="1334" y="674"/>
                  </a:cubicBezTo>
                  <a:cubicBezTo>
                    <a:pt x="2167" y="1531"/>
                    <a:pt x="2167" y="2912"/>
                    <a:pt x="1334" y="3769"/>
                  </a:cubicBezTo>
                  <a:cubicBezTo>
                    <a:pt x="953" y="4150"/>
                    <a:pt x="476" y="4365"/>
                    <a:pt x="0" y="4412"/>
                  </a:cubicBezTo>
                  <a:cubicBezTo>
                    <a:pt x="97" y="4426"/>
                    <a:pt x="194" y="4433"/>
                    <a:pt x="290" y="4433"/>
                  </a:cubicBezTo>
                  <a:cubicBezTo>
                    <a:pt x="857" y="4433"/>
                    <a:pt x="1410" y="4197"/>
                    <a:pt x="1858" y="3769"/>
                  </a:cubicBezTo>
                  <a:cubicBezTo>
                    <a:pt x="2667" y="2936"/>
                    <a:pt x="2667" y="1531"/>
                    <a:pt x="1858" y="674"/>
                  </a:cubicBezTo>
                  <a:cubicBezTo>
                    <a:pt x="1381" y="219"/>
                    <a:pt x="786" y="0"/>
                    <a:pt x="1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5"/>
            <p:cNvSpPr/>
            <p:nvPr/>
          </p:nvSpPr>
          <p:spPr>
            <a:xfrm>
              <a:off x="1694804" y="3105943"/>
              <a:ext cx="165443" cy="132438"/>
            </a:xfrm>
            <a:custGeom>
              <a:rect b="b" l="l" r="r" t="t"/>
              <a:pathLst>
                <a:path extrusionOk="0" h="4442" w="5549">
                  <a:moveTo>
                    <a:pt x="2438" y="0"/>
                  </a:moveTo>
                  <a:cubicBezTo>
                    <a:pt x="1860" y="0"/>
                    <a:pt x="1277" y="221"/>
                    <a:pt x="834" y="664"/>
                  </a:cubicBezTo>
                  <a:cubicBezTo>
                    <a:pt x="0" y="1522"/>
                    <a:pt x="0" y="2903"/>
                    <a:pt x="834" y="3760"/>
                  </a:cubicBezTo>
                  <a:cubicBezTo>
                    <a:pt x="1277" y="4216"/>
                    <a:pt x="1860" y="4442"/>
                    <a:pt x="2438" y="4442"/>
                  </a:cubicBezTo>
                  <a:cubicBezTo>
                    <a:pt x="3008" y="4442"/>
                    <a:pt x="3575" y="4222"/>
                    <a:pt x="4001" y="3784"/>
                  </a:cubicBezTo>
                  <a:lnTo>
                    <a:pt x="5478" y="2308"/>
                  </a:lnTo>
                  <a:cubicBezTo>
                    <a:pt x="5549" y="2236"/>
                    <a:pt x="5549" y="2188"/>
                    <a:pt x="5478" y="2165"/>
                  </a:cubicBezTo>
                  <a:lnTo>
                    <a:pt x="4001" y="641"/>
                  </a:lnTo>
                  <a:cubicBezTo>
                    <a:pt x="3575" y="215"/>
                    <a:pt x="3009" y="0"/>
                    <a:pt x="243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55"/>
            <p:cNvSpPr/>
            <p:nvPr/>
          </p:nvSpPr>
          <p:spPr>
            <a:xfrm>
              <a:off x="1829003" y="3022788"/>
              <a:ext cx="87358" cy="87358"/>
            </a:xfrm>
            <a:custGeom>
              <a:rect b="b" l="l" r="r" t="t"/>
              <a:pathLst>
                <a:path extrusionOk="0" h="2930" w="2930">
                  <a:moveTo>
                    <a:pt x="1453" y="0"/>
                  </a:moveTo>
                  <a:cubicBezTo>
                    <a:pt x="643" y="0"/>
                    <a:pt x="0" y="643"/>
                    <a:pt x="0" y="1453"/>
                  </a:cubicBezTo>
                  <a:cubicBezTo>
                    <a:pt x="0" y="2263"/>
                    <a:pt x="643" y="2929"/>
                    <a:pt x="1453" y="2929"/>
                  </a:cubicBezTo>
                  <a:cubicBezTo>
                    <a:pt x="2263" y="2929"/>
                    <a:pt x="2929" y="2263"/>
                    <a:pt x="2929" y="1453"/>
                  </a:cubicBezTo>
                  <a:cubicBezTo>
                    <a:pt x="2929" y="643"/>
                    <a:pt x="2263" y="0"/>
                    <a:pt x="145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55"/>
            <p:cNvSpPr/>
            <p:nvPr/>
          </p:nvSpPr>
          <p:spPr>
            <a:xfrm>
              <a:off x="1829003" y="3232957"/>
              <a:ext cx="87358" cy="87358"/>
            </a:xfrm>
            <a:custGeom>
              <a:rect b="b" l="l" r="r" t="t"/>
              <a:pathLst>
                <a:path extrusionOk="0" h="2930" w="2930">
                  <a:moveTo>
                    <a:pt x="1453" y="0"/>
                  </a:moveTo>
                  <a:cubicBezTo>
                    <a:pt x="643" y="0"/>
                    <a:pt x="0" y="667"/>
                    <a:pt x="0" y="1477"/>
                  </a:cubicBezTo>
                  <a:cubicBezTo>
                    <a:pt x="0" y="2263"/>
                    <a:pt x="643" y="2929"/>
                    <a:pt x="1453" y="2929"/>
                  </a:cubicBezTo>
                  <a:cubicBezTo>
                    <a:pt x="2263" y="2929"/>
                    <a:pt x="2929" y="2263"/>
                    <a:pt x="2929" y="1477"/>
                  </a:cubicBezTo>
                  <a:cubicBezTo>
                    <a:pt x="2929" y="667"/>
                    <a:pt x="2263" y="0"/>
                    <a:pt x="1453"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5"/>
            <p:cNvSpPr/>
            <p:nvPr/>
          </p:nvSpPr>
          <p:spPr>
            <a:xfrm>
              <a:off x="1934788" y="3128573"/>
              <a:ext cx="86642" cy="86642"/>
            </a:xfrm>
            <a:custGeom>
              <a:rect b="b" l="l" r="r" t="t"/>
              <a:pathLst>
                <a:path extrusionOk="0" h="2906" w="2906">
                  <a:moveTo>
                    <a:pt x="1453" y="1"/>
                  </a:moveTo>
                  <a:cubicBezTo>
                    <a:pt x="644" y="1"/>
                    <a:pt x="1" y="644"/>
                    <a:pt x="1" y="1453"/>
                  </a:cubicBezTo>
                  <a:cubicBezTo>
                    <a:pt x="1" y="2263"/>
                    <a:pt x="644" y="2906"/>
                    <a:pt x="1453" y="2906"/>
                  </a:cubicBezTo>
                  <a:cubicBezTo>
                    <a:pt x="2263" y="2906"/>
                    <a:pt x="2906" y="2263"/>
                    <a:pt x="2906" y="1453"/>
                  </a:cubicBezTo>
                  <a:cubicBezTo>
                    <a:pt x="2906" y="644"/>
                    <a:pt x="2263" y="1"/>
                    <a:pt x="1453"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5"/>
            <p:cNvSpPr/>
            <p:nvPr/>
          </p:nvSpPr>
          <p:spPr>
            <a:xfrm>
              <a:off x="1723904" y="3128573"/>
              <a:ext cx="87358" cy="86642"/>
            </a:xfrm>
            <a:custGeom>
              <a:rect b="b" l="l" r="r" t="t"/>
              <a:pathLst>
                <a:path extrusionOk="0" h="2906" w="2930">
                  <a:moveTo>
                    <a:pt x="1477" y="1"/>
                  </a:moveTo>
                  <a:cubicBezTo>
                    <a:pt x="667" y="1"/>
                    <a:pt x="1" y="644"/>
                    <a:pt x="1" y="1453"/>
                  </a:cubicBezTo>
                  <a:cubicBezTo>
                    <a:pt x="1" y="2263"/>
                    <a:pt x="667" y="2906"/>
                    <a:pt x="1477" y="2906"/>
                  </a:cubicBezTo>
                  <a:cubicBezTo>
                    <a:pt x="2287" y="2906"/>
                    <a:pt x="2930" y="2263"/>
                    <a:pt x="2930" y="1453"/>
                  </a:cubicBezTo>
                  <a:cubicBezTo>
                    <a:pt x="2930" y="644"/>
                    <a:pt x="2287" y="1"/>
                    <a:pt x="1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5"/>
            <p:cNvSpPr/>
            <p:nvPr/>
          </p:nvSpPr>
          <p:spPr>
            <a:xfrm>
              <a:off x="1843911" y="3026336"/>
              <a:ext cx="73166" cy="83810"/>
            </a:xfrm>
            <a:custGeom>
              <a:rect b="b" l="l" r="r" t="t"/>
              <a:pathLst>
                <a:path extrusionOk="0" h="2811" w="2454">
                  <a:moveTo>
                    <a:pt x="1596" y="0"/>
                  </a:moveTo>
                  <a:cubicBezTo>
                    <a:pt x="1882" y="262"/>
                    <a:pt x="2072" y="667"/>
                    <a:pt x="2072" y="1072"/>
                  </a:cubicBezTo>
                  <a:cubicBezTo>
                    <a:pt x="2072" y="1882"/>
                    <a:pt x="1405" y="2525"/>
                    <a:pt x="596" y="2525"/>
                  </a:cubicBezTo>
                  <a:cubicBezTo>
                    <a:pt x="381" y="2525"/>
                    <a:pt x="191" y="2501"/>
                    <a:pt x="0" y="2406"/>
                  </a:cubicBezTo>
                  <a:lnTo>
                    <a:pt x="0" y="2406"/>
                  </a:lnTo>
                  <a:cubicBezTo>
                    <a:pt x="238" y="2644"/>
                    <a:pt x="596" y="2810"/>
                    <a:pt x="977" y="2810"/>
                  </a:cubicBezTo>
                  <a:cubicBezTo>
                    <a:pt x="1786" y="2810"/>
                    <a:pt x="2453" y="2144"/>
                    <a:pt x="2453" y="1334"/>
                  </a:cubicBezTo>
                  <a:cubicBezTo>
                    <a:pt x="2453" y="739"/>
                    <a:pt x="2096" y="238"/>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5"/>
            <p:cNvSpPr/>
            <p:nvPr/>
          </p:nvSpPr>
          <p:spPr>
            <a:xfrm>
              <a:off x="1843911" y="3236504"/>
              <a:ext cx="73166" cy="83810"/>
            </a:xfrm>
            <a:custGeom>
              <a:rect b="b" l="l" r="r" t="t"/>
              <a:pathLst>
                <a:path extrusionOk="0" h="2811" w="2454">
                  <a:moveTo>
                    <a:pt x="1596" y="0"/>
                  </a:moveTo>
                  <a:cubicBezTo>
                    <a:pt x="1882" y="286"/>
                    <a:pt x="2072" y="667"/>
                    <a:pt x="2072" y="1072"/>
                  </a:cubicBezTo>
                  <a:cubicBezTo>
                    <a:pt x="2072" y="1882"/>
                    <a:pt x="1405" y="2549"/>
                    <a:pt x="596" y="2549"/>
                  </a:cubicBezTo>
                  <a:cubicBezTo>
                    <a:pt x="381" y="2549"/>
                    <a:pt x="191" y="2501"/>
                    <a:pt x="0" y="2429"/>
                  </a:cubicBezTo>
                  <a:lnTo>
                    <a:pt x="0" y="2429"/>
                  </a:lnTo>
                  <a:cubicBezTo>
                    <a:pt x="238" y="2668"/>
                    <a:pt x="596" y="2810"/>
                    <a:pt x="977" y="2810"/>
                  </a:cubicBezTo>
                  <a:cubicBezTo>
                    <a:pt x="1786" y="2810"/>
                    <a:pt x="2453" y="2144"/>
                    <a:pt x="2453" y="1358"/>
                  </a:cubicBezTo>
                  <a:cubicBezTo>
                    <a:pt x="2453" y="762"/>
                    <a:pt x="2096" y="239"/>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5"/>
            <p:cNvSpPr/>
            <p:nvPr/>
          </p:nvSpPr>
          <p:spPr>
            <a:xfrm>
              <a:off x="1948980" y="3132121"/>
              <a:ext cx="72450" cy="83094"/>
            </a:xfrm>
            <a:custGeom>
              <a:rect b="b" l="l" r="r" t="t"/>
              <a:pathLst>
                <a:path extrusionOk="0" h="2787" w="2430">
                  <a:moveTo>
                    <a:pt x="1573" y="1"/>
                  </a:moveTo>
                  <a:lnTo>
                    <a:pt x="1573" y="1"/>
                  </a:lnTo>
                  <a:cubicBezTo>
                    <a:pt x="1882" y="263"/>
                    <a:pt x="2049" y="644"/>
                    <a:pt x="2049" y="1072"/>
                  </a:cubicBezTo>
                  <a:cubicBezTo>
                    <a:pt x="2049" y="1882"/>
                    <a:pt x="1406" y="2525"/>
                    <a:pt x="596" y="2525"/>
                  </a:cubicBezTo>
                  <a:cubicBezTo>
                    <a:pt x="382" y="2525"/>
                    <a:pt x="168" y="2501"/>
                    <a:pt x="1" y="2406"/>
                  </a:cubicBezTo>
                  <a:lnTo>
                    <a:pt x="1" y="2406"/>
                  </a:lnTo>
                  <a:cubicBezTo>
                    <a:pt x="239" y="2644"/>
                    <a:pt x="596" y="2787"/>
                    <a:pt x="977" y="2787"/>
                  </a:cubicBezTo>
                  <a:cubicBezTo>
                    <a:pt x="1787" y="2787"/>
                    <a:pt x="2430" y="2144"/>
                    <a:pt x="2430" y="1334"/>
                  </a:cubicBezTo>
                  <a:cubicBezTo>
                    <a:pt x="2430" y="739"/>
                    <a:pt x="2073" y="215"/>
                    <a:pt x="1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5"/>
            <p:cNvSpPr/>
            <p:nvPr/>
          </p:nvSpPr>
          <p:spPr>
            <a:xfrm>
              <a:off x="1738096" y="3132121"/>
              <a:ext cx="73166" cy="83094"/>
            </a:xfrm>
            <a:custGeom>
              <a:rect b="b" l="l" r="r" t="t"/>
              <a:pathLst>
                <a:path extrusionOk="0" h="2787" w="2454">
                  <a:moveTo>
                    <a:pt x="1596" y="1"/>
                  </a:moveTo>
                  <a:cubicBezTo>
                    <a:pt x="1882" y="263"/>
                    <a:pt x="2073" y="644"/>
                    <a:pt x="2073" y="1072"/>
                  </a:cubicBezTo>
                  <a:cubicBezTo>
                    <a:pt x="2073" y="1882"/>
                    <a:pt x="1406" y="2525"/>
                    <a:pt x="596" y="2525"/>
                  </a:cubicBezTo>
                  <a:cubicBezTo>
                    <a:pt x="406" y="2525"/>
                    <a:pt x="191" y="2501"/>
                    <a:pt x="1" y="2406"/>
                  </a:cubicBezTo>
                  <a:lnTo>
                    <a:pt x="1" y="2406"/>
                  </a:lnTo>
                  <a:cubicBezTo>
                    <a:pt x="239" y="2644"/>
                    <a:pt x="596" y="2787"/>
                    <a:pt x="1001" y="2787"/>
                  </a:cubicBezTo>
                  <a:cubicBezTo>
                    <a:pt x="1787" y="2787"/>
                    <a:pt x="2454" y="2144"/>
                    <a:pt x="2454" y="1334"/>
                  </a:cubicBezTo>
                  <a:cubicBezTo>
                    <a:pt x="2454" y="739"/>
                    <a:pt x="2097" y="215"/>
                    <a:pt x="1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5"/>
            <p:cNvSpPr/>
            <p:nvPr/>
          </p:nvSpPr>
          <p:spPr>
            <a:xfrm>
              <a:off x="1694804" y="3101590"/>
              <a:ext cx="169707" cy="142039"/>
            </a:xfrm>
            <a:custGeom>
              <a:rect b="b" l="l" r="r" t="t"/>
              <a:pathLst>
                <a:path extrusionOk="0" h="4764" w="5692">
                  <a:moveTo>
                    <a:pt x="2405" y="286"/>
                  </a:moveTo>
                  <a:cubicBezTo>
                    <a:pt x="2953" y="286"/>
                    <a:pt x="3453" y="477"/>
                    <a:pt x="3834" y="882"/>
                  </a:cubicBezTo>
                  <a:lnTo>
                    <a:pt x="5263" y="2311"/>
                  </a:lnTo>
                  <a:lnTo>
                    <a:pt x="3834" y="3739"/>
                  </a:lnTo>
                  <a:cubicBezTo>
                    <a:pt x="3501" y="4168"/>
                    <a:pt x="2953" y="4382"/>
                    <a:pt x="2405" y="4382"/>
                  </a:cubicBezTo>
                  <a:cubicBezTo>
                    <a:pt x="1882" y="4382"/>
                    <a:pt x="1358" y="4144"/>
                    <a:pt x="953" y="3763"/>
                  </a:cubicBezTo>
                  <a:cubicBezTo>
                    <a:pt x="596" y="3382"/>
                    <a:pt x="381" y="2858"/>
                    <a:pt x="381" y="2334"/>
                  </a:cubicBezTo>
                  <a:cubicBezTo>
                    <a:pt x="381" y="1787"/>
                    <a:pt x="596" y="1287"/>
                    <a:pt x="953" y="906"/>
                  </a:cubicBezTo>
                  <a:cubicBezTo>
                    <a:pt x="1334" y="525"/>
                    <a:pt x="1858" y="286"/>
                    <a:pt x="2405" y="286"/>
                  </a:cubicBezTo>
                  <a:close/>
                  <a:moveTo>
                    <a:pt x="2382" y="1"/>
                  </a:moveTo>
                  <a:cubicBezTo>
                    <a:pt x="1739" y="1"/>
                    <a:pt x="1143" y="286"/>
                    <a:pt x="691" y="715"/>
                  </a:cubicBezTo>
                  <a:cubicBezTo>
                    <a:pt x="238" y="1168"/>
                    <a:pt x="0" y="1763"/>
                    <a:pt x="0" y="2382"/>
                  </a:cubicBezTo>
                  <a:cubicBezTo>
                    <a:pt x="0" y="3025"/>
                    <a:pt x="238" y="3620"/>
                    <a:pt x="691" y="4049"/>
                  </a:cubicBezTo>
                  <a:cubicBezTo>
                    <a:pt x="1143" y="4525"/>
                    <a:pt x="1739" y="4764"/>
                    <a:pt x="2382" y="4764"/>
                  </a:cubicBezTo>
                  <a:lnTo>
                    <a:pt x="2405" y="4764"/>
                  </a:lnTo>
                  <a:cubicBezTo>
                    <a:pt x="3048" y="4764"/>
                    <a:pt x="3668" y="4525"/>
                    <a:pt x="4120" y="4097"/>
                  </a:cubicBezTo>
                  <a:lnTo>
                    <a:pt x="5597" y="2573"/>
                  </a:lnTo>
                  <a:cubicBezTo>
                    <a:pt x="5668" y="2501"/>
                    <a:pt x="5692" y="2430"/>
                    <a:pt x="5692" y="2334"/>
                  </a:cubicBezTo>
                  <a:cubicBezTo>
                    <a:pt x="5692" y="2263"/>
                    <a:pt x="5668" y="2215"/>
                    <a:pt x="5597" y="2192"/>
                  </a:cubicBezTo>
                  <a:lnTo>
                    <a:pt x="4120" y="691"/>
                  </a:lnTo>
                  <a:cubicBezTo>
                    <a:pt x="3668" y="239"/>
                    <a:pt x="3072" y="1"/>
                    <a:pt x="2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5"/>
            <p:cNvSpPr/>
            <p:nvPr/>
          </p:nvSpPr>
          <p:spPr>
            <a:xfrm>
              <a:off x="1718925" y="3122908"/>
              <a:ext cx="98032" cy="98002"/>
            </a:xfrm>
            <a:custGeom>
              <a:rect b="b" l="l" r="r" t="t"/>
              <a:pathLst>
                <a:path extrusionOk="0" h="3287" w="3288">
                  <a:moveTo>
                    <a:pt x="1644" y="357"/>
                  </a:moveTo>
                  <a:cubicBezTo>
                    <a:pt x="2359" y="357"/>
                    <a:pt x="2930" y="929"/>
                    <a:pt x="2930" y="1643"/>
                  </a:cubicBezTo>
                  <a:cubicBezTo>
                    <a:pt x="2930" y="2358"/>
                    <a:pt x="2359" y="2929"/>
                    <a:pt x="1644" y="2929"/>
                  </a:cubicBezTo>
                  <a:cubicBezTo>
                    <a:pt x="930" y="2929"/>
                    <a:pt x="358" y="2358"/>
                    <a:pt x="358" y="1643"/>
                  </a:cubicBezTo>
                  <a:cubicBezTo>
                    <a:pt x="358" y="929"/>
                    <a:pt x="930" y="357"/>
                    <a:pt x="1644" y="357"/>
                  </a:cubicBezTo>
                  <a:close/>
                  <a:moveTo>
                    <a:pt x="1644" y="0"/>
                  </a:moveTo>
                  <a:cubicBezTo>
                    <a:pt x="739" y="0"/>
                    <a:pt x="1" y="762"/>
                    <a:pt x="1" y="1643"/>
                  </a:cubicBezTo>
                  <a:cubicBezTo>
                    <a:pt x="1" y="2548"/>
                    <a:pt x="739" y="3286"/>
                    <a:pt x="1644" y="3286"/>
                  </a:cubicBezTo>
                  <a:cubicBezTo>
                    <a:pt x="2525" y="3286"/>
                    <a:pt x="3287" y="2548"/>
                    <a:pt x="3287" y="1643"/>
                  </a:cubicBezTo>
                  <a:cubicBezTo>
                    <a:pt x="3287" y="715"/>
                    <a:pt x="2525" y="0"/>
                    <a:pt x="1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5"/>
            <p:cNvSpPr/>
            <p:nvPr/>
          </p:nvSpPr>
          <p:spPr>
            <a:xfrm>
              <a:off x="1797757" y="3179706"/>
              <a:ext cx="144871" cy="169707"/>
            </a:xfrm>
            <a:custGeom>
              <a:rect b="b" l="l" r="r" t="t"/>
              <a:pathLst>
                <a:path extrusionOk="0" h="5692" w="4859">
                  <a:moveTo>
                    <a:pt x="2501" y="0"/>
                  </a:moveTo>
                  <a:cubicBezTo>
                    <a:pt x="2429" y="0"/>
                    <a:pt x="2358" y="48"/>
                    <a:pt x="2310" y="95"/>
                  </a:cubicBezTo>
                  <a:lnTo>
                    <a:pt x="810" y="1596"/>
                  </a:lnTo>
                  <a:cubicBezTo>
                    <a:pt x="238" y="2144"/>
                    <a:pt x="0" y="2953"/>
                    <a:pt x="143" y="3763"/>
                  </a:cubicBezTo>
                  <a:cubicBezTo>
                    <a:pt x="191" y="3858"/>
                    <a:pt x="286" y="3906"/>
                    <a:pt x="358" y="3906"/>
                  </a:cubicBezTo>
                  <a:cubicBezTo>
                    <a:pt x="453" y="3882"/>
                    <a:pt x="524" y="3787"/>
                    <a:pt x="524" y="3691"/>
                  </a:cubicBezTo>
                  <a:cubicBezTo>
                    <a:pt x="358" y="3025"/>
                    <a:pt x="572" y="2334"/>
                    <a:pt x="1072" y="1858"/>
                  </a:cubicBezTo>
                  <a:lnTo>
                    <a:pt x="2501" y="429"/>
                  </a:lnTo>
                  <a:lnTo>
                    <a:pt x="3930" y="1858"/>
                  </a:lnTo>
                  <a:cubicBezTo>
                    <a:pt x="4311" y="2239"/>
                    <a:pt x="4525" y="2739"/>
                    <a:pt x="4525" y="3310"/>
                  </a:cubicBezTo>
                  <a:cubicBezTo>
                    <a:pt x="4525" y="3834"/>
                    <a:pt x="4287" y="4382"/>
                    <a:pt x="3906" y="4763"/>
                  </a:cubicBezTo>
                  <a:cubicBezTo>
                    <a:pt x="3525" y="5120"/>
                    <a:pt x="3025" y="5335"/>
                    <a:pt x="2477" y="5335"/>
                  </a:cubicBezTo>
                  <a:cubicBezTo>
                    <a:pt x="1953" y="5335"/>
                    <a:pt x="1429" y="5120"/>
                    <a:pt x="1048" y="4763"/>
                  </a:cubicBezTo>
                  <a:cubicBezTo>
                    <a:pt x="929" y="4644"/>
                    <a:pt x="834" y="4525"/>
                    <a:pt x="762" y="4406"/>
                  </a:cubicBezTo>
                  <a:cubicBezTo>
                    <a:pt x="719" y="4348"/>
                    <a:pt x="667" y="4317"/>
                    <a:pt x="617" y="4317"/>
                  </a:cubicBezTo>
                  <a:cubicBezTo>
                    <a:pt x="584" y="4317"/>
                    <a:pt x="552" y="4330"/>
                    <a:pt x="524" y="4358"/>
                  </a:cubicBezTo>
                  <a:cubicBezTo>
                    <a:pt x="429" y="4406"/>
                    <a:pt x="405" y="4501"/>
                    <a:pt x="453" y="4596"/>
                  </a:cubicBezTo>
                  <a:cubicBezTo>
                    <a:pt x="548" y="4739"/>
                    <a:pt x="667" y="4882"/>
                    <a:pt x="810" y="5001"/>
                  </a:cubicBezTo>
                  <a:cubicBezTo>
                    <a:pt x="1262" y="5454"/>
                    <a:pt x="1858" y="5692"/>
                    <a:pt x="2477" y="5692"/>
                  </a:cubicBezTo>
                  <a:cubicBezTo>
                    <a:pt x="3096" y="5692"/>
                    <a:pt x="3692" y="5454"/>
                    <a:pt x="4144" y="5001"/>
                  </a:cubicBezTo>
                  <a:cubicBezTo>
                    <a:pt x="4620" y="4549"/>
                    <a:pt x="4858" y="3953"/>
                    <a:pt x="4858" y="3310"/>
                  </a:cubicBezTo>
                  <a:cubicBezTo>
                    <a:pt x="4858" y="2644"/>
                    <a:pt x="4620" y="2048"/>
                    <a:pt x="4168" y="1620"/>
                  </a:cubicBezTo>
                  <a:lnTo>
                    <a:pt x="2715" y="95"/>
                  </a:lnTo>
                  <a:cubicBezTo>
                    <a:pt x="2668" y="48"/>
                    <a:pt x="2596" y="0"/>
                    <a:pt x="2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55"/>
            <p:cNvSpPr/>
            <p:nvPr/>
          </p:nvSpPr>
          <p:spPr>
            <a:xfrm>
              <a:off x="1824024" y="3227977"/>
              <a:ext cx="97316" cy="97316"/>
            </a:xfrm>
            <a:custGeom>
              <a:rect b="b" l="l" r="r" t="t"/>
              <a:pathLst>
                <a:path extrusionOk="0" h="3264" w="3264">
                  <a:moveTo>
                    <a:pt x="1620" y="358"/>
                  </a:moveTo>
                  <a:cubicBezTo>
                    <a:pt x="2334" y="358"/>
                    <a:pt x="2906" y="929"/>
                    <a:pt x="2906" y="1644"/>
                  </a:cubicBezTo>
                  <a:cubicBezTo>
                    <a:pt x="2906" y="2334"/>
                    <a:pt x="2334" y="2906"/>
                    <a:pt x="1620" y="2906"/>
                  </a:cubicBezTo>
                  <a:cubicBezTo>
                    <a:pt x="905" y="2906"/>
                    <a:pt x="358" y="2334"/>
                    <a:pt x="358" y="1644"/>
                  </a:cubicBezTo>
                  <a:cubicBezTo>
                    <a:pt x="358" y="929"/>
                    <a:pt x="953" y="358"/>
                    <a:pt x="1620" y="358"/>
                  </a:cubicBezTo>
                  <a:close/>
                  <a:moveTo>
                    <a:pt x="1620" y="1"/>
                  </a:moveTo>
                  <a:cubicBezTo>
                    <a:pt x="739" y="1"/>
                    <a:pt x="0" y="739"/>
                    <a:pt x="0" y="1644"/>
                  </a:cubicBezTo>
                  <a:cubicBezTo>
                    <a:pt x="0" y="2525"/>
                    <a:pt x="739" y="3263"/>
                    <a:pt x="1620" y="3263"/>
                  </a:cubicBezTo>
                  <a:cubicBezTo>
                    <a:pt x="2525" y="3263"/>
                    <a:pt x="3263" y="2525"/>
                    <a:pt x="3263" y="1644"/>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5"/>
            <p:cNvSpPr/>
            <p:nvPr/>
          </p:nvSpPr>
          <p:spPr>
            <a:xfrm>
              <a:off x="1881538" y="3100875"/>
              <a:ext cx="169021" cy="142039"/>
            </a:xfrm>
            <a:custGeom>
              <a:rect b="b" l="l" r="r" t="t"/>
              <a:pathLst>
                <a:path extrusionOk="0" h="4764" w="5669">
                  <a:moveTo>
                    <a:pt x="3263" y="358"/>
                  </a:moveTo>
                  <a:cubicBezTo>
                    <a:pt x="3811" y="358"/>
                    <a:pt x="4335" y="572"/>
                    <a:pt x="4740" y="977"/>
                  </a:cubicBezTo>
                  <a:cubicBezTo>
                    <a:pt x="5097" y="1382"/>
                    <a:pt x="5287" y="1882"/>
                    <a:pt x="5287" y="2406"/>
                  </a:cubicBezTo>
                  <a:cubicBezTo>
                    <a:pt x="5287" y="2930"/>
                    <a:pt x="5073" y="3406"/>
                    <a:pt x="4740" y="3787"/>
                  </a:cubicBezTo>
                  <a:cubicBezTo>
                    <a:pt x="4335" y="4168"/>
                    <a:pt x="3835" y="4406"/>
                    <a:pt x="3263" y="4406"/>
                  </a:cubicBezTo>
                  <a:cubicBezTo>
                    <a:pt x="2739" y="4406"/>
                    <a:pt x="2191" y="4192"/>
                    <a:pt x="1810" y="3811"/>
                  </a:cubicBezTo>
                  <a:lnTo>
                    <a:pt x="381" y="2382"/>
                  </a:lnTo>
                  <a:lnTo>
                    <a:pt x="1810" y="953"/>
                  </a:lnTo>
                  <a:cubicBezTo>
                    <a:pt x="2191" y="572"/>
                    <a:pt x="2691" y="358"/>
                    <a:pt x="3263" y="358"/>
                  </a:cubicBezTo>
                  <a:close/>
                  <a:moveTo>
                    <a:pt x="3263" y="1"/>
                  </a:moveTo>
                  <a:cubicBezTo>
                    <a:pt x="2620" y="1"/>
                    <a:pt x="2025" y="239"/>
                    <a:pt x="1572" y="691"/>
                  </a:cubicBezTo>
                  <a:lnTo>
                    <a:pt x="96" y="2168"/>
                  </a:lnTo>
                  <a:cubicBezTo>
                    <a:pt x="24" y="2239"/>
                    <a:pt x="0" y="2287"/>
                    <a:pt x="0" y="2382"/>
                  </a:cubicBezTo>
                  <a:cubicBezTo>
                    <a:pt x="0" y="2478"/>
                    <a:pt x="24" y="2525"/>
                    <a:pt x="96" y="2597"/>
                  </a:cubicBezTo>
                  <a:lnTo>
                    <a:pt x="1572" y="4073"/>
                  </a:lnTo>
                  <a:cubicBezTo>
                    <a:pt x="2025" y="4526"/>
                    <a:pt x="2620" y="4764"/>
                    <a:pt x="3263" y="4764"/>
                  </a:cubicBezTo>
                  <a:lnTo>
                    <a:pt x="3287" y="4764"/>
                  </a:lnTo>
                  <a:cubicBezTo>
                    <a:pt x="3954" y="4764"/>
                    <a:pt x="4549" y="4502"/>
                    <a:pt x="5001" y="4049"/>
                  </a:cubicBezTo>
                  <a:cubicBezTo>
                    <a:pt x="5454" y="3597"/>
                    <a:pt x="5668" y="3001"/>
                    <a:pt x="5668" y="2382"/>
                  </a:cubicBezTo>
                  <a:cubicBezTo>
                    <a:pt x="5668" y="1763"/>
                    <a:pt x="5406" y="1168"/>
                    <a:pt x="4978" y="715"/>
                  </a:cubicBezTo>
                  <a:cubicBezTo>
                    <a:pt x="4525" y="239"/>
                    <a:pt x="3930" y="1"/>
                    <a:pt x="32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5"/>
            <p:cNvSpPr/>
            <p:nvPr/>
          </p:nvSpPr>
          <p:spPr>
            <a:xfrm>
              <a:off x="1931240" y="3122908"/>
              <a:ext cx="97286" cy="97286"/>
            </a:xfrm>
            <a:custGeom>
              <a:rect b="b" l="l" r="r" t="t"/>
              <a:pathLst>
                <a:path extrusionOk="0" h="3263" w="3263">
                  <a:moveTo>
                    <a:pt x="1572" y="0"/>
                  </a:moveTo>
                  <a:cubicBezTo>
                    <a:pt x="1334" y="0"/>
                    <a:pt x="1120" y="72"/>
                    <a:pt x="929" y="167"/>
                  </a:cubicBezTo>
                  <a:cubicBezTo>
                    <a:pt x="834" y="191"/>
                    <a:pt x="810" y="310"/>
                    <a:pt x="834" y="405"/>
                  </a:cubicBezTo>
                  <a:cubicBezTo>
                    <a:pt x="852" y="459"/>
                    <a:pt x="923" y="485"/>
                    <a:pt x="998" y="485"/>
                  </a:cubicBezTo>
                  <a:cubicBezTo>
                    <a:pt x="1023" y="485"/>
                    <a:pt x="1048" y="482"/>
                    <a:pt x="1072" y="476"/>
                  </a:cubicBezTo>
                  <a:cubicBezTo>
                    <a:pt x="1239" y="405"/>
                    <a:pt x="1429" y="357"/>
                    <a:pt x="1596" y="357"/>
                  </a:cubicBezTo>
                  <a:cubicBezTo>
                    <a:pt x="2310" y="357"/>
                    <a:pt x="2882" y="929"/>
                    <a:pt x="2882" y="1643"/>
                  </a:cubicBezTo>
                  <a:cubicBezTo>
                    <a:pt x="2882" y="2358"/>
                    <a:pt x="2310" y="2929"/>
                    <a:pt x="1596" y="2929"/>
                  </a:cubicBezTo>
                  <a:cubicBezTo>
                    <a:pt x="882" y="2929"/>
                    <a:pt x="334" y="2358"/>
                    <a:pt x="334" y="1643"/>
                  </a:cubicBezTo>
                  <a:cubicBezTo>
                    <a:pt x="334" y="1381"/>
                    <a:pt x="405" y="1143"/>
                    <a:pt x="572" y="905"/>
                  </a:cubicBezTo>
                  <a:cubicBezTo>
                    <a:pt x="620" y="810"/>
                    <a:pt x="596" y="715"/>
                    <a:pt x="524" y="667"/>
                  </a:cubicBezTo>
                  <a:cubicBezTo>
                    <a:pt x="494" y="637"/>
                    <a:pt x="460" y="624"/>
                    <a:pt x="426" y="624"/>
                  </a:cubicBezTo>
                  <a:cubicBezTo>
                    <a:pt x="377" y="624"/>
                    <a:pt x="328" y="649"/>
                    <a:pt x="286" y="691"/>
                  </a:cubicBezTo>
                  <a:cubicBezTo>
                    <a:pt x="120" y="953"/>
                    <a:pt x="0" y="1286"/>
                    <a:pt x="0" y="1619"/>
                  </a:cubicBezTo>
                  <a:cubicBezTo>
                    <a:pt x="0" y="2501"/>
                    <a:pt x="739" y="3263"/>
                    <a:pt x="1644" y="3263"/>
                  </a:cubicBezTo>
                  <a:cubicBezTo>
                    <a:pt x="2525" y="3263"/>
                    <a:pt x="3263" y="2501"/>
                    <a:pt x="3263" y="1619"/>
                  </a:cubicBezTo>
                  <a:cubicBezTo>
                    <a:pt x="3215" y="715"/>
                    <a:pt x="2477" y="0"/>
                    <a:pt x="1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5"/>
            <p:cNvSpPr/>
            <p:nvPr/>
          </p:nvSpPr>
          <p:spPr>
            <a:xfrm>
              <a:off x="1802736" y="2994374"/>
              <a:ext cx="142724" cy="169021"/>
            </a:xfrm>
            <a:custGeom>
              <a:rect b="b" l="l" r="r" t="t"/>
              <a:pathLst>
                <a:path extrusionOk="0" h="5669" w="4787">
                  <a:moveTo>
                    <a:pt x="2358" y="358"/>
                  </a:moveTo>
                  <a:cubicBezTo>
                    <a:pt x="2905" y="358"/>
                    <a:pt x="3405" y="572"/>
                    <a:pt x="3787" y="929"/>
                  </a:cubicBezTo>
                  <a:cubicBezTo>
                    <a:pt x="4191" y="1310"/>
                    <a:pt x="4430" y="1811"/>
                    <a:pt x="4430" y="2382"/>
                  </a:cubicBezTo>
                  <a:cubicBezTo>
                    <a:pt x="4430" y="2930"/>
                    <a:pt x="4215" y="3454"/>
                    <a:pt x="3834" y="3835"/>
                  </a:cubicBezTo>
                  <a:lnTo>
                    <a:pt x="2405" y="5264"/>
                  </a:lnTo>
                  <a:lnTo>
                    <a:pt x="976" y="3835"/>
                  </a:lnTo>
                  <a:cubicBezTo>
                    <a:pt x="572" y="3454"/>
                    <a:pt x="381" y="2954"/>
                    <a:pt x="381" y="2382"/>
                  </a:cubicBezTo>
                  <a:cubicBezTo>
                    <a:pt x="310" y="1811"/>
                    <a:pt x="548" y="1310"/>
                    <a:pt x="953" y="929"/>
                  </a:cubicBezTo>
                  <a:cubicBezTo>
                    <a:pt x="1334" y="572"/>
                    <a:pt x="1834" y="358"/>
                    <a:pt x="2358" y="358"/>
                  </a:cubicBezTo>
                  <a:close/>
                  <a:moveTo>
                    <a:pt x="2381" y="1"/>
                  </a:moveTo>
                  <a:cubicBezTo>
                    <a:pt x="1738" y="1"/>
                    <a:pt x="1143" y="239"/>
                    <a:pt x="714" y="691"/>
                  </a:cubicBezTo>
                  <a:cubicBezTo>
                    <a:pt x="238" y="1144"/>
                    <a:pt x="0" y="1739"/>
                    <a:pt x="0" y="2382"/>
                  </a:cubicBezTo>
                  <a:cubicBezTo>
                    <a:pt x="0" y="3049"/>
                    <a:pt x="238" y="3644"/>
                    <a:pt x="667" y="4073"/>
                  </a:cubicBezTo>
                  <a:lnTo>
                    <a:pt x="2167" y="5573"/>
                  </a:lnTo>
                  <a:cubicBezTo>
                    <a:pt x="2215" y="5621"/>
                    <a:pt x="2286" y="5668"/>
                    <a:pt x="2381" y="5668"/>
                  </a:cubicBezTo>
                  <a:cubicBezTo>
                    <a:pt x="2453" y="5668"/>
                    <a:pt x="2524" y="5621"/>
                    <a:pt x="2572" y="5573"/>
                  </a:cubicBezTo>
                  <a:lnTo>
                    <a:pt x="4072" y="4073"/>
                  </a:lnTo>
                  <a:cubicBezTo>
                    <a:pt x="4525" y="3644"/>
                    <a:pt x="4787" y="3001"/>
                    <a:pt x="4763" y="2382"/>
                  </a:cubicBezTo>
                  <a:cubicBezTo>
                    <a:pt x="4763" y="1739"/>
                    <a:pt x="4477" y="1144"/>
                    <a:pt x="4048" y="691"/>
                  </a:cubicBezTo>
                  <a:cubicBezTo>
                    <a:pt x="3596" y="239"/>
                    <a:pt x="3001" y="1"/>
                    <a:pt x="23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5"/>
            <p:cNvSpPr/>
            <p:nvPr/>
          </p:nvSpPr>
          <p:spPr>
            <a:xfrm>
              <a:off x="1824024" y="3017809"/>
              <a:ext cx="97316" cy="97316"/>
            </a:xfrm>
            <a:custGeom>
              <a:rect b="b" l="l" r="r" t="t"/>
              <a:pathLst>
                <a:path extrusionOk="0" h="3264" w="3264">
                  <a:moveTo>
                    <a:pt x="1620" y="358"/>
                  </a:moveTo>
                  <a:cubicBezTo>
                    <a:pt x="2334" y="358"/>
                    <a:pt x="2906" y="905"/>
                    <a:pt x="2906" y="1620"/>
                  </a:cubicBezTo>
                  <a:cubicBezTo>
                    <a:pt x="2906" y="2334"/>
                    <a:pt x="2334" y="2906"/>
                    <a:pt x="1620" y="2906"/>
                  </a:cubicBezTo>
                  <a:cubicBezTo>
                    <a:pt x="905" y="2906"/>
                    <a:pt x="358" y="2334"/>
                    <a:pt x="358" y="1620"/>
                  </a:cubicBezTo>
                  <a:cubicBezTo>
                    <a:pt x="358" y="905"/>
                    <a:pt x="953" y="358"/>
                    <a:pt x="1620" y="358"/>
                  </a:cubicBezTo>
                  <a:close/>
                  <a:moveTo>
                    <a:pt x="1620" y="1"/>
                  </a:moveTo>
                  <a:cubicBezTo>
                    <a:pt x="739" y="1"/>
                    <a:pt x="0" y="739"/>
                    <a:pt x="0" y="1620"/>
                  </a:cubicBezTo>
                  <a:cubicBezTo>
                    <a:pt x="24" y="2525"/>
                    <a:pt x="739" y="3263"/>
                    <a:pt x="1620" y="3263"/>
                  </a:cubicBezTo>
                  <a:cubicBezTo>
                    <a:pt x="2525" y="3263"/>
                    <a:pt x="3263" y="2525"/>
                    <a:pt x="3263" y="1620"/>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5"/>
            <p:cNvSpPr/>
            <p:nvPr/>
          </p:nvSpPr>
          <p:spPr>
            <a:xfrm>
              <a:off x="1847459" y="3051888"/>
              <a:ext cx="50447" cy="10674"/>
            </a:xfrm>
            <a:custGeom>
              <a:rect b="b" l="l" r="r" t="t"/>
              <a:pathLst>
                <a:path extrusionOk="0" h="358" w="1692">
                  <a:moveTo>
                    <a:pt x="191" y="1"/>
                  </a:moveTo>
                  <a:cubicBezTo>
                    <a:pt x="96" y="1"/>
                    <a:pt x="48" y="72"/>
                    <a:pt x="0" y="167"/>
                  </a:cubicBezTo>
                  <a:cubicBezTo>
                    <a:pt x="0" y="239"/>
                    <a:pt x="96" y="358"/>
                    <a:pt x="191" y="358"/>
                  </a:cubicBezTo>
                  <a:lnTo>
                    <a:pt x="1501" y="358"/>
                  </a:lnTo>
                  <a:cubicBezTo>
                    <a:pt x="1596" y="358"/>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5"/>
            <p:cNvSpPr/>
            <p:nvPr/>
          </p:nvSpPr>
          <p:spPr>
            <a:xfrm>
              <a:off x="1857388" y="3069628"/>
              <a:ext cx="31276" cy="10704"/>
            </a:xfrm>
            <a:custGeom>
              <a:rect b="b" l="l" r="r" t="t"/>
              <a:pathLst>
                <a:path extrusionOk="0" h="359" w="1049">
                  <a:moveTo>
                    <a:pt x="215" y="1"/>
                  </a:moveTo>
                  <a:cubicBezTo>
                    <a:pt x="120" y="1"/>
                    <a:pt x="72" y="72"/>
                    <a:pt x="25" y="168"/>
                  </a:cubicBezTo>
                  <a:cubicBezTo>
                    <a:pt x="1" y="287"/>
                    <a:pt x="96" y="358"/>
                    <a:pt x="215" y="358"/>
                  </a:cubicBezTo>
                  <a:lnTo>
                    <a:pt x="858" y="358"/>
                  </a:lnTo>
                  <a:cubicBezTo>
                    <a:pt x="953" y="358"/>
                    <a:pt x="1025" y="311"/>
                    <a:pt x="1049" y="215"/>
                  </a:cubicBezTo>
                  <a:cubicBezTo>
                    <a:pt x="1049" y="120"/>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5"/>
            <p:cNvSpPr/>
            <p:nvPr/>
          </p:nvSpPr>
          <p:spPr>
            <a:xfrm>
              <a:off x="1952528" y="3156987"/>
              <a:ext cx="51163" cy="10674"/>
            </a:xfrm>
            <a:custGeom>
              <a:rect b="b" l="l" r="r" t="t"/>
              <a:pathLst>
                <a:path extrusionOk="0" h="358" w="1716">
                  <a:moveTo>
                    <a:pt x="215" y="0"/>
                  </a:moveTo>
                  <a:cubicBezTo>
                    <a:pt x="120" y="0"/>
                    <a:pt x="49" y="48"/>
                    <a:pt x="25" y="143"/>
                  </a:cubicBezTo>
                  <a:cubicBezTo>
                    <a:pt x="1" y="262"/>
                    <a:pt x="96" y="357"/>
                    <a:pt x="215" y="357"/>
                  </a:cubicBezTo>
                  <a:lnTo>
                    <a:pt x="1525" y="357"/>
                  </a:lnTo>
                  <a:cubicBezTo>
                    <a:pt x="1596" y="357"/>
                    <a:pt x="1668" y="286"/>
                    <a:pt x="1692" y="214"/>
                  </a:cubicBezTo>
                  <a:cubicBezTo>
                    <a:pt x="1716" y="95"/>
                    <a:pt x="1644"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5"/>
            <p:cNvSpPr/>
            <p:nvPr/>
          </p:nvSpPr>
          <p:spPr>
            <a:xfrm>
              <a:off x="1961771" y="3175443"/>
              <a:ext cx="31991" cy="10674"/>
            </a:xfrm>
            <a:custGeom>
              <a:rect b="b" l="l" r="r" t="t"/>
              <a:pathLst>
                <a:path extrusionOk="0" h="358" w="1073">
                  <a:moveTo>
                    <a:pt x="215" y="0"/>
                  </a:moveTo>
                  <a:cubicBezTo>
                    <a:pt x="96" y="0"/>
                    <a:pt x="0" y="96"/>
                    <a:pt x="48" y="215"/>
                  </a:cubicBezTo>
                  <a:cubicBezTo>
                    <a:pt x="72" y="310"/>
                    <a:pt x="143" y="358"/>
                    <a:pt x="215" y="358"/>
                  </a:cubicBezTo>
                  <a:lnTo>
                    <a:pt x="882" y="358"/>
                  </a:lnTo>
                  <a:cubicBezTo>
                    <a:pt x="977" y="358"/>
                    <a:pt x="1024" y="310"/>
                    <a:pt x="1048" y="215"/>
                  </a:cubicBezTo>
                  <a:cubicBezTo>
                    <a:pt x="1072"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5"/>
            <p:cNvSpPr/>
            <p:nvPr/>
          </p:nvSpPr>
          <p:spPr>
            <a:xfrm>
              <a:off x="1847459" y="3262056"/>
              <a:ext cx="50447" cy="11389"/>
            </a:xfrm>
            <a:custGeom>
              <a:rect b="b" l="l" r="r" t="t"/>
              <a:pathLst>
                <a:path extrusionOk="0" h="382" w="1692">
                  <a:moveTo>
                    <a:pt x="191" y="1"/>
                  </a:moveTo>
                  <a:cubicBezTo>
                    <a:pt x="96" y="1"/>
                    <a:pt x="48" y="72"/>
                    <a:pt x="0" y="167"/>
                  </a:cubicBezTo>
                  <a:cubicBezTo>
                    <a:pt x="0" y="286"/>
                    <a:pt x="96" y="382"/>
                    <a:pt x="191" y="382"/>
                  </a:cubicBezTo>
                  <a:lnTo>
                    <a:pt x="1501" y="382"/>
                  </a:lnTo>
                  <a:cubicBezTo>
                    <a:pt x="1596" y="382"/>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55"/>
            <p:cNvSpPr/>
            <p:nvPr/>
          </p:nvSpPr>
          <p:spPr>
            <a:xfrm>
              <a:off x="1857388" y="3281228"/>
              <a:ext cx="31276" cy="10674"/>
            </a:xfrm>
            <a:custGeom>
              <a:rect b="b" l="l" r="r" t="t"/>
              <a:pathLst>
                <a:path extrusionOk="0" h="358" w="1049">
                  <a:moveTo>
                    <a:pt x="215" y="1"/>
                  </a:moveTo>
                  <a:cubicBezTo>
                    <a:pt x="120" y="1"/>
                    <a:pt x="72" y="48"/>
                    <a:pt x="25" y="144"/>
                  </a:cubicBezTo>
                  <a:cubicBezTo>
                    <a:pt x="1" y="263"/>
                    <a:pt x="96" y="358"/>
                    <a:pt x="215" y="358"/>
                  </a:cubicBezTo>
                  <a:lnTo>
                    <a:pt x="858" y="358"/>
                  </a:lnTo>
                  <a:cubicBezTo>
                    <a:pt x="953" y="358"/>
                    <a:pt x="1025" y="286"/>
                    <a:pt x="1049" y="215"/>
                  </a:cubicBezTo>
                  <a:cubicBezTo>
                    <a:pt x="1049" y="96"/>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5"/>
            <p:cNvSpPr/>
            <p:nvPr/>
          </p:nvSpPr>
          <p:spPr>
            <a:xfrm>
              <a:off x="1742360" y="3156987"/>
              <a:ext cx="51163" cy="10674"/>
            </a:xfrm>
            <a:custGeom>
              <a:rect b="b" l="l" r="r" t="t"/>
              <a:pathLst>
                <a:path extrusionOk="0" h="358" w="1716">
                  <a:moveTo>
                    <a:pt x="191" y="0"/>
                  </a:moveTo>
                  <a:cubicBezTo>
                    <a:pt x="120" y="0"/>
                    <a:pt x="48" y="48"/>
                    <a:pt x="25" y="143"/>
                  </a:cubicBezTo>
                  <a:cubicBezTo>
                    <a:pt x="1" y="262"/>
                    <a:pt x="72" y="357"/>
                    <a:pt x="191" y="357"/>
                  </a:cubicBezTo>
                  <a:lnTo>
                    <a:pt x="1501" y="357"/>
                  </a:lnTo>
                  <a:cubicBezTo>
                    <a:pt x="1596" y="357"/>
                    <a:pt x="1668" y="286"/>
                    <a:pt x="1692" y="214"/>
                  </a:cubicBezTo>
                  <a:cubicBezTo>
                    <a:pt x="1715" y="119"/>
                    <a:pt x="1620"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5"/>
            <p:cNvSpPr/>
            <p:nvPr/>
          </p:nvSpPr>
          <p:spPr>
            <a:xfrm>
              <a:off x="1751603" y="3175443"/>
              <a:ext cx="31276" cy="10674"/>
            </a:xfrm>
            <a:custGeom>
              <a:rect b="b" l="l" r="r" t="t"/>
              <a:pathLst>
                <a:path extrusionOk="0" h="358" w="1049">
                  <a:moveTo>
                    <a:pt x="215" y="0"/>
                  </a:moveTo>
                  <a:cubicBezTo>
                    <a:pt x="119" y="0"/>
                    <a:pt x="72" y="72"/>
                    <a:pt x="48" y="143"/>
                  </a:cubicBezTo>
                  <a:cubicBezTo>
                    <a:pt x="0" y="262"/>
                    <a:pt x="96" y="358"/>
                    <a:pt x="215" y="358"/>
                  </a:cubicBezTo>
                  <a:lnTo>
                    <a:pt x="882" y="358"/>
                  </a:lnTo>
                  <a:cubicBezTo>
                    <a:pt x="953" y="358"/>
                    <a:pt x="1024" y="310"/>
                    <a:pt x="1048" y="215"/>
                  </a:cubicBezTo>
                  <a:cubicBezTo>
                    <a:pt x="1048"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1" name="Google Shape;2991;p55"/>
          <p:cNvGrpSpPr/>
          <p:nvPr/>
        </p:nvGrpSpPr>
        <p:grpSpPr>
          <a:xfrm>
            <a:off x="1785299" y="2993659"/>
            <a:ext cx="355753" cy="352920"/>
            <a:chOff x="2356787" y="2993659"/>
            <a:chExt cx="355753" cy="352920"/>
          </a:xfrm>
        </p:grpSpPr>
        <p:sp>
          <p:nvSpPr>
            <p:cNvPr id="2992" name="Google Shape;2992;p55"/>
            <p:cNvSpPr/>
            <p:nvPr/>
          </p:nvSpPr>
          <p:spPr>
            <a:xfrm>
              <a:off x="2363883" y="3000069"/>
              <a:ext cx="342962" cy="342246"/>
            </a:xfrm>
            <a:custGeom>
              <a:rect b="b" l="l" r="r" t="t"/>
              <a:pathLst>
                <a:path extrusionOk="0" h="11479" w="11503">
                  <a:moveTo>
                    <a:pt x="5740" y="1596"/>
                  </a:moveTo>
                  <a:cubicBezTo>
                    <a:pt x="8050" y="1596"/>
                    <a:pt x="9883" y="3453"/>
                    <a:pt x="9883" y="5739"/>
                  </a:cubicBezTo>
                  <a:cubicBezTo>
                    <a:pt x="9883" y="8026"/>
                    <a:pt x="8050" y="9883"/>
                    <a:pt x="5740" y="9883"/>
                  </a:cubicBezTo>
                  <a:cubicBezTo>
                    <a:pt x="3453" y="9883"/>
                    <a:pt x="1620" y="8026"/>
                    <a:pt x="1620" y="5739"/>
                  </a:cubicBezTo>
                  <a:cubicBezTo>
                    <a:pt x="1620" y="3453"/>
                    <a:pt x="3453" y="1596"/>
                    <a:pt x="5740" y="1596"/>
                  </a:cubicBezTo>
                  <a:close/>
                  <a:moveTo>
                    <a:pt x="5740" y="0"/>
                  </a:moveTo>
                  <a:cubicBezTo>
                    <a:pt x="2572" y="0"/>
                    <a:pt x="0" y="2572"/>
                    <a:pt x="0" y="5739"/>
                  </a:cubicBezTo>
                  <a:cubicBezTo>
                    <a:pt x="0" y="8883"/>
                    <a:pt x="2596" y="11479"/>
                    <a:pt x="5740" y="11479"/>
                  </a:cubicBezTo>
                  <a:cubicBezTo>
                    <a:pt x="8907" y="11479"/>
                    <a:pt x="11503" y="8883"/>
                    <a:pt x="11503" y="5739"/>
                  </a:cubicBezTo>
                  <a:cubicBezTo>
                    <a:pt x="11503" y="2572"/>
                    <a:pt x="8931"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5"/>
            <p:cNvSpPr/>
            <p:nvPr/>
          </p:nvSpPr>
          <p:spPr>
            <a:xfrm>
              <a:off x="2455475" y="3012830"/>
              <a:ext cx="252086" cy="329486"/>
            </a:xfrm>
            <a:custGeom>
              <a:rect b="b" l="l" r="r" t="t"/>
              <a:pathLst>
                <a:path extrusionOk="0" h="11051" w="8455">
                  <a:moveTo>
                    <a:pt x="4906" y="1"/>
                  </a:moveTo>
                  <a:lnTo>
                    <a:pt x="4906" y="1"/>
                  </a:lnTo>
                  <a:cubicBezTo>
                    <a:pt x="6716" y="953"/>
                    <a:pt x="7978" y="2906"/>
                    <a:pt x="7978" y="5097"/>
                  </a:cubicBezTo>
                  <a:cubicBezTo>
                    <a:pt x="7978" y="8288"/>
                    <a:pt x="5382" y="10836"/>
                    <a:pt x="2239" y="10836"/>
                  </a:cubicBezTo>
                  <a:cubicBezTo>
                    <a:pt x="1429" y="10836"/>
                    <a:pt x="691" y="10693"/>
                    <a:pt x="0" y="10408"/>
                  </a:cubicBezTo>
                  <a:lnTo>
                    <a:pt x="0" y="10408"/>
                  </a:lnTo>
                  <a:cubicBezTo>
                    <a:pt x="810" y="10813"/>
                    <a:pt x="1715" y="11051"/>
                    <a:pt x="2668" y="11051"/>
                  </a:cubicBezTo>
                  <a:cubicBezTo>
                    <a:pt x="5859" y="11051"/>
                    <a:pt x="8431" y="8455"/>
                    <a:pt x="8431" y="5311"/>
                  </a:cubicBezTo>
                  <a:cubicBezTo>
                    <a:pt x="8455" y="2930"/>
                    <a:pt x="7002" y="882"/>
                    <a:pt x="490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5"/>
            <p:cNvSpPr/>
            <p:nvPr/>
          </p:nvSpPr>
          <p:spPr>
            <a:xfrm>
              <a:off x="2534277" y="3000069"/>
              <a:ext cx="172569" cy="171138"/>
            </a:xfrm>
            <a:custGeom>
              <a:rect b="b" l="l" r="r" t="t"/>
              <a:pathLst>
                <a:path extrusionOk="0" h="5740" w="5788">
                  <a:moveTo>
                    <a:pt x="25" y="0"/>
                  </a:moveTo>
                  <a:lnTo>
                    <a:pt x="1" y="1596"/>
                  </a:lnTo>
                  <a:cubicBezTo>
                    <a:pt x="2287" y="1596"/>
                    <a:pt x="4145" y="3429"/>
                    <a:pt x="4145" y="5739"/>
                  </a:cubicBezTo>
                  <a:lnTo>
                    <a:pt x="5788" y="5739"/>
                  </a:lnTo>
                  <a:cubicBezTo>
                    <a:pt x="5788" y="2572"/>
                    <a:pt x="3216" y="0"/>
                    <a:pt x="2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5"/>
            <p:cNvSpPr/>
            <p:nvPr/>
          </p:nvSpPr>
          <p:spPr>
            <a:xfrm>
              <a:off x="2603866" y="3014977"/>
              <a:ext cx="103697" cy="157662"/>
            </a:xfrm>
            <a:custGeom>
              <a:rect b="b" l="l" r="r" t="t"/>
              <a:pathLst>
                <a:path extrusionOk="0" h="5288" w="3478">
                  <a:moveTo>
                    <a:pt x="1" y="0"/>
                  </a:moveTo>
                  <a:cubicBezTo>
                    <a:pt x="1811" y="953"/>
                    <a:pt x="3049" y="2882"/>
                    <a:pt x="3049" y="5073"/>
                  </a:cubicBezTo>
                  <a:lnTo>
                    <a:pt x="3049" y="5287"/>
                  </a:lnTo>
                  <a:lnTo>
                    <a:pt x="3478" y="5287"/>
                  </a:lnTo>
                  <a:lnTo>
                    <a:pt x="3478" y="5239"/>
                  </a:lnTo>
                  <a:lnTo>
                    <a:pt x="3478" y="5097"/>
                  </a:lnTo>
                  <a:cubicBezTo>
                    <a:pt x="3478" y="4930"/>
                    <a:pt x="3478" y="4787"/>
                    <a:pt x="3454" y="4644"/>
                  </a:cubicBezTo>
                  <a:cubicBezTo>
                    <a:pt x="3430" y="4382"/>
                    <a:pt x="3382" y="4120"/>
                    <a:pt x="3335" y="3906"/>
                  </a:cubicBezTo>
                  <a:lnTo>
                    <a:pt x="3335" y="3858"/>
                  </a:lnTo>
                  <a:cubicBezTo>
                    <a:pt x="3263" y="3596"/>
                    <a:pt x="3192" y="3334"/>
                    <a:pt x="3049" y="3096"/>
                  </a:cubicBezTo>
                  <a:cubicBezTo>
                    <a:pt x="3001" y="2929"/>
                    <a:pt x="2906" y="2763"/>
                    <a:pt x="2858" y="2620"/>
                  </a:cubicBezTo>
                  <a:lnTo>
                    <a:pt x="2763" y="2429"/>
                  </a:lnTo>
                  <a:cubicBezTo>
                    <a:pt x="2549" y="2072"/>
                    <a:pt x="2334" y="1786"/>
                    <a:pt x="2072" y="1477"/>
                  </a:cubicBezTo>
                  <a:cubicBezTo>
                    <a:pt x="1953" y="1334"/>
                    <a:pt x="1811" y="1191"/>
                    <a:pt x="1668" y="1072"/>
                  </a:cubicBezTo>
                  <a:cubicBezTo>
                    <a:pt x="1453" y="858"/>
                    <a:pt x="1215" y="667"/>
                    <a:pt x="977" y="524"/>
                  </a:cubicBezTo>
                  <a:cubicBezTo>
                    <a:pt x="667" y="358"/>
                    <a:pt x="382" y="167"/>
                    <a:pt x="72" y="24"/>
                  </a:cubicBezTo>
                  <a:cubicBezTo>
                    <a:pt x="48" y="24"/>
                    <a:pt x="24" y="0"/>
                    <a:pt x="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5"/>
            <p:cNvSpPr/>
            <p:nvPr/>
          </p:nvSpPr>
          <p:spPr>
            <a:xfrm>
              <a:off x="2356787" y="2993659"/>
              <a:ext cx="355753" cy="352920"/>
            </a:xfrm>
            <a:custGeom>
              <a:rect b="b" l="l" r="r" t="t"/>
              <a:pathLst>
                <a:path extrusionOk="0" h="11837" w="11932">
                  <a:moveTo>
                    <a:pt x="6430" y="406"/>
                  </a:moveTo>
                  <a:cubicBezTo>
                    <a:pt x="7788" y="501"/>
                    <a:pt x="9002" y="1073"/>
                    <a:pt x="9955" y="2025"/>
                  </a:cubicBezTo>
                  <a:cubicBezTo>
                    <a:pt x="10883" y="2954"/>
                    <a:pt x="11431" y="4168"/>
                    <a:pt x="11550" y="5478"/>
                  </a:cubicBezTo>
                  <a:cubicBezTo>
                    <a:pt x="11550" y="5502"/>
                    <a:pt x="11598" y="5812"/>
                    <a:pt x="11598" y="5812"/>
                  </a:cubicBezTo>
                  <a:lnTo>
                    <a:pt x="10312" y="5812"/>
                  </a:lnTo>
                  <a:lnTo>
                    <a:pt x="10312" y="5621"/>
                  </a:lnTo>
                  <a:cubicBezTo>
                    <a:pt x="10288" y="5216"/>
                    <a:pt x="10193" y="4788"/>
                    <a:pt x="10002" y="4407"/>
                  </a:cubicBezTo>
                  <a:cubicBezTo>
                    <a:pt x="9526" y="3168"/>
                    <a:pt x="8550" y="2263"/>
                    <a:pt x="7264" y="1858"/>
                  </a:cubicBezTo>
                  <a:cubicBezTo>
                    <a:pt x="6954" y="1787"/>
                    <a:pt x="6621" y="1715"/>
                    <a:pt x="6287" y="1692"/>
                  </a:cubicBezTo>
                  <a:lnTo>
                    <a:pt x="6168" y="1692"/>
                  </a:lnTo>
                  <a:lnTo>
                    <a:pt x="6168" y="406"/>
                  </a:lnTo>
                  <a:close/>
                  <a:moveTo>
                    <a:pt x="6025" y="1"/>
                  </a:moveTo>
                  <a:cubicBezTo>
                    <a:pt x="3858" y="1"/>
                    <a:pt x="1858" y="1192"/>
                    <a:pt x="810" y="3097"/>
                  </a:cubicBezTo>
                  <a:cubicBezTo>
                    <a:pt x="762" y="3168"/>
                    <a:pt x="810" y="3263"/>
                    <a:pt x="881" y="3335"/>
                  </a:cubicBezTo>
                  <a:cubicBezTo>
                    <a:pt x="901" y="3348"/>
                    <a:pt x="923" y="3354"/>
                    <a:pt x="946" y="3354"/>
                  </a:cubicBezTo>
                  <a:cubicBezTo>
                    <a:pt x="1004" y="3354"/>
                    <a:pt x="1068" y="3315"/>
                    <a:pt x="1119" y="3263"/>
                  </a:cubicBezTo>
                  <a:cubicBezTo>
                    <a:pt x="2072" y="1501"/>
                    <a:pt x="3882" y="406"/>
                    <a:pt x="5835" y="358"/>
                  </a:cubicBezTo>
                  <a:lnTo>
                    <a:pt x="5835" y="1620"/>
                  </a:lnTo>
                  <a:cubicBezTo>
                    <a:pt x="3549" y="1715"/>
                    <a:pt x="1715" y="3621"/>
                    <a:pt x="1715" y="5954"/>
                  </a:cubicBezTo>
                  <a:cubicBezTo>
                    <a:pt x="1715" y="8336"/>
                    <a:pt x="3644" y="10265"/>
                    <a:pt x="6025" y="10265"/>
                  </a:cubicBezTo>
                  <a:cubicBezTo>
                    <a:pt x="6668" y="10265"/>
                    <a:pt x="7311" y="10122"/>
                    <a:pt x="7907" y="9812"/>
                  </a:cubicBezTo>
                  <a:lnTo>
                    <a:pt x="7930" y="9789"/>
                  </a:lnTo>
                  <a:cubicBezTo>
                    <a:pt x="7988" y="9617"/>
                    <a:pt x="7892" y="9506"/>
                    <a:pt x="7778" y="9506"/>
                  </a:cubicBezTo>
                  <a:cubicBezTo>
                    <a:pt x="7750" y="9506"/>
                    <a:pt x="7720" y="9513"/>
                    <a:pt x="7692" y="9527"/>
                  </a:cubicBezTo>
                  <a:cubicBezTo>
                    <a:pt x="7145" y="9765"/>
                    <a:pt x="6573" y="9884"/>
                    <a:pt x="6025" y="9884"/>
                  </a:cubicBezTo>
                  <a:cubicBezTo>
                    <a:pt x="3858" y="9884"/>
                    <a:pt x="2072" y="8098"/>
                    <a:pt x="2072" y="5907"/>
                  </a:cubicBezTo>
                  <a:cubicBezTo>
                    <a:pt x="2072" y="3740"/>
                    <a:pt x="3858" y="1954"/>
                    <a:pt x="6025" y="1954"/>
                  </a:cubicBezTo>
                  <a:cubicBezTo>
                    <a:pt x="6835" y="1954"/>
                    <a:pt x="7621" y="2192"/>
                    <a:pt x="8288" y="2668"/>
                  </a:cubicBezTo>
                  <a:cubicBezTo>
                    <a:pt x="8931" y="3121"/>
                    <a:pt x="9455" y="3764"/>
                    <a:pt x="9716" y="4478"/>
                  </a:cubicBezTo>
                  <a:cubicBezTo>
                    <a:pt x="9836" y="4811"/>
                    <a:pt x="9931" y="5169"/>
                    <a:pt x="9955" y="5526"/>
                  </a:cubicBezTo>
                  <a:cubicBezTo>
                    <a:pt x="10002" y="6264"/>
                    <a:pt x="9859" y="7050"/>
                    <a:pt x="9526" y="7741"/>
                  </a:cubicBezTo>
                  <a:cubicBezTo>
                    <a:pt x="9240" y="8288"/>
                    <a:pt x="8812" y="8765"/>
                    <a:pt x="8311" y="9169"/>
                  </a:cubicBezTo>
                  <a:lnTo>
                    <a:pt x="8311" y="9193"/>
                  </a:lnTo>
                  <a:cubicBezTo>
                    <a:pt x="8294" y="9354"/>
                    <a:pt x="8383" y="9434"/>
                    <a:pt x="8479" y="9434"/>
                  </a:cubicBezTo>
                  <a:cubicBezTo>
                    <a:pt x="8511" y="9434"/>
                    <a:pt x="8544" y="9425"/>
                    <a:pt x="8573" y="9408"/>
                  </a:cubicBezTo>
                  <a:cubicBezTo>
                    <a:pt x="9121" y="9003"/>
                    <a:pt x="9550" y="8479"/>
                    <a:pt x="9859" y="7907"/>
                  </a:cubicBezTo>
                  <a:cubicBezTo>
                    <a:pt x="10145" y="7336"/>
                    <a:pt x="10312" y="6717"/>
                    <a:pt x="10336" y="6097"/>
                  </a:cubicBezTo>
                  <a:lnTo>
                    <a:pt x="11622" y="6097"/>
                  </a:lnTo>
                  <a:cubicBezTo>
                    <a:pt x="11550" y="8217"/>
                    <a:pt x="10312" y="10122"/>
                    <a:pt x="8216" y="11098"/>
                  </a:cubicBezTo>
                  <a:cubicBezTo>
                    <a:pt x="8192" y="11098"/>
                    <a:pt x="8169" y="11122"/>
                    <a:pt x="8121" y="11122"/>
                  </a:cubicBezTo>
                  <a:cubicBezTo>
                    <a:pt x="7413" y="11389"/>
                    <a:pt x="6696" y="11516"/>
                    <a:pt x="5998" y="11516"/>
                  </a:cubicBezTo>
                  <a:cubicBezTo>
                    <a:pt x="4512" y="11516"/>
                    <a:pt x="3117" y="10937"/>
                    <a:pt x="2096" y="9884"/>
                  </a:cubicBezTo>
                  <a:cubicBezTo>
                    <a:pt x="1048" y="8836"/>
                    <a:pt x="453" y="7407"/>
                    <a:pt x="453" y="5907"/>
                  </a:cubicBezTo>
                  <a:cubicBezTo>
                    <a:pt x="453" y="5264"/>
                    <a:pt x="572" y="4645"/>
                    <a:pt x="786" y="4049"/>
                  </a:cubicBezTo>
                  <a:lnTo>
                    <a:pt x="810" y="3978"/>
                  </a:lnTo>
                  <a:cubicBezTo>
                    <a:pt x="834" y="3883"/>
                    <a:pt x="810" y="3811"/>
                    <a:pt x="715" y="3764"/>
                  </a:cubicBezTo>
                  <a:cubicBezTo>
                    <a:pt x="692" y="3758"/>
                    <a:pt x="671" y="3755"/>
                    <a:pt x="651" y="3755"/>
                  </a:cubicBezTo>
                  <a:cubicBezTo>
                    <a:pt x="587" y="3755"/>
                    <a:pt x="537" y="3786"/>
                    <a:pt x="500" y="3859"/>
                  </a:cubicBezTo>
                  <a:lnTo>
                    <a:pt x="476" y="3930"/>
                  </a:lnTo>
                  <a:cubicBezTo>
                    <a:pt x="0" y="5240"/>
                    <a:pt x="0" y="6693"/>
                    <a:pt x="548" y="8122"/>
                  </a:cubicBezTo>
                  <a:cubicBezTo>
                    <a:pt x="548" y="8145"/>
                    <a:pt x="572" y="8169"/>
                    <a:pt x="572" y="8217"/>
                  </a:cubicBezTo>
                  <a:cubicBezTo>
                    <a:pt x="1620" y="10503"/>
                    <a:pt x="3763" y="11837"/>
                    <a:pt x="6073" y="11837"/>
                  </a:cubicBezTo>
                  <a:cubicBezTo>
                    <a:pt x="7645" y="11837"/>
                    <a:pt x="9145" y="11217"/>
                    <a:pt x="10264" y="10122"/>
                  </a:cubicBezTo>
                  <a:cubicBezTo>
                    <a:pt x="10431" y="9955"/>
                    <a:pt x="10574" y="9789"/>
                    <a:pt x="10717" y="9598"/>
                  </a:cubicBezTo>
                  <a:cubicBezTo>
                    <a:pt x="11169" y="9074"/>
                    <a:pt x="11503" y="8455"/>
                    <a:pt x="11693" y="7788"/>
                  </a:cubicBezTo>
                  <a:cubicBezTo>
                    <a:pt x="11860" y="7193"/>
                    <a:pt x="11931" y="6526"/>
                    <a:pt x="11931" y="5835"/>
                  </a:cubicBezTo>
                  <a:cubicBezTo>
                    <a:pt x="11931" y="5716"/>
                    <a:pt x="11931" y="5621"/>
                    <a:pt x="11907" y="5502"/>
                  </a:cubicBezTo>
                  <a:cubicBezTo>
                    <a:pt x="11788" y="4097"/>
                    <a:pt x="11193" y="2763"/>
                    <a:pt x="10193" y="1763"/>
                  </a:cubicBezTo>
                  <a:cubicBezTo>
                    <a:pt x="10074" y="1644"/>
                    <a:pt x="9931" y="1525"/>
                    <a:pt x="9812" y="1382"/>
                  </a:cubicBezTo>
                  <a:cubicBezTo>
                    <a:pt x="9264" y="953"/>
                    <a:pt x="8669" y="596"/>
                    <a:pt x="8026" y="358"/>
                  </a:cubicBezTo>
                  <a:cubicBezTo>
                    <a:pt x="7359" y="120"/>
                    <a:pt x="6668" y="1"/>
                    <a:pt x="602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7" name="Google Shape;2997;p55"/>
          <p:cNvGrpSpPr/>
          <p:nvPr/>
        </p:nvGrpSpPr>
        <p:grpSpPr>
          <a:xfrm>
            <a:off x="2548317" y="2994374"/>
            <a:ext cx="354351" cy="355037"/>
            <a:chOff x="3043605" y="2994374"/>
            <a:chExt cx="354351" cy="355037"/>
          </a:xfrm>
        </p:grpSpPr>
        <p:sp>
          <p:nvSpPr>
            <p:cNvPr id="2998" name="Google Shape;2998;p55"/>
            <p:cNvSpPr/>
            <p:nvPr/>
          </p:nvSpPr>
          <p:spPr>
            <a:xfrm>
              <a:off x="3091906" y="3029169"/>
              <a:ext cx="277637" cy="157662"/>
            </a:xfrm>
            <a:custGeom>
              <a:rect b="b" l="l" r="r" t="t"/>
              <a:pathLst>
                <a:path extrusionOk="0" h="5288" w="9312">
                  <a:moveTo>
                    <a:pt x="9311" y="1"/>
                  </a:moveTo>
                  <a:lnTo>
                    <a:pt x="3763" y="810"/>
                  </a:lnTo>
                  <a:lnTo>
                    <a:pt x="3739" y="834"/>
                  </a:lnTo>
                  <a:lnTo>
                    <a:pt x="2381" y="2120"/>
                  </a:lnTo>
                  <a:lnTo>
                    <a:pt x="1691" y="3144"/>
                  </a:lnTo>
                  <a:cubicBezTo>
                    <a:pt x="1667" y="3192"/>
                    <a:pt x="1619" y="3192"/>
                    <a:pt x="1596" y="3192"/>
                  </a:cubicBezTo>
                  <a:lnTo>
                    <a:pt x="95" y="2668"/>
                  </a:lnTo>
                  <a:cubicBezTo>
                    <a:pt x="95" y="2650"/>
                    <a:pt x="81" y="2642"/>
                    <a:pt x="64" y="2642"/>
                  </a:cubicBezTo>
                  <a:cubicBezTo>
                    <a:pt x="36" y="2642"/>
                    <a:pt x="0" y="2662"/>
                    <a:pt x="0" y="2692"/>
                  </a:cubicBezTo>
                  <a:lnTo>
                    <a:pt x="0" y="5287"/>
                  </a:lnTo>
                  <a:lnTo>
                    <a:pt x="9311" y="5287"/>
                  </a:lnTo>
                  <a:lnTo>
                    <a:pt x="9311"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5"/>
            <p:cNvSpPr/>
            <p:nvPr/>
          </p:nvSpPr>
          <p:spPr>
            <a:xfrm>
              <a:off x="3091906" y="3049771"/>
              <a:ext cx="277637" cy="137060"/>
            </a:xfrm>
            <a:custGeom>
              <a:rect b="b" l="l" r="r" t="t"/>
              <a:pathLst>
                <a:path extrusionOk="0" h="4597" w="9312">
                  <a:moveTo>
                    <a:pt x="9311" y="0"/>
                  </a:moveTo>
                  <a:lnTo>
                    <a:pt x="3929" y="1072"/>
                  </a:lnTo>
                  <a:lnTo>
                    <a:pt x="3906" y="1096"/>
                  </a:lnTo>
                  <a:lnTo>
                    <a:pt x="1953" y="3763"/>
                  </a:lnTo>
                  <a:cubicBezTo>
                    <a:pt x="1929" y="3810"/>
                    <a:pt x="1929" y="3810"/>
                    <a:pt x="1905" y="3810"/>
                  </a:cubicBezTo>
                  <a:lnTo>
                    <a:pt x="0" y="3810"/>
                  </a:lnTo>
                  <a:lnTo>
                    <a:pt x="0" y="4596"/>
                  </a:lnTo>
                  <a:lnTo>
                    <a:pt x="9311" y="4596"/>
                  </a:lnTo>
                  <a:lnTo>
                    <a:pt x="9311"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5"/>
            <p:cNvSpPr/>
            <p:nvPr/>
          </p:nvSpPr>
          <p:spPr>
            <a:xfrm>
              <a:off x="3091190" y="3066080"/>
              <a:ext cx="277637" cy="232229"/>
            </a:xfrm>
            <a:custGeom>
              <a:rect b="b" l="l" r="r" t="t"/>
              <a:pathLst>
                <a:path extrusionOk="0" h="7789" w="9312">
                  <a:moveTo>
                    <a:pt x="9312" y="1"/>
                  </a:moveTo>
                  <a:lnTo>
                    <a:pt x="4334" y="1073"/>
                  </a:lnTo>
                  <a:lnTo>
                    <a:pt x="4311" y="1120"/>
                  </a:lnTo>
                  <a:lnTo>
                    <a:pt x="2382" y="3740"/>
                  </a:lnTo>
                  <a:cubicBezTo>
                    <a:pt x="2334" y="3764"/>
                    <a:pt x="2334" y="3764"/>
                    <a:pt x="2310" y="3764"/>
                  </a:cubicBezTo>
                  <a:lnTo>
                    <a:pt x="0" y="3764"/>
                  </a:lnTo>
                  <a:lnTo>
                    <a:pt x="0" y="7788"/>
                  </a:lnTo>
                  <a:lnTo>
                    <a:pt x="9312" y="7788"/>
                  </a:lnTo>
                  <a:lnTo>
                    <a:pt x="931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55"/>
            <p:cNvSpPr/>
            <p:nvPr/>
          </p:nvSpPr>
          <p:spPr>
            <a:xfrm>
              <a:off x="3091906" y="3066080"/>
              <a:ext cx="277637" cy="232229"/>
            </a:xfrm>
            <a:custGeom>
              <a:rect b="b" l="l" r="r" t="t"/>
              <a:pathLst>
                <a:path extrusionOk="0" h="7789" w="9312">
                  <a:moveTo>
                    <a:pt x="9192" y="1"/>
                  </a:moveTo>
                  <a:lnTo>
                    <a:pt x="8573" y="144"/>
                  </a:lnTo>
                  <a:lnTo>
                    <a:pt x="6716" y="2906"/>
                  </a:lnTo>
                  <a:cubicBezTo>
                    <a:pt x="6716" y="2923"/>
                    <a:pt x="6692" y="2940"/>
                    <a:pt x="6670" y="2940"/>
                  </a:cubicBezTo>
                  <a:cubicBezTo>
                    <a:pt x="6660" y="2940"/>
                    <a:pt x="6651" y="2937"/>
                    <a:pt x="6644" y="2930"/>
                  </a:cubicBezTo>
                  <a:lnTo>
                    <a:pt x="4858" y="1763"/>
                  </a:lnTo>
                  <a:cubicBezTo>
                    <a:pt x="4811" y="1763"/>
                    <a:pt x="4787" y="1763"/>
                    <a:pt x="4763" y="1787"/>
                  </a:cubicBezTo>
                  <a:lnTo>
                    <a:pt x="2239" y="5431"/>
                  </a:lnTo>
                  <a:cubicBezTo>
                    <a:pt x="2205" y="5447"/>
                    <a:pt x="2183" y="5464"/>
                    <a:pt x="2165" y="5464"/>
                  </a:cubicBezTo>
                  <a:cubicBezTo>
                    <a:pt x="2157" y="5464"/>
                    <a:pt x="2150" y="5461"/>
                    <a:pt x="2143" y="5454"/>
                  </a:cubicBezTo>
                  <a:lnTo>
                    <a:pt x="0" y="4216"/>
                  </a:lnTo>
                  <a:lnTo>
                    <a:pt x="0" y="7788"/>
                  </a:lnTo>
                  <a:lnTo>
                    <a:pt x="9311" y="7788"/>
                  </a:lnTo>
                  <a:lnTo>
                    <a:pt x="9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55"/>
            <p:cNvSpPr/>
            <p:nvPr/>
          </p:nvSpPr>
          <p:spPr>
            <a:xfrm>
              <a:off x="3091906" y="3066080"/>
              <a:ext cx="277637" cy="253517"/>
            </a:xfrm>
            <a:custGeom>
              <a:rect b="b" l="l" r="r" t="t"/>
              <a:pathLst>
                <a:path extrusionOk="0" h="8503" w="9312">
                  <a:moveTo>
                    <a:pt x="9311" y="1"/>
                  </a:moveTo>
                  <a:lnTo>
                    <a:pt x="6811" y="3668"/>
                  </a:lnTo>
                  <a:cubicBezTo>
                    <a:pt x="6811" y="3685"/>
                    <a:pt x="6775" y="3702"/>
                    <a:pt x="6746" y="3702"/>
                  </a:cubicBezTo>
                  <a:cubicBezTo>
                    <a:pt x="6734" y="3702"/>
                    <a:pt x="6723" y="3699"/>
                    <a:pt x="6716" y="3692"/>
                  </a:cubicBezTo>
                  <a:lnTo>
                    <a:pt x="4930" y="2525"/>
                  </a:lnTo>
                  <a:cubicBezTo>
                    <a:pt x="4906" y="2525"/>
                    <a:pt x="4882" y="2525"/>
                    <a:pt x="4858" y="2573"/>
                  </a:cubicBezTo>
                  <a:lnTo>
                    <a:pt x="2310" y="6193"/>
                  </a:lnTo>
                  <a:cubicBezTo>
                    <a:pt x="2293" y="6228"/>
                    <a:pt x="2275" y="6250"/>
                    <a:pt x="2258" y="6250"/>
                  </a:cubicBezTo>
                  <a:cubicBezTo>
                    <a:pt x="2251" y="6250"/>
                    <a:pt x="2245" y="6247"/>
                    <a:pt x="2239" y="6240"/>
                  </a:cubicBezTo>
                  <a:lnTo>
                    <a:pt x="0" y="4954"/>
                  </a:lnTo>
                  <a:lnTo>
                    <a:pt x="0" y="8503"/>
                  </a:lnTo>
                  <a:lnTo>
                    <a:pt x="9311" y="8503"/>
                  </a:lnTo>
                  <a:lnTo>
                    <a:pt x="9311"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55"/>
            <p:cNvSpPr/>
            <p:nvPr/>
          </p:nvSpPr>
          <p:spPr>
            <a:xfrm>
              <a:off x="3355324" y="3066080"/>
              <a:ext cx="14222" cy="253517"/>
            </a:xfrm>
            <a:custGeom>
              <a:rect b="b" l="l" r="r" t="t"/>
              <a:pathLst>
                <a:path extrusionOk="0" h="8503" w="477">
                  <a:moveTo>
                    <a:pt x="476" y="1"/>
                  </a:moveTo>
                  <a:lnTo>
                    <a:pt x="0" y="715"/>
                  </a:lnTo>
                  <a:lnTo>
                    <a:pt x="0" y="8503"/>
                  </a:lnTo>
                  <a:lnTo>
                    <a:pt x="476" y="8503"/>
                  </a:lnTo>
                  <a:lnTo>
                    <a:pt x="476"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55"/>
            <p:cNvSpPr/>
            <p:nvPr/>
          </p:nvSpPr>
          <p:spPr>
            <a:xfrm>
              <a:off x="3049299"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03"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55"/>
            <p:cNvSpPr/>
            <p:nvPr/>
          </p:nvSpPr>
          <p:spPr>
            <a:xfrm>
              <a:off x="3374495" y="3318169"/>
              <a:ext cx="17770" cy="24150"/>
            </a:xfrm>
            <a:custGeom>
              <a:rect b="b" l="l" r="r" t="t"/>
              <a:pathLst>
                <a:path extrusionOk="0" h="810" w="596">
                  <a:moveTo>
                    <a:pt x="0" y="0"/>
                  </a:moveTo>
                  <a:cubicBezTo>
                    <a:pt x="72" y="0"/>
                    <a:pt x="143" y="71"/>
                    <a:pt x="143" y="119"/>
                  </a:cubicBezTo>
                  <a:lnTo>
                    <a:pt x="143" y="691"/>
                  </a:lnTo>
                  <a:cubicBezTo>
                    <a:pt x="143" y="738"/>
                    <a:pt x="72" y="810"/>
                    <a:pt x="0" y="810"/>
                  </a:cubicBezTo>
                  <a:lnTo>
                    <a:pt x="476" y="810"/>
                  </a:lnTo>
                  <a:cubicBezTo>
                    <a:pt x="548" y="810"/>
                    <a:pt x="596" y="762"/>
                    <a:pt x="596" y="691"/>
                  </a:cubicBezTo>
                  <a:lnTo>
                    <a:pt x="596" y="119"/>
                  </a:lnTo>
                  <a:cubicBezTo>
                    <a:pt x="596" y="71"/>
                    <a:pt x="548" y="0"/>
                    <a:pt x="476"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55"/>
            <p:cNvSpPr/>
            <p:nvPr/>
          </p:nvSpPr>
          <p:spPr>
            <a:xfrm>
              <a:off x="3043605" y="2994374"/>
              <a:ext cx="354351" cy="355037"/>
            </a:xfrm>
            <a:custGeom>
              <a:rect b="b" l="l" r="r" t="t"/>
              <a:pathLst>
                <a:path extrusionOk="0" h="11908" w="11885">
                  <a:moveTo>
                    <a:pt x="10836" y="1334"/>
                  </a:moveTo>
                  <a:lnTo>
                    <a:pt x="10789" y="2287"/>
                  </a:lnTo>
                  <a:lnTo>
                    <a:pt x="5930" y="3335"/>
                  </a:lnTo>
                  <a:cubicBezTo>
                    <a:pt x="5883" y="3335"/>
                    <a:pt x="5811" y="3406"/>
                    <a:pt x="5788" y="3430"/>
                  </a:cubicBezTo>
                  <a:lnTo>
                    <a:pt x="3882" y="6026"/>
                  </a:lnTo>
                  <a:lnTo>
                    <a:pt x="3192" y="6026"/>
                  </a:lnTo>
                  <a:cubicBezTo>
                    <a:pt x="3097" y="6026"/>
                    <a:pt x="3025" y="6073"/>
                    <a:pt x="3025" y="6169"/>
                  </a:cubicBezTo>
                  <a:cubicBezTo>
                    <a:pt x="3025" y="6288"/>
                    <a:pt x="3073" y="6383"/>
                    <a:pt x="3192" y="6383"/>
                  </a:cubicBezTo>
                  <a:lnTo>
                    <a:pt x="3930" y="6383"/>
                  </a:lnTo>
                  <a:cubicBezTo>
                    <a:pt x="4025" y="6383"/>
                    <a:pt x="4097" y="6335"/>
                    <a:pt x="4144" y="6288"/>
                  </a:cubicBezTo>
                  <a:lnTo>
                    <a:pt x="6050" y="3692"/>
                  </a:lnTo>
                  <a:lnTo>
                    <a:pt x="10574" y="2716"/>
                  </a:lnTo>
                  <a:lnTo>
                    <a:pt x="8407" y="5954"/>
                  </a:lnTo>
                  <a:lnTo>
                    <a:pt x="6716" y="4835"/>
                  </a:lnTo>
                  <a:cubicBezTo>
                    <a:pt x="6664" y="4804"/>
                    <a:pt x="6603" y="4786"/>
                    <a:pt x="6547" y="4786"/>
                  </a:cubicBezTo>
                  <a:cubicBezTo>
                    <a:pt x="6474" y="4786"/>
                    <a:pt x="6410" y="4816"/>
                    <a:pt x="6383" y="4883"/>
                  </a:cubicBezTo>
                  <a:lnTo>
                    <a:pt x="3906" y="8455"/>
                  </a:lnTo>
                  <a:lnTo>
                    <a:pt x="1858" y="7264"/>
                  </a:lnTo>
                  <a:lnTo>
                    <a:pt x="1858" y="6383"/>
                  </a:lnTo>
                  <a:lnTo>
                    <a:pt x="2430" y="6383"/>
                  </a:lnTo>
                  <a:cubicBezTo>
                    <a:pt x="2501" y="6383"/>
                    <a:pt x="2596" y="6311"/>
                    <a:pt x="2596" y="6216"/>
                  </a:cubicBezTo>
                  <a:cubicBezTo>
                    <a:pt x="2596" y="6097"/>
                    <a:pt x="2549" y="6026"/>
                    <a:pt x="2430" y="6026"/>
                  </a:cubicBezTo>
                  <a:lnTo>
                    <a:pt x="1858" y="6026"/>
                  </a:lnTo>
                  <a:lnTo>
                    <a:pt x="1858" y="4049"/>
                  </a:lnTo>
                  <a:lnTo>
                    <a:pt x="3263" y="4502"/>
                  </a:lnTo>
                  <a:cubicBezTo>
                    <a:pt x="3291" y="4507"/>
                    <a:pt x="3317" y="4510"/>
                    <a:pt x="3340" y="4510"/>
                  </a:cubicBezTo>
                  <a:cubicBezTo>
                    <a:pt x="3416" y="4510"/>
                    <a:pt x="3471" y="4479"/>
                    <a:pt x="3525" y="4406"/>
                  </a:cubicBezTo>
                  <a:lnTo>
                    <a:pt x="4216" y="3359"/>
                  </a:lnTo>
                  <a:lnTo>
                    <a:pt x="5549" y="2120"/>
                  </a:lnTo>
                  <a:lnTo>
                    <a:pt x="10836" y="1334"/>
                  </a:lnTo>
                  <a:close/>
                  <a:moveTo>
                    <a:pt x="10789" y="3001"/>
                  </a:moveTo>
                  <a:lnTo>
                    <a:pt x="10789" y="10717"/>
                  </a:lnTo>
                  <a:lnTo>
                    <a:pt x="1834" y="10717"/>
                  </a:lnTo>
                  <a:lnTo>
                    <a:pt x="1834" y="7645"/>
                  </a:lnTo>
                  <a:lnTo>
                    <a:pt x="3787" y="8788"/>
                  </a:lnTo>
                  <a:cubicBezTo>
                    <a:pt x="3827" y="8804"/>
                    <a:pt x="3867" y="8812"/>
                    <a:pt x="3905" y="8812"/>
                  </a:cubicBezTo>
                  <a:cubicBezTo>
                    <a:pt x="3983" y="8812"/>
                    <a:pt x="4057" y="8780"/>
                    <a:pt x="4121" y="8717"/>
                  </a:cubicBezTo>
                  <a:lnTo>
                    <a:pt x="6573" y="5145"/>
                  </a:lnTo>
                  <a:lnTo>
                    <a:pt x="8288" y="6288"/>
                  </a:lnTo>
                  <a:cubicBezTo>
                    <a:pt x="8328" y="6304"/>
                    <a:pt x="8370" y="6311"/>
                    <a:pt x="8411" y="6311"/>
                  </a:cubicBezTo>
                  <a:cubicBezTo>
                    <a:pt x="8492" y="6311"/>
                    <a:pt x="8566" y="6280"/>
                    <a:pt x="8598" y="6216"/>
                  </a:cubicBezTo>
                  <a:lnTo>
                    <a:pt x="10789" y="3001"/>
                  </a:lnTo>
                  <a:close/>
                  <a:moveTo>
                    <a:pt x="929" y="1"/>
                  </a:moveTo>
                  <a:cubicBezTo>
                    <a:pt x="810" y="1"/>
                    <a:pt x="715" y="72"/>
                    <a:pt x="715" y="191"/>
                  </a:cubicBezTo>
                  <a:lnTo>
                    <a:pt x="715" y="977"/>
                  </a:lnTo>
                  <a:lnTo>
                    <a:pt x="525" y="977"/>
                  </a:lnTo>
                  <a:cubicBezTo>
                    <a:pt x="429" y="977"/>
                    <a:pt x="334" y="1049"/>
                    <a:pt x="334" y="1144"/>
                  </a:cubicBezTo>
                  <a:cubicBezTo>
                    <a:pt x="334" y="1263"/>
                    <a:pt x="405" y="1334"/>
                    <a:pt x="525" y="1334"/>
                  </a:cubicBezTo>
                  <a:lnTo>
                    <a:pt x="715" y="1334"/>
                  </a:lnTo>
                  <a:lnTo>
                    <a:pt x="715" y="2239"/>
                  </a:lnTo>
                  <a:lnTo>
                    <a:pt x="525" y="2239"/>
                  </a:lnTo>
                  <a:cubicBezTo>
                    <a:pt x="429" y="2239"/>
                    <a:pt x="334" y="2287"/>
                    <a:pt x="334" y="2382"/>
                  </a:cubicBezTo>
                  <a:cubicBezTo>
                    <a:pt x="334" y="2501"/>
                    <a:pt x="405" y="2596"/>
                    <a:pt x="525" y="2596"/>
                  </a:cubicBezTo>
                  <a:lnTo>
                    <a:pt x="715" y="2596"/>
                  </a:lnTo>
                  <a:lnTo>
                    <a:pt x="715" y="3478"/>
                  </a:lnTo>
                  <a:lnTo>
                    <a:pt x="525" y="3478"/>
                  </a:lnTo>
                  <a:cubicBezTo>
                    <a:pt x="429" y="3478"/>
                    <a:pt x="334" y="3549"/>
                    <a:pt x="334" y="3644"/>
                  </a:cubicBezTo>
                  <a:cubicBezTo>
                    <a:pt x="334" y="3763"/>
                    <a:pt x="405" y="3835"/>
                    <a:pt x="525" y="3835"/>
                  </a:cubicBezTo>
                  <a:lnTo>
                    <a:pt x="715" y="3835"/>
                  </a:lnTo>
                  <a:lnTo>
                    <a:pt x="715" y="4740"/>
                  </a:lnTo>
                  <a:lnTo>
                    <a:pt x="525" y="4740"/>
                  </a:lnTo>
                  <a:cubicBezTo>
                    <a:pt x="429" y="4740"/>
                    <a:pt x="334" y="4787"/>
                    <a:pt x="334" y="4883"/>
                  </a:cubicBezTo>
                  <a:cubicBezTo>
                    <a:pt x="334" y="5002"/>
                    <a:pt x="405" y="5097"/>
                    <a:pt x="525" y="5097"/>
                  </a:cubicBezTo>
                  <a:lnTo>
                    <a:pt x="715" y="5097"/>
                  </a:lnTo>
                  <a:lnTo>
                    <a:pt x="715" y="5978"/>
                  </a:lnTo>
                  <a:lnTo>
                    <a:pt x="525" y="5978"/>
                  </a:lnTo>
                  <a:cubicBezTo>
                    <a:pt x="429" y="5978"/>
                    <a:pt x="334" y="6050"/>
                    <a:pt x="334" y="6145"/>
                  </a:cubicBezTo>
                  <a:cubicBezTo>
                    <a:pt x="334" y="6264"/>
                    <a:pt x="405" y="6335"/>
                    <a:pt x="525" y="6335"/>
                  </a:cubicBezTo>
                  <a:lnTo>
                    <a:pt x="715" y="6335"/>
                  </a:lnTo>
                  <a:lnTo>
                    <a:pt x="715" y="7240"/>
                  </a:lnTo>
                  <a:lnTo>
                    <a:pt x="525" y="7240"/>
                  </a:lnTo>
                  <a:cubicBezTo>
                    <a:pt x="429" y="7240"/>
                    <a:pt x="334" y="7288"/>
                    <a:pt x="334" y="7383"/>
                  </a:cubicBezTo>
                  <a:cubicBezTo>
                    <a:pt x="334" y="7502"/>
                    <a:pt x="405" y="7597"/>
                    <a:pt x="525" y="7597"/>
                  </a:cubicBezTo>
                  <a:lnTo>
                    <a:pt x="715" y="7597"/>
                  </a:lnTo>
                  <a:lnTo>
                    <a:pt x="715" y="8479"/>
                  </a:lnTo>
                  <a:lnTo>
                    <a:pt x="525" y="8479"/>
                  </a:lnTo>
                  <a:cubicBezTo>
                    <a:pt x="429" y="8479"/>
                    <a:pt x="334" y="8550"/>
                    <a:pt x="334" y="8645"/>
                  </a:cubicBezTo>
                  <a:cubicBezTo>
                    <a:pt x="334" y="8764"/>
                    <a:pt x="405" y="8836"/>
                    <a:pt x="525" y="8836"/>
                  </a:cubicBezTo>
                  <a:lnTo>
                    <a:pt x="715" y="8836"/>
                  </a:lnTo>
                  <a:lnTo>
                    <a:pt x="715" y="9741"/>
                  </a:lnTo>
                  <a:lnTo>
                    <a:pt x="525" y="9741"/>
                  </a:lnTo>
                  <a:cubicBezTo>
                    <a:pt x="429" y="9741"/>
                    <a:pt x="334" y="9788"/>
                    <a:pt x="334" y="9884"/>
                  </a:cubicBezTo>
                  <a:cubicBezTo>
                    <a:pt x="334" y="10003"/>
                    <a:pt x="405" y="10098"/>
                    <a:pt x="525" y="10098"/>
                  </a:cubicBezTo>
                  <a:lnTo>
                    <a:pt x="715" y="10098"/>
                  </a:lnTo>
                  <a:lnTo>
                    <a:pt x="715" y="10717"/>
                  </a:lnTo>
                  <a:lnTo>
                    <a:pt x="310" y="10717"/>
                  </a:lnTo>
                  <a:cubicBezTo>
                    <a:pt x="167" y="10717"/>
                    <a:pt x="1" y="10836"/>
                    <a:pt x="1" y="11027"/>
                  </a:cubicBezTo>
                  <a:lnTo>
                    <a:pt x="1" y="11694"/>
                  </a:lnTo>
                  <a:cubicBezTo>
                    <a:pt x="1" y="11789"/>
                    <a:pt x="96" y="11884"/>
                    <a:pt x="191" y="11884"/>
                  </a:cubicBezTo>
                  <a:lnTo>
                    <a:pt x="8741" y="11884"/>
                  </a:lnTo>
                  <a:cubicBezTo>
                    <a:pt x="8764" y="11884"/>
                    <a:pt x="8788" y="11884"/>
                    <a:pt x="8812" y="11860"/>
                  </a:cubicBezTo>
                  <a:cubicBezTo>
                    <a:pt x="8931" y="11694"/>
                    <a:pt x="8860" y="11551"/>
                    <a:pt x="8693" y="11551"/>
                  </a:cubicBezTo>
                  <a:lnTo>
                    <a:pt x="358" y="11551"/>
                  </a:lnTo>
                  <a:lnTo>
                    <a:pt x="358" y="11074"/>
                  </a:lnTo>
                  <a:lnTo>
                    <a:pt x="11527" y="11074"/>
                  </a:lnTo>
                  <a:lnTo>
                    <a:pt x="11527" y="11551"/>
                  </a:lnTo>
                  <a:lnTo>
                    <a:pt x="9479" y="11551"/>
                  </a:lnTo>
                  <a:cubicBezTo>
                    <a:pt x="9384" y="11551"/>
                    <a:pt x="9288" y="11622"/>
                    <a:pt x="9288" y="11694"/>
                  </a:cubicBezTo>
                  <a:cubicBezTo>
                    <a:pt x="9288" y="11813"/>
                    <a:pt x="9360" y="11908"/>
                    <a:pt x="9479" y="11908"/>
                  </a:cubicBezTo>
                  <a:lnTo>
                    <a:pt x="11574" y="11908"/>
                  </a:lnTo>
                  <a:cubicBezTo>
                    <a:pt x="11741" y="11908"/>
                    <a:pt x="11884" y="11789"/>
                    <a:pt x="11884" y="11622"/>
                  </a:cubicBezTo>
                  <a:lnTo>
                    <a:pt x="11884" y="11051"/>
                  </a:lnTo>
                  <a:cubicBezTo>
                    <a:pt x="11860" y="10836"/>
                    <a:pt x="11741" y="10717"/>
                    <a:pt x="11598" y="10717"/>
                  </a:cubicBezTo>
                  <a:lnTo>
                    <a:pt x="11146" y="10717"/>
                  </a:lnTo>
                  <a:lnTo>
                    <a:pt x="11146" y="1168"/>
                  </a:lnTo>
                  <a:lnTo>
                    <a:pt x="11146" y="1096"/>
                  </a:lnTo>
                  <a:cubicBezTo>
                    <a:pt x="11128" y="1060"/>
                    <a:pt x="11067" y="1009"/>
                    <a:pt x="11008" y="1009"/>
                  </a:cubicBezTo>
                  <a:cubicBezTo>
                    <a:pt x="10990" y="1009"/>
                    <a:pt x="10972" y="1014"/>
                    <a:pt x="10955" y="1025"/>
                  </a:cubicBezTo>
                  <a:lnTo>
                    <a:pt x="5430" y="1811"/>
                  </a:lnTo>
                  <a:cubicBezTo>
                    <a:pt x="5359" y="1811"/>
                    <a:pt x="5335" y="1858"/>
                    <a:pt x="5311" y="1882"/>
                  </a:cubicBezTo>
                  <a:lnTo>
                    <a:pt x="3930" y="3168"/>
                  </a:lnTo>
                  <a:lnTo>
                    <a:pt x="3906" y="3192"/>
                  </a:lnTo>
                  <a:lnTo>
                    <a:pt x="3287" y="4168"/>
                  </a:lnTo>
                  <a:lnTo>
                    <a:pt x="1834" y="3692"/>
                  </a:lnTo>
                  <a:cubicBezTo>
                    <a:pt x="1809" y="3687"/>
                    <a:pt x="1783" y="3684"/>
                    <a:pt x="1758" y="3684"/>
                  </a:cubicBezTo>
                  <a:cubicBezTo>
                    <a:pt x="1666" y="3684"/>
                    <a:pt x="1581" y="3723"/>
                    <a:pt x="1525" y="3835"/>
                  </a:cubicBezTo>
                  <a:cubicBezTo>
                    <a:pt x="1525" y="3882"/>
                    <a:pt x="1501" y="3906"/>
                    <a:pt x="1501" y="3930"/>
                  </a:cubicBezTo>
                  <a:lnTo>
                    <a:pt x="1501" y="10741"/>
                  </a:lnTo>
                  <a:lnTo>
                    <a:pt x="1072" y="10741"/>
                  </a:lnTo>
                  <a:lnTo>
                    <a:pt x="1072" y="191"/>
                  </a:lnTo>
                  <a:cubicBezTo>
                    <a:pt x="1072" y="96"/>
                    <a:pt x="1025" y="1"/>
                    <a:pt x="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5"/>
            <p:cNvSpPr/>
            <p:nvPr/>
          </p:nvSpPr>
          <p:spPr>
            <a:xfrm>
              <a:off x="3090474" y="3023504"/>
              <a:ext cx="15653" cy="10674"/>
            </a:xfrm>
            <a:custGeom>
              <a:rect b="b" l="l" r="r" t="t"/>
              <a:pathLst>
                <a:path extrusionOk="0" h="358" w="525">
                  <a:moveTo>
                    <a:pt x="215" y="0"/>
                  </a:moveTo>
                  <a:cubicBezTo>
                    <a:pt x="143" y="0"/>
                    <a:pt x="48" y="72"/>
                    <a:pt x="48" y="167"/>
                  </a:cubicBezTo>
                  <a:cubicBezTo>
                    <a:pt x="0" y="286"/>
                    <a:pt x="96" y="357"/>
                    <a:pt x="215" y="357"/>
                  </a:cubicBezTo>
                  <a:lnTo>
                    <a:pt x="334" y="357"/>
                  </a:lnTo>
                  <a:cubicBezTo>
                    <a:pt x="429" y="357"/>
                    <a:pt x="524" y="310"/>
                    <a:pt x="524" y="214"/>
                  </a:cubicBezTo>
                  <a:cubicBezTo>
                    <a:pt x="524" y="95"/>
                    <a:pt x="453" y="0"/>
                    <a:pt x="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5"/>
            <p:cNvSpPr/>
            <p:nvPr/>
          </p:nvSpPr>
          <p:spPr>
            <a:xfrm>
              <a:off x="319485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5"/>
            <p:cNvSpPr/>
            <p:nvPr/>
          </p:nvSpPr>
          <p:spPr>
            <a:xfrm>
              <a:off x="3220410" y="3023504"/>
              <a:ext cx="17770" cy="10674"/>
            </a:xfrm>
            <a:custGeom>
              <a:rect b="b" l="l" r="r" t="t"/>
              <a:pathLst>
                <a:path extrusionOk="0" h="358" w="596">
                  <a:moveTo>
                    <a:pt x="215" y="0"/>
                  </a:moveTo>
                  <a:cubicBezTo>
                    <a:pt x="120" y="0"/>
                    <a:pt x="24" y="72"/>
                    <a:pt x="24" y="167"/>
                  </a:cubicBezTo>
                  <a:cubicBezTo>
                    <a:pt x="0" y="286"/>
                    <a:pt x="96" y="357"/>
                    <a:pt x="215" y="357"/>
                  </a:cubicBezTo>
                  <a:lnTo>
                    <a:pt x="429" y="357"/>
                  </a:lnTo>
                  <a:cubicBezTo>
                    <a:pt x="501" y="357"/>
                    <a:pt x="596" y="310"/>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5"/>
            <p:cNvSpPr/>
            <p:nvPr/>
          </p:nvSpPr>
          <p:spPr>
            <a:xfrm>
              <a:off x="314160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5"/>
            <p:cNvSpPr/>
            <p:nvPr/>
          </p:nvSpPr>
          <p:spPr>
            <a:xfrm>
              <a:off x="316787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5"/>
            <p:cNvSpPr/>
            <p:nvPr/>
          </p:nvSpPr>
          <p:spPr>
            <a:xfrm>
              <a:off x="311462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5"/>
            <p:cNvSpPr/>
            <p:nvPr/>
          </p:nvSpPr>
          <p:spPr>
            <a:xfrm>
              <a:off x="3247393" y="3023504"/>
              <a:ext cx="14937" cy="10674"/>
            </a:xfrm>
            <a:custGeom>
              <a:rect b="b" l="l" r="r" t="t"/>
              <a:pathLst>
                <a:path extrusionOk="0" h="358" w="501">
                  <a:moveTo>
                    <a:pt x="191" y="0"/>
                  </a:moveTo>
                  <a:cubicBezTo>
                    <a:pt x="119" y="0"/>
                    <a:pt x="24" y="72"/>
                    <a:pt x="24" y="167"/>
                  </a:cubicBezTo>
                  <a:cubicBezTo>
                    <a:pt x="0" y="286"/>
                    <a:pt x="72" y="357"/>
                    <a:pt x="191" y="357"/>
                  </a:cubicBezTo>
                  <a:lnTo>
                    <a:pt x="310" y="357"/>
                  </a:lnTo>
                  <a:cubicBezTo>
                    <a:pt x="405" y="357"/>
                    <a:pt x="500" y="310"/>
                    <a:pt x="500" y="214"/>
                  </a:cubicBezTo>
                  <a:cubicBezTo>
                    <a:pt x="500" y="95"/>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4" name="Google Shape;3014;p55"/>
          <p:cNvGrpSpPr/>
          <p:nvPr/>
        </p:nvGrpSpPr>
        <p:grpSpPr>
          <a:xfrm>
            <a:off x="3239630" y="2992943"/>
            <a:ext cx="368543" cy="354351"/>
            <a:chOff x="3658717" y="2992943"/>
            <a:chExt cx="368543" cy="354351"/>
          </a:xfrm>
        </p:grpSpPr>
        <p:sp>
          <p:nvSpPr>
            <p:cNvPr id="3015" name="Google Shape;3015;p55"/>
            <p:cNvSpPr/>
            <p:nvPr/>
          </p:nvSpPr>
          <p:spPr>
            <a:xfrm>
              <a:off x="3819183" y="3000785"/>
              <a:ext cx="60405" cy="60375"/>
            </a:xfrm>
            <a:custGeom>
              <a:rect b="b" l="l" r="r" t="t"/>
              <a:pathLst>
                <a:path extrusionOk="0" h="2025" w="2026">
                  <a:moveTo>
                    <a:pt x="1025" y="0"/>
                  </a:moveTo>
                  <a:cubicBezTo>
                    <a:pt x="453" y="0"/>
                    <a:pt x="1" y="452"/>
                    <a:pt x="1" y="1000"/>
                  </a:cubicBezTo>
                  <a:cubicBezTo>
                    <a:pt x="1" y="1572"/>
                    <a:pt x="453" y="2024"/>
                    <a:pt x="1025" y="2024"/>
                  </a:cubicBezTo>
                  <a:cubicBezTo>
                    <a:pt x="1573" y="2024"/>
                    <a:pt x="2025" y="1572"/>
                    <a:pt x="2025" y="1000"/>
                  </a:cubicBezTo>
                  <a:cubicBezTo>
                    <a:pt x="2025" y="452"/>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5"/>
            <p:cNvSpPr/>
            <p:nvPr/>
          </p:nvSpPr>
          <p:spPr>
            <a:xfrm>
              <a:off x="3819183" y="3282659"/>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5"/>
            <p:cNvSpPr/>
            <p:nvPr/>
          </p:nvSpPr>
          <p:spPr>
            <a:xfrm>
              <a:off x="3677888" y="3142079"/>
              <a:ext cx="60405" cy="60375"/>
            </a:xfrm>
            <a:custGeom>
              <a:rect b="b" l="l" r="r" t="t"/>
              <a:pathLst>
                <a:path extrusionOk="0" h="2025" w="2026">
                  <a:moveTo>
                    <a:pt x="1025" y="0"/>
                  </a:moveTo>
                  <a:cubicBezTo>
                    <a:pt x="477" y="0"/>
                    <a:pt x="1" y="453"/>
                    <a:pt x="1" y="1000"/>
                  </a:cubicBezTo>
                  <a:cubicBezTo>
                    <a:pt x="1" y="1548"/>
                    <a:pt x="477"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55"/>
            <p:cNvSpPr/>
            <p:nvPr/>
          </p:nvSpPr>
          <p:spPr>
            <a:xfrm>
              <a:off x="3960478" y="3142079"/>
              <a:ext cx="60405" cy="60375"/>
            </a:xfrm>
            <a:custGeom>
              <a:rect b="b" l="l" r="r" t="t"/>
              <a:pathLst>
                <a:path extrusionOk="0" h="2025" w="2026">
                  <a:moveTo>
                    <a:pt x="1025" y="0"/>
                  </a:moveTo>
                  <a:cubicBezTo>
                    <a:pt x="453" y="0"/>
                    <a:pt x="1" y="453"/>
                    <a:pt x="1" y="1000"/>
                  </a:cubicBezTo>
                  <a:cubicBezTo>
                    <a:pt x="1" y="1548"/>
                    <a:pt x="453"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5"/>
            <p:cNvSpPr/>
            <p:nvPr/>
          </p:nvSpPr>
          <p:spPr>
            <a:xfrm>
              <a:off x="3719779" y="3041244"/>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5"/>
            <p:cNvSpPr/>
            <p:nvPr/>
          </p:nvSpPr>
          <p:spPr>
            <a:xfrm>
              <a:off x="3920019" y="3240768"/>
              <a:ext cx="60375" cy="60375"/>
            </a:xfrm>
            <a:custGeom>
              <a:rect b="b" l="l" r="r" t="t"/>
              <a:pathLst>
                <a:path extrusionOk="0" h="2025" w="2025">
                  <a:moveTo>
                    <a:pt x="1001" y="0"/>
                  </a:moveTo>
                  <a:cubicBezTo>
                    <a:pt x="453" y="0"/>
                    <a:pt x="1" y="477"/>
                    <a:pt x="1" y="1024"/>
                  </a:cubicBezTo>
                  <a:cubicBezTo>
                    <a:pt x="1" y="1572"/>
                    <a:pt x="453" y="2024"/>
                    <a:pt x="1001" y="2024"/>
                  </a:cubicBezTo>
                  <a:cubicBezTo>
                    <a:pt x="1548" y="2024"/>
                    <a:pt x="2025" y="1572"/>
                    <a:pt x="2025" y="1024"/>
                  </a:cubicBezTo>
                  <a:cubicBezTo>
                    <a:pt x="2025" y="477"/>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55"/>
            <p:cNvSpPr/>
            <p:nvPr/>
          </p:nvSpPr>
          <p:spPr>
            <a:xfrm>
              <a:off x="3719779" y="3240768"/>
              <a:ext cx="60405" cy="60375"/>
            </a:xfrm>
            <a:custGeom>
              <a:rect b="b" l="l" r="r" t="t"/>
              <a:pathLst>
                <a:path extrusionOk="0" h="2025" w="2026">
                  <a:moveTo>
                    <a:pt x="1025" y="0"/>
                  </a:moveTo>
                  <a:cubicBezTo>
                    <a:pt x="453" y="0"/>
                    <a:pt x="1" y="477"/>
                    <a:pt x="1" y="1024"/>
                  </a:cubicBezTo>
                  <a:cubicBezTo>
                    <a:pt x="1" y="1572"/>
                    <a:pt x="453" y="2024"/>
                    <a:pt x="1025" y="2024"/>
                  </a:cubicBezTo>
                  <a:cubicBezTo>
                    <a:pt x="1573" y="2024"/>
                    <a:pt x="2025" y="1572"/>
                    <a:pt x="2025" y="1024"/>
                  </a:cubicBezTo>
                  <a:cubicBezTo>
                    <a:pt x="2025" y="477"/>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5"/>
            <p:cNvSpPr/>
            <p:nvPr/>
          </p:nvSpPr>
          <p:spPr>
            <a:xfrm>
              <a:off x="3920019" y="3041244"/>
              <a:ext cx="60375" cy="60375"/>
            </a:xfrm>
            <a:custGeom>
              <a:rect b="b" l="l" r="r" t="t"/>
              <a:pathLst>
                <a:path extrusionOk="0" h="2025" w="2025">
                  <a:moveTo>
                    <a:pt x="1001" y="0"/>
                  </a:moveTo>
                  <a:cubicBezTo>
                    <a:pt x="453" y="0"/>
                    <a:pt x="1" y="453"/>
                    <a:pt x="1" y="1024"/>
                  </a:cubicBezTo>
                  <a:cubicBezTo>
                    <a:pt x="1" y="1572"/>
                    <a:pt x="453" y="2025"/>
                    <a:pt x="1001" y="2025"/>
                  </a:cubicBezTo>
                  <a:cubicBezTo>
                    <a:pt x="1548" y="2025"/>
                    <a:pt x="2025" y="1572"/>
                    <a:pt x="2025" y="1024"/>
                  </a:cubicBezTo>
                  <a:cubicBezTo>
                    <a:pt x="2025" y="453"/>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55"/>
            <p:cNvSpPr/>
            <p:nvPr/>
          </p:nvSpPr>
          <p:spPr>
            <a:xfrm>
              <a:off x="3825594" y="3002186"/>
              <a:ext cx="55396" cy="58974"/>
            </a:xfrm>
            <a:custGeom>
              <a:rect b="b" l="l" r="r" t="t"/>
              <a:pathLst>
                <a:path extrusionOk="0" h="1978" w="1858">
                  <a:moveTo>
                    <a:pt x="1215" y="1"/>
                  </a:moveTo>
                  <a:lnTo>
                    <a:pt x="1215" y="1"/>
                  </a:lnTo>
                  <a:cubicBezTo>
                    <a:pt x="1334" y="191"/>
                    <a:pt x="1429" y="405"/>
                    <a:pt x="1429" y="644"/>
                  </a:cubicBezTo>
                  <a:cubicBezTo>
                    <a:pt x="1429" y="1239"/>
                    <a:pt x="977" y="1668"/>
                    <a:pt x="429" y="1668"/>
                  </a:cubicBezTo>
                  <a:cubicBezTo>
                    <a:pt x="262" y="1668"/>
                    <a:pt x="119" y="1644"/>
                    <a:pt x="0" y="1596"/>
                  </a:cubicBezTo>
                  <a:lnTo>
                    <a:pt x="0" y="1596"/>
                  </a:lnTo>
                  <a:cubicBezTo>
                    <a:pt x="191" y="1834"/>
                    <a:pt x="477" y="1977"/>
                    <a:pt x="810" y="1977"/>
                  </a:cubicBezTo>
                  <a:cubicBezTo>
                    <a:pt x="1405" y="1977"/>
                    <a:pt x="1858" y="1525"/>
                    <a:pt x="1858" y="953"/>
                  </a:cubicBezTo>
                  <a:cubicBezTo>
                    <a:pt x="1858" y="548"/>
                    <a:pt x="1572" y="191"/>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55"/>
            <p:cNvSpPr/>
            <p:nvPr/>
          </p:nvSpPr>
          <p:spPr>
            <a:xfrm>
              <a:off x="3825594" y="3285491"/>
              <a:ext cx="55396" cy="58974"/>
            </a:xfrm>
            <a:custGeom>
              <a:rect b="b" l="l" r="r" t="t"/>
              <a:pathLst>
                <a:path extrusionOk="0" h="1978" w="1858">
                  <a:moveTo>
                    <a:pt x="1215" y="1"/>
                  </a:moveTo>
                  <a:lnTo>
                    <a:pt x="1215" y="1"/>
                  </a:lnTo>
                  <a:cubicBezTo>
                    <a:pt x="1334" y="191"/>
                    <a:pt x="1429" y="382"/>
                    <a:pt x="1429" y="620"/>
                  </a:cubicBezTo>
                  <a:cubicBezTo>
                    <a:pt x="1429" y="1215"/>
                    <a:pt x="977" y="1668"/>
                    <a:pt x="429" y="1668"/>
                  </a:cubicBezTo>
                  <a:cubicBezTo>
                    <a:pt x="262" y="1668"/>
                    <a:pt x="119" y="1644"/>
                    <a:pt x="0" y="1572"/>
                  </a:cubicBezTo>
                  <a:lnTo>
                    <a:pt x="0" y="1572"/>
                  </a:lnTo>
                  <a:cubicBezTo>
                    <a:pt x="191" y="1810"/>
                    <a:pt x="477" y="1977"/>
                    <a:pt x="810" y="1977"/>
                  </a:cubicBezTo>
                  <a:cubicBezTo>
                    <a:pt x="1405" y="1977"/>
                    <a:pt x="1858" y="1501"/>
                    <a:pt x="1858" y="929"/>
                  </a:cubicBezTo>
                  <a:cubicBezTo>
                    <a:pt x="1858" y="501"/>
                    <a:pt x="1572" y="120"/>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5"/>
            <p:cNvSpPr/>
            <p:nvPr/>
          </p:nvSpPr>
          <p:spPr>
            <a:xfrm>
              <a:off x="3684984" y="3145627"/>
              <a:ext cx="54711" cy="57543"/>
            </a:xfrm>
            <a:custGeom>
              <a:rect b="b" l="l" r="r" t="t"/>
              <a:pathLst>
                <a:path extrusionOk="0" h="1930" w="1835">
                  <a:moveTo>
                    <a:pt x="1263" y="0"/>
                  </a:moveTo>
                  <a:cubicBezTo>
                    <a:pt x="1382" y="167"/>
                    <a:pt x="1477" y="381"/>
                    <a:pt x="1477" y="619"/>
                  </a:cubicBezTo>
                  <a:cubicBezTo>
                    <a:pt x="1477" y="1191"/>
                    <a:pt x="1001" y="1620"/>
                    <a:pt x="430" y="1620"/>
                  </a:cubicBezTo>
                  <a:cubicBezTo>
                    <a:pt x="287" y="1620"/>
                    <a:pt x="144" y="1596"/>
                    <a:pt x="1" y="1548"/>
                  </a:cubicBezTo>
                  <a:lnTo>
                    <a:pt x="1" y="1548"/>
                  </a:lnTo>
                  <a:cubicBezTo>
                    <a:pt x="191" y="1786"/>
                    <a:pt x="501" y="1929"/>
                    <a:pt x="811" y="1929"/>
                  </a:cubicBezTo>
                  <a:cubicBezTo>
                    <a:pt x="1382" y="1929"/>
                    <a:pt x="1835" y="1453"/>
                    <a:pt x="1835" y="881"/>
                  </a:cubicBezTo>
                  <a:cubicBezTo>
                    <a:pt x="1835" y="476"/>
                    <a:pt x="1573" y="119"/>
                    <a:pt x="126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55"/>
            <p:cNvSpPr/>
            <p:nvPr/>
          </p:nvSpPr>
          <p:spPr>
            <a:xfrm>
              <a:off x="3967604" y="3145627"/>
              <a:ext cx="53965" cy="57543"/>
            </a:xfrm>
            <a:custGeom>
              <a:rect b="b" l="l" r="r" t="t"/>
              <a:pathLst>
                <a:path extrusionOk="0" h="1930" w="1810">
                  <a:moveTo>
                    <a:pt x="1215" y="0"/>
                  </a:moveTo>
                  <a:lnTo>
                    <a:pt x="1215" y="0"/>
                  </a:lnTo>
                  <a:cubicBezTo>
                    <a:pt x="1334" y="167"/>
                    <a:pt x="1429" y="381"/>
                    <a:pt x="1429" y="619"/>
                  </a:cubicBezTo>
                  <a:cubicBezTo>
                    <a:pt x="1429" y="1191"/>
                    <a:pt x="977" y="1620"/>
                    <a:pt x="429" y="1620"/>
                  </a:cubicBezTo>
                  <a:cubicBezTo>
                    <a:pt x="262" y="1620"/>
                    <a:pt x="119" y="1596"/>
                    <a:pt x="0" y="1548"/>
                  </a:cubicBezTo>
                  <a:lnTo>
                    <a:pt x="0" y="1548"/>
                  </a:lnTo>
                  <a:cubicBezTo>
                    <a:pt x="191" y="1786"/>
                    <a:pt x="476" y="1929"/>
                    <a:pt x="810" y="1929"/>
                  </a:cubicBezTo>
                  <a:cubicBezTo>
                    <a:pt x="1381" y="1929"/>
                    <a:pt x="1810" y="1453"/>
                    <a:pt x="1810" y="881"/>
                  </a:cubicBezTo>
                  <a:cubicBezTo>
                    <a:pt x="1810" y="476"/>
                    <a:pt x="1548" y="119"/>
                    <a:pt x="121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55"/>
            <p:cNvSpPr/>
            <p:nvPr/>
          </p:nvSpPr>
          <p:spPr>
            <a:xfrm>
              <a:off x="3725474" y="3044792"/>
              <a:ext cx="58259" cy="57543"/>
            </a:xfrm>
            <a:custGeom>
              <a:rect b="b" l="l" r="r" t="t"/>
              <a:pathLst>
                <a:path extrusionOk="0" h="1930" w="1954">
                  <a:moveTo>
                    <a:pt x="1215" y="0"/>
                  </a:moveTo>
                  <a:lnTo>
                    <a:pt x="1215" y="0"/>
                  </a:lnTo>
                  <a:cubicBezTo>
                    <a:pt x="1525" y="405"/>
                    <a:pt x="1477" y="1001"/>
                    <a:pt x="1120" y="1358"/>
                  </a:cubicBezTo>
                  <a:cubicBezTo>
                    <a:pt x="935" y="1542"/>
                    <a:pt x="681" y="1648"/>
                    <a:pt x="422"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53" y="1239"/>
                    <a:pt x="1953" y="572"/>
                    <a:pt x="1525"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55"/>
            <p:cNvSpPr/>
            <p:nvPr/>
          </p:nvSpPr>
          <p:spPr>
            <a:xfrm>
              <a:off x="3924998" y="3245032"/>
              <a:ext cx="58944" cy="57364"/>
            </a:xfrm>
            <a:custGeom>
              <a:rect b="b" l="l" r="r" t="t"/>
              <a:pathLst>
                <a:path extrusionOk="0" h="1924" w="1977">
                  <a:moveTo>
                    <a:pt x="1215" y="0"/>
                  </a:moveTo>
                  <a:cubicBezTo>
                    <a:pt x="1524" y="381"/>
                    <a:pt x="1501" y="977"/>
                    <a:pt x="1143" y="1334"/>
                  </a:cubicBezTo>
                  <a:cubicBezTo>
                    <a:pt x="937" y="1524"/>
                    <a:pt x="667" y="1630"/>
                    <a:pt x="397"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77" y="1215"/>
                    <a:pt x="1977" y="548"/>
                    <a:pt x="1524"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55"/>
            <p:cNvSpPr/>
            <p:nvPr/>
          </p:nvSpPr>
          <p:spPr>
            <a:xfrm>
              <a:off x="3725474" y="3245032"/>
              <a:ext cx="58259" cy="57364"/>
            </a:xfrm>
            <a:custGeom>
              <a:rect b="b" l="l" r="r" t="t"/>
              <a:pathLst>
                <a:path extrusionOk="0" h="1924" w="1954">
                  <a:moveTo>
                    <a:pt x="1215" y="0"/>
                  </a:moveTo>
                  <a:lnTo>
                    <a:pt x="1215" y="0"/>
                  </a:lnTo>
                  <a:cubicBezTo>
                    <a:pt x="1525" y="381"/>
                    <a:pt x="1477" y="977"/>
                    <a:pt x="1120" y="1334"/>
                  </a:cubicBezTo>
                  <a:cubicBezTo>
                    <a:pt x="929" y="1524"/>
                    <a:pt x="665" y="1630"/>
                    <a:pt x="396"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53" y="1215"/>
                    <a:pt x="1953" y="548"/>
                    <a:pt x="1525"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55"/>
            <p:cNvSpPr/>
            <p:nvPr/>
          </p:nvSpPr>
          <p:spPr>
            <a:xfrm>
              <a:off x="3924998" y="3044792"/>
              <a:ext cx="58944" cy="57543"/>
            </a:xfrm>
            <a:custGeom>
              <a:rect b="b" l="l" r="r" t="t"/>
              <a:pathLst>
                <a:path extrusionOk="0" h="1930" w="1977">
                  <a:moveTo>
                    <a:pt x="1215" y="0"/>
                  </a:moveTo>
                  <a:lnTo>
                    <a:pt x="1215" y="0"/>
                  </a:lnTo>
                  <a:cubicBezTo>
                    <a:pt x="1524" y="405"/>
                    <a:pt x="1501" y="1001"/>
                    <a:pt x="1143" y="1358"/>
                  </a:cubicBezTo>
                  <a:cubicBezTo>
                    <a:pt x="943" y="1542"/>
                    <a:pt x="684" y="1648"/>
                    <a:pt x="423"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77" y="1239"/>
                    <a:pt x="1977" y="572"/>
                    <a:pt x="1524"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55"/>
            <p:cNvSpPr/>
            <p:nvPr/>
          </p:nvSpPr>
          <p:spPr>
            <a:xfrm>
              <a:off x="3780155" y="3103021"/>
              <a:ext cx="138461" cy="138491"/>
            </a:xfrm>
            <a:custGeom>
              <a:rect b="b" l="l" r="r" t="t"/>
              <a:pathLst>
                <a:path extrusionOk="0" h="4645" w="4644">
                  <a:moveTo>
                    <a:pt x="2334" y="0"/>
                  </a:moveTo>
                  <a:cubicBezTo>
                    <a:pt x="1048" y="0"/>
                    <a:pt x="0" y="1024"/>
                    <a:pt x="0" y="2310"/>
                  </a:cubicBezTo>
                  <a:cubicBezTo>
                    <a:pt x="0" y="3596"/>
                    <a:pt x="1048" y="4644"/>
                    <a:pt x="2334" y="4644"/>
                  </a:cubicBezTo>
                  <a:cubicBezTo>
                    <a:pt x="3620" y="4644"/>
                    <a:pt x="4644" y="3596"/>
                    <a:pt x="4644" y="2310"/>
                  </a:cubicBezTo>
                  <a:cubicBezTo>
                    <a:pt x="4644" y="1024"/>
                    <a:pt x="3620" y="0"/>
                    <a:pt x="233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55"/>
            <p:cNvSpPr/>
            <p:nvPr/>
          </p:nvSpPr>
          <p:spPr>
            <a:xfrm>
              <a:off x="3814950" y="3105854"/>
              <a:ext cx="105098" cy="135658"/>
            </a:xfrm>
            <a:custGeom>
              <a:rect b="b" l="l" r="r" t="t"/>
              <a:pathLst>
                <a:path extrusionOk="0" h="4550" w="3525">
                  <a:moveTo>
                    <a:pt x="1977" y="1"/>
                  </a:moveTo>
                  <a:lnTo>
                    <a:pt x="1977" y="1"/>
                  </a:lnTo>
                  <a:cubicBezTo>
                    <a:pt x="2643" y="405"/>
                    <a:pt x="3096" y="1144"/>
                    <a:pt x="3096" y="2001"/>
                  </a:cubicBezTo>
                  <a:cubicBezTo>
                    <a:pt x="3096" y="3287"/>
                    <a:pt x="2048" y="4335"/>
                    <a:pt x="786" y="4335"/>
                  </a:cubicBezTo>
                  <a:cubicBezTo>
                    <a:pt x="500" y="4335"/>
                    <a:pt x="238" y="4287"/>
                    <a:pt x="0" y="4216"/>
                  </a:cubicBezTo>
                  <a:lnTo>
                    <a:pt x="0" y="4216"/>
                  </a:lnTo>
                  <a:cubicBezTo>
                    <a:pt x="357" y="4430"/>
                    <a:pt x="738" y="4549"/>
                    <a:pt x="1191" y="4549"/>
                  </a:cubicBezTo>
                  <a:cubicBezTo>
                    <a:pt x="2477" y="4549"/>
                    <a:pt x="3525" y="3501"/>
                    <a:pt x="3525" y="2215"/>
                  </a:cubicBezTo>
                  <a:cubicBezTo>
                    <a:pt x="3525" y="1167"/>
                    <a:pt x="2858" y="310"/>
                    <a:pt x="19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55"/>
            <p:cNvSpPr/>
            <p:nvPr/>
          </p:nvSpPr>
          <p:spPr>
            <a:xfrm>
              <a:off x="3820614" y="3156271"/>
              <a:ext cx="60375" cy="10674"/>
            </a:xfrm>
            <a:custGeom>
              <a:rect b="b" l="l" r="r" t="t"/>
              <a:pathLst>
                <a:path extrusionOk="0" h="358" w="2025">
                  <a:moveTo>
                    <a:pt x="191" y="0"/>
                  </a:moveTo>
                  <a:cubicBezTo>
                    <a:pt x="120" y="0"/>
                    <a:pt x="48" y="48"/>
                    <a:pt x="24" y="143"/>
                  </a:cubicBezTo>
                  <a:cubicBezTo>
                    <a:pt x="1" y="262"/>
                    <a:pt x="72" y="358"/>
                    <a:pt x="191" y="358"/>
                  </a:cubicBezTo>
                  <a:lnTo>
                    <a:pt x="1810" y="358"/>
                  </a:lnTo>
                  <a:cubicBezTo>
                    <a:pt x="1929" y="358"/>
                    <a:pt x="2025" y="262"/>
                    <a:pt x="1977" y="143"/>
                  </a:cubicBezTo>
                  <a:cubicBezTo>
                    <a:pt x="1929" y="48"/>
                    <a:pt x="1858"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5"/>
            <p:cNvSpPr/>
            <p:nvPr/>
          </p:nvSpPr>
          <p:spPr>
            <a:xfrm>
              <a:off x="3831974" y="3177560"/>
              <a:ext cx="35539" cy="10674"/>
            </a:xfrm>
            <a:custGeom>
              <a:rect b="b" l="l" r="r" t="t"/>
              <a:pathLst>
                <a:path extrusionOk="0" h="358" w="1192">
                  <a:moveTo>
                    <a:pt x="215" y="1"/>
                  </a:moveTo>
                  <a:cubicBezTo>
                    <a:pt x="96" y="1"/>
                    <a:pt x="1" y="72"/>
                    <a:pt x="24" y="191"/>
                  </a:cubicBezTo>
                  <a:cubicBezTo>
                    <a:pt x="48" y="287"/>
                    <a:pt x="120" y="358"/>
                    <a:pt x="215" y="358"/>
                  </a:cubicBezTo>
                  <a:lnTo>
                    <a:pt x="977" y="358"/>
                  </a:lnTo>
                  <a:cubicBezTo>
                    <a:pt x="1072" y="358"/>
                    <a:pt x="1120" y="287"/>
                    <a:pt x="1167" y="191"/>
                  </a:cubicBezTo>
                  <a:cubicBezTo>
                    <a:pt x="1191" y="72"/>
                    <a:pt x="1096"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5"/>
            <p:cNvSpPr/>
            <p:nvPr/>
          </p:nvSpPr>
          <p:spPr>
            <a:xfrm>
              <a:off x="3658717" y="2992943"/>
              <a:ext cx="368543" cy="354351"/>
            </a:xfrm>
            <a:custGeom>
              <a:rect b="b" l="l" r="r" t="t"/>
              <a:pathLst>
                <a:path extrusionOk="0" h="11885" w="12361">
                  <a:moveTo>
                    <a:pt x="6431" y="406"/>
                  </a:moveTo>
                  <a:cubicBezTo>
                    <a:pt x="6907" y="406"/>
                    <a:pt x="7288" y="787"/>
                    <a:pt x="7288" y="1263"/>
                  </a:cubicBezTo>
                  <a:cubicBezTo>
                    <a:pt x="7288" y="1739"/>
                    <a:pt x="6907" y="2144"/>
                    <a:pt x="6431" y="2144"/>
                  </a:cubicBezTo>
                  <a:cubicBezTo>
                    <a:pt x="5954" y="2144"/>
                    <a:pt x="5573" y="1739"/>
                    <a:pt x="5573" y="1263"/>
                  </a:cubicBezTo>
                  <a:cubicBezTo>
                    <a:pt x="5573" y="787"/>
                    <a:pt x="5954" y="406"/>
                    <a:pt x="6431" y="406"/>
                  </a:cubicBezTo>
                  <a:close/>
                  <a:moveTo>
                    <a:pt x="9741" y="1811"/>
                  </a:moveTo>
                  <a:cubicBezTo>
                    <a:pt x="9955" y="1811"/>
                    <a:pt x="10193" y="1906"/>
                    <a:pt x="10336" y="2049"/>
                  </a:cubicBezTo>
                  <a:cubicBezTo>
                    <a:pt x="10479" y="2192"/>
                    <a:pt x="10574" y="2430"/>
                    <a:pt x="10574" y="2644"/>
                  </a:cubicBezTo>
                  <a:cubicBezTo>
                    <a:pt x="10574" y="2859"/>
                    <a:pt x="10479" y="3097"/>
                    <a:pt x="10336" y="3240"/>
                  </a:cubicBezTo>
                  <a:cubicBezTo>
                    <a:pt x="10170" y="3407"/>
                    <a:pt x="9955" y="3490"/>
                    <a:pt x="9738" y="3490"/>
                  </a:cubicBezTo>
                  <a:cubicBezTo>
                    <a:pt x="9521" y="3490"/>
                    <a:pt x="9300" y="3407"/>
                    <a:pt x="9122" y="3240"/>
                  </a:cubicBezTo>
                  <a:cubicBezTo>
                    <a:pt x="8955" y="3097"/>
                    <a:pt x="8884" y="2859"/>
                    <a:pt x="8884" y="2644"/>
                  </a:cubicBezTo>
                  <a:cubicBezTo>
                    <a:pt x="8884" y="2430"/>
                    <a:pt x="9003" y="2192"/>
                    <a:pt x="9146" y="2049"/>
                  </a:cubicBezTo>
                  <a:cubicBezTo>
                    <a:pt x="9312" y="1859"/>
                    <a:pt x="9527" y="1811"/>
                    <a:pt x="9741" y="1811"/>
                  </a:cubicBezTo>
                  <a:close/>
                  <a:moveTo>
                    <a:pt x="3049" y="1835"/>
                  </a:moveTo>
                  <a:cubicBezTo>
                    <a:pt x="3240" y="1835"/>
                    <a:pt x="3478" y="1930"/>
                    <a:pt x="3644" y="2073"/>
                  </a:cubicBezTo>
                  <a:cubicBezTo>
                    <a:pt x="3787" y="2216"/>
                    <a:pt x="3883" y="2454"/>
                    <a:pt x="3883" y="2668"/>
                  </a:cubicBezTo>
                  <a:cubicBezTo>
                    <a:pt x="3883" y="2883"/>
                    <a:pt x="3835" y="3097"/>
                    <a:pt x="3668" y="3264"/>
                  </a:cubicBezTo>
                  <a:cubicBezTo>
                    <a:pt x="3502" y="3430"/>
                    <a:pt x="3287" y="3514"/>
                    <a:pt x="3070" y="3514"/>
                  </a:cubicBezTo>
                  <a:cubicBezTo>
                    <a:pt x="2853" y="3514"/>
                    <a:pt x="2632" y="3430"/>
                    <a:pt x="2454" y="3264"/>
                  </a:cubicBezTo>
                  <a:cubicBezTo>
                    <a:pt x="2287" y="3121"/>
                    <a:pt x="2216" y="2883"/>
                    <a:pt x="2216" y="2668"/>
                  </a:cubicBezTo>
                  <a:cubicBezTo>
                    <a:pt x="2216" y="2454"/>
                    <a:pt x="2287" y="2216"/>
                    <a:pt x="2454" y="2073"/>
                  </a:cubicBezTo>
                  <a:cubicBezTo>
                    <a:pt x="2620" y="1906"/>
                    <a:pt x="2835" y="1835"/>
                    <a:pt x="3049" y="1835"/>
                  </a:cubicBezTo>
                  <a:close/>
                  <a:moveTo>
                    <a:pt x="1668" y="5121"/>
                  </a:moveTo>
                  <a:cubicBezTo>
                    <a:pt x="2144" y="5121"/>
                    <a:pt x="2525" y="5502"/>
                    <a:pt x="2525" y="5978"/>
                  </a:cubicBezTo>
                  <a:cubicBezTo>
                    <a:pt x="2525" y="6479"/>
                    <a:pt x="2144" y="6836"/>
                    <a:pt x="1668" y="6836"/>
                  </a:cubicBezTo>
                  <a:cubicBezTo>
                    <a:pt x="1192" y="6836"/>
                    <a:pt x="811" y="6455"/>
                    <a:pt x="811" y="5978"/>
                  </a:cubicBezTo>
                  <a:cubicBezTo>
                    <a:pt x="811" y="5502"/>
                    <a:pt x="1192" y="5121"/>
                    <a:pt x="1668" y="5121"/>
                  </a:cubicBezTo>
                  <a:close/>
                  <a:moveTo>
                    <a:pt x="11146" y="5121"/>
                  </a:moveTo>
                  <a:cubicBezTo>
                    <a:pt x="11622" y="5121"/>
                    <a:pt x="12003" y="5502"/>
                    <a:pt x="12003" y="5978"/>
                  </a:cubicBezTo>
                  <a:cubicBezTo>
                    <a:pt x="12003" y="6455"/>
                    <a:pt x="11622" y="6836"/>
                    <a:pt x="11146" y="6836"/>
                  </a:cubicBezTo>
                  <a:cubicBezTo>
                    <a:pt x="10670" y="6836"/>
                    <a:pt x="10265" y="6455"/>
                    <a:pt x="10265" y="5978"/>
                  </a:cubicBezTo>
                  <a:cubicBezTo>
                    <a:pt x="10265" y="5502"/>
                    <a:pt x="10670" y="5121"/>
                    <a:pt x="11146" y="5121"/>
                  </a:cubicBezTo>
                  <a:close/>
                  <a:moveTo>
                    <a:pt x="3049" y="8503"/>
                  </a:moveTo>
                  <a:cubicBezTo>
                    <a:pt x="3240" y="8503"/>
                    <a:pt x="3478" y="8598"/>
                    <a:pt x="3644" y="8741"/>
                  </a:cubicBezTo>
                  <a:cubicBezTo>
                    <a:pt x="3787" y="8884"/>
                    <a:pt x="3883" y="9122"/>
                    <a:pt x="3883" y="9336"/>
                  </a:cubicBezTo>
                  <a:cubicBezTo>
                    <a:pt x="3883" y="9551"/>
                    <a:pt x="3835" y="9789"/>
                    <a:pt x="3668" y="9932"/>
                  </a:cubicBezTo>
                  <a:cubicBezTo>
                    <a:pt x="3502" y="10098"/>
                    <a:pt x="3287" y="10182"/>
                    <a:pt x="3070" y="10182"/>
                  </a:cubicBezTo>
                  <a:cubicBezTo>
                    <a:pt x="2853" y="10182"/>
                    <a:pt x="2632" y="10098"/>
                    <a:pt x="2454" y="9932"/>
                  </a:cubicBezTo>
                  <a:cubicBezTo>
                    <a:pt x="2287" y="9789"/>
                    <a:pt x="2216" y="9551"/>
                    <a:pt x="2216" y="9336"/>
                  </a:cubicBezTo>
                  <a:cubicBezTo>
                    <a:pt x="2216" y="9122"/>
                    <a:pt x="2287" y="8884"/>
                    <a:pt x="2454" y="8741"/>
                  </a:cubicBezTo>
                  <a:cubicBezTo>
                    <a:pt x="2620" y="8574"/>
                    <a:pt x="2835" y="8503"/>
                    <a:pt x="3049" y="8503"/>
                  </a:cubicBezTo>
                  <a:close/>
                  <a:moveTo>
                    <a:pt x="6407" y="9884"/>
                  </a:moveTo>
                  <a:cubicBezTo>
                    <a:pt x="6883" y="9884"/>
                    <a:pt x="7264" y="10265"/>
                    <a:pt x="7264" y="10741"/>
                  </a:cubicBezTo>
                  <a:cubicBezTo>
                    <a:pt x="7264" y="11218"/>
                    <a:pt x="6883" y="11599"/>
                    <a:pt x="6407" y="11599"/>
                  </a:cubicBezTo>
                  <a:cubicBezTo>
                    <a:pt x="5931" y="11599"/>
                    <a:pt x="5550" y="11218"/>
                    <a:pt x="5550" y="10741"/>
                  </a:cubicBezTo>
                  <a:cubicBezTo>
                    <a:pt x="5550" y="10265"/>
                    <a:pt x="5931" y="9884"/>
                    <a:pt x="6407" y="9884"/>
                  </a:cubicBezTo>
                  <a:close/>
                  <a:moveTo>
                    <a:pt x="6346" y="0"/>
                  </a:moveTo>
                  <a:cubicBezTo>
                    <a:pt x="5680" y="0"/>
                    <a:pt x="5145" y="543"/>
                    <a:pt x="5145" y="1216"/>
                  </a:cubicBezTo>
                  <a:cubicBezTo>
                    <a:pt x="5145" y="1811"/>
                    <a:pt x="5597" y="2311"/>
                    <a:pt x="6193" y="2406"/>
                  </a:cubicBezTo>
                  <a:lnTo>
                    <a:pt x="6193" y="3430"/>
                  </a:lnTo>
                  <a:cubicBezTo>
                    <a:pt x="5669" y="3478"/>
                    <a:pt x="5121" y="3716"/>
                    <a:pt x="4740" y="4026"/>
                  </a:cubicBezTo>
                  <a:lnTo>
                    <a:pt x="4002" y="3287"/>
                  </a:lnTo>
                  <a:cubicBezTo>
                    <a:pt x="4240" y="2954"/>
                    <a:pt x="4287" y="2549"/>
                    <a:pt x="4145" y="2121"/>
                  </a:cubicBezTo>
                  <a:cubicBezTo>
                    <a:pt x="3920" y="1629"/>
                    <a:pt x="3472" y="1386"/>
                    <a:pt x="3026" y="1386"/>
                  </a:cubicBezTo>
                  <a:cubicBezTo>
                    <a:pt x="2714" y="1386"/>
                    <a:pt x="2403" y="1505"/>
                    <a:pt x="2168" y="1739"/>
                  </a:cubicBezTo>
                  <a:cubicBezTo>
                    <a:pt x="1858" y="2073"/>
                    <a:pt x="1739" y="2573"/>
                    <a:pt x="1906" y="3049"/>
                  </a:cubicBezTo>
                  <a:cubicBezTo>
                    <a:pt x="2120" y="3549"/>
                    <a:pt x="2573" y="3788"/>
                    <a:pt x="3049" y="3788"/>
                  </a:cubicBezTo>
                  <a:cubicBezTo>
                    <a:pt x="3287" y="3788"/>
                    <a:pt x="3549" y="3716"/>
                    <a:pt x="3764" y="3549"/>
                  </a:cubicBezTo>
                  <a:lnTo>
                    <a:pt x="4502" y="4311"/>
                  </a:lnTo>
                  <a:cubicBezTo>
                    <a:pt x="4407" y="4383"/>
                    <a:pt x="4311" y="4502"/>
                    <a:pt x="4264" y="4621"/>
                  </a:cubicBezTo>
                  <a:cubicBezTo>
                    <a:pt x="4278" y="4752"/>
                    <a:pt x="4363" y="4811"/>
                    <a:pt x="4449" y="4811"/>
                  </a:cubicBezTo>
                  <a:cubicBezTo>
                    <a:pt x="4504" y="4811"/>
                    <a:pt x="4560" y="4787"/>
                    <a:pt x="4597" y="4740"/>
                  </a:cubicBezTo>
                  <a:cubicBezTo>
                    <a:pt x="4668" y="4621"/>
                    <a:pt x="4764" y="4502"/>
                    <a:pt x="4859" y="4431"/>
                  </a:cubicBezTo>
                  <a:cubicBezTo>
                    <a:pt x="5240" y="4026"/>
                    <a:pt x="5812" y="3788"/>
                    <a:pt x="6383" y="3788"/>
                  </a:cubicBezTo>
                  <a:cubicBezTo>
                    <a:pt x="8074" y="3788"/>
                    <a:pt x="9312" y="5764"/>
                    <a:pt x="7979" y="7526"/>
                  </a:cubicBezTo>
                  <a:lnTo>
                    <a:pt x="7955" y="7550"/>
                  </a:lnTo>
                  <a:cubicBezTo>
                    <a:pt x="7436" y="7943"/>
                    <a:pt x="6900" y="8113"/>
                    <a:pt x="6402" y="8113"/>
                  </a:cubicBezTo>
                  <a:cubicBezTo>
                    <a:pt x="5211" y="8113"/>
                    <a:pt x="4240" y="7140"/>
                    <a:pt x="4240" y="5931"/>
                  </a:cubicBezTo>
                  <a:cubicBezTo>
                    <a:pt x="4240" y="5764"/>
                    <a:pt x="4264" y="5550"/>
                    <a:pt x="4287" y="5383"/>
                  </a:cubicBezTo>
                  <a:cubicBezTo>
                    <a:pt x="4232" y="5283"/>
                    <a:pt x="4155" y="5240"/>
                    <a:pt x="4086" y="5240"/>
                  </a:cubicBezTo>
                  <a:cubicBezTo>
                    <a:pt x="4009" y="5240"/>
                    <a:pt x="3943" y="5295"/>
                    <a:pt x="3930" y="5383"/>
                  </a:cubicBezTo>
                  <a:cubicBezTo>
                    <a:pt x="3906" y="5502"/>
                    <a:pt x="3883" y="5645"/>
                    <a:pt x="3883" y="5764"/>
                  </a:cubicBezTo>
                  <a:lnTo>
                    <a:pt x="2835" y="5764"/>
                  </a:lnTo>
                  <a:cubicBezTo>
                    <a:pt x="2739" y="5169"/>
                    <a:pt x="2239" y="4716"/>
                    <a:pt x="1644" y="4716"/>
                  </a:cubicBezTo>
                  <a:cubicBezTo>
                    <a:pt x="691" y="4716"/>
                    <a:pt x="1" y="5788"/>
                    <a:pt x="739" y="6764"/>
                  </a:cubicBezTo>
                  <a:lnTo>
                    <a:pt x="787" y="6812"/>
                  </a:lnTo>
                  <a:cubicBezTo>
                    <a:pt x="1069" y="7020"/>
                    <a:pt x="1362" y="7110"/>
                    <a:pt x="1636" y="7110"/>
                  </a:cubicBezTo>
                  <a:cubicBezTo>
                    <a:pt x="2242" y="7110"/>
                    <a:pt x="2753" y="6671"/>
                    <a:pt x="2835" y="6098"/>
                  </a:cubicBezTo>
                  <a:lnTo>
                    <a:pt x="3883" y="6098"/>
                  </a:lnTo>
                  <a:cubicBezTo>
                    <a:pt x="3883" y="6098"/>
                    <a:pt x="4145" y="7169"/>
                    <a:pt x="4502" y="7574"/>
                  </a:cubicBezTo>
                  <a:lnTo>
                    <a:pt x="3764" y="8312"/>
                  </a:lnTo>
                  <a:cubicBezTo>
                    <a:pt x="3551" y="8153"/>
                    <a:pt x="3300" y="8074"/>
                    <a:pt x="3047" y="8074"/>
                  </a:cubicBezTo>
                  <a:cubicBezTo>
                    <a:pt x="2734" y="8074"/>
                    <a:pt x="2418" y="8194"/>
                    <a:pt x="2168" y="8431"/>
                  </a:cubicBezTo>
                  <a:cubicBezTo>
                    <a:pt x="1930" y="8669"/>
                    <a:pt x="1811" y="8979"/>
                    <a:pt x="1811" y="9312"/>
                  </a:cubicBezTo>
                  <a:cubicBezTo>
                    <a:pt x="1811" y="9622"/>
                    <a:pt x="1930" y="9932"/>
                    <a:pt x="2168" y="10170"/>
                  </a:cubicBezTo>
                  <a:cubicBezTo>
                    <a:pt x="2406" y="10408"/>
                    <a:pt x="2716" y="10527"/>
                    <a:pt x="3049" y="10527"/>
                  </a:cubicBezTo>
                  <a:cubicBezTo>
                    <a:pt x="3335" y="10527"/>
                    <a:pt x="3668" y="10408"/>
                    <a:pt x="3906" y="10170"/>
                  </a:cubicBezTo>
                  <a:cubicBezTo>
                    <a:pt x="4145" y="9932"/>
                    <a:pt x="4264" y="9622"/>
                    <a:pt x="4264" y="9312"/>
                  </a:cubicBezTo>
                  <a:cubicBezTo>
                    <a:pt x="4264" y="9027"/>
                    <a:pt x="4168" y="8789"/>
                    <a:pt x="4025" y="8598"/>
                  </a:cubicBezTo>
                  <a:lnTo>
                    <a:pt x="4764" y="7836"/>
                  </a:lnTo>
                  <a:cubicBezTo>
                    <a:pt x="5145" y="8193"/>
                    <a:pt x="5692" y="8408"/>
                    <a:pt x="6264" y="8479"/>
                  </a:cubicBezTo>
                  <a:lnTo>
                    <a:pt x="6264" y="9503"/>
                  </a:lnTo>
                  <a:cubicBezTo>
                    <a:pt x="5669" y="9598"/>
                    <a:pt x="5216" y="10098"/>
                    <a:pt x="5216" y="10694"/>
                  </a:cubicBezTo>
                  <a:cubicBezTo>
                    <a:pt x="5216" y="11360"/>
                    <a:pt x="5740" y="11884"/>
                    <a:pt x="6407" y="11884"/>
                  </a:cubicBezTo>
                  <a:cubicBezTo>
                    <a:pt x="7050" y="11884"/>
                    <a:pt x="7598" y="11360"/>
                    <a:pt x="7598" y="10694"/>
                  </a:cubicBezTo>
                  <a:cubicBezTo>
                    <a:pt x="7598" y="10098"/>
                    <a:pt x="7145" y="9598"/>
                    <a:pt x="6574" y="9503"/>
                  </a:cubicBezTo>
                  <a:lnTo>
                    <a:pt x="6574" y="8479"/>
                  </a:lnTo>
                  <a:cubicBezTo>
                    <a:pt x="7145" y="8431"/>
                    <a:pt x="7645" y="8193"/>
                    <a:pt x="8050" y="7836"/>
                  </a:cubicBezTo>
                  <a:lnTo>
                    <a:pt x="8788" y="8598"/>
                  </a:lnTo>
                  <a:cubicBezTo>
                    <a:pt x="8645" y="8789"/>
                    <a:pt x="8550" y="9027"/>
                    <a:pt x="8550" y="9312"/>
                  </a:cubicBezTo>
                  <a:cubicBezTo>
                    <a:pt x="8550" y="9622"/>
                    <a:pt x="8669" y="9932"/>
                    <a:pt x="8907" y="10170"/>
                  </a:cubicBezTo>
                  <a:cubicBezTo>
                    <a:pt x="9122" y="10384"/>
                    <a:pt x="9408" y="10503"/>
                    <a:pt x="9717" y="10527"/>
                  </a:cubicBezTo>
                  <a:lnTo>
                    <a:pt x="9765" y="10527"/>
                  </a:lnTo>
                  <a:cubicBezTo>
                    <a:pt x="10027" y="10527"/>
                    <a:pt x="10336" y="10432"/>
                    <a:pt x="10551" y="10265"/>
                  </a:cubicBezTo>
                  <a:cubicBezTo>
                    <a:pt x="10598" y="10194"/>
                    <a:pt x="10622" y="10075"/>
                    <a:pt x="10574" y="10027"/>
                  </a:cubicBezTo>
                  <a:cubicBezTo>
                    <a:pt x="10528" y="9981"/>
                    <a:pt x="10462" y="9954"/>
                    <a:pt x="10409" y="9954"/>
                  </a:cubicBezTo>
                  <a:cubicBezTo>
                    <a:pt x="10379" y="9954"/>
                    <a:pt x="10353" y="9962"/>
                    <a:pt x="10336" y="9979"/>
                  </a:cubicBezTo>
                  <a:cubicBezTo>
                    <a:pt x="10179" y="10125"/>
                    <a:pt x="9984" y="10197"/>
                    <a:pt x="9788" y="10197"/>
                  </a:cubicBezTo>
                  <a:cubicBezTo>
                    <a:pt x="9568" y="10197"/>
                    <a:pt x="9345" y="10108"/>
                    <a:pt x="9169" y="9932"/>
                  </a:cubicBezTo>
                  <a:cubicBezTo>
                    <a:pt x="9027" y="9789"/>
                    <a:pt x="8931" y="9551"/>
                    <a:pt x="8931" y="9336"/>
                  </a:cubicBezTo>
                  <a:cubicBezTo>
                    <a:pt x="8931" y="9122"/>
                    <a:pt x="9027" y="8884"/>
                    <a:pt x="9169" y="8741"/>
                  </a:cubicBezTo>
                  <a:cubicBezTo>
                    <a:pt x="9336" y="8574"/>
                    <a:pt x="9550" y="8491"/>
                    <a:pt x="9768" y="8491"/>
                  </a:cubicBezTo>
                  <a:cubicBezTo>
                    <a:pt x="9985" y="8491"/>
                    <a:pt x="10205" y="8574"/>
                    <a:pt x="10384" y="8741"/>
                  </a:cubicBezTo>
                  <a:cubicBezTo>
                    <a:pt x="10574" y="8908"/>
                    <a:pt x="10670" y="9193"/>
                    <a:pt x="10622" y="9432"/>
                  </a:cubicBezTo>
                  <a:cubicBezTo>
                    <a:pt x="10622" y="9503"/>
                    <a:pt x="10694" y="9598"/>
                    <a:pt x="10789" y="9598"/>
                  </a:cubicBezTo>
                  <a:cubicBezTo>
                    <a:pt x="10860" y="9598"/>
                    <a:pt x="10955" y="9551"/>
                    <a:pt x="10955" y="9455"/>
                  </a:cubicBezTo>
                  <a:cubicBezTo>
                    <a:pt x="10979" y="9098"/>
                    <a:pt x="10860" y="8741"/>
                    <a:pt x="10598" y="8479"/>
                  </a:cubicBezTo>
                  <a:cubicBezTo>
                    <a:pt x="10374" y="8242"/>
                    <a:pt x="10063" y="8121"/>
                    <a:pt x="9749" y="8121"/>
                  </a:cubicBezTo>
                  <a:cubicBezTo>
                    <a:pt x="9495" y="8121"/>
                    <a:pt x="9239" y="8200"/>
                    <a:pt x="9027" y="8360"/>
                  </a:cubicBezTo>
                  <a:lnTo>
                    <a:pt x="8288" y="7598"/>
                  </a:lnTo>
                  <a:cubicBezTo>
                    <a:pt x="8645" y="7217"/>
                    <a:pt x="8836" y="6693"/>
                    <a:pt x="8907" y="6121"/>
                  </a:cubicBezTo>
                  <a:lnTo>
                    <a:pt x="9955" y="6121"/>
                  </a:lnTo>
                  <a:cubicBezTo>
                    <a:pt x="10027" y="6717"/>
                    <a:pt x="10551" y="7169"/>
                    <a:pt x="11146" y="7169"/>
                  </a:cubicBezTo>
                  <a:cubicBezTo>
                    <a:pt x="11789" y="7169"/>
                    <a:pt x="12337" y="6621"/>
                    <a:pt x="12337" y="5978"/>
                  </a:cubicBezTo>
                  <a:cubicBezTo>
                    <a:pt x="12361" y="5312"/>
                    <a:pt x="11813" y="4788"/>
                    <a:pt x="11146" y="4788"/>
                  </a:cubicBezTo>
                  <a:cubicBezTo>
                    <a:pt x="10551" y="4788"/>
                    <a:pt x="9955" y="5836"/>
                    <a:pt x="9955" y="5836"/>
                  </a:cubicBezTo>
                  <a:lnTo>
                    <a:pt x="8907" y="5836"/>
                  </a:lnTo>
                  <a:cubicBezTo>
                    <a:pt x="8884" y="5264"/>
                    <a:pt x="8645" y="4764"/>
                    <a:pt x="8288" y="4335"/>
                  </a:cubicBezTo>
                  <a:lnTo>
                    <a:pt x="9027" y="3597"/>
                  </a:lnTo>
                  <a:cubicBezTo>
                    <a:pt x="9241" y="3740"/>
                    <a:pt x="9503" y="3835"/>
                    <a:pt x="9741" y="3835"/>
                  </a:cubicBezTo>
                  <a:cubicBezTo>
                    <a:pt x="10027" y="3835"/>
                    <a:pt x="10360" y="3716"/>
                    <a:pt x="10598" y="3478"/>
                  </a:cubicBezTo>
                  <a:cubicBezTo>
                    <a:pt x="10860" y="3192"/>
                    <a:pt x="10979" y="2811"/>
                    <a:pt x="10932" y="2430"/>
                  </a:cubicBezTo>
                  <a:cubicBezTo>
                    <a:pt x="10908" y="2240"/>
                    <a:pt x="10836" y="2073"/>
                    <a:pt x="10717" y="1930"/>
                  </a:cubicBezTo>
                  <a:cubicBezTo>
                    <a:pt x="10472" y="1582"/>
                    <a:pt x="10108" y="1415"/>
                    <a:pt x="9743" y="1415"/>
                  </a:cubicBezTo>
                  <a:cubicBezTo>
                    <a:pt x="9434" y="1415"/>
                    <a:pt x="9124" y="1534"/>
                    <a:pt x="8884" y="1763"/>
                  </a:cubicBezTo>
                  <a:cubicBezTo>
                    <a:pt x="8645" y="2001"/>
                    <a:pt x="8526" y="2311"/>
                    <a:pt x="8526" y="2644"/>
                  </a:cubicBezTo>
                  <a:cubicBezTo>
                    <a:pt x="8526" y="2906"/>
                    <a:pt x="8598" y="3145"/>
                    <a:pt x="8765" y="3359"/>
                  </a:cubicBezTo>
                  <a:lnTo>
                    <a:pt x="8002" y="4097"/>
                  </a:lnTo>
                  <a:cubicBezTo>
                    <a:pt x="7621" y="3740"/>
                    <a:pt x="7098" y="3526"/>
                    <a:pt x="6526" y="3478"/>
                  </a:cubicBezTo>
                  <a:lnTo>
                    <a:pt x="6526" y="2406"/>
                  </a:lnTo>
                  <a:cubicBezTo>
                    <a:pt x="7359" y="2287"/>
                    <a:pt x="7931" y="1263"/>
                    <a:pt x="7240" y="334"/>
                  </a:cubicBezTo>
                  <a:lnTo>
                    <a:pt x="7217" y="311"/>
                  </a:lnTo>
                  <a:cubicBezTo>
                    <a:pt x="6923" y="94"/>
                    <a:pt x="6623" y="0"/>
                    <a:pt x="63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6" name="Google Shape;3036;p55"/>
          <p:cNvGrpSpPr/>
          <p:nvPr/>
        </p:nvGrpSpPr>
        <p:grpSpPr>
          <a:xfrm>
            <a:off x="4022564" y="2995090"/>
            <a:ext cx="353606" cy="351489"/>
            <a:chOff x="4365452" y="2995090"/>
            <a:chExt cx="353606" cy="351489"/>
          </a:xfrm>
        </p:grpSpPr>
        <p:sp>
          <p:nvSpPr>
            <p:cNvPr id="3037" name="Google Shape;3037;p55"/>
            <p:cNvSpPr/>
            <p:nvPr/>
          </p:nvSpPr>
          <p:spPr>
            <a:xfrm>
              <a:off x="4371117" y="3172610"/>
              <a:ext cx="171854" cy="170423"/>
            </a:xfrm>
            <a:custGeom>
              <a:rect b="b" l="l" r="r" t="t"/>
              <a:pathLst>
                <a:path extrusionOk="0" h="5716" w="5764">
                  <a:moveTo>
                    <a:pt x="1" y="0"/>
                  </a:moveTo>
                  <a:lnTo>
                    <a:pt x="1" y="5287"/>
                  </a:lnTo>
                  <a:cubicBezTo>
                    <a:pt x="1" y="5549"/>
                    <a:pt x="215" y="5716"/>
                    <a:pt x="453" y="5716"/>
                  </a:cubicBezTo>
                  <a:lnTo>
                    <a:pt x="5764" y="5716"/>
                  </a:lnTo>
                  <a:lnTo>
                    <a:pt x="5764" y="4025"/>
                  </a:lnTo>
                  <a:lnTo>
                    <a:pt x="5764" y="2834"/>
                  </a:lnTo>
                  <a:lnTo>
                    <a:pt x="5764" y="453"/>
                  </a:lnTo>
                  <a:cubicBezTo>
                    <a:pt x="5764" y="191"/>
                    <a:pt x="5549" y="0"/>
                    <a:pt x="531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5"/>
            <p:cNvSpPr/>
            <p:nvPr/>
          </p:nvSpPr>
          <p:spPr>
            <a:xfrm>
              <a:off x="4370401" y="3001470"/>
              <a:ext cx="171854" cy="193529"/>
            </a:xfrm>
            <a:custGeom>
              <a:rect b="b" l="l" r="r" t="t"/>
              <a:pathLst>
                <a:path extrusionOk="0" h="6491" w="5764">
                  <a:moveTo>
                    <a:pt x="477" y="1"/>
                  </a:moveTo>
                  <a:cubicBezTo>
                    <a:pt x="215" y="1"/>
                    <a:pt x="1" y="215"/>
                    <a:pt x="1" y="453"/>
                  </a:cubicBezTo>
                  <a:lnTo>
                    <a:pt x="1" y="5716"/>
                  </a:lnTo>
                  <a:lnTo>
                    <a:pt x="1739" y="5716"/>
                  </a:lnTo>
                  <a:lnTo>
                    <a:pt x="2263" y="6455"/>
                  </a:lnTo>
                  <a:cubicBezTo>
                    <a:pt x="2275" y="6478"/>
                    <a:pt x="2299" y="6490"/>
                    <a:pt x="2323" y="6490"/>
                  </a:cubicBezTo>
                  <a:cubicBezTo>
                    <a:pt x="2347" y="6490"/>
                    <a:pt x="2370" y="6478"/>
                    <a:pt x="2382" y="6455"/>
                  </a:cubicBezTo>
                  <a:lnTo>
                    <a:pt x="2930" y="5716"/>
                  </a:lnTo>
                  <a:lnTo>
                    <a:pt x="5335" y="5716"/>
                  </a:lnTo>
                  <a:cubicBezTo>
                    <a:pt x="5597" y="5716"/>
                    <a:pt x="5764" y="5502"/>
                    <a:pt x="5764" y="5264"/>
                  </a:cubicBezTo>
                  <a:lnTo>
                    <a:pt x="5764"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5"/>
            <p:cNvSpPr/>
            <p:nvPr/>
          </p:nvSpPr>
          <p:spPr>
            <a:xfrm>
              <a:off x="4518822" y="3001470"/>
              <a:ext cx="195258" cy="170452"/>
            </a:xfrm>
            <a:custGeom>
              <a:rect b="b" l="l" r="r" t="t"/>
              <a:pathLst>
                <a:path extrusionOk="0" h="5717" w="6549">
                  <a:moveTo>
                    <a:pt x="762" y="1"/>
                  </a:moveTo>
                  <a:lnTo>
                    <a:pt x="762" y="1692"/>
                  </a:lnTo>
                  <a:lnTo>
                    <a:pt x="24" y="2239"/>
                  </a:lnTo>
                  <a:cubicBezTo>
                    <a:pt x="0" y="2263"/>
                    <a:pt x="0" y="2335"/>
                    <a:pt x="24" y="2358"/>
                  </a:cubicBezTo>
                  <a:lnTo>
                    <a:pt x="762" y="2882"/>
                  </a:lnTo>
                  <a:lnTo>
                    <a:pt x="762" y="5264"/>
                  </a:lnTo>
                  <a:cubicBezTo>
                    <a:pt x="762" y="5550"/>
                    <a:pt x="976" y="5716"/>
                    <a:pt x="1215" y="5716"/>
                  </a:cubicBezTo>
                  <a:lnTo>
                    <a:pt x="6525" y="5716"/>
                  </a:lnTo>
                  <a:lnTo>
                    <a:pt x="6525" y="453"/>
                  </a:lnTo>
                  <a:cubicBezTo>
                    <a:pt x="6549" y="215"/>
                    <a:pt x="6335" y="1"/>
                    <a:pt x="607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55"/>
            <p:cNvSpPr/>
            <p:nvPr/>
          </p:nvSpPr>
          <p:spPr>
            <a:xfrm>
              <a:off x="4685669" y="3001470"/>
              <a:ext cx="28414" cy="170452"/>
            </a:xfrm>
            <a:custGeom>
              <a:rect b="b" l="l" r="r" t="t"/>
              <a:pathLst>
                <a:path extrusionOk="0" h="5717" w="953">
                  <a:moveTo>
                    <a:pt x="0" y="1"/>
                  </a:moveTo>
                  <a:cubicBezTo>
                    <a:pt x="262" y="1"/>
                    <a:pt x="477" y="191"/>
                    <a:pt x="477" y="453"/>
                  </a:cubicBezTo>
                  <a:lnTo>
                    <a:pt x="477" y="5716"/>
                  </a:lnTo>
                  <a:lnTo>
                    <a:pt x="953" y="5716"/>
                  </a:lnTo>
                  <a:lnTo>
                    <a:pt x="953" y="453"/>
                  </a:lnTo>
                  <a:cubicBezTo>
                    <a:pt x="953" y="215"/>
                    <a:pt x="739"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55"/>
            <p:cNvSpPr/>
            <p:nvPr/>
          </p:nvSpPr>
          <p:spPr>
            <a:xfrm>
              <a:off x="4540826" y="3149354"/>
              <a:ext cx="171138" cy="192963"/>
            </a:xfrm>
            <a:custGeom>
              <a:rect b="b" l="l" r="r" t="t"/>
              <a:pathLst>
                <a:path extrusionOk="0" h="6472" w="5740">
                  <a:moveTo>
                    <a:pt x="3456" y="0"/>
                  </a:moveTo>
                  <a:cubicBezTo>
                    <a:pt x="3436" y="0"/>
                    <a:pt x="3418" y="6"/>
                    <a:pt x="3406" y="18"/>
                  </a:cubicBezTo>
                  <a:lnTo>
                    <a:pt x="2858" y="756"/>
                  </a:lnTo>
                  <a:lnTo>
                    <a:pt x="453" y="756"/>
                  </a:lnTo>
                  <a:cubicBezTo>
                    <a:pt x="191" y="756"/>
                    <a:pt x="0" y="971"/>
                    <a:pt x="0" y="1209"/>
                  </a:cubicBezTo>
                  <a:lnTo>
                    <a:pt x="0" y="6472"/>
                  </a:lnTo>
                  <a:lnTo>
                    <a:pt x="5311" y="6472"/>
                  </a:lnTo>
                  <a:cubicBezTo>
                    <a:pt x="5573" y="6472"/>
                    <a:pt x="5740" y="6257"/>
                    <a:pt x="5740" y="6019"/>
                  </a:cubicBezTo>
                  <a:lnTo>
                    <a:pt x="5740" y="756"/>
                  </a:lnTo>
                  <a:lnTo>
                    <a:pt x="4049" y="756"/>
                  </a:lnTo>
                  <a:lnTo>
                    <a:pt x="3525" y="18"/>
                  </a:lnTo>
                  <a:cubicBezTo>
                    <a:pt x="3501" y="6"/>
                    <a:pt x="3477" y="0"/>
                    <a:pt x="345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5"/>
            <p:cNvSpPr/>
            <p:nvPr/>
          </p:nvSpPr>
          <p:spPr>
            <a:xfrm>
              <a:off x="4686384" y="3171895"/>
              <a:ext cx="27698" cy="170423"/>
            </a:xfrm>
            <a:custGeom>
              <a:rect b="b" l="l" r="r" t="t"/>
              <a:pathLst>
                <a:path extrusionOk="0" h="5716" w="929">
                  <a:moveTo>
                    <a:pt x="477" y="0"/>
                  </a:moveTo>
                  <a:lnTo>
                    <a:pt x="477" y="5263"/>
                  </a:lnTo>
                  <a:cubicBezTo>
                    <a:pt x="477" y="5501"/>
                    <a:pt x="262" y="5716"/>
                    <a:pt x="0" y="5716"/>
                  </a:cubicBezTo>
                  <a:lnTo>
                    <a:pt x="477" y="5716"/>
                  </a:lnTo>
                  <a:cubicBezTo>
                    <a:pt x="715" y="5716"/>
                    <a:pt x="929" y="5549"/>
                    <a:pt x="929" y="5263"/>
                  </a:cubicBezTo>
                  <a:lnTo>
                    <a:pt x="92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5"/>
            <p:cNvSpPr/>
            <p:nvPr/>
          </p:nvSpPr>
          <p:spPr>
            <a:xfrm>
              <a:off x="4541541" y="3256391"/>
              <a:ext cx="23435" cy="35510"/>
            </a:xfrm>
            <a:custGeom>
              <a:rect b="b" l="l" r="r" t="t"/>
              <a:pathLst>
                <a:path extrusionOk="0" h="1191" w="786">
                  <a:moveTo>
                    <a:pt x="0" y="0"/>
                  </a:moveTo>
                  <a:lnTo>
                    <a:pt x="0" y="1191"/>
                  </a:lnTo>
                  <a:lnTo>
                    <a:pt x="762" y="643"/>
                  </a:lnTo>
                  <a:cubicBezTo>
                    <a:pt x="786" y="619"/>
                    <a:pt x="786" y="572"/>
                    <a:pt x="762" y="524"/>
                  </a:cubicBezTo>
                  <a:lnTo>
                    <a:pt x="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55"/>
            <p:cNvSpPr/>
            <p:nvPr/>
          </p:nvSpPr>
          <p:spPr>
            <a:xfrm>
              <a:off x="4488261" y="3118645"/>
              <a:ext cx="106559" cy="106529"/>
            </a:xfrm>
            <a:custGeom>
              <a:rect b="b" l="l" r="r" t="t"/>
              <a:pathLst>
                <a:path extrusionOk="0" h="3573" w="3574">
                  <a:moveTo>
                    <a:pt x="1787" y="0"/>
                  </a:moveTo>
                  <a:cubicBezTo>
                    <a:pt x="811" y="0"/>
                    <a:pt x="1" y="810"/>
                    <a:pt x="1" y="1786"/>
                  </a:cubicBezTo>
                  <a:cubicBezTo>
                    <a:pt x="1" y="2763"/>
                    <a:pt x="811" y="3572"/>
                    <a:pt x="1787" y="3572"/>
                  </a:cubicBezTo>
                  <a:cubicBezTo>
                    <a:pt x="2787" y="3572"/>
                    <a:pt x="3573" y="2763"/>
                    <a:pt x="3573" y="1786"/>
                  </a:cubicBezTo>
                  <a:cubicBezTo>
                    <a:pt x="3573" y="810"/>
                    <a:pt x="2787" y="0"/>
                    <a:pt x="1787"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55"/>
            <p:cNvSpPr/>
            <p:nvPr/>
          </p:nvSpPr>
          <p:spPr>
            <a:xfrm>
              <a:off x="4505316" y="3125025"/>
              <a:ext cx="89505" cy="100149"/>
            </a:xfrm>
            <a:custGeom>
              <a:rect b="b" l="l" r="r" t="t"/>
              <a:pathLst>
                <a:path extrusionOk="0" h="3359" w="3002">
                  <a:moveTo>
                    <a:pt x="2049" y="1"/>
                  </a:moveTo>
                  <a:lnTo>
                    <a:pt x="2049" y="1"/>
                  </a:lnTo>
                  <a:cubicBezTo>
                    <a:pt x="2406" y="334"/>
                    <a:pt x="2620" y="810"/>
                    <a:pt x="2620" y="1310"/>
                  </a:cubicBezTo>
                  <a:cubicBezTo>
                    <a:pt x="2620" y="2287"/>
                    <a:pt x="1810" y="3096"/>
                    <a:pt x="834" y="3096"/>
                  </a:cubicBezTo>
                  <a:cubicBezTo>
                    <a:pt x="548" y="3096"/>
                    <a:pt x="239" y="3001"/>
                    <a:pt x="1" y="2882"/>
                  </a:cubicBezTo>
                  <a:lnTo>
                    <a:pt x="1" y="2882"/>
                  </a:lnTo>
                  <a:cubicBezTo>
                    <a:pt x="334" y="3192"/>
                    <a:pt x="739" y="3358"/>
                    <a:pt x="1215" y="3358"/>
                  </a:cubicBezTo>
                  <a:cubicBezTo>
                    <a:pt x="2215" y="3358"/>
                    <a:pt x="3001" y="2549"/>
                    <a:pt x="3001" y="1572"/>
                  </a:cubicBezTo>
                  <a:cubicBezTo>
                    <a:pt x="3001" y="882"/>
                    <a:pt x="2620" y="262"/>
                    <a:pt x="2049"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5"/>
            <p:cNvSpPr/>
            <p:nvPr/>
          </p:nvSpPr>
          <p:spPr>
            <a:xfrm>
              <a:off x="4365452" y="2995090"/>
              <a:ext cx="353606" cy="351489"/>
            </a:xfrm>
            <a:custGeom>
              <a:rect b="b" l="l" r="r" t="t"/>
              <a:pathLst>
                <a:path extrusionOk="0" h="11789" w="11860">
                  <a:moveTo>
                    <a:pt x="11217" y="358"/>
                  </a:moveTo>
                  <a:cubicBezTo>
                    <a:pt x="11360" y="358"/>
                    <a:pt x="11502" y="477"/>
                    <a:pt x="11502" y="667"/>
                  </a:cubicBezTo>
                  <a:lnTo>
                    <a:pt x="11502" y="5764"/>
                  </a:lnTo>
                  <a:lnTo>
                    <a:pt x="10026" y="5764"/>
                  </a:lnTo>
                  <a:lnTo>
                    <a:pt x="9550" y="5073"/>
                  </a:lnTo>
                  <a:cubicBezTo>
                    <a:pt x="9478" y="5002"/>
                    <a:pt x="9431" y="4978"/>
                    <a:pt x="9335" y="4978"/>
                  </a:cubicBezTo>
                  <a:cubicBezTo>
                    <a:pt x="9240" y="4978"/>
                    <a:pt x="9192" y="5002"/>
                    <a:pt x="9121" y="5073"/>
                  </a:cubicBezTo>
                  <a:lnTo>
                    <a:pt x="8645" y="5764"/>
                  </a:lnTo>
                  <a:lnTo>
                    <a:pt x="7859" y="5764"/>
                  </a:lnTo>
                  <a:cubicBezTo>
                    <a:pt x="7764" y="4787"/>
                    <a:pt x="7025" y="4049"/>
                    <a:pt x="6073" y="3977"/>
                  </a:cubicBezTo>
                  <a:lnTo>
                    <a:pt x="6073" y="3073"/>
                  </a:lnTo>
                  <a:cubicBezTo>
                    <a:pt x="6073" y="3001"/>
                    <a:pt x="6025" y="2953"/>
                    <a:pt x="6001" y="2930"/>
                  </a:cubicBezTo>
                  <a:lnTo>
                    <a:pt x="5382" y="2477"/>
                  </a:lnTo>
                  <a:lnTo>
                    <a:pt x="6001" y="2025"/>
                  </a:lnTo>
                  <a:cubicBezTo>
                    <a:pt x="6073" y="2001"/>
                    <a:pt x="6073" y="1953"/>
                    <a:pt x="6073" y="1882"/>
                  </a:cubicBezTo>
                  <a:lnTo>
                    <a:pt x="6073" y="358"/>
                  </a:lnTo>
                  <a:close/>
                  <a:moveTo>
                    <a:pt x="5739" y="358"/>
                  </a:moveTo>
                  <a:lnTo>
                    <a:pt x="5739" y="1787"/>
                  </a:lnTo>
                  <a:lnTo>
                    <a:pt x="5049" y="2263"/>
                  </a:lnTo>
                  <a:cubicBezTo>
                    <a:pt x="5001" y="2334"/>
                    <a:pt x="4953" y="2382"/>
                    <a:pt x="4953" y="2477"/>
                  </a:cubicBezTo>
                  <a:cubicBezTo>
                    <a:pt x="4953" y="2572"/>
                    <a:pt x="5001" y="2620"/>
                    <a:pt x="5049" y="2692"/>
                  </a:cubicBezTo>
                  <a:lnTo>
                    <a:pt x="5739" y="3168"/>
                  </a:lnTo>
                  <a:lnTo>
                    <a:pt x="5739" y="3977"/>
                  </a:lnTo>
                  <a:cubicBezTo>
                    <a:pt x="5430" y="4001"/>
                    <a:pt x="5168" y="4097"/>
                    <a:pt x="4930" y="4239"/>
                  </a:cubicBezTo>
                  <a:cubicBezTo>
                    <a:pt x="4882" y="4263"/>
                    <a:pt x="4811" y="4359"/>
                    <a:pt x="4834" y="4454"/>
                  </a:cubicBezTo>
                  <a:cubicBezTo>
                    <a:pt x="4864" y="4528"/>
                    <a:pt x="4922" y="4565"/>
                    <a:pt x="4990" y="4565"/>
                  </a:cubicBezTo>
                  <a:cubicBezTo>
                    <a:pt x="5031" y="4565"/>
                    <a:pt x="5076" y="4552"/>
                    <a:pt x="5120" y="4525"/>
                  </a:cubicBezTo>
                  <a:cubicBezTo>
                    <a:pt x="5358" y="4382"/>
                    <a:pt x="5644" y="4335"/>
                    <a:pt x="5906" y="4335"/>
                  </a:cubicBezTo>
                  <a:cubicBezTo>
                    <a:pt x="6811" y="4335"/>
                    <a:pt x="7525" y="5049"/>
                    <a:pt x="7525" y="5930"/>
                  </a:cubicBezTo>
                  <a:cubicBezTo>
                    <a:pt x="7549" y="6788"/>
                    <a:pt x="6811" y="7550"/>
                    <a:pt x="5906" y="7550"/>
                  </a:cubicBezTo>
                  <a:cubicBezTo>
                    <a:pt x="5025" y="7550"/>
                    <a:pt x="4311" y="6835"/>
                    <a:pt x="4311" y="5930"/>
                  </a:cubicBezTo>
                  <a:cubicBezTo>
                    <a:pt x="4311" y="5597"/>
                    <a:pt x="4406" y="5311"/>
                    <a:pt x="4572" y="5049"/>
                  </a:cubicBezTo>
                  <a:cubicBezTo>
                    <a:pt x="4644" y="4978"/>
                    <a:pt x="4596" y="4859"/>
                    <a:pt x="4549" y="4811"/>
                  </a:cubicBezTo>
                  <a:cubicBezTo>
                    <a:pt x="4504" y="4778"/>
                    <a:pt x="4455" y="4760"/>
                    <a:pt x="4410" y="4760"/>
                  </a:cubicBezTo>
                  <a:cubicBezTo>
                    <a:pt x="4358" y="4760"/>
                    <a:pt x="4312" y="4784"/>
                    <a:pt x="4287" y="4835"/>
                  </a:cubicBezTo>
                  <a:cubicBezTo>
                    <a:pt x="4096" y="5097"/>
                    <a:pt x="3977" y="5430"/>
                    <a:pt x="3953" y="5764"/>
                  </a:cubicBezTo>
                  <a:lnTo>
                    <a:pt x="3048" y="5764"/>
                  </a:lnTo>
                  <a:cubicBezTo>
                    <a:pt x="3001" y="5764"/>
                    <a:pt x="2929" y="5787"/>
                    <a:pt x="2905" y="5811"/>
                  </a:cubicBezTo>
                  <a:lnTo>
                    <a:pt x="2453" y="6430"/>
                  </a:lnTo>
                  <a:lnTo>
                    <a:pt x="2024" y="5811"/>
                  </a:lnTo>
                  <a:cubicBezTo>
                    <a:pt x="1977" y="5764"/>
                    <a:pt x="1929" y="5764"/>
                    <a:pt x="1858" y="5764"/>
                  </a:cubicBezTo>
                  <a:lnTo>
                    <a:pt x="286" y="5764"/>
                  </a:lnTo>
                  <a:lnTo>
                    <a:pt x="286" y="667"/>
                  </a:lnTo>
                  <a:cubicBezTo>
                    <a:pt x="286" y="524"/>
                    <a:pt x="405" y="358"/>
                    <a:pt x="595" y="358"/>
                  </a:cubicBezTo>
                  <a:close/>
                  <a:moveTo>
                    <a:pt x="3977" y="6073"/>
                  </a:moveTo>
                  <a:cubicBezTo>
                    <a:pt x="4072" y="7026"/>
                    <a:pt x="4811" y="7788"/>
                    <a:pt x="5763" y="7859"/>
                  </a:cubicBezTo>
                  <a:lnTo>
                    <a:pt x="5763" y="8764"/>
                  </a:lnTo>
                  <a:cubicBezTo>
                    <a:pt x="5763" y="8812"/>
                    <a:pt x="5787" y="8883"/>
                    <a:pt x="5835" y="8907"/>
                  </a:cubicBezTo>
                  <a:lnTo>
                    <a:pt x="6454" y="9360"/>
                  </a:lnTo>
                  <a:lnTo>
                    <a:pt x="5835" y="9812"/>
                  </a:lnTo>
                  <a:cubicBezTo>
                    <a:pt x="5763" y="9836"/>
                    <a:pt x="5763" y="9883"/>
                    <a:pt x="5763" y="9955"/>
                  </a:cubicBezTo>
                  <a:lnTo>
                    <a:pt x="5763" y="11479"/>
                  </a:lnTo>
                  <a:lnTo>
                    <a:pt x="619" y="11479"/>
                  </a:lnTo>
                  <a:cubicBezTo>
                    <a:pt x="476" y="11479"/>
                    <a:pt x="310" y="11360"/>
                    <a:pt x="310" y="11169"/>
                  </a:cubicBezTo>
                  <a:lnTo>
                    <a:pt x="310" y="6073"/>
                  </a:lnTo>
                  <a:lnTo>
                    <a:pt x="1810" y="6073"/>
                  </a:lnTo>
                  <a:lnTo>
                    <a:pt x="2286" y="6764"/>
                  </a:lnTo>
                  <a:cubicBezTo>
                    <a:pt x="2334" y="6835"/>
                    <a:pt x="2405" y="6859"/>
                    <a:pt x="2501" y="6859"/>
                  </a:cubicBezTo>
                  <a:cubicBezTo>
                    <a:pt x="2572" y="6859"/>
                    <a:pt x="2643" y="6811"/>
                    <a:pt x="2691" y="6764"/>
                  </a:cubicBezTo>
                  <a:lnTo>
                    <a:pt x="3167" y="6073"/>
                  </a:lnTo>
                  <a:close/>
                  <a:moveTo>
                    <a:pt x="619" y="0"/>
                  </a:moveTo>
                  <a:cubicBezTo>
                    <a:pt x="262" y="0"/>
                    <a:pt x="0" y="310"/>
                    <a:pt x="0" y="643"/>
                  </a:cubicBezTo>
                  <a:lnTo>
                    <a:pt x="0" y="11622"/>
                  </a:lnTo>
                  <a:cubicBezTo>
                    <a:pt x="0" y="11717"/>
                    <a:pt x="72" y="11789"/>
                    <a:pt x="167" y="11789"/>
                  </a:cubicBezTo>
                  <a:lnTo>
                    <a:pt x="9312" y="11789"/>
                  </a:lnTo>
                  <a:cubicBezTo>
                    <a:pt x="9454" y="11646"/>
                    <a:pt x="9359" y="11479"/>
                    <a:pt x="9216" y="11479"/>
                  </a:cubicBezTo>
                  <a:lnTo>
                    <a:pt x="6097" y="11479"/>
                  </a:lnTo>
                  <a:lnTo>
                    <a:pt x="6097" y="10050"/>
                  </a:lnTo>
                  <a:lnTo>
                    <a:pt x="6787" y="9574"/>
                  </a:lnTo>
                  <a:cubicBezTo>
                    <a:pt x="6835" y="9502"/>
                    <a:pt x="6859" y="9455"/>
                    <a:pt x="6859" y="9360"/>
                  </a:cubicBezTo>
                  <a:cubicBezTo>
                    <a:pt x="6859" y="9264"/>
                    <a:pt x="6835" y="9217"/>
                    <a:pt x="6787" y="9145"/>
                  </a:cubicBezTo>
                  <a:lnTo>
                    <a:pt x="6097" y="8669"/>
                  </a:lnTo>
                  <a:lnTo>
                    <a:pt x="6097" y="7859"/>
                  </a:lnTo>
                  <a:cubicBezTo>
                    <a:pt x="7049" y="7764"/>
                    <a:pt x="7787" y="7026"/>
                    <a:pt x="7883" y="6073"/>
                  </a:cubicBezTo>
                  <a:lnTo>
                    <a:pt x="8764" y="6073"/>
                  </a:lnTo>
                  <a:cubicBezTo>
                    <a:pt x="8835" y="6073"/>
                    <a:pt x="8883" y="6049"/>
                    <a:pt x="8931" y="6026"/>
                  </a:cubicBezTo>
                  <a:lnTo>
                    <a:pt x="9359" y="5383"/>
                  </a:lnTo>
                  <a:lnTo>
                    <a:pt x="9812" y="6026"/>
                  </a:lnTo>
                  <a:cubicBezTo>
                    <a:pt x="9835" y="6073"/>
                    <a:pt x="9907" y="6073"/>
                    <a:pt x="9955" y="6073"/>
                  </a:cubicBezTo>
                  <a:lnTo>
                    <a:pt x="11550" y="6073"/>
                  </a:lnTo>
                  <a:lnTo>
                    <a:pt x="11550" y="11265"/>
                  </a:lnTo>
                  <a:cubicBezTo>
                    <a:pt x="11550" y="11336"/>
                    <a:pt x="11455" y="11431"/>
                    <a:pt x="11360" y="11431"/>
                  </a:cubicBezTo>
                  <a:lnTo>
                    <a:pt x="10026" y="11431"/>
                  </a:lnTo>
                  <a:cubicBezTo>
                    <a:pt x="10002" y="11431"/>
                    <a:pt x="9955" y="11431"/>
                    <a:pt x="9931" y="11455"/>
                  </a:cubicBezTo>
                  <a:cubicBezTo>
                    <a:pt x="9812" y="11622"/>
                    <a:pt x="9931" y="11765"/>
                    <a:pt x="10050" y="11765"/>
                  </a:cubicBezTo>
                  <a:lnTo>
                    <a:pt x="11241" y="11765"/>
                  </a:lnTo>
                  <a:cubicBezTo>
                    <a:pt x="11598" y="11765"/>
                    <a:pt x="11860" y="11455"/>
                    <a:pt x="11860" y="11146"/>
                  </a:cubicBezTo>
                  <a:lnTo>
                    <a:pt x="11860" y="596"/>
                  </a:lnTo>
                  <a:cubicBezTo>
                    <a:pt x="11836" y="310"/>
                    <a:pt x="11574" y="0"/>
                    <a:pt x="112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5"/>
            <p:cNvSpPr/>
            <p:nvPr/>
          </p:nvSpPr>
          <p:spPr>
            <a:xfrm>
              <a:off x="4512412" y="3156271"/>
              <a:ext cx="59690" cy="10674"/>
            </a:xfrm>
            <a:custGeom>
              <a:rect b="b" l="l" r="r" t="t"/>
              <a:pathLst>
                <a:path extrusionOk="0" h="358" w="2002">
                  <a:moveTo>
                    <a:pt x="215" y="0"/>
                  </a:moveTo>
                  <a:cubicBezTo>
                    <a:pt x="120" y="0"/>
                    <a:pt x="72" y="48"/>
                    <a:pt x="24" y="143"/>
                  </a:cubicBezTo>
                  <a:cubicBezTo>
                    <a:pt x="1" y="262"/>
                    <a:pt x="96" y="358"/>
                    <a:pt x="215" y="358"/>
                  </a:cubicBezTo>
                  <a:lnTo>
                    <a:pt x="1787" y="358"/>
                  </a:lnTo>
                  <a:cubicBezTo>
                    <a:pt x="1882" y="358"/>
                    <a:pt x="1930" y="286"/>
                    <a:pt x="1953" y="191"/>
                  </a:cubicBezTo>
                  <a:cubicBezTo>
                    <a:pt x="2001" y="72"/>
                    <a:pt x="1906"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5"/>
            <p:cNvSpPr/>
            <p:nvPr/>
          </p:nvSpPr>
          <p:spPr>
            <a:xfrm>
              <a:off x="4525203" y="3177560"/>
              <a:ext cx="34108" cy="10674"/>
            </a:xfrm>
            <a:custGeom>
              <a:rect b="b" l="l" r="r" t="t"/>
              <a:pathLst>
                <a:path extrusionOk="0" h="358" w="1144">
                  <a:moveTo>
                    <a:pt x="191" y="1"/>
                  </a:moveTo>
                  <a:cubicBezTo>
                    <a:pt x="119" y="1"/>
                    <a:pt x="48" y="48"/>
                    <a:pt x="24" y="144"/>
                  </a:cubicBezTo>
                  <a:cubicBezTo>
                    <a:pt x="0" y="263"/>
                    <a:pt x="72" y="358"/>
                    <a:pt x="191" y="358"/>
                  </a:cubicBezTo>
                  <a:lnTo>
                    <a:pt x="977" y="358"/>
                  </a:lnTo>
                  <a:cubicBezTo>
                    <a:pt x="1072" y="358"/>
                    <a:pt x="1120" y="287"/>
                    <a:pt x="1143" y="191"/>
                  </a:cubicBezTo>
                  <a:cubicBezTo>
                    <a:pt x="1143" y="72"/>
                    <a:pt x="1072"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55"/>
            <p:cNvSpPr/>
            <p:nvPr/>
          </p:nvSpPr>
          <p:spPr>
            <a:xfrm>
              <a:off x="4410175" y="3229409"/>
              <a:ext cx="90190" cy="10674"/>
            </a:xfrm>
            <a:custGeom>
              <a:rect b="b" l="l" r="r" t="t"/>
              <a:pathLst>
                <a:path extrusionOk="0" h="358" w="3025">
                  <a:moveTo>
                    <a:pt x="215" y="0"/>
                  </a:moveTo>
                  <a:cubicBezTo>
                    <a:pt x="119" y="0"/>
                    <a:pt x="72" y="72"/>
                    <a:pt x="48" y="167"/>
                  </a:cubicBezTo>
                  <a:cubicBezTo>
                    <a:pt x="0" y="286"/>
                    <a:pt x="96" y="357"/>
                    <a:pt x="215" y="357"/>
                  </a:cubicBezTo>
                  <a:lnTo>
                    <a:pt x="2834" y="357"/>
                  </a:lnTo>
                  <a:cubicBezTo>
                    <a:pt x="2930" y="357"/>
                    <a:pt x="2977" y="310"/>
                    <a:pt x="3001" y="215"/>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55"/>
            <p:cNvSpPr/>
            <p:nvPr/>
          </p:nvSpPr>
          <p:spPr>
            <a:xfrm>
              <a:off x="4410175" y="3252128"/>
              <a:ext cx="90190" cy="10674"/>
            </a:xfrm>
            <a:custGeom>
              <a:rect b="b" l="l" r="r" t="t"/>
              <a:pathLst>
                <a:path extrusionOk="0" h="358" w="3025">
                  <a:moveTo>
                    <a:pt x="215" y="0"/>
                  </a:moveTo>
                  <a:cubicBezTo>
                    <a:pt x="119" y="0"/>
                    <a:pt x="72" y="48"/>
                    <a:pt x="48" y="143"/>
                  </a:cubicBezTo>
                  <a:cubicBezTo>
                    <a:pt x="0" y="262"/>
                    <a:pt x="96" y="358"/>
                    <a:pt x="215" y="358"/>
                  </a:cubicBezTo>
                  <a:lnTo>
                    <a:pt x="2834" y="358"/>
                  </a:lnTo>
                  <a:cubicBezTo>
                    <a:pt x="2930" y="358"/>
                    <a:pt x="2977" y="286"/>
                    <a:pt x="3001" y="191"/>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5"/>
            <p:cNvSpPr/>
            <p:nvPr/>
          </p:nvSpPr>
          <p:spPr>
            <a:xfrm>
              <a:off x="4430062" y="3274132"/>
              <a:ext cx="50417" cy="10674"/>
            </a:xfrm>
            <a:custGeom>
              <a:rect b="b" l="l" r="r" t="t"/>
              <a:pathLst>
                <a:path extrusionOk="0" h="358" w="1691">
                  <a:moveTo>
                    <a:pt x="215" y="1"/>
                  </a:moveTo>
                  <a:cubicBezTo>
                    <a:pt x="119" y="1"/>
                    <a:pt x="48" y="48"/>
                    <a:pt x="24" y="143"/>
                  </a:cubicBezTo>
                  <a:cubicBezTo>
                    <a:pt x="0" y="262"/>
                    <a:pt x="95" y="358"/>
                    <a:pt x="215" y="358"/>
                  </a:cubicBezTo>
                  <a:lnTo>
                    <a:pt x="1524" y="358"/>
                  </a:lnTo>
                  <a:cubicBezTo>
                    <a:pt x="1596" y="358"/>
                    <a:pt x="1667" y="286"/>
                    <a:pt x="1691" y="215"/>
                  </a:cubicBezTo>
                  <a:cubicBezTo>
                    <a:pt x="1691" y="96"/>
                    <a:pt x="1596" y="1"/>
                    <a:pt x="152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5"/>
            <p:cNvSpPr/>
            <p:nvPr/>
          </p:nvSpPr>
          <p:spPr>
            <a:xfrm>
              <a:off x="4583432" y="3229409"/>
              <a:ext cx="90190" cy="10674"/>
            </a:xfrm>
            <a:custGeom>
              <a:rect b="b" l="l" r="r" t="t"/>
              <a:pathLst>
                <a:path extrusionOk="0" h="358" w="3025">
                  <a:moveTo>
                    <a:pt x="214" y="0"/>
                  </a:moveTo>
                  <a:cubicBezTo>
                    <a:pt x="119" y="0"/>
                    <a:pt x="72" y="72"/>
                    <a:pt x="24" y="167"/>
                  </a:cubicBezTo>
                  <a:cubicBezTo>
                    <a:pt x="0" y="286"/>
                    <a:pt x="95" y="357"/>
                    <a:pt x="214" y="357"/>
                  </a:cubicBezTo>
                  <a:lnTo>
                    <a:pt x="2834" y="357"/>
                  </a:lnTo>
                  <a:cubicBezTo>
                    <a:pt x="2929" y="357"/>
                    <a:pt x="2977" y="310"/>
                    <a:pt x="3001" y="215"/>
                  </a:cubicBezTo>
                  <a:cubicBezTo>
                    <a:pt x="3025" y="95"/>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5"/>
            <p:cNvSpPr/>
            <p:nvPr/>
          </p:nvSpPr>
          <p:spPr>
            <a:xfrm>
              <a:off x="4583432" y="3252128"/>
              <a:ext cx="90190" cy="10674"/>
            </a:xfrm>
            <a:custGeom>
              <a:rect b="b" l="l" r="r" t="t"/>
              <a:pathLst>
                <a:path extrusionOk="0" h="358" w="3025">
                  <a:moveTo>
                    <a:pt x="214" y="0"/>
                  </a:moveTo>
                  <a:cubicBezTo>
                    <a:pt x="119" y="0"/>
                    <a:pt x="72" y="48"/>
                    <a:pt x="24" y="143"/>
                  </a:cubicBezTo>
                  <a:cubicBezTo>
                    <a:pt x="0" y="262"/>
                    <a:pt x="95" y="358"/>
                    <a:pt x="214" y="358"/>
                  </a:cubicBezTo>
                  <a:lnTo>
                    <a:pt x="2834" y="358"/>
                  </a:lnTo>
                  <a:cubicBezTo>
                    <a:pt x="2929" y="358"/>
                    <a:pt x="2977" y="286"/>
                    <a:pt x="3001" y="191"/>
                  </a:cubicBezTo>
                  <a:cubicBezTo>
                    <a:pt x="3025" y="72"/>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5"/>
            <p:cNvSpPr/>
            <p:nvPr/>
          </p:nvSpPr>
          <p:spPr>
            <a:xfrm>
              <a:off x="4603289" y="3274132"/>
              <a:ext cx="50447" cy="10674"/>
            </a:xfrm>
            <a:custGeom>
              <a:rect b="b" l="l" r="r" t="t"/>
              <a:pathLst>
                <a:path extrusionOk="0" h="358" w="1692">
                  <a:moveTo>
                    <a:pt x="191" y="1"/>
                  </a:moveTo>
                  <a:cubicBezTo>
                    <a:pt x="120" y="1"/>
                    <a:pt x="49" y="48"/>
                    <a:pt x="25" y="143"/>
                  </a:cubicBezTo>
                  <a:cubicBezTo>
                    <a:pt x="1" y="262"/>
                    <a:pt x="72" y="358"/>
                    <a:pt x="191" y="358"/>
                  </a:cubicBezTo>
                  <a:lnTo>
                    <a:pt x="1501" y="358"/>
                  </a:lnTo>
                  <a:cubicBezTo>
                    <a:pt x="1597" y="358"/>
                    <a:pt x="1668" y="286"/>
                    <a:pt x="1692" y="215"/>
                  </a:cubicBezTo>
                  <a:cubicBezTo>
                    <a:pt x="1692" y="96"/>
                    <a:pt x="1597"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5"/>
            <p:cNvSpPr/>
            <p:nvPr/>
          </p:nvSpPr>
          <p:spPr>
            <a:xfrm>
              <a:off x="4583432" y="3058984"/>
              <a:ext cx="89475" cy="10674"/>
            </a:xfrm>
            <a:custGeom>
              <a:rect b="b" l="l" r="r" t="t"/>
              <a:pathLst>
                <a:path extrusionOk="0" h="358" w="3001">
                  <a:moveTo>
                    <a:pt x="214" y="1"/>
                  </a:moveTo>
                  <a:cubicBezTo>
                    <a:pt x="119" y="1"/>
                    <a:pt x="72" y="72"/>
                    <a:pt x="24" y="167"/>
                  </a:cubicBezTo>
                  <a:cubicBezTo>
                    <a:pt x="0" y="287"/>
                    <a:pt x="95" y="358"/>
                    <a:pt x="214" y="358"/>
                  </a:cubicBezTo>
                  <a:lnTo>
                    <a:pt x="2834" y="358"/>
                  </a:lnTo>
                  <a:cubicBezTo>
                    <a:pt x="2929" y="358"/>
                    <a:pt x="2977" y="310"/>
                    <a:pt x="3001" y="215"/>
                  </a:cubicBezTo>
                  <a:cubicBezTo>
                    <a:pt x="3001" y="96"/>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5"/>
            <p:cNvSpPr/>
            <p:nvPr/>
          </p:nvSpPr>
          <p:spPr>
            <a:xfrm>
              <a:off x="4583432" y="3081703"/>
              <a:ext cx="89475" cy="10704"/>
            </a:xfrm>
            <a:custGeom>
              <a:rect b="b" l="l" r="r" t="t"/>
              <a:pathLst>
                <a:path extrusionOk="0" h="359" w="3001">
                  <a:moveTo>
                    <a:pt x="214" y="1"/>
                  </a:moveTo>
                  <a:cubicBezTo>
                    <a:pt x="119" y="1"/>
                    <a:pt x="72" y="48"/>
                    <a:pt x="24" y="144"/>
                  </a:cubicBezTo>
                  <a:cubicBezTo>
                    <a:pt x="0" y="263"/>
                    <a:pt x="95" y="358"/>
                    <a:pt x="214" y="358"/>
                  </a:cubicBezTo>
                  <a:lnTo>
                    <a:pt x="2834" y="358"/>
                  </a:lnTo>
                  <a:cubicBezTo>
                    <a:pt x="2929" y="358"/>
                    <a:pt x="2977" y="287"/>
                    <a:pt x="3001" y="191"/>
                  </a:cubicBezTo>
                  <a:cubicBezTo>
                    <a:pt x="3001" y="72"/>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5"/>
            <p:cNvSpPr/>
            <p:nvPr/>
          </p:nvSpPr>
          <p:spPr>
            <a:xfrm>
              <a:off x="4603289" y="3103737"/>
              <a:ext cx="50447" cy="10674"/>
            </a:xfrm>
            <a:custGeom>
              <a:rect b="b" l="l" r="r" t="t"/>
              <a:pathLst>
                <a:path extrusionOk="0" h="358" w="1692">
                  <a:moveTo>
                    <a:pt x="191" y="0"/>
                  </a:moveTo>
                  <a:cubicBezTo>
                    <a:pt x="120" y="0"/>
                    <a:pt x="49" y="48"/>
                    <a:pt x="25" y="143"/>
                  </a:cubicBezTo>
                  <a:cubicBezTo>
                    <a:pt x="1" y="262"/>
                    <a:pt x="72" y="357"/>
                    <a:pt x="191" y="357"/>
                  </a:cubicBezTo>
                  <a:lnTo>
                    <a:pt x="1501" y="357"/>
                  </a:lnTo>
                  <a:cubicBezTo>
                    <a:pt x="1597" y="357"/>
                    <a:pt x="1668" y="286"/>
                    <a:pt x="1692" y="214"/>
                  </a:cubicBezTo>
                  <a:cubicBezTo>
                    <a:pt x="1692" y="95"/>
                    <a:pt x="1597"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55"/>
            <p:cNvSpPr/>
            <p:nvPr/>
          </p:nvSpPr>
          <p:spPr>
            <a:xfrm>
              <a:off x="4412292" y="3058984"/>
              <a:ext cx="89505" cy="10674"/>
            </a:xfrm>
            <a:custGeom>
              <a:rect b="b" l="l" r="r" t="t"/>
              <a:pathLst>
                <a:path extrusionOk="0" h="358" w="3002">
                  <a:moveTo>
                    <a:pt x="215" y="1"/>
                  </a:moveTo>
                  <a:cubicBezTo>
                    <a:pt x="120" y="1"/>
                    <a:pt x="48" y="72"/>
                    <a:pt x="25" y="167"/>
                  </a:cubicBezTo>
                  <a:cubicBezTo>
                    <a:pt x="1" y="287"/>
                    <a:pt x="96" y="358"/>
                    <a:pt x="215" y="358"/>
                  </a:cubicBezTo>
                  <a:lnTo>
                    <a:pt x="2835" y="358"/>
                  </a:lnTo>
                  <a:cubicBezTo>
                    <a:pt x="2906" y="358"/>
                    <a:pt x="2978" y="310"/>
                    <a:pt x="3001" y="215"/>
                  </a:cubicBezTo>
                  <a:cubicBezTo>
                    <a:pt x="3001" y="96"/>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55"/>
            <p:cNvSpPr/>
            <p:nvPr/>
          </p:nvSpPr>
          <p:spPr>
            <a:xfrm>
              <a:off x="4412292" y="3081703"/>
              <a:ext cx="89505" cy="10704"/>
            </a:xfrm>
            <a:custGeom>
              <a:rect b="b" l="l" r="r" t="t"/>
              <a:pathLst>
                <a:path extrusionOk="0" h="359" w="3002">
                  <a:moveTo>
                    <a:pt x="215" y="1"/>
                  </a:moveTo>
                  <a:cubicBezTo>
                    <a:pt x="120" y="1"/>
                    <a:pt x="48" y="48"/>
                    <a:pt x="25" y="144"/>
                  </a:cubicBezTo>
                  <a:cubicBezTo>
                    <a:pt x="1" y="263"/>
                    <a:pt x="96" y="358"/>
                    <a:pt x="215" y="358"/>
                  </a:cubicBezTo>
                  <a:lnTo>
                    <a:pt x="2835" y="358"/>
                  </a:lnTo>
                  <a:cubicBezTo>
                    <a:pt x="2906" y="358"/>
                    <a:pt x="2978" y="287"/>
                    <a:pt x="3001" y="191"/>
                  </a:cubicBezTo>
                  <a:cubicBezTo>
                    <a:pt x="3001" y="72"/>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5"/>
            <p:cNvSpPr/>
            <p:nvPr/>
          </p:nvSpPr>
          <p:spPr>
            <a:xfrm>
              <a:off x="4431463" y="3103737"/>
              <a:ext cx="51163" cy="10674"/>
            </a:xfrm>
            <a:custGeom>
              <a:rect b="b" l="l" r="r" t="t"/>
              <a:pathLst>
                <a:path extrusionOk="0" h="358" w="1716">
                  <a:moveTo>
                    <a:pt x="215" y="0"/>
                  </a:moveTo>
                  <a:cubicBezTo>
                    <a:pt x="120" y="0"/>
                    <a:pt x="72" y="48"/>
                    <a:pt x="48" y="143"/>
                  </a:cubicBezTo>
                  <a:cubicBezTo>
                    <a:pt x="1" y="262"/>
                    <a:pt x="96" y="357"/>
                    <a:pt x="215" y="357"/>
                  </a:cubicBezTo>
                  <a:lnTo>
                    <a:pt x="1525" y="357"/>
                  </a:lnTo>
                  <a:cubicBezTo>
                    <a:pt x="1620" y="357"/>
                    <a:pt x="1668" y="286"/>
                    <a:pt x="1692" y="214"/>
                  </a:cubicBezTo>
                  <a:cubicBezTo>
                    <a:pt x="1715" y="95"/>
                    <a:pt x="1620"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1" name="Google Shape;3061;p55"/>
          <p:cNvGrpSpPr/>
          <p:nvPr/>
        </p:nvGrpSpPr>
        <p:grpSpPr>
          <a:xfrm>
            <a:off x="4769244" y="2994285"/>
            <a:ext cx="352920" cy="354441"/>
            <a:chOff x="4959731" y="2994285"/>
            <a:chExt cx="352920" cy="354441"/>
          </a:xfrm>
        </p:grpSpPr>
        <p:sp>
          <p:nvSpPr>
            <p:cNvPr id="3062" name="Google Shape;3062;p55"/>
            <p:cNvSpPr/>
            <p:nvPr/>
          </p:nvSpPr>
          <p:spPr>
            <a:xfrm>
              <a:off x="4963995" y="3319570"/>
              <a:ext cx="343678" cy="23464"/>
            </a:xfrm>
            <a:custGeom>
              <a:rect b="b" l="l" r="r" t="t"/>
              <a:pathLst>
                <a:path extrusionOk="0" h="787" w="11527">
                  <a:moveTo>
                    <a:pt x="120" y="1"/>
                  </a:moveTo>
                  <a:cubicBezTo>
                    <a:pt x="72" y="1"/>
                    <a:pt x="1" y="48"/>
                    <a:pt x="1" y="120"/>
                  </a:cubicBezTo>
                  <a:lnTo>
                    <a:pt x="1" y="667"/>
                  </a:lnTo>
                  <a:cubicBezTo>
                    <a:pt x="1" y="739"/>
                    <a:pt x="72" y="787"/>
                    <a:pt x="120" y="787"/>
                  </a:cubicBezTo>
                  <a:lnTo>
                    <a:pt x="11408" y="787"/>
                  </a:lnTo>
                  <a:cubicBezTo>
                    <a:pt x="11479" y="787"/>
                    <a:pt x="11527" y="739"/>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5"/>
            <p:cNvSpPr/>
            <p:nvPr/>
          </p:nvSpPr>
          <p:spPr>
            <a:xfrm>
              <a:off x="5289907" y="3318169"/>
              <a:ext cx="17770" cy="24150"/>
            </a:xfrm>
            <a:custGeom>
              <a:rect b="b" l="l" r="r" t="t"/>
              <a:pathLst>
                <a:path extrusionOk="0" h="810" w="596">
                  <a:moveTo>
                    <a:pt x="1" y="0"/>
                  </a:moveTo>
                  <a:cubicBezTo>
                    <a:pt x="72" y="0"/>
                    <a:pt x="120" y="71"/>
                    <a:pt x="120" y="119"/>
                  </a:cubicBezTo>
                  <a:lnTo>
                    <a:pt x="120" y="691"/>
                  </a:lnTo>
                  <a:cubicBezTo>
                    <a:pt x="120" y="738"/>
                    <a:pt x="72" y="810"/>
                    <a:pt x="1" y="810"/>
                  </a:cubicBezTo>
                  <a:lnTo>
                    <a:pt x="477" y="810"/>
                  </a:lnTo>
                  <a:cubicBezTo>
                    <a:pt x="548" y="810"/>
                    <a:pt x="596" y="762"/>
                    <a:pt x="596" y="691"/>
                  </a:cubicBezTo>
                  <a:lnTo>
                    <a:pt x="596" y="119"/>
                  </a:lnTo>
                  <a:cubicBezTo>
                    <a:pt x="596" y="71"/>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55"/>
            <p:cNvSpPr/>
            <p:nvPr/>
          </p:nvSpPr>
          <p:spPr>
            <a:xfrm>
              <a:off x="5009434" y="3028453"/>
              <a:ext cx="68187" cy="289742"/>
            </a:xfrm>
            <a:custGeom>
              <a:rect b="b" l="l" r="r" t="t"/>
              <a:pathLst>
                <a:path extrusionOk="0" h="9718" w="2287">
                  <a:moveTo>
                    <a:pt x="72" y="1"/>
                  </a:moveTo>
                  <a:cubicBezTo>
                    <a:pt x="25" y="1"/>
                    <a:pt x="1" y="25"/>
                    <a:pt x="1" y="48"/>
                  </a:cubicBezTo>
                  <a:lnTo>
                    <a:pt x="1" y="9717"/>
                  </a:lnTo>
                  <a:lnTo>
                    <a:pt x="2287" y="9717"/>
                  </a:lnTo>
                  <a:lnTo>
                    <a:pt x="2287" y="48"/>
                  </a:lnTo>
                  <a:cubicBezTo>
                    <a:pt x="2287" y="25"/>
                    <a:pt x="2263" y="1"/>
                    <a:pt x="22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55"/>
            <p:cNvSpPr/>
            <p:nvPr/>
          </p:nvSpPr>
          <p:spPr>
            <a:xfrm>
              <a:off x="5112386" y="3139933"/>
              <a:ext cx="68217" cy="178264"/>
            </a:xfrm>
            <a:custGeom>
              <a:rect b="b" l="l" r="r" t="t"/>
              <a:pathLst>
                <a:path extrusionOk="0" h="5979" w="2288">
                  <a:moveTo>
                    <a:pt x="72" y="1"/>
                  </a:moveTo>
                  <a:cubicBezTo>
                    <a:pt x="25" y="1"/>
                    <a:pt x="1" y="24"/>
                    <a:pt x="1" y="72"/>
                  </a:cubicBezTo>
                  <a:lnTo>
                    <a:pt x="1" y="5978"/>
                  </a:lnTo>
                  <a:lnTo>
                    <a:pt x="2287" y="5978"/>
                  </a:lnTo>
                  <a:lnTo>
                    <a:pt x="2287" y="72"/>
                  </a:lnTo>
                  <a:cubicBezTo>
                    <a:pt x="2287" y="24"/>
                    <a:pt x="2263"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5"/>
            <p:cNvSpPr/>
            <p:nvPr/>
          </p:nvSpPr>
          <p:spPr>
            <a:xfrm>
              <a:off x="5216054" y="3215187"/>
              <a:ext cx="68902" cy="103011"/>
            </a:xfrm>
            <a:custGeom>
              <a:rect b="b" l="l" r="r" t="t"/>
              <a:pathLst>
                <a:path extrusionOk="0" h="3455" w="2311">
                  <a:moveTo>
                    <a:pt x="72" y="1"/>
                  </a:moveTo>
                  <a:cubicBezTo>
                    <a:pt x="48" y="1"/>
                    <a:pt x="1" y="49"/>
                    <a:pt x="1" y="72"/>
                  </a:cubicBezTo>
                  <a:lnTo>
                    <a:pt x="1" y="3454"/>
                  </a:lnTo>
                  <a:lnTo>
                    <a:pt x="2311" y="3454"/>
                  </a:lnTo>
                  <a:lnTo>
                    <a:pt x="2311" y="72"/>
                  </a:lnTo>
                  <a:cubicBezTo>
                    <a:pt x="2311" y="49"/>
                    <a:pt x="2263"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5"/>
            <p:cNvSpPr/>
            <p:nvPr/>
          </p:nvSpPr>
          <p:spPr>
            <a:xfrm>
              <a:off x="5061998" y="3028900"/>
              <a:ext cx="15623" cy="290696"/>
            </a:xfrm>
            <a:custGeom>
              <a:rect b="b" l="l" r="r" t="t"/>
              <a:pathLst>
                <a:path extrusionOk="0" h="9750" w="524">
                  <a:moveTo>
                    <a:pt x="495" y="0"/>
                  </a:moveTo>
                  <a:cubicBezTo>
                    <a:pt x="489" y="0"/>
                    <a:pt x="483" y="3"/>
                    <a:pt x="476" y="10"/>
                  </a:cubicBezTo>
                  <a:lnTo>
                    <a:pt x="0" y="10"/>
                  </a:lnTo>
                  <a:cubicBezTo>
                    <a:pt x="24" y="10"/>
                    <a:pt x="48" y="33"/>
                    <a:pt x="48" y="57"/>
                  </a:cubicBezTo>
                  <a:lnTo>
                    <a:pt x="48" y="9750"/>
                  </a:lnTo>
                  <a:lnTo>
                    <a:pt x="524" y="9750"/>
                  </a:lnTo>
                  <a:lnTo>
                    <a:pt x="524" y="57"/>
                  </a:lnTo>
                  <a:cubicBezTo>
                    <a:pt x="524" y="22"/>
                    <a:pt x="511" y="0"/>
                    <a:pt x="49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5"/>
            <p:cNvSpPr/>
            <p:nvPr/>
          </p:nvSpPr>
          <p:spPr>
            <a:xfrm>
              <a:off x="5164950" y="3140648"/>
              <a:ext cx="15653" cy="178950"/>
            </a:xfrm>
            <a:custGeom>
              <a:rect b="b" l="l" r="r" t="t"/>
              <a:pathLst>
                <a:path extrusionOk="0" h="6002" w="525">
                  <a:moveTo>
                    <a:pt x="0" y="0"/>
                  </a:moveTo>
                  <a:cubicBezTo>
                    <a:pt x="24" y="0"/>
                    <a:pt x="48" y="48"/>
                    <a:pt x="48" y="72"/>
                  </a:cubicBezTo>
                  <a:lnTo>
                    <a:pt x="48" y="6002"/>
                  </a:lnTo>
                  <a:lnTo>
                    <a:pt x="524" y="6002"/>
                  </a:lnTo>
                  <a:lnTo>
                    <a:pt x="524" y="72"/>
                  </a:lnTo>
                  <a:cubicBezTo>
                    <a:pt x="524" y="48"/>
                    <a:pt x="500" y="0"/>
                    <a:pt x="47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5"/>
            <p:cNvSpPr/>
            <p:nvPr/>
          </p:nvSpPr>
          <p:spPr>
            <a:xfrm>
              <a:off x="5267903" y="3215187"/>
              <a:ext cx="15653" cy="103011"/>
            </a:xfrm>
            <a:custGeom>
              <a:rect b="b" l="l" r="r" t="t"/>
              <a:pathLst>
                <a:path extrusionOk="0" h="3455" w="525">
                  <a:moveTo>
                    <a:pt x="0" y="1"/>
                  </a:moveTo>
                  <a:cubicBezTo>
                    <a:pt x="24" y="1"/>
                    <a:pt x="48" y="49"/>
                    <a:pt x="48" y="72"/>
                  </a:cubicBezTo>
                  <a:lnTo>
                    <a:pt x="48" y="3454"/>
                  </a:lnTo>
                  <a:lnTo>
                    <a:pt x="524" y="3454"/>
                  </a:lnTo>
                  <a:lnTo>
                    <a:pt x="524" y="72"/>
                  </a:lnTo>
                  <a:cubicBezTo>
                    <a:pt x="524" y="49"/>
                    <a:pt x="500"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5"/>
            <p:cNvSpPr/>
            <p:nvPr/>
          </p:nvSpPr>
          <p:spPr>
            <a:xfrm>
              <a:off x="5091813" y="2999443"/>
              <a:ext cx="193142" cy="156857"/>
            </a:xfrm>
            <a:custGeom>
              <a:rect b="b" l="l" r="r" t="t"/>
              <a:pathLst>
                <a:path extrusionOk="0" h="5261" w="6478">
                  <a:moveTo>
                    <a:pt x="474" y="1"/>
                  </a:moveTo>
                  <a:cubicBezTo>
                    <a:pt x="361" y="1"/>
                    <a:pt x="249" y="55"/>
                    <a:pt x="167" y="164"/>
                  </a:cubicBezTo>
                  <a:cubicBezTo>
                    <a:pt x="0" y="331"/>
                    <a:pt x="48" y="569"/>
                    <a:pt x="215" y="736"/>
                  </a:cubicBezTo>
                  <a:lnTo>
                    <a:pt x="4811" y="4332"/>
                  </a:lnTo>
                  <a:cubicBezTo>
                    <a:pt x="4644" y="4355"/>
                    <a:pt x="4501" y="4498"/>
                    <a:pt x="4501" y="4665"/>
                  </a:cubicBezTo>
                  <a:cubicBezTo>
                    <a:pt x="4477" y="4856"/>
                    <a:pt x="4620" y="5070"/>
                    <a:pt x="4858" y="5094"/>
                  </a:cubicBezTo>
                  <a:lnTo>
                    <a:pt x="6002" y="5260"/>
                  </a:lnTo>
                  <a:lnTo>
                    <a:pt x="6049" y="5260"/>
                  </a:lnTo>
                  <a:cubicBezTo>
                    <a:pt x="6168" y="5260"/>
                    <a:pt x="6264" y="5189"/>
                    <a:pt x="6359" y="5141"/>
                  </a:cubicBezTo>
                  <a:cubicBezTo>
                    <a:pt x="6430" y="5070"/>
                    <a:pt x="6478" y="4951"/>
                    <a:pt x="6430" y="4808"/>
                  </a:cubicBezTo>
                  <a:lnTo>
                    <a:pt x="6192" y="3665"/>
                  </a:lnTo>
                  <a:cubicBezTo>
                    <a:pt x="6152" y="3505"/>
                    <a:pt x="5995" y="3362"/>
                    <a:pt x="5819" y="3362"/>
                  </a:cubicBezTo>
                  <a:cubicBezTo>
                    <a:pt x="5785" y="3362"/>
                    <a:pt x="5750" y="3367"/>
                    <a:pt x="5716" y="3379"/>
                  </a:cubicBezTo>
                  <a:cubicBezTo>
                    <a:pt x="5525" y="3403"/>
                    <a:pt x="5406" y="3593"/>
                    <a:pt x="5406" y="3784"/>
                  </a:cubicBezTo>
                  <a:lnTo>
                    <a:pt x="715" y="93"/>
                  </a:lnTo>
                  <a:cubicBezTo>
                    <a:pt x="643" y="31"/>
                    <a:pt x="559" y="1"/>
                    <a:pt x="47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5"/>
            <p:cNvSpPr/>
            <p:nvPr/>
          </p:nvSpPr>
          <p:spPr>
            <a:xfrm>
              <a:off x="5094646" y="2999443"/>
              <a:ext cx="153398" cy="118216"/>
            </a:xfrm>
            <a:custGeom>
              <a:rect b="b" l="l" r="r" t="t"/>
              <a:pathLst>
                <a:path extrusionOk="0" h="3965" w="5145">
                  <a:moveTo>
                    <a:pt x="379" y="1"/>
                  </a:moveTo>
                  <a:cubicBezTo>
                    <a:pt x="266" y="1"/>
                    <a:pt x="154" y="55"/>
                    <a:pt x="72" y="164"/>
                  </a:cubicBezTo>
                  <a:cubicBezTo>
                    <a:pt x="24" y="188"/>
                    <a:pt x="1" y="212"/>
                    <a:pt x="1" y="283"/>
                  </a:cubicBezTo>
                  <a:cubicBezTo>
                    <a:pt x="96" y="283"/>
                    <a:pt x="167" y="307"/>
                    <a:pt x="263" y="378"/>
                  </a:cubicBezTo>
                  <a:lnTo>
                    <a:pt x="4835" y="3951"/>
                  </a:lnTo>
                  <a:cubicBezTo>
                    <a:pt x="4852" y="3959"/>
                    <a:pt x="4873" y="3965"/>
                    <a:pt x="4893" y="3965"/>
                  </a:cubicBezTo>
                  <a:cubicBezTo>
                    <a:pt x="4928" y="3965"/>
                    <a:pt x="4963" y="3948"/>
                    <a:pt x="4978" y="3903"/>
                  </a:cubicBezTo>
                  <a:cubicBezTo>
                    <a:pt x="5002" y="3831"/>
                    <a:pt x="5073" y="3736"/>
                    <a:pt x="5144" y="3665"/>
                  </a:cubicBezTo>
                  <a:lnTo>
                    <a:pt x="620" y="93"/>
                  </a:lnTo>
                  <a:cubicBezTo>
                    <a:pt x="548" y="31"/>
                    <a:pt x="464" y="1"/>
                    <a:pt x="37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5"/>
            <p:cNvSpPr/>
            <p:nvPr/>
          </p:nvSpPr>
          <p:spPr>
            <a:xfrm>
              <a:off x="5253711" y="3099682"/>
              <a:ext cx="31246" cy="58736"/>
            </a:xfrm>
            <a:custGeom>
              <a:rect b="b" l="l" r="r" t="t"/>
              <a:pathLst>
                <a:path extrusionOk="0" h="1970" w="1048">
                  <a:moveTo>
                    <a:pt x="389" y="0"/>
                  </a:moveTo>
                  <a:cubicBezTo>
                    <a:pt x="355" y="0"/>
                    <a:pt x="320" y="5"/>
                    <a:pt x="286" y="17"/>
                  </a:cubicBezTo>
                  <a:cubicBezTo>
                    <a:pt x="143" y="41"/>
                    <a:pt x="48" y="136"/>
                    <a:pt x="0" y="279"/>
                  </a:cubicBezTo>
                  <a:cubicBezTo>
                    <a:pt x="214" y="279"/>
                    <a:pt x="381" y="398"/>
                    <a:pt x="405" y="612"/>
                  </a:cubicBezTo>
                  <a:lnTo>
                    <a:pt x="643" y="1732"/>
                  </a:lnTo>
                  <a:cubicBezTo>
                    <a:pt x="691" y="1827"/>
                    <a:pt x="643" y="1898"/>
                    <a:pt x="643" y="1970"/>
                  </a:cubicBezTo>
                  <a:cubicBezTo>
                    <a:pt x="762" y="1970"/>
                    <a:pt x="857" y="1922"/>
                    <a:pt x="929" y="1851"/>
                  </a:cubicBezTo>
                  <a:cubicBezTo>
                    <a:pt x="1000" y="1708"/>
                    <a:pt x="1048" y="1589"/>
                    <a:pt x="1000" y="1446"/>
                  </a:cubicBezTo>
                  <a:lnTo>
                    <a:pt x="762" y="303"/>
                  </a:lnTo>
                  <a:cubicBezTo>
                    <a:pt x="722" y="143"/>
                    <a:pt x="565" y="0"/>
                    <a:pt x="38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5"/>
            <p:cNvSpPr/>
            <p:nvPr/>
          </p:nvSpPr>
          <p:spPr>
            <a:xfrm>
              <a:off x="4959731" y="2994285"/>
              <a:ext cx="352920" cy="354441"/>
            </a:xfrm>
            <a:custGeom>
              <a:rect b="b" l="l" r="r" t="t"/>
              <a:pathLst>
                <a:path extrusionOk="0" h="11888" w="11837">
                  <a:moveTo>
                    <a:pt x="3763" y="1337"/>
                  </a:moveTo>
                  <a:lnTo>
                    <a:pt x="3763" y="10720"/>
                  </a:lnTo>
                  <a:lnTo>
                    <a:pt x="1787" y="10720"/>
                  </a:lnTo>
                  <a:lnTo>
                    <a:pt x="1787" y="1337"/>
                  </a:lnTo>
                  <a:close/>
                  <a:moveTo>
                    <a:pt x="7240" y="5100"/>
                  </a:moveTo>
                  <a:lnTo>
                    <a:pt x="7240" y="10720"/>
                  </a:lnTo>
                  <a:lnTo>
                    <a:pt x="5264" y="10720"/>
                  </a:lnTo>
                  <a:lnTo>
                    <a:pt x="5264" y="5100"/>
                  </a:lnTo>
                  <a:close/>
                  <a:moveTo>
                    <a:pt x="10717" y="7600"/>
                  </a:moveTo>
                  <a:lnTo>
                    <a:pt x="10717" y="10720"/>
                  </a:lnTo>
                  <a:lnTo>
                    <a:pt x="8765" y="10720"/>
                  </a:lnTo>
                  <a:lnTo>
                    <a:pt x="8765" y="7600"/>
                  </a:lnTo>
                  <a:close/>
                  <a:moveTo>
                    <a:pt x="917" y="0"/>
                  </a:moveTo>
                  <a:cubicBezTo>
                    <a:pt x="815" y="0"/>
                    <a:pt x="739" y="88"/>
                    <a:pt x="739" y="194"/>
                  </a:cubicBezTo>
                  <a:lnTo>
                    <a:pt x="739" y="980"/>
                  </a:lnTo>
                  <a:lnTo>
                    <a:pt x="572" y="980"/>
                  </a:lnTo>
                  <a:cubicBezTo>
                    <a:pt x="477" y="980"/>
                    <a:pt x="382" y="1075"/>
                    <a:pt x="382" y="1171"/>
                  </a:cubicBezTo>
                  <a:cubicBezTo>
                    <a:pt x="382" y="1266"/>
                    <a:pt x="477" y="1313"/>
                    <a:pt x="549" y="1313"/>
                  </a:cubicBezTo>
                  <a:lnTo>
                    <a:pt x="739" y="1313"/>
                  </a:lnTo>
                  <a:lnTo>
                    <a:pt x="739" y="2218"/>
                  </a:lnTo>
                  <a:lnTo>
                    <a:pt x="549" y="2218"/>
                  </a:lnTo>
                  <a:cubicBezTo>
                    <a:pt x="453" y="2218"/>
                    <a:pt x="358" y="2266"/>
                    <a:pt x="358" y="2361"/>
                  </a:cubicBezTo>
                  <a:cubicBezTo>
                    <a:pt x="358" y="2480"/>
                    <a:pt x="429" y="2576"/>
                    <a:pt x="549" y="2576"/>
                  </a:cubicBezTo>
                  <a:lnTo>
                    <a:pt x="739" y="2576"/>
                  </a:lnTo>
                  <a:lnTo>
                    <a:pt x="739" y="3457"/>
                  </a:lnTo>
                  <a:lnTo>
                    <a:pt x="549" y="3457"/>
                  </a:lnTo>
                  <a:cubicBezTo>
                    <a:pt x="453" y="3457"/>
                    <a:pt x="358" y="3528"/>
                    <a:pt x="358" y="3600"/>
                  </a:cubicBezTo>
                  <a:cubicBezTo>
                    <a:pt x="358" y="3719"/>
                    <a:pt x="429" y="3814"/>
                    <a:pt x="549" y="3814"/>
                  </a:cubicBezTo>
                  <a:lnTo>
                    <a:pt x="739" y="3814"/>
                  </a:lnTo>
                  <a:lnTo>
                    <a:pt x="739" y="4719"/>
                  </a:lnTo>
                  <a:lnTo>
                    <a:pt x="549" y="4719"/>
                  </a:lnTo>
                  <a:cubicBezTo>
                    <a:pt x="453" y="4719"/>
                    <a:pt x="358" y="4767"/>
                    <a:pt x="358" y="4862"/>
                  </a:cubicBezTo>
                  <a:cubicBezTo>
                    <a:pt x="358" y="4981"/>
                    <a:pt x="429" y="5076"/>
                    <a:pt x="549" y="5076"/>
                  </a:cubicBezTo>
                  <a:lnTo>
                    <a:pt x="739" y="5076"/>
                  </a:lnTo>
                  <a:lnTo>
                    <a:pt x="739" y="5957"/>
                  </a:lnTo>
                  <a:lnTo>
                    <a:pt x="549" y="5957"/>
                  </a:lnTo>
                  <a:cubicBezTo>
                    <a:pt x="453" y="5957"/>
                    <a:pt x="358" y="6029"/>
                    <a:pt x="358" y="6100"/>
                  </a:cubicBezTo>
                  <a:cubicBezTo>
                    <a:pt x="358" y="6219"/>
                    <a:pt x="429" y="6314"/>
                    <a:pt x="549" y="6314"/>
                  </a:cubicBezTo>
                  <a:lnTo>
                    <a:pt x="739" y="6314"/>
                  </a:lnTo>
                  <a:lnTo>
                    <a:pt x="739" y="7219"/>
                  </a:lnTo>
                  <a:lnTo>
                    <a:pt x="549" y="7219"/>
                  </a:lnTo>
                  <a:cubicBezTo>
                    <a:pt x="453" y="7219"/>
                    <a:pt x="358" y="7267"/>
                    <a:pt x="358" y="7362"/>
                  </a:cubicBezTo>
                  <a:cubicBezTo>
                    <a:pt x="358" y="7481"/>
                    <a:pt x="429" y="7577"/>
                    <a:pt x="549" y="7577"/>
                  </a:cubicBezTo>
                  <a:lnTo>
                    <a:pt x="739" y="7577"/>
                  </a:lnTo>
                  <a:lnTo>
                    <a:pt x="739" y="8458"/>
                  </a:lnTo>
                  <a:lnTo>
                    <a:pt x="549" y="8458"/>
                  </a:lnTo>
                  <a:cubicBezTo>
                    <a:pt x="453" y="8458"/>
                    <a:pt x="358" y="8529"/>
                    <a:pt x="358" y="8601"/>
                  </a:cubicBezTo>
                  <a:cubicBezTo>
                    <a:pt x="358" y="8720"/>
                    <a:pt x="429" y="8815"/>
                    <a:pt x="549" y="8815"/>
                  </a:cubicBezTo>
                  <a:lnTo>
                    <a:pt x="739" y="8815"/>
                  </a:lnTo>
                  <a:lnTo>
                    <a:pt x="739" y="9720"/>
                  </a:lnTo>
                  <a:lnTo>
                    <a:pt x="549" y="9720"/>
                  </a:lnTo>
                  <a:cubicBezTo>
                    <a:pt x="453" y="9720"/>
                    <a:pt x="358" y="9768"/>
                    <a:pt x="358" y="9863"/>
                  </a:cubicBezTo>
                  <a:cubicBezTo>
                    <a:pt x="358" y="9982"/>
                    <a:pt x="429" y="10077"/>
                    <a:pt x="549" y="10077"/>
                  </a:cubicBezTo>
                  <a:lnTo>
                    <a:pt x="715" y="10077"/>
                  </a:lnTo>
                  <a:lnTo>
                    <a:pt x="715" y="10696"/>
                  </a:lnTo>
                  <a:lnTo>
                    <a:pt x="310" y="10696"/>
                  </a:lnTo>
                  <a:cubicBezTo>
                    <a:pt x="144" y="10696"/>
                    <a:pt x="1" y="10815"/>
                    <a:pt x="1" y="10982"/>
                  </a:cubicBezTo>
                  <a:lnTo>
                    <a:pt x="1" y="11673"/>
                  </a:lnTo>
                  <a:cubicBezTo>
                    <a:pt x="1" y="11768"/>
                    <a:pt x="96" y="11863"/>
                    <a:pt x="191" y="11863"/>
                  </a:cubicBezTo>
                  <a:lnTo>
                    <a:pt x="2001" y="11863"/>
                  </a:lnTo>
                  <a:cubicBezTo>
                    <a:pt x="2025" y="11863"/>
                    <a:pt x="2049" y="11863"/>
                    <a:pt x="2096" y="11816"/>
                  </a:cubicBezTo>
                  <a:cubicBezTo>
                    <a:pt x="2216" y="11673"/>
                    <a:pt x="2120" y="11530"/>
                    <a:pt x="1977" y="11530"/>
                  </a:cubicBezTo>
                  <a:lnTo>
                    <a:pt x="334" y="11530"/>
                  </a:lnTo>
                  <a:lnTo>
                    <a:pt x="334" y="11054"/>
                  </a:lnTo>
                  <a:lnTo>
                    <a:pt x="11503" y="11054"/>
                  </a:lnTo>
                  <a:lnTo>
                    <a:pt x="11503" y="11530"/>
                  </a:lnTo>
                  <a:lnTo>
                    <a:pt x="2739" y="11530"/>
                  </a:lnTo>
                  <a:cubicBezTo>
                    <a:pt x="2644" y="11530"/>
                    <a:pt x="2573" y="11577"/>
                    <a:pt x="2573" y="11673"/>
                  </a:cubicBezTo>
                  <a:cubicBezTo>
                    <a:pt x="2573" y="11792"/>
                    <a:pt x="2620" y="11887"/>
                    <a:pt x="2739" y="11887"/>
                  </a:cubicBezTo>
                  <a:lnTo>
                    <a:pt x="11551" y="11887"/>
                  </a:lnTo>
                  <a:cubicBezTo>
                    <a:pt x="11694" y="11887"/>
                    <a:pt x="11837" y="11768"/>
                    <a:pt x="11837" y="11577"/>
                  </a:cubicBezTo>
                  <a:lnTo>
                    <a:pt x="11837" y="11030"/>
                  </a:lnTo>
                  <a:cubicBezTo>
                    <a:pt x="11813" y="10839"/>
                    <a:pt x="11694" y="10720"/>
                    <a:pt x="11551" y="10720"/>
                  </a:cubicBezTo>
                  <a:lnTo>
                    <a:pt x="11075" y="10720"/>
                  </a:lnTo>
                  <a:lnTo>
                    <a:pt x="11075" y="7481"/>
                  </a:lnTo>
                  <a:cubicBezTo>
                    <a:pt x="11075" y="7338"/>
                    <a:pt x="10955" y="7243"/>
                    <a:pt x="10836" y="7243"/>
                  </a:cubicBezTo>
                  <a:lnTo>
                    <a:pt x="8669" y="7243"/>
                  </a:lnTo>
                  <a:cubicBezTo>
                    <a:pt x="8526" y="7243"/>
                    <a:pt x="8431" y="7362"/>
                    <a:pt x="8431" y="7481"/>
                  </a:cubicBezTo>
                  <a:lnTo>
                    <a:pt x="8431" y="10720"/>
                  </a:lnTo>
                  <a:lnTo>
                    <a:pt x="7621" y="10720"/>
                  </a:lnTo>
                  <a:lnTo>
                    <a:pt x="7621" y="4981"/>
                  </a:lnTo>
                  <a:cubicBezTo>
                    <a:pt x="7621" y="4838"/>
                    <a:pt x="7502" y="4743"/>
                    <a:pt x="7383" y="4743"/>
                  </a:cubicBezTo>
                  <a:lnTo>
                    <a:pt x="5216" y="4743"/>
                  </a:lnTo>
                  <a:cubicBezTo>
                    <a:pt x="5073" y="4743"/>
                    <a:pt x="4978" y="4862"/>
                    <a:pt x="4978" y="4981"/>
                  </a:cubicBezTo>
                  <a:lnTo>
                    <a:pt x="4978" y="10720"/>
                  </a:lnTo>
                  <a:lnTo>
                    <a:pt x="4192" y="10720"/>
                  </a:lnTo>
                  <a:lnTo>
                    <a:pt x="4192" y="1218"/>
                  </a:lnTo>
                  <a:cubicBezTo>
                    <a:pt x="4192" y="1075"/>
                    <a:pt x="4073" y="980"/>
                    <a:pt x="3954" y="980"/>
                  </a:cubicBezTo>
                  <a:lnTo>
                    <a:pt x="1763" y="980"/>
                  </a:lnTo>
                  <a:cubicBezTo>
                    <a:pt x="1620" y="980"/>
                    <a:pt x="1525" y="1099"/>
                    <a:pt x="1525" y="1218"/>
                  </a:cubicBezTo>
                  <a:lnTo>
                    <a:pt x="1525" y="10720"/>
                  </a:lnTo>
                  <a:lnTo>
                    <a:pt x="1072" y="10720"/>
                  </a:lnTo>
                  <a:lnTo>
                    <a:pt x="1072" y="194"/>
                  </a:lnTo>
                  <a:cubicBezTo>
                    <a:pt x="1072" y="99"/>
                    <a:pt x="1025" y="27"/>
                    <a:pt x="953" y="4"/>
                  </a:cubicBezTo>
                  <a:cubicBezTo>
                    <a:pt x="941" y="1"/>
                    <a:pt x="929" y="0"/>
                    <a:pt x="9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5"/>
            <p:cNvSpPr/>
            <p:nvPr/>
          </p:nvSpPr>
          <p:spPr>
            <a:xfrm>
              <a:off x="5088265" y="2995149"/>
              <a:ext cx="201669" cy="166129"/>
            </a:xfrm>
            <a:custGeom>
              <a:rect b="b" l="l" r="r" t="t"/>
              <a:pathLst>
                <a:path extrusionOk="0" h="5572" w="6764">
                  <a:moveTo>
                    <a:pt x="606" y="0"/>
                  </a:moveTo>
                  <a:cubicBezTo>
                    <a:pt x="434" y="0"/>
                    <a:pt x="264" y="74"/>
                    <a:pt x="167" y="213"/>
                  </a:cubicBezTo>
                  <a:cubicBezTo>
                    <a:pt x="72" y="332"/>
                    <a:pt x="0" y="475"/>
                    <a:pt x="48" y="641"/>
                  </a:cubicBezTo>
                  <a:cubicBezTo>
                    <a:pt x="48" y="784"/>
                    <a:pt x="119" y="927"/>
                    <a:pt x="238" y="1023"/>
                  </a:cubicBezTo>
                  <a:lnTo>
                    <a:pt x="4620" y="4476"/>
                  </a:lnTo>
                  <a:cubicBezTo>
                    <a:pt x="4525" y="4571"/>
                    <a:pt x="4477" y="4690"/>
                    <a:pt x="4454" y="4809"/>
                  </a:cubicBezTo>
                  <a:cubicBezTo>
                    <a:pt x="4406" y="4952"/>
                    <a:pt x="4477" y="5095"/>
                    <a:pt x="4573" y="5214"/>
                  </a:cubicBezTo>
                  <a:cubicBezTo>
                    <a:pt x="4644" y="5333"/>
                    <a:pt x="4811" y="5428"/>
                    <a:pt x="4954" y="5428"/>
                  </a:cubicBezTo>
                  <a:lnTo>
                    <a:pt x="6073" y="5571"/>
                  </a:lnTo>
                  <a:cubicBezTo>
                    <a:pt x="6192" y="5571"/>
                    <a:pt x="6287" y="5571"/>
                    <a:pt x="6383" y="5523"/>
                  </a:cubicBezTo>
                  <a:cubicBezTo>
                    <a:pt x="6430" y="5476"/>
                    <a:pt x="6525" y="5428"/>
                    <a:pt x="6597" y="5357"/>
                  </a:cubicBezTo>
                  <a:cubicBezTo>
                    <a:pt x="6716" y="5214"/>
                    <a:pt x="6764" y="5047"/>
                    <a:pt x="6740" y="4857"/>
                  </a:cubicBezTo>
                  <a:lnTo>
                    <a:pt x="6502" y="3737"/>
                  </a:lnTo>
                  <a:cubicBezTo>
                    <a:pt x="6439" y="3468"/>
                    <a:pt x="6197" y="3271"/>
                    <a:pt x="5932" y="3271"/>
                  </a:cubicBezTo>
                  <a:cubicBezTo>
                    <a:pt x="5892" y="3271"/>
                    <a:pt x="5851" y="3276"/>
                    <a:pt x="5811" y="3285"/>
                  </a:cubicBezTo>
                  <a:cubicBezTo>
                    <a:pt x="5644" y="3309"/>
                    <a:pt x="5525" y="3428"/>
                    <a:pt x="5430" y="3547"/>
                  </a:cubicBezTo>
                  <a:lnTo>
                    <a:pt x="3168" y="1761"/>
                  </a:lnTo>
                  <a:cubicBezTo>
                    <a:pt x="3125" y="1739"/>
                    <a:pt x="3082" y="1728"/>
                    <a:pt x="3043" y="1728"/>
                  </a:cubicBezTo>
                  <a:cubicBezTo>
                    <a:pt x="2996" y="1728"/>
                    <a:pt x="2956" y="1745"/>
                    <a:pt x="2929" y="1785"/>
                  </a:cubicBezTo>
                  <a:cubicBezTo>
                    <a:pt x="2858" y="1880"/>
                    <a:pt x="2858" y="1975"/>
                    <a:pt x="2953" y="2023"/>
                  </a:cubicBezTo>
                  <a:lnTo>
                    <a:pt x="5430" y="3999"/>
                  </a:lnTo>
                  <a:cubicBezTo>
                    <a:pt x="5464" y="4016"/>
                    <a:pt x="5509" y="4033"/>
                    <a:pt x="5550" y="4033"/>
                  </a:cubicBezTo>
                  <a:cubicBezTo>
                    <a:pt x="5567" y="4033"/>
                    <a:pt x="5583" y="4030"/>
                    <a:pt x="5597" y="4023"/>
                  </a:cubicBezTo>
                  <a:cubicBezTo>
                    <a:pt x="5668" y="3999"/>
                    <a:pt x="5692" y="3928"/>
                    <a:pt x="5692" y="3880"/>
                  </a:cubicBezTo>
                  <a:cubicBezTo>
                    <a:pt x="5692" y="3761"/>
                    <a:pt x="5763" y="3666"/>
                    <a:pt x="5882" y="3642"/>
                  </a:cubicBezTo>
                  <a:cubicBezTo>
                    <a:pt x="5898" y="3639"/>
                    <a:pt x="5913" y="3638"/>
                    <a:pt x="5928" y="3638"/>
                  </a:cubicBezTo>
                  <a:cubicBezTo>
                    <a:pt x="6031" y="3638"/>
                    <a:pt x="6124" y="3705"/>
                    <a:pt x="6144" y="3809"/>
                  </a:cubicBezTo>
                  <a:lnTo>
                    <a:pt x="6383" y="4952"/>
                  </a:lnTo>
                  <a:cubicBezTo>
                    <a:pt x="6406" y="5000"/>
                    <a:pt x="6383" y="5095"/>
                    <a:pt x="6311" y="5166"/>
                  </a:cubicBezTo>
                  <a:cubicBezTo>
                    <a:pt x="6276" y="5201"/>
                    <a:pt x="6229" y="5223"/>
                    <a:pt x="6178" y="5223"/>
                  </a:cubicBezTo>
                  <a:cubicBezTo>
                    <a:pt x="6159" y="5223"/>
                    <a:pt x="6140" y="5220"/>
                    <a:pt x="6121" y="5214"/>
                  </a:cubicBezTo>
                  <a:lnTo>
                    <a:pt x="4977" y="5071"/>
                  </a:lnTo>
                  <a:cubicBezTo>
                    <a:pt x="4930" y="5071"/>
                    <a:pt x="4858" y="5047"/>
                    <a:pt x="4835" y="4976"/>
                  </a:cubicBezTo>
                  <a:cubicBezTo>
                    <a:pt x="4811" y="4928"/>
                    <a:pt x="4763" y="4857"/>
                    <a:pt x="4763" y="4809"/>
                  </a:cubicBezTo>
                  <a:cubicBezTo>
                    <a:pt x="4763" y="4714"/>
                    <a:pt x="4858" y="4618"/>
                    <a:pt x="4954" y="4595"/>
                  </a:cubicBezTo>
                  <a:cubicBezTo>
                    <a:pt x="5001" y="4571"/>
                    <a:pt x="5073" y="4523"/>
                    <a:pt x="5073" y="4476"/>
                  </a:cubicBezTo>
                  <a:cubicBezTo>
                    <a:pt x="5073" y="4404"/>
                    <a:pt x="5073" y="4357"/>
                    <a:pt x="5001" y="4285"/>
                  </a:cubicBezTo>
                  <a:lnTo>
                    <a:pt x="453" y="761"/>
                  </a:lnTo>
                  <a:cubicBezTo>
                    <a:pt x="405" y="713"/>
                    <a:pt x="357" y="665"/>
                    <a:pt x="357" y="594"/>
                  </a:cubicBezTo>
                  <a:cubicBezTo>
                    <a:pt x="357" y="546"/>
                    <a:pt x="357" y="475"/>
                    <a:pt x="429" y="427"/>
                  </a:cubicBezTo>
                  <a:cubicBezTo>
                    <a:pt x="453" y="356"/>
                    <a:pt x="524" y="332"/>
                    <a:pt x="572" y="332"/>
                  </a:cubicBezTo>
                  <a:cubicBezTo>
                    <a:pt x="643" y="332"/>
                    <a:pt x="691" y="332"/>
                    <a:pt x="762" y="403"/>
                  </a:cubicBezTo>
                  <a:lnTo>
                    <a:pt x="2310" y="1618"/>
                  </a:lnTo>
                  <a:cubicBezTo>
                    <a:pt x="2342" y="1639"/>
                    <a:pt x="2379" y="1651"/>
                    <a:pt x="2417" y="1651"/>
                  </a:cubicBezTo>
                  <a:cubicBezTo>
                    <a:pt x="2463" y="1651"/>
                    <a:pt x="2509" y="1633"/>
                    <a:pt x="2548" y="1594"/>
                  </a:cubicBezTo>
                  <a:cubicBezTo>
                    <a:pt x="2596" y="1499"/>
                    <a:pt x="2596" y="1404"/>
                    <a:pt x="2501" y="1356"/>
                  </a:cubicBezTo>
                  <a:lnTo>
                    <a:pt x="953" y="118"/>
                  </a:lnTo>
                  <a:cubicBezTo>
                    <a:pt x="853" y="38"/>
                    <a:pt x="729" y="0"/>
                    <a:pt x="6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5" name="Google Shape;3075;p55"/>
          <p:cNvGrpSpPr/>
          <p:nvPr/>
        </p:nvGrpSpPr>
        <p:grpSpPr>
          <a:xfrm>
            <a:off x="5510974" y="3002186"/>
            <a:ext cx="354351" cy="336582"/>
            <a:chOff x="5549061" y="3002186"/>
            <a:chExt cx="354351" cy="336582"/>
          </a:xfrm>
        </p:grpSpPr>
        <p:sp>
          <p:nvSpPr>
            <p:cNvPr id="3076" name="Google Shape;3076;p55"/>
            <p:cNvSpPr/>
            <p:nvPr/>
          </p:nvSpPr>
          <p:spPr>
            <a:xfrm>
              <a:off x="5624345" y="3007880"/>
              <a:ext cx="202384" cy="202384"/>
            </a:xfrm>
            <a:custGeom>
              <a:rect b="b" l="l" r="r" t="t"/>
              <a:pathLst>
                <a:path extrusionOk="0" h="6788" w="6788">
                  <a:moveTo>
                    <a:pt x="3406" y="0"/>
                  </a:moveTo>
                  <a:cubicBezTo>
                    <a:pt x="1524" y="0"/>
                    <a:pt x="0" y="1524"/>
                    <a:pt x="0" y="3382"/>
                  </a:cubicBezTo>
                  <a:cubicBezTo>
                    <a:pt x="0" y="5263"/>
                    <a:pt x="1524" y="6787"/>
                    <a:pt x="3406" y="6787"/>
                  </a:cubicBezTo>
                  <a:cubicBezTo>
                    <a:pt x="5263" y="6787"/>
                    <a:pt x="6787" y="5263"/>
                    <a:pt x="6787" y="3382"/>
                  </a:cubicBezTo>
                  <a:cubicBezTo>
                    <a:pt x="6787" y="1524"/>
                    <a:pt x="5263" y="0"/>
                    <a:pt x="340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5"/>
            <p:cNvSpPr/>
            <p:nvPr/>
          </p:nvSpPr>
          <p:spPr>
            <a:xfrm>
              <a:off x="5669784" y="3016378"/>
              <a:ext cx="156946" cy="193887"/>
            </a:xfrm>
            <a:custGeom>
              <a:rect b="b" l="l" r="r" t="t"/>
              <a:pathLst>
                <a:path extrusionOk="0" h="6503" w="5264">
                  <a:moveTo>
                    <a:pt x="3311" y="1"/>
                  </a:moveTo>
                  <a:lnTo>
                    <a:pt x="3311" y="1"/>
                  </a:lnTo>
                  <a:cubicBezTo>
                    <a:pt x="4239" y="596"/>
                    <a:pt x="4835" y="1644"/>
                    <a:pt x="4835" y="2835"/>
                  </a:cubicBezTo>
                  <a:cubicBezTo>
                    <a:pt x="4835" y="4716"/>
                    <a:pt x="3311" y="6240"/>
                    <a:pt x="1429" y="6240"/>
                  </a:cubicBezTo>
                  <a:cubicBezTo>
                    <a:pt x="929" y="6240"/>
                    <a:pt x="453" y="6145"/>
                    <a:pt x="0" y="5931"/>
                  </a:cubicBezTo>
                  <a:lnTo>
                    <a:pt x="0" y="5931"/>
                  </a:lnTo>
                  <a:cubicBezTo>
                    <a:pt x="548" y="6288"/>
                    <a:pt x="1191" y="6502"/>
                    <a:pt x="1882" y="6502"/>
                  </a:cubicBezTo>
                  <a:cubicBezTo>
                    <a:pt x="3763" y="6502"/>
                    <a:pt x="5263" y="4978"/>
                    <a:pt x="5263" y="3097"/>
                  </a:cubicBezTo>
                  <a:cubicBezTo>
                    <a:pt x="5263" y="1739"/>
                    <a:pt x="4477" y="572"/>
                    <a:pt x="331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5"/>
            <p:cNvSpPr/>
            <p:nvPr/>
          </p:nvSpPr>
          <p:spPr>
            <a:xfrm>
              <a:off x="5553325" y="3132837"/>
              <a:ext cx="202384" cy="202384"/>
            </a:xfrm>
            <a:custGeom>
              <a:rect b="b" l="l" r="r" t="t"/>
              <a:pathLst>
                <a:path extrusionOk="0" h="6788" w="6788">
                  <a:moveTo>
                    <a:pt x="3406" y="0"/>
                  </a:moveTo>
                  <a:cubicBezTo>
                    <a:pt x="1525" y="0"/>
                    <a:pt x="1" y="1525"/>
                    <a:pt x="1" y="3406"/>
                  </a:cubicBezTo>
                  <a:cubicBezTo>
                    <a:pt x="1" y="5263"/>
                    <a:pt x="1525" y="6788"/>
                    <a:pt x="3406" y="6788"/>
                  </a:cubicBezTo>
                  <a:cubicBezTo>
                    <a:pt x="5264" y="6788"/>
                    <a:pt x="6788" y="5263"/>
                    <a:pt x="6788" y="3406"/>
                  </a:cubicBezTo>
                  <a:cubicBezTo>
                    <a:pt x="6788" y="1525"/>
                    <a:pt x="5264" y="0"/>
                    <a:pt x="3406"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5"/>
            <p:cNvSpPr/>
            <p:nvPr/>
          </p:nvSpPr>
          <p:spPr>
            <a:xfrm>
              <a:off x="5598764" y="3142079"/>
              <a:ext cx="156946" cy="193142"/>
            </a:xfrm>
            <a:custGeom>
              <a:rect b="b" l="l" r="r" t="t"/>
              <a:pathLst>
                <a:path extrusionOk="0" h="6478" w="5264">
                  <a:moveTo>
                    <a:pt x="3311" y="0"/>
                  </a:moveTo>
                  <a:cubicBezTo>
                    <a:pt x="4240" y="595"/>
                    <a:pt x="4835" y="1619"/>
                    <a:pt x="4835" y="2810"/>
                  </a:cubicBezTo>
                  <a:cubicBezTo>
                    <a:pt x="4835" y="4691"/>
                    <a:pt x="3311" y="6216"/>
                    <a:pt x="1430" y="6216"/>
                  </a:cubicBezTo>
                  <a:cubicBezTo>
                    <a:pt x="930" y="6216"/>
                    <a:pt x="453" y="6120"/>
                    <a:pt x="1" y="5906"/>
                  </a:cubicBezTo>
                  <a:lnTo>
                    <a:pt x="1" y="5906"/>
                  </a:lnTo>
                  <a:cubicBezTo>
                    <a:pt x="549" y="6263"/>
                    <a:pt x="1192" y="6478"/>
                    <a:pt x="1882" y="6478"/>
                  </a:cubicBezTo>
                  <a:cubicBezTo>
                    <a:pt x="3764" y="6478"/>
                    <a:pt x="5264" y="4953"/>
                    <a:pt x="5264" y="3096"/>
                  </a:cubicBezTo>
                  <a:cubicBezTo>
                    <a:pt x="5264" y="1715"/>
                    <a:pt x="4478" y="524"/>
                    <a:pt x="331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5"/>
            <p:cNvSpPr/>
            <p:nvPr/>
          </p:nvSpPr>
          <p:spPr>
            <a:xfrm>
              <a:off x="5694620" y="3132837"/>
              <a:ext cx="202384" cy="202384"/>
            </a:xfrm>
            <a:custGeom>
              <a:rect b="b" l="l" r="r" t="t"/>
              <a:pathLst>
                <a:path extrusionOk="0" h="6788" w="6788">
                  <a:moveTo>
                    <a:pt x="3382" y="0"/>
                  </a:moveTo>
                  <a:cubicBezTo>
                    <a:pt x="1525" y="0"/>
                    <a:pt x="1" y="1525"/>
                    <a:pt x="1" y="3406"/>
                  </a:cubicBezTo>
                  <a:cubicBezTo>
                    <a:pt x="1" y="5263"/>
                    <a:pt x="1525" y="6788"/>
                    <a:pt x="3382" y="6788"/>
                  </a:cubicBezTo>
                  <a:cubicBezTo>
                    <a:pt x="5264" y="6788"/>
                    <a:pt x="6788" y="5263"/>
                    <a:pt x="6788" y="3406"/>
                  </a:cubicBezTo>
                  <a:cubicBezTo>
                    <a:pt x="6788" y="1525"/>
                    <a:pt x="5264" y="0"/>
                    <a:pt x="33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5"/>
            <p:cNvSpPr/>
            <p:nvPr/>
          </p:nvSpPr>
          <p:spPr>
            <a:xfrm>
              <a:off x="5740059" y="3142079"/>
              <a:ext cx="156946" cy="193142"/>
            </a:xfrm>
            <a:custGeom>
              <a:rect b="b" l="l" r="r" t="t"/>
              <a:pathLst>
                <a:path extrusionOk="0" h="6478" w="5264">
                  <a:moveTo>
                    <a:pt x="3311" y="0"/>
                  </a:moveTo>
                  <a:lnTo>
                    <a:pt x="3311" y="0"/>
                  </a:lnTo>
                  <a:cubicBezTo>
                    <a:pt x="4216" y="595"/>
                    <a:pt x="4811" y="1619"/>
                    <a:pt x="4811" y="2810"/>
                  </a:cubicBezTo>
                  <a:cubicBezTo>
                    <a:pt x="4811" y="4691"/>
                    <a:pt x="3287" y="6216"/>
                    <a:pt x="1430" y="6216"/>
                  </a:cubicBezTo>
                  <a:cubicBezTo>
                    <a:pt x="906" y="6216"/>
                    <a:pt x="453" y="6120"/>
                    <a:pt x="1" y="5906"/>
                  </a:cubicBezTo>
                  <a:lnTo>
                    <a:pt x="1" y="5906"/>
                  </a:lnTo>
                  <a:cubicBezTo>
                    <a:pt x="525" y="6263"/>
                    <a:pt x="1192" y="6478"/>
                    <a:pt x="1858" y="6478"/>
                  </a:cubicBezTo>
                  <a:cubicBezTo>
                    <a:pt x="3740" y="6478"/>
                    <a:pt x="5264" y="4953"/>
                    <a:pt x="5264" y="3096"/>
                  </a:cubicBezTo>
                  <a:cubicBezTo>
                    <a:pt x="5264" y="1715"/>
                    <a:pt x="4454" y="524"/>
                    <a:pt x="331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5"/>
            <p:cNvSpPr/>
            <p:nvPr/>
          </p:nvSpPr>
          <p:spPr>
            <a:xfrm>
              <a:off x="5698884" y="3132837"/>
              <a:ext cx="124299" cy="77430"/>
            </a:xfrm>
            <a:custGeom>
              <a:rect b="b" l="l" r="r" t="t"/>
              <a:pathLst>
                <a:path extrusionOk="0" h="2597" w="4169">
                  <a:moveTo>
                    <a:pt x="3287" y="0"/>
                  </a:moveTo>
                  <a:cubicBezTo>
                    <a:pt x="1739" y="0"/>
                    <a:pt x="406" y="1048"/>
                    <a:pt x="1" y="2477"/>
                  </a:cubicBezTo>
                  <a:cubicBezTo>
                    <a:pt x="286" y="2549"/>
                    <a:pt x="572" y="2596"/>
                    <a:pt x="906" y="2596"/>
                  </a:cubicBezTo>
                  <a:cubicBezTo>
                    <a:pt x="2454" y="2596"/>
                    <a:pt x="3787" y="1548"/>
                    <a:pt x="4168" y="120"/>
                  </a:cubicBezTo>
                  <a:cubicBezTo>
                    <a:pt x="3882" y="24"/>
                    <a:pt x="3573" y="0"/>
                    <a:pt x="328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5"/>
            <p:cNvSpPr/>
            <p:nvPr/>
          </p:nvSpPr>
          <p:spPr>
            <a:xfrm>
              <a:off x="5693904" y="3161251"/>
              <a:ext cx="61806" cy="145557"/>
            </a:xfrm>
            <a:custGeom>
              <a:rect b="b" l="l" r="r" t="t"/>
              <a:pathLst>
                <a:path extrusionOk="0" h="4882" w="2073">
                  <a:moveTo>
                    <a:pt x="1049" y="0"/>
                  </a:moveTo>
                  <a:cubicBezTo>
                    <a:pt x="382" y="619"/>
                    <a:pt x="1" y="1500"/>
                    <a:pt x="1" y="2453"/>
                  </a:cubicBezTo>
                  <a:cubicBezTo>
                    <a:pt x="1" y="3406"/>
                    <a:pt x="406" y="4263"/>
                    <a:pt x="1049" y="4882"/>
                  </a:cubicBezTo>
                  <a:cubicBezTo>
                    <a:pt x="1692" y="4263"/>
                    <a:pt x="2073" y="3406"/>
                    <a:pt x="2073" y="2453"/>
                  </a:cubicBezTo>
                  <a:cubicBezTo>
                    <a:pt x="2073" y="1500"/>
                    <a:pt x="1692" y="619"/>
                    <a:pt x="1049"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5"/>
            <p:cNvSpPr/>
            <p:nvPr/>
          </p:nvSpPr>
          <p:spPr>
            <a:xfrm>
              <a:off x="5627178" y="3132837"/>
              <a:ext cx="124984" cy="77430"/>
            </a:xfrm>
            <a:custGeom>
              <a:rect b="b" l="l" r="r" t="t"/>
              <a:pathLst>
                <a:path extrusionOk="0" h="2597" w="4192">
                  <a:moveTo>
                    <a:pt x="929" y="0"/>
                  </a:moveTo>
                  <a:cubicBezTo>
                    <a:pt x="596" y="0"/>
                    <a:pt x="310" y="24"/>
                    <a:pt x="0" y="120"/>
                  </a:cubicBezTo>
                  <a:cubicBezTo>
                    <a:pt x="429" y="1548"/>
                    <a:pt x="1739" y="2596"/>
                    <a:pt x="3287" y="2596"/>
                  </a:cubicBezTo>
                  <a:cubicBezTo>
                    <a:pt x="3596" y="2596"/>
                    <a:pt x="3906" y="2549"/>
                    <a:pt x="4192" y="2477"/>
                  </a:cubicBezTo>
                  <a:cubicBezTo>
                    <a:pt x="3811" y="1048"/>
                    <a:pt x="2501" y="0"/>
                    <a:pt x="929" y="0"/>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5"/>
            <p:cNvSpPr/>
            <p:nvPr/>
          </p:nvSpPr>
          <p:spPr>
            <a:xfrm>
              <a:off x="5698168" y="3161251"/>
              <a:ext cx="53995" cy="49284"/>
            </a:xfrm>
            <a:custGeom>
              <a:rect b="b" l="l" r="r" t="t"/>
              <a:pathLst>
                <a:path extrusionOk="0" h="1653" w="1811">
                  <a:moveTo>
                    <a:pt x="882" y="0"/>
                  </a:moveTo>
                  <a:lnTo>
                    <a:pt x="858" y="24"/>
                  </a:lnTo>
                  <a:cubicBezTo>
                    <a:pt x="811" y="119"/>
                    <a:pt x="739" y="167"/>
                    <a:pt x="691" y="238"/>
                  </a:cubicBezTo>
                  <a:cubicBezTo>
                    <a:pt x="596" y="333"/>
                    <a:pt x="501" y="476"/>
                    <a:pt x="430" y="595"/>
                  </a:cubicBezTo>
                  <a:cubicBezTo>
                    <a:pt x="263" y="857"/>
                    <a:pt x="120" y="1167"/>
                    <a:pt x="25" y="1453"/>
                  </a:cubicBezTo>
                  <a:cubicBezTo>
                    <a:pt x="1" y="1500"/>
                    <a:pt x="1" y="1500"/>
                    <a:pt x="1" y="1524"/>
                  </a:cubicBezTo>
                  <a:cubicBezTo>
                    <a:pt x="72" y="1524"/>
                    <a:pt x="96" y="1548"/>
                    <a:pt x="120" y="1548"/>
                  </a:cubicBezTo>
                  <a:cubicBezTo>
                    <a:pt x="215" y="1572"/>
                    <a:pt x="334" y="1572"/>
                    <a:pt x="453" y="1619"/>
                  </a:cubicBezTo>
                  <a:cubicBezTo>
                    <a:pt x="549" y="1643"/>
                    <a:pt x="596" y="1643"/>
                    <a:pt x="691" y="1643"/>
                  </a:cubicBezTo>
                  <a:cubicBezTo>
                    <a:pt x="763" y="1649"/>
                    <a:pt x="837" y="1652"/>
                    <a:pt x="914" y="1652"/>
                  </a:cubicBezTo>
                  <a:cubicBezTo>
                    <a:pt x="1142" y="1652"/>
                    <a:pt x="1388" y="1625"/>
                    <a:pt x="1620" y="1572"/>
                  </a:cubicBezTo>
                  <a:cubicBezTo>
                    <a:pt x="1668" y="1572"/>
                    <a:pt x="1692" y="1548"/>
                    <a:pt x="1763" y="1548"/>
                  </a:cubicBezTo>
                  <a:cubicBezTo>
                    <a:pt x="1787" y="1524"/>
                    <a:pt x="1787" y="1524"/>
                    <a:pt x="1811" y="1524"/>
                  </a:cubicBezTo>
                  <a:lnTo>
                    <a:pt x="1811" y="1429"/>
                  </a:lnTo>
                  <a:cubicBezTo>
                    <a:pt x="1763" y="1215"/>
                    <a:pt x="1668" y="1000"/>
                    <a:pt x="1549" y="810"/>
                  </a:cubicBezTo>
                  <a:cubicBezTo>
                    <a:pt x="1430" y="619"/>
                    <a:pt x="1311" y="476"/>
                    <a:pt x="1192" y="286"/>
                  </a:cubicBezTo>
                  <a:cubicBezTo>
                    <a:pt x="1120" y="262"/>
                    <a:pt x="1096" y="214"/>
                    <a:pt x="1073" y="167"/>
                  </a:cubicBezTo>
                  <a:lnTo>
                    <a:pt x="930" y="24"/>
                  </a:lnTo>
                  <a:lnTo>
                    <a:pt x="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5"/>
            <p:cNvSpPr/>
            <p:nvPr/>
          </p:nvSpPr>
          <p:spPr>
            <a:xfrm>
              <a:off x="5704578" y="3053319"/>
              <a:ext cx="43321" cy="50447"/>
            </a:xfrm>
            <a:custGeom>
              <a:rect b="b" l="l" r="r" t="t"/>
              <a:pathLst>
                <a:path extrusionOk="0" h="1692" w="1453">
                  <a:moveTo>
                    <a:pt x="715" y="596"/>
                  </a:moveTo>
                  <a:lnTo>
                    <a:pt x="858" y="1000"/>
                  </a:lnTo>
                  <a:lnTo>
                    <a:pt x="572" y="1000"/>
                  </a:lnTo>
                  <a:lnTo>
                    <a:pt x="715" y="596"/>
                  </a:lnTo>
                  <a:close/>
                  <a:moveTo>
                    <a:pt x="715" y="0"/>
                  </a:moveTo>
                  <a:cubicBezTo>
                    <a:pt x="619" y="0"/>
                    <a:pt x="572" y="48"/>
                    <a:pt x="524" y="119"/>
                  </a:cubicBezTo>
                  <a:lnTo>
                    <a:pt x="24" y="1453"/>
                  </a:lnTo>
                  <a:cubicBezTo>
                    <a:pt x="0" y="1548"/>
                    <a:pt x="24" y="1620"/>
                    <a:pt x="119" y="1667"/>
                  </a:cubicBezTo>
                  <a:cubicBezTo>
                    <a:pt x="145" y="1680"/>
                    <a:pt x="172" y="1686"/>
                    <a:pt x="199" y="1686"/>
                  </a:cubicBezTo>
                  <a:cubicBezTo>
                    <a:pt x="272" y="1686"/>
                    <a:pt x="340" y="1642"/>
                    <a:pt x="357" y="1572"/>
                  </a:cubicBezTo>
                  <a:lnTo>
                    <a:pt x="453" y="1358"/>
                  </a:lnTo>
                  <a:lnTo>
                    <a:pt x="1000" y="1358"/>
                  </a:lnTo>
                  <a:lnTo>
                    <a:pt x="1096" y="1572"/>
                  </a:lnTo>
                  <a:cubicBezTo>
                    <a:pt x="1119" y="1620"/>
                    <a:pt x="1191" y="1691"/>
                    <a:pt x="1239" y="1691"/>
                  </a:cubicBezTo>
                  <a:lnTo>
                    <a:pt x="1310" y="1691"/>
                  </a:lnTo>
                  <a:cubicBezTo>
                    <a:pt x="1405" y="1667"/>
                    <a:pt x="1453" y="1572"/>
                    <a:pt x="1405" y="1477"/>
                  </a:cubicBezTo>
                  <a:lnTo>
                    <a:pt x="881" y="119"/>
                  </a:lnTo>
                  <a:cubicBezTo>
                    <a:pt x="858" y="24"/>
                    <a:pt x="762"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5"/>
            <p:cNvSpPr/>
            <p:nvPr/>
          </p:nvSpPr>
          <p:spPr>
            <a:xfrm>
              <a:off x="5612270" y="3211639"/>
              <a:ext cx="35539" cy="51878"/>
            </a:xfrm>
            <a:custGeom>
              <a:rect b="b" l="l" r="r" t="t"/>
              <a:pathLst>
                <a:path extrusionOk="0" h="1740" w="1192">
                  <a:moveTo>
                    <a:pt x="572" y="358"/>
                  </a:moveTo>
                  <a:cubicBezTo>
                    <a:pt x="619" y="358"/>
                    <a:pt x="691" y="406"/>
                    <a:pt x="715" y="477"/>
                  </a:cubicBezTo>
                  <a:cubicBezTo>
                    <a:pt x="739" y="572"/>
                    <a:pt x="643" y="668"/>
                    <a:pt x="572" y="668"/>
                  </a:cubicBezTo>
                  <a:lnTo>
                    <a:pt x="334" y="668"/>
                  </a:lnTo>
                  <a:lnTo>
                    <a:pt x="334" y="358"/>
                  </a:lnTo>
                  <a:close/>
                  <a:moveTo>
                    <a:pt x="643" y="1001"/>
                  </a:moveTo>
                  <a:cubicBezTo>
                    <a:pt x="762" y="1001"/>
                    <a:pt x="834" y="1073"/>
                    <a:pt x="834" y="1168"/>
                  </a:cubicBezTo>
                  <a:cubicBezTo>
                    <a:pt x="834" y="1263"/>
                    <a:pt x="739" y="1382"/>
                    <a:pt x="643" y="1382"/>
                  </a:cubicBezTo>
                  <a:lnTo>
                    <a:pt x="358" y="1382"/>
                  </a:lnTo>
                  <a:lnTo>
                    <a:pt x="358" y="1001"/>
                  </a:lnTo>
                  <a:close/>
                  <a:moveTo>
                    <a:pt x="167" y="1"/>
                  </a:moveTo>
                  <a:cubicBezTo>
                    <a:pt x="96" y="1"/>
                    <a:pt x="0" y="96"/>
                    <a:pt x="0" y="191"/>
                  </a:cubicBezTo>
                  <a:lnTo>
                    <a:pt x="0" y="1549"/>
                  </a:lnTo>
                  <a:lnTo>
                    <a:pt x="0" y="1620"/>
                  </a:lnTo>
                  <a:cubicBezTo>
                    <a:pt x="24" y="1716"/>
                    <a:pt x="96" y="1739"/>
                    <a:pt x="167" y="1739"/>
                  </a:cubicBezTo>
                  <a:lnTo>
                    <a:pt x="643" y="1739"/>
                  </a:lnTo>
                  <a:cubicBezTo>
                    <a:pt x="953" y="1739"/>
                    <a:pt x="1191" y="1501"/>
                    <a:pt x="1191" y="1192"/>
                  </a:cubicBezTo>
                  <a:cubicBezTo>
                    <a:pt x="1191" y="1025"/>
                    <a:pt x="1096" y="882"/>
                    <a:pt x="977" y="787"/>
                  </a:cubicBezTo>
                  <a:cubicBezTo>
                    <a:pt x="1048" y="691"/>
                    <a:pt x="1072" y="572"/>
                    <a:pt x="1048" y="430"/>
                  </a:cubicBezTo>
                  <a:cubicBezTo>
                    <a:pt x="1001" y="191"/>
                    <a:pt x="810" y="1"/>
                    <a:pt x="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5"/>
            <p:cNvSpPr/>
            <p:nvPr/>
          </p:nvSpPr>
          <p:spPr>
            <a:xfrm>
              <a:off x="5794024" y="3211639"/>
              <a:ext cx="45468" cy="51878"/>
            </a:xfrm>
            <a:custGeom>
              <a:rect b="b" l="l" r="r" t="t"/>
              <a:pathLst>
                <a:path extrusionOk="0" h="1740" w="1525">
                  <a:moveTo>
                    <a:pt x="858" y="1"/>
                  </a:moveTo>
                  <a:cubicBezTo>
                    <a:pt x="382" y="1"/>
                    <a:pt x="1" y="382"/>
                    <a:pt x="1" y="858"/>
                  </a:cubicBezTo>
                  <a:cubicBezTo>
                    <a:pt x="1" y="1334"/>
                    <a:pt x="382" y="1739"/>
                    <a:pt x="858" y="1739"/>
                  </a:cubicBezTo>
                  <a:cubicBezTo>
                    <a:pt x="1049" y="1739"/>
                    <a:pt x="1215" y="1668"/>
                    <a:pt x="1334" y="1549"/>
                  </a:cubicBezTo>
                  <a:cubicBezTo>
                    <a:pt x="1382" y="1525"/>
                    <a:pt x="1406" y="1501"/>
                    <a:pt x="1406" y="1454"/>
                  </a:cubicBezTo>
                  <a:cubicBezTo>
                    <a:pt x="1525" y="1382"/>
                    <a:pt x="1525" y="1287"/>
                    <a:pt x="1430" y="1239"/>
                  </a:cubicBezTo>
                  <a:cubicBezTo>
                    <a:pt x="1408" y="1206"/>
                    <a:pt x="1370" y="1188"/>
                    <a:pt x="1329" y="1188"/>
                  </a:cubicBezTo>
                  <a:cubicBezTo>
                    <a:pt x="1282" y="1188"/>
                    <a:pt x="1230" y="1212"/>
                    <a:pt x="1192" y="1263"/>
                  </a:cubicBezTo>
                  <a:lnTo>
                    <a:pt x="1168" y="1287"/>
                  </a:lnTo>
                  <a:cubicBezTo>
                    <a:pt x="1096" y="1358"/>
                    <a:pt x="1025" y="1382"/>
                    <a:pt x="906" y="1382"/>
                  </a:cubicBezTo>
                  <a:cubicBezTo>
                    <a:pt x="620" y="1382"/>
                    <a:pt x="382" y="1144"/>
                    <a:pt x="382" y="882"/>
                  </a:cubicBezTo>
                  <a:cubicBezTo>
                    <a:pt x="382" y="596"/>
                    <a:pt x="620" y="358"/>
                    <a:pt x="906" y="358"/>
                  </a:cubicBezTo>
                  <a:cubicBezTo>
                    <a:pt x="977" y="358"/>
                    <a:pt x="1096" y="406"/>
                    <a:pt x="1168" y="453"/>
                  </a:cubicBezTo>
                  <a:cubicBezTo>
                    <a:pt x="1199" y="469"/>
                    <a:pt x="1229" y="477"/>
                    <a:pt x="1256" y="477"/>
                  </a:cubicBezTo>
                  <a:cubicBezTo>
                    <a:pt x="1311" y="477"/>
                    <a:pt x="1358" y="445"/>
                    <a:pt x="1406" y="382"/>
                  </a:cubicBezTo>
                  <a:cubicBezTo>
                    <a:pt x="1454" y="310"/>
                    <a:pt x="1430" y="215"/>
                    <a:pt x="1334" y="144"/>
                  </a:cubicBezTo>
                  <a:cubicBezTo>
                    <a:pt x="1192" y="72"/>
                    <a:pt x="1049"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5"/>
            <p:cNvSpPr/>
            <p:nvPr/>
          </p:nvSpPr>
          <p:spPr>
            <a:xfrm>
              <a:off x="5549061" y="3002186"/>
              <a:ext cx="354351" cy="336582"/>
            </a:xfrm>
            <a:custGeom>
              <a:rect b="b" l="l" r="r" t="t"/>
              <a:pathLst>
                <a:path extrusionOk="0" h="11289" w="11885">
                  <a:moveTo>
                    <a:pt x="3549" y="4525"/>
                  </a:moveTo>
                  <a:cubicBezTo>
                    <a:pt x="4359" y="4525"/>
                    <a:pt x="5097" y="4835"/>
                    <a:pt x="5669" y="5335"/>
                  </a:cubicBezTo>
                  <a:cubicBezTo>
                    <a:pt x="5288" y="5716"/>
                    <a:pt x="5026" y="6169"/>
                    <a:pt x="4883" y="6645"/>
                  </a:cubicBezTo>
                  <a:cubicBezTo>
                    <a:pt x="3930" y="6311"/>
                    <a:pt x="3192" y="5573"/>
                    <a:pt x="2859" y="4621"/>
                  </a:cubicBezTo>
                  <a:cubicBezTo>
                    <a:pt x="3073" y="4549"/>
                    <a:pt x="3311" y="4525"/>
                    <a:pt x="3549" y="4525"/>
                  </a:cubicBezTo>
                  <a:close/>
                  <a:moveTo>
                    <a:pt x="8288" y="4573"/>
                  </a:moveTo>
                  <a:cubicBezTo>
                    <a:pt x="8526" y="4573"/>
                    <a:pt x="8765" y="4597"/>
                    <a:pt x="8955" y="4621"/>
                  </a:cubicBezTo>
                  <a:cubicBezTo>
                    <a:pt x="8645" y="5573"/>
                    <a:pt x="7883" y="6311"/>
                    <a:pt x="6931" y="6645"/>
                  </a:cubicBezTo>
                  <a:cubicBezTo>
                    <a:pt x="6788" y="6169"/>
                    <a:pt x="6526" y="5716"/>
                    <a:pt x="6169" y="5335"/>
                  </a:cubicBezTo>
                  <a:cubicBezTo>
                    <a:pt x="6740" y="4859"/>
                    <a:pt x="7479" y="4573"/>
                    <a:pt x="8288" y="4573"/>
                  </a:cubicBezTo>
                  <a:close/>
                  <a:moveTo>
                    <a:pt x="5931" y="5573"/>
                  </a:moveTo>
                  <a:cubicBezTo>
                    <a:pt x="6216" y="5907"/>
                    <a:pt x="6455" y="6288"/>
                    <a:pt x="6621" y="6740"/>
                  </a:cubicBezTo>
                  <a:cubicBezTo>
                    <a:pt x="6407" y="6788"/>
                    <a:pt x="6169" y="6835"/>
                    <a:pt x="5931" y="6835"/>
                  </a:cubicBezTo>
                  <a:cubicBezTo>
                    <a:pt x="5692" y="6835"/>
                    <a:pt x="5454" y="6788"/>
                    <a:pt x="5240" y="6764"/>
                  </a:cubicBezTo>
                  <a:cubicBezTo>
                    <a:pt x="5383" y="6288"/>
                    <a:pt x="5621" y="5907"/>
                    <a:pt x="5931" y="5573"/>
                  </a:cubicBezTo>
                  <a:close/>
                  <a:moveTo>
                    <a:pt x="6669" y="7073"/>
                  </a:moveTo>
                  <a:cubicBezTo>
                    <a:pt x="6693" y="7240"/>
                    <a:pt x="6717" y="7431"/>
                    <a:pt x="6717" y="7597"/>
                  </a:cubicBezTo>
                  <a:cubicBezTo>
                    <a:pt x="6764" y="8312"/>
                    <a:pt x="6550" y="9026"/>
                    <a:pt x="6169" y="9598"/>
                  </a:cubicBezTo>
                  <a:cubicBezTo>
                    <a:pt x="6121" y="9622"/>
                    <a:pt x="6121" y="9645"/>
                    <a:pt x="6097" y="9645"/>
                  </a:cubicBezTo>
                  <a:cubicBezTo>
                    <a:pt x="6143" y="9714"/>
                    <a:pt x="5949" y="9957"/>
                    <a:pt x="5932" y="9957"/>
                  </a:cubicBezTo>
                  <a:cubicBezTo>
                    <a:pt x="5931" y="9957"/>
                    <a:pt x="5931" y="9956"/>
                    <a:pt x="5931" y="9955"/>
                  </a:cubicBezTo>
                  <a:cubicBezTo>
                    <a:pt x="5454" y="9455"/>
                    <a:pt x="5121" y="8764"/>
                    <a:pt x="5073" y="8026"/>
                  </a:cubicBezTo>
                  <a:lnTo>
                    <a:pt x="5073" y="7455"/>
                  </a:lnTo>
                  <a:cubicBezTo>
                    <a:pt x="5073" y="7335"/>
                    <a:pt x="5097" y="7216"/>
                    <a:pt x="5121" y="7073"/>
                  </a:cubicBezTo>
                  <a:cubicBezTo>
                    <a:pt x="5359" y="7121"/>
                    <a:pt x="5621" y="7145"/>
                    <a:pt x="5883" y="7145"/>
                  </a:cubicBezTo>
                  <a:cubicBezTo>
                    <a:pt x="6169" y="7145"/>
                    <a:pt x="6431" y="7121"/>
                    <a:pt x="6669" y="7073"/>
                  </a:cubicBezTo>
                  <a:close/>
                  <a:moveTo>
                    <a:pt x="9288" y="4668"/>
                  </a:moveTo>
                  <a:cubicBezTo>
                    <a:pt x="10574" y="5097"/>
                    <a:pt x="11503" y="6311"/>
                    <a:pt x="11503" y="7740"/>
                  </a:cubicBezTo>
                  <a:cubicBezTo>
                    <a:pt x="11503" y="9574"/>
                    <a:pt x="10074" y="11003"/>
                    <a:pt x="8288" y="11003"/>
                  </a:cubicBezTo>
                  <a:cubicBezTo>
                    <a:pt x="7479" y="11003"/>
                    <a:pt x="6740" y="10693"/>
                    <a:pt x="6169" y="10193"/>
                  </a:cubicBezTo>
                  <a:cubicBezTo>
                    <a:pt x="6788" y="9526"/>
                    <a:pt x="7121" y="8669"/>
                    <a:pt x="7098" y="7740"/>
                  </a:cubicBezTo>
                  <a:lnTo>
                    <a:pt x="7121" y="7740"/>
                  </a:lnTo>
                  <a:cubicBezTo>
                    <a:pt x="7121" y="7478"/>
                    <a:pt x="7098" y="7216"/>
                    <a:pt x="7026" y="6931"/>
                  </a:cubicBezTo>
                  <a:cubicBezTo>
                    <a:pt x="8098" y="6573"/>
                    <a:pt x="8931" y="5740"/>
                    <a:pt x="9288" y="4668"/>
                  </a:cubicBezTo>
                  <a:close/>
                  <a:moveTo>
                    <a:pt x="5931" y="1"/>
                  </a:moveTo>
                  <a:cubicBezTo>
                    <a:pt x="3954" y="1"/>
                    <a:pt x="2358" y="1620"/>
                    <a:pt x="2358" y="3573"/>
                  </a:cubicBezTo>
                  <a:cubicBezTo>
                    <a:pt x="2358" y="3859"/>
                    <a:pt x="2382" y="4121"/>
                    <a:pt x="2454" y="4382"/>
                  </a:cubicBezTo>
                  <a:cubicBezTo>
                    <a:pt x="1025" y="4859"/>
                    <a:pt x="1" y="6192"/>
                    <a:pt x="1" y="7788"/>
                  </a:cubicBezTo>
                  <a:cubicBezTo>
                    <a:pt x="1" y="8264"/>
                    <a:pt x="96" y="8693"/>
                    <a:pt x="263" y="9122"/>
                  </a:cubicBezTo>
                  <a:cubicBezTo>
                    <a:pt x="299" y="9194"/>
                    <a:pt x="377" y="9225"/>
                    <a:pt x="444" y="9225"/>
                  </a:cubicBezTo>
                  <a:cubicBezTo>
                    <a:pt x="465" y="9225"/>
                    <a:pt x="484" y="9222"/>
                    <a:pt x="501" y="9217"/>
                  </a:cubicBezTo>
                  <a:cubicBezTo>
                    <a:pt x="596" y="9169"/>
                    <a:pt x="620" y="9050"/>
                    <a:pt x="596" y="8979"/>
                  </a:cubicBezTo>
                  <a:cubicBezTo>
                    <a:pt x="453" y="8574"/>
                    <a:pt x="358" y="8169"/>
                    <a:pt x="358" y="7740"/>
                  </a:cubicBezTo>
                  <a:cubicBezTo>
                    <a:pt x="358" y="6311"/>
                    <a:pt x="1287" y="5121"/>
                    <a:pt x="2573" y="4692"/>
                  </a:cubicBezTo>
                  <a:cubicBezTo>
                    <a:pt x="2930" y="5764"/>
                    <a:pt x="3764" y="6597"/>
                    <a:pt x="4835" y="6954"/>
                  </a:cubicBezTo>
                  <a:cubicBezTo>
                    <a:pt x="4788" y="7097"/>
                    <a:pt x="4764" y="7240"/>
                    <a:pt x="4764" y="7359"/>
                  </a:cubicBezTo>
                  <a:cubicBezTo>
                    <a:pt x="4740" y="7550"/>
                    <a:pt x="4740" y="7716"/>
                    <a:pt x="4764" y="7907"/>
                  </a:cubicBezTo>
                  <a:cubicBezTo>
                    <a:pt x="4788" y="8717"/>
                    <a:pt x="5145" y="9526"/>
                    <a:pt x="5716" y="10122"/>
                  </a:cubicBezTo>
                  <a:cubicBezTo>
                    <a:pt x="5145" y="10646"/>
                    <a:pt x="4407" y="10931"/>
                    <a:pt x="3597" y="10931"/>
                  </a:cubicBezTo>
                  <a:cubicBezTo>
                    <a:pt x="2573" y="10931"/>
                    <a:pt x="1573" y="10431"/>
                    <a:pt x="977" y="9598"/>
                  </a:cubicBezTo>
                  <a:cubicBezTo>
                    <a:pt x="952" y="9547"/>
                    <a:pt x="906" y="9523"/>
                    <a:pt x="857" y="9523"/>
                  </a:cubicBezTo>
                  <a:cubicBezTo>
                    <a:pt x="816" y="9523"/>
                    <a:pt x="772" y="9541"/>
                    <a:pt x="739" y="9574"/>
                  </a:cubicBezTo>
                  <a:cubicBezTo>
                    <a:pt x="668" y="9622"/>
                    <a:pt x="668" y="9741"/>
                    <a:pt x="715" y="9812"/>
                  </a:cubicBezTo>
                  <a:cubicBezTo>
                    <a:pt x="1406" y="10717"/>
                    <a:pt x="2478" y="11289"/>
                    <a:pt x="3597" y="11289"/>
                  </a:cubicBezTo>
                  <a:cubicBezTo>
                    <a:pt x="4502" y="11289"/>
                    <a:pt x="5335" y="10955"/>
                    <a:pt x="5954" y="10408"/>
                  </a:cubicBezTo>
                  <a:cubicBezTo>
                    <a:pt x="6574" y="10955"/>
                    <a:pt x="7407" y="11289"/>
                    <a:pt x="8312" y="11289"/>
                  </a:cubicBezTo>
                  <a:cubicBezTo>
                    <a:pt x="10265" y="11289"/>
                    <a:pt x="11884" y="9693"/>
                    <a:pt x="11884" y="7716"/>
                  </a:cubicBezTo>
                  <a:cubicBezTo>
                    <a:pt x="11860" y="6192"/>
                    <a:pt x="10813" y="4859"/>
                    <a:pt x="9408" y="4382"/>
                  </a:cubicBezTo>
                  <a:cubicBezTo>
                    <a:pt x="9479" y="4121"/>
                    <a:pt x="9503" y="3859"/>
                    <a:pt x="9503" y="3573"/>
                  </a:cubicBezTo>
                  <a:cubicBezTo>
                    <a:pt x="9503" y="2763"/>
                    <a:pt x="9241" y="2001"/>
                    <a:pt x="8717" y="1382"/>
                  </a:cubicBezTo>
                  <a:cubicBezTo>
                    <a:pt x="8691" y="1331"/>
                    <a:pt x="8645" y="1307"/>
                    <a:pt x="8597" y="1307"/>
                  </a:cubicBezTo>
                  <a:cubicBezTo>
                    <a:pt x="8555" y="1307"/>
                    <a:pt x="8512" y="1325"/>
                    <a:pt x="8479" y="1358"/>
                  </a:cubicBezTo>
                  <a:cubicBezTo>
                    <a:pt x="8407" y="1406"/>
                    <a:pt x="8407" y="1525"/>
                    <a:pt x="8455" y="1572"/>
                  </a:cubicBezTo>
                  <a:cubicBezTo>
                    <a:pt x="8907" y="2144"/>
                    <a:pt x="9146" y="2835"/>
                    <a:pt x="9146" y="3573"/>
                  </a:cubicBezTo>
                  <a:cubicBezTo>
                    <a:pt x="9146" y="3811"/>
                    <a:pt x="9122" y="4049"/>
                    <a:pt x="9050" y="4287"/>
                  </a:cubicBezTo>
                  <a:cubicBezTo>
                    <a:pt x="8812" y="4240"/>
                    <a:pt x="8550" y="4216"/>
                    <a:pt x="8288" y="4216"/>
                  </a:cubicBezTo>
                  <a:cubicBezTo>
                    <a:pt x="7383" y="4216"/>
                    <a:pt x="6550" y="4525"/>
                    <a:pt x="5931" y="5097"/>
                  </a:cubicBezTo>
                  <a:cubicBezTo>
                    <a:pt x="5311" y="4525"/>
                    <a:pt x="4478" y="4216"/>
                    <a:pt x="3573" y="4216"/>
                  </a:cubicBezTo>
                  <a:cubicBezTo>
                    <a:pt x="3311" y="4216"/>
                    <a:pt x="3049" y="4240"/>
                    <a:pt x="2811" y="4287"/>
                  </a:cubicBezTo>
                  <a:cubicBezTo>
                    <a:pt x="2739" y="4049"/>
                    <a:pt x="2716" y="3811"/>
                    <a:pt x="2716" y="3573"/>
                  </a:cubicBezTo>
                  <a:cubicBezTo>
                    <a:pt x="2716" y="1787"/>
                    <a:pt x="4168" y="358"/>
                    <a:pt x="5931" y="358"/>
                  </a:cubicBezTo>
                  <a:cubicBezTo>
                    <a:pt x="6669" y="358"/>
                    <a:pt x="7360" y="596"/>
                    <a:pt x="7931" y="1048"/>
                  </a:cubicBezTo>
                  <a:cubicBezTo>
                    <a:pt x="7964" y="1082"/>
                    <a:pt x="8002" y="1099"/>
                    <a:pt x="8041" y="1099"/>
                  </a:cubicBezTo>
                  <a:cubicBezTo>
                    <a:pt x="8086" y="1099"/>
                    <a:pt x="8131" y="1076"/>
                    <a:pt x="8169" y="1025"/>
                  </a:cubicBezTo>
                  <a:cubicBezTo>
                    <a:pt x="8217" y="929"/>
                    <a:pt x="8217" y="834"/>
                    <a:pt x="8122" y="787"/>
                  </a:cubicBezTo>
                  <a:cubicBezTo>
                    <a:pt x="7502" y="286"/>
                    <a:pt x="6740" y="1"/>
                    <a:pt x="593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0" name="Google Shape;3090;p55"/>
          <p:cNvGrpSpPr/>
          <p:nvPr/>
        </p:nvGrpSpPr>
        <p:grpSpPr>
          <a:xfrm>
            <a:off x="6296026" y="2994553"/>
            <a:ext cx="307482" cy="354172"/>
            <a:chOff x="6181713" y="2994553"/>
            <a:chExt cx="307482" cy="354172"/>
          </a:xfrm>
        </p:grpSpPr>
        <p:sp>
          <p:nvSpPr>
            <p:cNvPr id="3091" name="Google Shape;3091;p55"/>
            <p:cNvSpPr/>
            <p:nvPr/>
          </p:nvSpPr>
          <p:spPr>
            <a:xfrm>
              <a:off x="6186692" y="3000069"/>
              <a:ext cx="296093" cy="342962"/>
            </a:xfrm>
            <a:custGeom>
              <a:rect b="b" l="l" r="r" t="t"/>
              <a:pathLst>
                <a:path extrusionOk="0" h="11503" w="9931">
                  <a:moveTo>
                    <a:pt x="5001" y="0"/>
                  </a:moveTo>
                  <a:lnTo>
                    <a:pt x="0" y="2882"/>
                  </a:lnTo>
                  <a:lnTo>
                    <a:pt x="0" y="8621"/>
                  </a:lnTo>
                  <a:lnTo>
                    <a:pt x="4954" y="11503"/>
                  </a:lnTo>
                  <a:lnTo>
                    <a:pt x="9931" y="8621"/>
                  </a:lnTo>
                  <a:lnTo>
                    <a:pt x="9931" y="2882"/>
                  </a:lnTo>
                  <a:lnTo>
                    <a:pt x="5001"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55"/>
            <p:cNvSpPr/>
            <p:nvPr/>
          </p:nvSpPr>
          <p:spPr>
            <a:xfrm>
              <a:off x="6320176" y="3076754"/>
              <a:ext cx="163327" cy="266278"/>
            </a:xfrm>
            <a:custGeom>
              <a:rect b="b" l="l" r="r" t="t"/>
              <a:pathLst>
                <a:path extrusionOk="0" h="8931" w="5478">
                  <a:moveTo>
                    <a:pt x="5001" y="0"/>
                  </a:moveTo>
                  <a:lnTo>
                    <a:pt x="5001" y="5763"/>
                  </a:lnTo>
                  <a:lnTo>
                    <a:pt x="0" y="8645"/>
                  </a:lnTo>
                  <a:lnTo>
                    <a:pt x="477" y="8931"/>
                  </a:lnTo>
                  <a:lnTo>
                    <a:pt x="5478" y="6049"/>
                  </a:lnTo>
                  <a:lnTo>
                    <a:pt x="5478" y="310"/>
                  </a:lnTo>
                  <a:lnTo>
                    <a:pt x="5001" y="0"/>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55"/>
            <p:cNvSpPr/>
            <p:nvPr/>
          </p:nvSpPr>
          <p:spPr>
            <a:xfrm>
              <a:off x="6229984" y="3049771"/>
              <a:ext cx="210911" cy="244990"/>
            </a:xfrm>
            <a:custGeom>
              <a:rect b="b" l="l" r="r" t="t"/>
              <a:pathLst>
                <a:path extrusionOk="0" h="8217" w="7074">
                  <a:moveTo>
                    <a:pt x="3549" y="0"/>
                  </a:moveTo>
                  <a:lnTo>
                    <a:pt x="1" y="2048"/>
                  </a:lnTo>
                  <a:lnTo>
                    <a:pt x="1" y="6144"/>
                  </a:lnTo>
                  <a:lnTo>
                    <a:pt x="3549" y="8216"/>
                  </a:lnTo>
                  <a:lnTo>
                    <a:pt x="7074" y="6144"/>
                  </a:lnTo>
                  <a:lnTo>
                    <a:pt x="7074" y="2048"/>
                  </a:lnTo>
                  <a:lnTo>
                    <a:pt x="3549" y="0"/>
                  </a:ln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55"/>
            <p:cNvSpPr/>
            <p:nvPr/>
          </p:nvSpPr>
          <p:spPr>
            <a:xfrm>
              <a:off x="6318745" y="3101590"/>
              <a:ext cx="122152" cy="193171"/>
            </a:xfrm>
            <a:custGeom>
              <a:rect b="b" l="l" r="r" t="t"/>
              <a:pathLst>
                <a:path extrusionOk="0" h="6479" w="4097">
                  <a:moveTo>
                    <a:pt x="3597" y="1"/>
                  </a:moveTo>
                  <a:lnTo>
                    <a:pt x="3597" y="3978"/>
                  </a:lnTo>
                  <a:cubicBezTo>
                    <a:pt x="3597" y="4025"/>
                    <a:pt x="3573" y="4049"/>
                    <a:pt x="3549" y="4097"/>
                  </a:cubicBezTo>
                  <a:lnTo>
                    <a:pt x="1" y="6145"/>
                  </a:lnTo>
                  <a:lnTo>
                    <a:pt x="572" y="6478"/>
                  </a:lnTo>
                  <a:lnTo>
                    <a:pt x="4097" y="4406"/>
                  </a:lnTo>
                  <a:lnTo>
                    <a:pt x="4097" y="310"/>
                  </a:lnTo>
                  <a:lnTo>
                    <a:pt x="3597" y="1"/>
                  </a:ln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55"/>
            <p:cNvSpPr/>
            <p:nvPr/>
          </p:nvSpPr>
          <p:spPr>
            <a:xfrm>
              <a:off x="6187408" y="3000069"/>
              <a:ext cx="148419" cy="110793"/>
            </a:xfrm>
            <a:custGeom>
              <a:rect b="b" l="l" r="r" t="t"/>
              <a:pathLst>
                <a:path extrusionOk="0" h="3716" w="4978">
                  <a:moveTo>
                    <a:pt x="4977" y="0"/>
                  </a:moveTo>
                  <a:lnTo>
                    <a:pt x="0" y="2882"/>
                  </a:lnTo>
                  <a:lnTo>
                    <a:pt x="1429" y="3715"/>
                  </a:lnTo>
                  <a:lnTo>
                    <a:pt x="4977" y="1667"/>
                  </a:lnTo>
                  <a:lnTo>
                    <a:pt x="4977"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55"/>
            <p:cNvSpPr/>
            <p:nvPr/>
          </p:nvSpPr>
          <p:spPr>
            <a:xfrm>
              <a:off x="6335799" y="3000069"/>
              <a:ext cx="147704" cy="110793"/>
            </a:xfrm>
            <a:custGeom>
              <a:rect b="b" l="l" r="r" t="t"/>
              <a:pathLst>
                <a:path extrusionOk="0" h="3716" w="4954">
                  <a:moveTo>
                    <a:pt x="0" y="0"/>
                  </a:moveTo>
                  <a:lnTo>
                    <a:pt x="0" y="1667"/>
                  </a:lnTo>
                  <a:lnTo>
                    <a:pt x="3525" y="3715"/>
                  </a:lnTo>
                  <a:lnTo>
                    <a:pt x="4954" y="2882"/>
                  </a:lnTo>
                  <a:lnTo>
                    <a:pt x="0"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5"/>
            <p:cNvSpPr/>
            <p:nvPr/>
          </p:nvSpPr>
          <p:spPr>
            <a:xfrm>
              <a:off x="6469282" y="3078155"/>
              <a:ext cx="14222" cy="15653"/>
            </a:xfrm>
            <a:custGeom>
              <a:rect b="b" l="l" r="r" t="t"/>
              <a:pathLst>
                <a:path extrusionOk="0" h="525" w="477">
                  <a:moveTo>
                    <a:pt x="0" y="1"/>
                  </a:moveTo>
                  <a:lnTo>
                    <a:pt x="0" y="525"/>
                  </a:lnTo>
                  <a:lnTo>
                    <a:pt x="477" y="263"/>
                  </a:lnTo>
                  <a:lnTo>
                    <a:pt x="0"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5"/>
            <p:cNvSpPr/>
            <p:nvPr/>
          </p:nvSpPr>
          <p:spPr>
            <a:xfrm>
              <a:off x="6187408" y="3232241"/>
              <a:ext cx="148419" cy="110793"/>
            </a:xfrm>
            <a:custGeom>
              <a:rect b="b" l="l" r="r" t="t"/>
              <a:pathLst>
                <a:path extrusionOk="0" h="3716" w="4978">
                  <a:moveTo>
                    <a:pt x="1429" y="0"/>
                  </a:moveTo>
                  <a:lnTo>
                    <a:pt x="0" y="834"/>
                  </a:lnTo>
                  <a:lnTo>
                    <a:pt x="4977" y="3716"/>
                  </a:lnTo>
                  <a:lnTo>
                    <a:pt x="4977" y="2049"/>
                  </a:lnTo>
                  <a:lnTo>
                    <a:pt x="142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5"/>
            <p:cNvSpPr/>
            <p:nvPr/>
          </p:nvSpPr>
          <p:spPr>
            <a:xfrm>
              <a:off x="6335799" y="3232241"/>
              <a:ext cx="147704" cy="110793"/>
            </a:xfrm>
            <a:custGeom>
              <a:rect b="b" l="l" r="r" t="t"/>
              <a:pathLst>
                <a:path extrusionOk="0" h="3716" w="4954">
                  <a:moveTo>
                    <a:pt x="3525" y="0"/>
                  </a:moveTo>
                  <a:lnTo>
                    <a:pt x="0" y="2049"/>
                  </a:lnTo>
                  <a:lnTo>
                    <a:pt x="0" y="3716"/>
                  </a:lnTo>
                  <a:lnTo>
                    <a:pt x="4954" y="834"/>
                  </a:lnTo>
                  <a:lnTo>
                    <a:pt x="3525"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5"/>
            <p:cNvSpPr/>
            <p:nvPr/>
          </p:nvSpPr>
          <p:spPr>
            <a:xfrm>
              <a:off x="6334368" y="3249295"/>
              <a:ext cx="149135" cy="93738"/>
            </a:xfrm>
            <a:custGeom>
              <a:rect b="b" l="l" r="r" t="t"/>
              <a:pathLst>
                <a:path extrusionOk="0" h="3144" w="5002">
                  <a:moveTo>
                    <a:pt x="4502" y="0"/>
                  </a:moveTo>
                  <a:lnTo>
                    <a:pt x="1" y="2596"/>
                  </a:lnTo>
                  <a:lnTo>
                    <a:pt x="1" y="3144"/>
                  </a:lnTo>
                  <a:lnTo>
                    <a:pt x="5002" y="262"/>
                  </a:lnTo>
                  <a:lnTo>
                    <a:pt x="4502"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5"/>
            <p:cNvSpPr/>
            <p:nvPr/>
          </p:nvSpPr>
          <p:spPr>
            <a:xfrm>
              <a:off x="6321577" y="3326666"/>
              <a:ext cx="14252" cy="16368"/>
            </a:xfrm>
            <a:custGeom>
              <a:rect b="b" l="l" r="r" t="t"/>
              <a:pathLst>
                <a:path extrusionOk="0" h="549" w="478">
                  <a:moveTo>
                    <a:pt x="477" y="1"/>
                  </a:moveTo>
                  <a:lnTo>
                    <a:pt x="1" y="263"/>
                  </a:lnTo>
                  <a:lnTo>
                    <a:pt x="477" y="54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55"/>
            <p:cNvSpPr/>
            <p:nvPr/>
          </p:nvSpPr>
          <p:spPr>
            <a:xfrm>
              <a:off x="6290360" y="3140648"/>
              <a:ext cx="89475" cy="10674"/>
            </a:xfrm>
            <a:custGeom>
              <a:rect b="b" l="l" r="r" t="t"/>
              <a:pathLst>
                <a:path extrusionOk="0" h="358" w="3001">
                  <a:moveTo>
                    <a:pt x="214" y="0"/>
                  </a:moveTo>
                  <a:cubicBezTo>
                    <a:pt x="119" y="0"/>
                    <a:pt x="48" y="72"/>
                    <a:pt x="24" y="167"/>
                  </a:cubicBezTo>
                  <a:cubicBezTo>
                    <a:pt x="0" y="286"/>
                    <a:pt x="95" y="358"/>
                    <a:pt x="214" y="358"/>
                  </a:cubicBezTo>
                  <a:lnTo>
                    <a:pt x="2834" y="358"/>
                  </a:lnTo>
                  <a:cubicBezTo>
                    <a:pt x="2906" y="358"/>
                    <a:pt x="2977" y="310"/>
                    <a:pt x="3001" y="215"/>
                  </a:cubicBezTo>
                  <a:cubicBezTo>
                    <a:pt x="3001" y="120"/>
                    <a:pt x="2906"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55"/>
            <p:cNvSpPr/>
            <p:nvPr/>
          </p:nvSpPr>
          <p:spPr>
            <a:xfrm>
              <a:off x="6290360" y="3166916"/>
              <a:ext cx="89475" cy="10674"/>
            </a:xfrm>
            <a:custGeom>
              <a:rect b="b" l="l" r="r" t="t"/>
              <a:pathLst>
                <a:path extrusionOk="0" h="358" w="3001">
                  <a:moveTo>
                    <a:pt x="214" y="1"/>
                  </a:moveTo>
                  <a:cubicBezTo>
                    <a:pt x="119" y="1"/>
                    <a:pt x="48" y="48"/>
                    <a:pt x="24" y="143"/>
                  </a:cubicBezTo>
                  <a:cubicBezTo>
                    <a:pt x="0" y="263"/>
                    <a:pt x="95" y="358"/>
                    <a:pt x="214" y="358"/>
                  </a:cubicBezTo>
                  <a:lnTo>
                    <a:pt x="2834" y="358"/>
                  </a:lnTo>
                  <a:cubicBezTo>
                    <a:pt x="2906" y="358"/>
                    <a:pt x="2977" y="286"/>
                    <a:pt x="3001" y="191"/>
                  </a:cubicBezTo>
                  <a:cubicBezTo>
                    <a:pt x="3001" y="72"/>
                    <a:pt x="2906"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5"/>
            <p:cNvSpPr/>
            <p:nvPr/>
          </p:nvSpPr>
          <p:spPr>
            <a:xfrm>
              <a:off x="6308816" y="3191782"/>
              <a:ext cx="51848" cy="10674"/>
            </a:xfrm>
            <a:custGeom>
              <a:rect b="b" l="l" r="r" t="t"/>
              <a:pathLst>
                <a:path extrusionOk="0" h="358" w="1739">
                  <a:moveTo>
                    <a:pt x="215" y="0"/>
                  </a:moveTo>
                  <a:cubicBezTo>
                    <a:pt x="119" y="0"/>
                    <a:pt x="48" y="48"/>
                    <a:pt x="24" y="143"/>
                  </a:cubicBezTo>
                  <a:cubicBezTo>
                    <a:pt x="0" y="262"/>
                    <a:pt x="96" y="357"/>
                    <a:pt x="215" y="357"/>
                  </a:cubicBezTo>
                  <a:lnTo>
                    <a:pt x="1524" y="357"/>
                  </a:lnTo>
                  <a:cubicBezTo>
                    <a:pt x="1620" y="357"/>
                    <a:pt x="1667" y="286"/>
                    <a:pt x="1691" y="191"/>
                  </a:cubicBezTo>
                  <a:cubicBezTo>
                    <a:pt x="1739" y="72"/>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55"/>
            <p:cNvSpPr/>
            <p:nvPr/>
          </p:nvSpPr>
          <p:spPr>
            <a:xfrm>
              <a:off x="6181713" y="2994553"/>
              <a:ext cx="307482" cy="354172"/>
            </a:xfrm>
            <a:custGeom>
              <a:rect b="b" l="l" r="r" t="t"/>
              <a:pathLst>
                <a:path extrusionOk="0" h="11879" w="10313">
                  <a:moveTo>
                    <a:pt x="4954" y="471"/>
                  </a:moveTo>
                  <a:lnTo>
                    <a:pt x="4954" y="1733"/>
                  </a:lnTo>
                  <a:lnTo>
                    <a:pt x="1596" y="3662"/>
                  </a:lnTo>
                  <a:lnTo>
                    <a:pt x="477" y="3067"/>
                  </a:lnTo>
                  <a:lnTo>
                    <a:pt x="929" y="2805"/>
                  </a:lnTo>
                  <a:lnTo>
                    <a:pt x="4954" y="471"/>
                  </a:lnTo>
                  <a:close/>
                  <a:moveTo>
                    <a:pt x="9955" y="3353"/>
                  </a:moveTo>
                  <a:lnTo>
                    <a:pt x="9955" y="8520"/>
                  </a:lnTo>
                  <a:lnTo>
                    <a:pt x="8860" y="7877"/>
                  </a:lnTo>
                  <a:lnTo>
                    <a:pt x="8860" y="3995"/>
                  </a:lnTo>
                  <a:lnTo>
                    <a:pt x="9955" y="3353"/>
                  </a:lnTo>
                  <a:close/>
                  <a:moveTo>
                    <a:pt x="5311" y="471"/>
                  </a:moveTo>
                  <a:lnTo>
                    <a:pt x="9764" y="3067"/>
                  </a:lnTo>
                  <a:lnTo>
                    <a:pt x="8669" y="3686"/>
                  </a:lnTo>
                  <a:lnTo>
                    <a:pt x="6669" y="2519"/>
                  </a:lnTo>
                  <a:cubicBezTo>
                    <a:pt x="6645" y="2503"/>
                    <a:pt x="6618" y="2495"/>
                    <a:pt x="6591" y="2495"/>
                  </a:cubicBezTo>
                  <a:cubicBezTo>
                    <a:pt x="6536" y="2495"/>
                    <a:pt x="6478" y="2527"/>
                    <a:pt x="6430" y="2590"/>
                  </a:cubicBezTo>
                  <a:cubicBezTo>
                    <a:pt x="6383" y="2686"/>
                    <a:pt x="6407" y="2757"/>
                    <a:pt x="6502" y="2829"/>
                  </a:cubicBezTo>
                  <a:lnTo>
                    <a:pt x="8502" y="3995"/>
                  </a:lnTo>
                  <a:lnTo>
                    <a:pt x="8502" y="7877"/>
                  </a:lnTo>
                  <a:lnTo>
                    <a:pt x="5121" y="9830"/>
                  </a:lnTo>
                  <a:lnTo>
                    <a:pt x="1763" y="7877"/>
                  </a:lnTo>
                  <a:lnTo>
                    <a:pt x="1763" y="3995"/>
                  </a:lnTo>
                  <a:lnTo>
                    <a:pt x="5121" y="2043"/>
                  </a:lnTo>
                  <a:lnTo>
                    <a:pt x="5811" y="2424"/>
                  </a:lnTo>
                  <a:cubicBezTo>
                    <a:pt x="5849" y="2452"/>
                    <a:pt x="5886" y="2465"/>
                    <a:pt x="5921" y="2465"/>
                  </a:cubicBezTo>
                  <a:cubicBezTo>
                    <a:pt x="5974" y="2465"/>
                    <a:pt x="6021" y="2434"/>
                    <a:pt x="6049" y="2376"/>
                  </a:cubicBezTo>
                  <a:cubicBezTo>
                    <a:pt x="6121" y="2281"/>
                    <a:pt x="6073" y="2186"/>
                    <a:pt x="6002" y="2138"/>
                  </a:cubicBezTo>
                  <a:lnTo>
                    <a:pt x="5311" y="1757"/>
                  </a:lnTo>
                  <a:lnTo>
                    <a:pt x="5311" y="471"/>
                  </a:lnTo>
                  <a:close/>
                  <a:moveTo>
                    <a:pt x="1620" y="8211"/>
                  </a:moveTo>
                  <a:lnTo>
                    <a:pt x="4978" y="10140"/>
                  </a:lnTo>
                  <a:lnTo>
                    <a:pt x="4978" y="11402"/>
                  </a:lnTo>
                  <a:lnTo>
                    <a:pt x="2739" y="10116"/>
                  </a:lnTo>
                  <a:lnTo>
                    <a:pt x="524" y="8830"/>
                  </a:lnTo>
                  <a:lnTo>
                    <a:pt x="1620" y="8211"/>
                  </a:lnTo>
                  <a:close/>
                  <a:moveTo>
                    <a:pt x="8669" y="8211"/>
                  </a:moveTo>
                  <a:lnTo>
                    <a:pt x="9764" y="8830"/>
                  </a:lnTo>
                  <a:lnTo>
                    <a:pt x="7550" y="10116"/>
                  </a:lnTo>
                  <a:lnTo>
                    <a:pt x="5311" y="11402"/>
                  </a:lnTo>
                  <a:lnTo>
                    <a:pt x="5311" y="10140"/>
                  </a:lnTo>
                  <a:lnTo>
                    <a:pt x="8669" y="8211"/>
                  </a:lnTo>
                  <a:close/>
                  <a:moveTo>
                    <a:pt x="5156" y="1"/>
                  </a:moveTo>
                  <a:cubicBezTo>
                    <a:pt x="5127" y="1"/>
                    <a:pt x="5097" y="7"/>
                    <a:pt x="5073" y="18"/>
                  </a:cubicBezTo>
                  <a:lnTo>
                    <a:pt x="96" y="2924"/>
                  </a:lnTo>
                  <a:cubicBezTo>
                    <a:pt x="48" y="2948"/>
                    <a:pt x="1" y="2995"/>
                    <a:pt x="1" y="3067"/>
                  </a:cubicBezTo>
                  <a:lnTo>
                    <a:pt x="1" y="6520"/>
                  </a:lnTo>
                  <a:cubicBezTo>
                    <a:pt x="1" y="6615"/>
                    <a:pt x="72" y="6663"/>
                    <a:pt x="167" y="6687"/>
                  </a:cubicBezTo>
                  <a:cubicBezTo>
                    <a:pt x="189" y="6695"/>
                    <a:pt x="209" y="6699"/>
                    <a:pt x="227" y="6699"/>
                  </a:cubicBezTo>
                  <a:cubicBezTo>
                    <a:pt x="310" y="6699"/>
                    <a:pt x="358" y="6617"/>
                    <a:pt x="358" y="6520"/>
                  </a:cubicBezTo>
                  <a:lnTo>
                    <a:pt x="358" y="3353"/>
                  </a:lnTo>
                  <a:lnTo>
                    <a:pt x="1477" y="3995"/>
                  </a:lnTo>
                  <a:lnTo>
                    <a:pt x="1477" y="7877"/>
                  </a:lnTo>
                  <a:lnTo>
                    <a:pt x="358" y="8520"/>
                  </a:lnTo>
                  <a:lnTo>
                    <a:pt x="358" y="7329"/>
                  </a:lnTo>
                  <a:cubicBezTo>
                    <a:pt x="358" y="7234"/>
                    <a:pt x="310" y="7163"/>
                    <a:pt x="215" y="7139"/>
                  </a:cubicBezTo>
                  <a:cubicBezTo>
                    <a:pt x="202" y="7136"/>
                    <a:pt x="190" y="7135"/>
                    <a:pt x="178" y="7135"/>
                  </a:cubicBezTo>
                  <a:cubicBezTo>
                    <a:pt x="77" y="7135"/>
                    <a:pt x="1" y="7223"/>
                    <a:pt x="1" y="7329"/>
                  </a:cubicBezTo>
                  <a:lnTo>
                    <a:pt x="1" y="8806"/>
                  </a:lnTo>
                  <a:cubicBezTo>
                    <a:pt x="1" y="8877"/>
                    <a:pt x="48" y="8925"/>
                    <a:pt x="96" y="8949"/>
                  </a:cubicBezTo>
                  <a:lnTo>
                    <a:pt x="5073" y="11854"/>
                  </a:lnTo>
                  <a:cubicBezTo>
                    <a:pt x="5097" y="11878"/>
                    <a:pt x="5121" y="11878"/>
                    <a:pt x="5168" y="11878"/>
                  </a:cubicBezTo>
                  <a:cubicBezTo>
                    <a:pt x="5192" y="11878"/>
                    <a:pt x="5216" y="11878"/>
                    <a:pt x="5240" y="11854"/>
                  </a:cubicBezTo>
                  <a:lnTo>
                    <a:pt x="10217" y="8949"/>
                  </a:lnTo>
                  <a:cubicBezTo>
                    <a:pt x="10288" y="8925"/>
                    <a:pt x="10312" y="8877"/>
                    <a:pt x="10312" y="8806"/>
                  </a:cubicBezTo>
                  <a:lnTo>
                    <a:pt x="10312" y="3067"/>
                  </a:lnTo>
                  <a:cubicBezTo>
                    <a:pt x="10312" y="2995"/>
                    <a:pt x="10241" y="2948"/>
                    <a:pt x="10217" y="2924"/>
                  </a:cubicBezTo>
                  <a:lnTo>
                    <a:pt x="5240" y="18"/>
                  </a:lnTo>
                  <a:cubicBezTo>
                    <a:pt x="5216" y="7"/>
                    <a:pt x="5186" y="1"/>
                    <a:pt x="515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6" name="Google Shape;3106;p55"/>
          <p:cNvGrpSpPr/>
          <p:nvPr/>
        </p:nvGrpSpPr>
        <p:grpSpPr>
          <a:xfrm>
            <a:off x="7000129" y="2994374"/>
            <a:ext cx="353606" cy="353636"/>
            <a:chOff x="6733416" y="2994374"/>
            <a:chExt cx="353606" cy="353636"/>
          </a:xfrm>
        </p:grpSpPr>
        <p:sp>
          <p:nvSpPr>
            <p:cNvPr id="3107" name="Google Shape;3107;p55"/>
            <p:cNvSpPr/>
            <p:nvPr/>
          </p:nvSpPr>
          <p:spPr>
            <a:xfrm>
              <a:off x="6791645" y="3159820"/>
              <a:ext cx="67471" cy="159779"/>
            </a:xfrm>
            <a:custGeom>
              <a:rect b="b" l="l" r="r" t="t"/>
              <a:pathLst>
                <a:path extrusionOk="0" h="5359" w="2263">
                  <a:moveTo>
                    <a:pt x="0" y="0"/>
                  </a:moveTo>
                  <a:lnTo>
                    <a:pt x="0" y="5359"/>
                  </a:lnTo>
                  <a:lnTo>
                    <a:pt x="2263" y="5359"/>
                  </a:lnTo>
                  <a:lnTo>
                    <a:pt x="2263"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5"/>
            <p:cNvSpPr/>
            <p:nvPr/>
          </p:nvSpPr>
          <p:spPr>
            <a:xfrm>
              <a:off x="6825725" y="3159820"/>
              <a:ext cx="33393" cy="159779"/>
            </a:xfrm>
            <a:custGeom>
              <a:rect b="b" l="l" r="r" t="t"/>
              <a:pathLst>
                <a:path extrusionOk="0" h="5359" w="1120">
                  <a:moveTo>
                    <a:pt x="1120" y="0"/>
                  </a:moveTo>
                  <a:lnTo>
                    <a:pt x="0" y="643"/>
                  </a:lnTo>
                  <a:lnTo>
                    <a:pt x="0" y="5359"/>
                  </a:lnTo>
                  <a:lnTo>
                    <a:pt x="1120" y="5359"/>
                  </a:lnTo>
                  <a:lnTo>
                    <a:pt x="112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55"/>
            <p:cNvSpPr/>
            <p:nvPr/>
          </p:nvSpPr>
          <p:spPr>
            <a:xfrm>
              <a:off x="6844896" y="3159820"/>
              <a:ext cx="14222" cy="159779"/>
            </a:xfrm>
            <a:custGeom>
              <a:rect b="b" l="l" r="r" t="t"/>
              <a:pathLst>
                <a:path extrusionOk="0" h="5359" w="477">
                  <a:moveTo>
                    <a:pt x="477" y="0"/>
                  </a:moveTo>
                  <a:lnTo>
                    <a:pt x="0" y="262"/>
                  </a:lnTo>
                  <a:lnTo>
                    <a:pt x="0" y="5359"/>
                  </a:lnTo>
                  <a:lnTo>
                    <a:pt x="477" y="5359"/>
                  </a:lnTo>
                  <a:lnTo>
                    <a:pt x="477"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55"/>
            <p:cNvSpPr/>
            <p:nvPr/>
          </p:nvSpPr>
          <p:spPr>
            <a:xfrm>
              <a:off x="6886071" y="3048340"/>
              <a:ext cx="67471" cy="271257"/>
            </a:xfrm>
            <a:custGeom>
              <a:rect b="b" l="l" r="r" t="t"/>
              <a:pathLst>
                <a:path extrusionOk="0" h="9098" w="2263">
                  <a:moveTo>
                    <a:pt x="1" y="1"/>
                  </a:moveTo>
                  <a:lnTo>
                    <a:pt x="1" y="9098"/>
                  </a:lnTo>
                  <a:lnTo>
                    <a:pt x="2263" y="9098"/>
                  </a:lnTo>
                  <a:lnTo>
                    <a:pt x="2263" y="1"/>
                  </a:ln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5"/>
            <p:cNvSpPr/>
            <p:nvPr/>
          </p:nvSpPr>
          <p:spPr>
            <a:xfrm>
              <a:off x="6919434" y="3049771"/>
              <a:ext cx="34108" cy="269826"/>
            </a:xfrm>
            <a:custGeom>
              <a:rect b="b" l="l" r="r" t="t"/>
              <a:pathLst>
                <a:path extrusionOk="0" h="9050" w="1144">
                  <a:moveTo>
                    <a:pt x="1144" y="0"/>
                  </a:moveTo>
                  <a:lnTo>
                    <a:pt x="1" y="643"/>
                  </a:lnTo>
                  <a:lnTo>
                    <a:pt x="1" y="9050"/>
                  </a:lnTo>
                  <a:lnTo>
                    <a:pt x="1144" y="9050"/>
                  </a:lnTo>
                  <a:lnTo>
                    <a:pt x="1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55"/>
            <p:cNvSpPr/>
            <p:nvPr/>
          </p:nvSpPr>
          <p:spPr>
            <a:xfrm>
              <a:off x="6939321" y="3048340"/>
              <a:ext cx="14222" cy="271257"/>
            </a:xfrm>
            <a:custGeom>
              <a:rect b="b" l="l" r="r" t="t"/>
              <a:pathLst>
                <a:path extrusionOk="0" h="9098" w="477">
                  <a:moveTo>
                    <a:pt x="477" y="1"/>
                  </a:moveTo>
                  <a:lnTo>
                    <a:pt x="1" y="310"/>
                  </a:lnTo>
                  <a:lnTo>
                    <a:pt x="1" y="9098"/>
                  </a:lnTo>
                  <a:lnTo>
                    <a:pt x="477" y="9098"/>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55"/>
            <p:cNvSpPr/>
            <p:nvPr/>
          </p:nvSpPr>
          <p:spPr>
            <a:xfrm>
              <a:off x="6979095" y="3111548"/>
              <a:ext cx="67471" cy="208049"/>
            </a:xfrm>
            <a:custGeom>
              <a:rect b="b" l="l" r="r" t="t"/>
              <a:pathLst>
                <a:path extrusionOk="0" h="6978" w="2263">
                  <a:moveTo>
                    <a:pt x="0" y="0"/>
                  </a:moveTo>
                  <a:lnTo>
                    <a:pt x="0" y="6978"/>
                  </a:lnTo>
                  <a:lnTo>
                    <a:pt x="2263" y="6978"/>
                  </a:lnTo>
                  <a:lnTo>
                    <a:pt x="2263"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55"/>
            <p:cNvSpPr/>
            <p:nvPr/>
          </p:nvSpPr>
          <p:spPr>
            <a:xfrm>
              <a:off x="7012458" y="3112234"/>
              <a:ext cx="34108" cy="207363"/>
            </a:xfrm>
            <a:custGeom>
              <a:rect b="b" l="l" r="r" t="t"/>
              <a:pathLst>
                <a:path extrusionOk="0" h="6955" w="1144">
                  <a:moveTo>
                    <a:pt x="1144" y="1"/>
                  </a:moveTo>
                  <a:lnTo>
                    <a:pt x="0" y="668"/>
                  </a:lnTo>
                  <a:lnTo>
                    <a:pt x="0" y="6955"/>
                  </a:lnTo>
                  <a:lnTo>
                    <a:pt x="1144" y="6955"/>
                  </a:lnTo>
                  <a:lnTo>
                    <a:pt x="1144"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55"/>
            <p:cNvSpPr/>
            <p:nvPr/>
          </p:nvSpPr>
          <p:spPr>
            <a:xfrm>
              <a:off x="7033060" y="3111548"/>
              <a:ext cx="13506" cy="208049"/>
            </a:xfrm>
            <a:custGeom>
              <a:rect b="b" l="l" r="r" t="t"/>
              <a:pathLst>
                <a:path extrusionOk="0" h="6978" w="453">
                  <a:moveTo>
                    <a:pt x="453" y="0"/>
                  </a:moveTo>
                  <a:lnTo>
                    <a:pt x="0" y="310"/>
                  </a:lnTo>
                  <a:lnTo>
                    <a:pt x="0" y="6978"/>
                  </a:lnTo>
                  <a:lnTo>
                    <a:pt x="453" y="6978"/>
                  </a:lnTo>
                  <a:lnTo>
                    <a:pt x="453"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55"/>
            <p:cNvSpPr/>
            <p:nvPr/>
          </p:nvSpPr>
          <p:spPr>
            <a:xfrm>
              <a:off x="6791645" y="3140112"/>
              <a:ext cx="67471" cy="38909"/>
            </a:xfrm>
            <a:custGeom>
              <a:rect b="b" l="l" r="r" t="t"/>
              <a:pathLst>
                <a:path extrusionOk="0" h="1305" w="2263">
                  <a:moveTo>
                    <a:pt x="1131" y="1"/>
                  </a:moveTo>
                  <a:cubicBezTo>
                    <a:pt x="1102" y="1"/>
                    <a:pt x="1072" y="7"/>
                    <a:pt x="1048" y="18"/>
                  </a:cubicBezTo>
                  <a:lnTo>
                    <a:pt x="0" y="661"/>
                  </a:lnTo>
                  <a:lnTo>
                    <a:pt x="1143" y="1304"/>
                  </a:lnTo>
                  <a:lnTo>
                    <a:pt x="2263" y="661"/>
                  </a:lnTo>
                  <a:lnTo>
                    <a:pt x="1215" y="18"/>
                  </a:lnTo>
                  <a:cubicBezTo>
                    <a:pt x="1191" y="7"/>
                    <a:pt x="1161" y="1"/>
                    <a:pt x="1131"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55"/>
            <p:cNvSpPr/>
            <p:nvPr/>
          </p:nvSpPr>
          <p:spPr>
            <a:xfrm>
              <a:off x="6886071" y="3030063"/>
              <a:ext cx="67471" cy="38909"/>
            </a:xfrm>
            <a:custGeom>
              <a:rect b="b" l="l" r="r" t="t"/>
              <a:pathLst>
                <a:path extrusionOk="0" h="1305" w="2263">
                  <a:moveTo>
                    <a:pt x="1120" y="0"/>
                  </a:moveTo>
                  <a:cubicBezTo>
                    <a:pt x="1090" y="0"/>
                    <a:pt x="1060" y="6"/>
                    <a:pt x="1025" y="18"/>
                  </a:cubicBezTo>
                  <a:lnTo>
                    <a:pt x="1" y="661"/>
                  </a:lnTo>
                  <a:lnTo>
                    <a:pt x="1120" y="1304"/>
                  </a:lnTo>
                  <a:lnTo>
                    <a:pt x="2263" y="661"/>
                  </a:lnTo>
                  <a:lnTo>
                    <a:pt x="1215" y="18"/>
                  </a:lnTo>
                  <a:cubicBezTo>
                    <a:pt x="1179" y="6"/>
                    <a:pt x="1150" y="0"/>
                    <a:pt x="11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55"/>
            <p:cNvSpPr/>
            <p:nvPr/>
          </p:nvSpPr>
          <p:spPr>
            <a:xfrm>
              <a:off x="6912338" y="3030063"/>
              <a:ext cx="41204" cy="38193"/>
            </a:xfrm>
            <a:custGeom>
              <a:rect b="b" l="l" r="r" t="t"/>
              <a:pathLst>
                <a:path extrusionOk="0" h="1281" w="1382">
                  <a:moveTo>
                    <a:pt x="275" y="0"/>
                  </a:moveTo>
                  <a:cubicBezTo>
                    <a:pt x="245" y="0"/>
                    <a:pt x="215" y="6"/>
                    <a:pt x="191" y="18"/>
                  </a:cubicBezTo>
                  <a:lnTo>
                    <a:pt x="1" y="113"/>
                  </a:lnTo>
                  <a:lnTo>
                    <a:pt x="787" y="566"/>
                  </a:lnTo>
                  <a:cubicBezTo>
                    <a:pt x="834" y="590"/>
                    <a:pt x="834" y="661"/>
                    <a:pt x="787" y="685"/>
                  </a:cubicBezTo>
                  <a:lnTo>
                    <a:pt x="1" y="1137"/>
                  </a:lnTo>
                  <a:lnTo>
                    <a:pt x="239" y="1280"/>
                  </a:lnTo>
                  <a:lnTo>
                    <a:pt x="1382" y="614"/>
                  </a:lnTo>
                  <a:lnTo>
                    <a:pt x="358" y="18"/>
                  </a:lnTo>
                  <a:cubicBezTo>
                    <a:pt x="334" y="6"/>
                    <a:pt x="304" y="0"/>
                    <a:pt x="275"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55"/>
            <p:cNvSpPr/>
            <p:nvPr/>
          </p:nvSpPr>
          <p:spPr>
            <a:xfrm>
              <a:off x="6818629" y="3141006"/>
              <a:ext cx="40489" cy="38014"/>
            </a:xfrm>
            <a:custGeom>
              <a:rect b="b" l="l" r="r" t="t"/>
              <a:pathLst>
                <a:path extrusionOk="0" h="1275" w="1358">
                  <a:moveTo>
                    <a:pt x="262" y="0"/>
                  </a:moveTo>
                  <a:cubicBezTo>
                    <a:pt x="232" y="0"/>
                    <a:pt x="203" y="12"/>
                    <a:pt x="167" y="36"/>
                  </a:cubicBezTo>
                  <a:lnTo>
                    <a:pt x="0" y="108"/>
                  </a:lnTo>
                  <a:lnTo>
                    <a:pt x="762" y="560"/>
                  </a:lnTo>
                  <a:cubicBezTo>
                    <a:pt x="834" y="584"/>
                    <a:pt x="834" y="655"/>
                    <a:pt x="762" y="679"/>
                  </a:cubicBezTo>
                  <a:lnTo>
                    <a:pt x="0" y="1132"/>
                  </a:lnTo>
                  <a:lnTo>
                    <a:pt x="238" y="1274"/>
                  </a:lnTo>
                  <a:lnTo>
                    <a:pt x="1358" y="631"/>
                  </a:lnTo>
                  <a:lnTo>
                    <a:pt x="357" y="36"/>
                  </a:lnTo>
                  <a:cubicBezTo>
                    <a:pt x="322" y="12"/>
                    <a:pt x="292" y="0"/>
                    <a:pt x="262"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55"/>
            <p:cNvSpPr/>
            <p:nvPr/>
          </p:nvSpPr>
          <p:spPr>
            <a:xfrm>
              <a:off x="6979095" y="3093242"/>
              <a:ext cx="67471" cy="38909"/>
            </a:xfrm>
            <a:custGeom>
              <a:rect b="b" l="l" r="r" t="t"/>
              <a:pathLst>
                <a:path extrusionOk="0" h="1305" w="2263">
                  <a:moveTo>
                    <a:pt x="1131" y="1"/>
                  </a:moveTo>
                  <a:cubicBezTo>
                    <a:pt x="1102" y="1"/>
                    <a:pt x="1072" y="7"/>
                    <a:pt x="1048" y="19"/>
                  </a:cubicBezTo>
                  <a:lnTo>
                    <a:pt x="0" y="638"/>
                  </a:lnTo>
                  <a:lnTo>
                    <a:pt x="1119" y="1305"/>
                  </a:lnTo>
                  <a:lnTo>
                    <a:pt x="2263" y="638"/>
                  </a:lnTo>
                  <a:lnTo>
                    <a:pt x="1215" y="19"/>
                  </a:lnTo>
                  <a:cubicBezTo>
                    <a:pt x="1191" y="7"/>
                    <a:pt x="1161" y="1"/>
                    <a:pt x="1131"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55"/>
            <p:cNvSpPr/>
            <p:nvPr/>
          </p:nvSpPr>
          <p:spPr>
            <a:xfrm>
              <a:off x="7005362" y="3093957"/>
              <a:ext cx="41204" cy="38193"/>
            </a:xfrm>
            <a:custGeom>
              <a:rect b="b" l="l" r="r" t="t"/>
              <a:pathLst>
                <a:path extrusionOk="0" h="1281" w="1382">
                  <a:moveTo>
                    <a:pt x="274" y="1"/>
                  </a:moveTo>
                  <a:cubicBezTo>
                    <a:pt x="244" y="1"/>
                    <a:pt x="215" y="7"/>
                    <a:pt x="191" y="19"/>
                  </a:cubicBezTo>
                  <a:lnTo>
                    <a:pt x="0" y="114"/>
                  </a:lnTo>
                  <a:lnTo>
                    <a:pt x="786" y="566"/>
                  </a:lnTo>
                  <a:cubicBezTo>
                    <a:pt x="834" y="590"/>
                    <a:pt x="834" y="661"/>
                    <a:pt x="786" y="685"/>
                  </a:cubicBezTo>
                  <a:lnTo>
                    <a:pt x="0" y="1138"/>
                  </a:lnTo>
                  <a:lnTo>
                    <a:pt x="238" y="1281"/>
                  </a:lnTo>
                  <a:lnTo>
                    <a:pt x="1382" y="614"/>
                  </a:lnTo>
                  <a:lnTo>
                    <a:pt x="358" y="19"/>
                  </a:lnTo>
                  <a:cubicBezTo>
                    <a:pt x="334" y="7"/>
                    <a:pt x="304" y="1"/>
                    <a:pt x="274"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55"/>
            <p:cNvSpPr/>
            <p:nvPr/>
          </p:nvSpPr>
          <p:spPr>
            <a:xfrm>
              <a:off x="6737680"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26"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55"/>
            <p:cNvSpPr/>
            <p:nvPr/>
          </p:nvSpPr>
          <p:spPr>
            <a:xfrm>
              <a:off x="7063591" y="3319570"/>
              <a:ext cx="17770" cy="23464"/>
            </a:xfrm>
            <a:custGeom>
              <a:rect b="b" l="l" r="r" t="t"/>
              <a:pathLst>
                <a:path extrusionOk="0" h="787" w="596">
                  <a:moveTo>
                    <a:pt x="0" y="1"/>
                  </a:moveTo>
                  <a:cubicBezTo>
                    <a:pt x="48" y="1"/>
                    <a:pt x="119" y="48"/>
                    <a:pt x="119" y="120"/>
                  </a:cubicBezTo>
                  <a:lnTo>
                    <a:pt x="119" y="667"/>
                  </a:lnTo>
                  <a:cubicBezTo>
                    <a:pt x="119" y="739"/>
                    <a:pt x="48" y="787"/>
                    <a:pt x="0" y="787"/>
                  </a:cubicBezTo>
                  <a:lnTo>
                    <a:pt x="476" y="787"/>
                  </a:lnTo>
                  <a:cubicBezTo>
                    <a:pt x="524" y="787"/>
                    <a:pt x="595" y="739"/>
                    <a:pt x="595" y="667"/>
                  </a:cubicBezTo>
                  <a:lnTo>
                    <a:pt x="595" y="120"/>
                  </a:lnTo>
                  <a:cubicBezTo>
                    <a:pt x="595" y="48"/>
                    <a:pt x="524" y="1"/>
                    <a:pt x="47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55"/>
            <p:cNvSpPr/>
            <p:nvPr/>
          </p:nvSpPr>
          <p:spPr>
            <a:xfrm>
              <a:off x="6733416" y="2994374"/>
              <a:ext cx="353606" cy="353636"/>
            </a:xfrm>
            <a:custGeom>
              <a:rect b="b" l="l" r="r" t="t"/>
              <a:pathLst>
                <a:path extrusionOk="0" h="11861" w="11860">
                  <a:moveTo>
                    <a:pt x="6240" y="1382"/>
                  </a:moveTo>
                  <a:lnTo>
                    <a:pt x="7026" y="1858"/>
                  </a:lnTo>
                  <a:lnTo>
                    <a:pt x="6240" y="2334"/>
                  </a:lnTo>
                  <a:lnTo>
                    <a:pt x="5478" y="1858"/>
                  </a:lnTo>
                  <a:lnTo>
                    <a:pt x="6240" y="1382"/>
                  </a:lnTo>
                  <a:close/>
                  <a:moveTo>
                    <a:pt x="9359" y="3478"/>
                  </a:moveTo>
                  <a:lnTo>
                    <a:pt x="10145" y="3954"/>
                  </a:lnTo>
                  <a:lnTo>
                    <a:pt x="9907" y="4121"/>
                  </a:lnTo>
                  <a:lnTo>
                    <a:pt x="9359" y="4430"/>
                  </a:lnTo>
                  <a:lnTo>
                    <a:pt x="8597" y="3954"/>
                  </a:lnTo>
                  <a:lnTo>
                    <a:pt x="9359" y="3478"/>
                  </a:lnTo>
                  <a:close/>
                  <a:moveTo>
                    <a:pt x="3072" y="5073"/>
                  </a:moveTo>
                  <a:lnTo>
                    <a:pt x="3858" y="5549"/>
                  </a:lnTo>
                  <a:lnTo>
                    <a:pt x="3644" y="5668"/>
                  </a:lnTo>
                  <a:lnTo>
                    <a:pt x="3072" y="5978"/>
                  </a:lnTo>
                  <a:lnTo>
                    <a:pt x="2310" y="5549"/>
                  </a:lnTo>
                  <a:lnTo>
                    <a:pt x="3072" y="5073"/>
                  </a:lnTo>
                  <a:close/>
                  <a:moveTo>
                    <a:pt x="5287" y="2120"/>
                  </a:moveTo>
                  <a:lnTo>
                    <a:pt x="6049" y="2573"/>
                  </a:lnTo>
                  <a:lnTo>
                    <a:pt x="6049" y="10693"/>
                  </a:lnTo>
                  <a:lnTo>
                    <a:pt x="5287" y="10693"/>
                  </a:lnTo>
                  <a:lnTo>
                    <a:pt x="5287" y="2120"/>
                  </a:lnTo>
                  <a:close/>
                  <a:moveTo>
                    <a:pt x="4049" y="5835"/>
                  </a:moveTo>
                  <a:lnTo>
                    <a:pt x="4049" y="5978"/>
                  </a:lnTo>
                  <a:lnTo>
                    <a:pt x="4049" y="10717"/>
                  </a:lnTo>
                  <a:lnTo>
                    <a:pt x="3263" y="10717"/>
                  </a:lnTo>
                  <a:lnTo>
                    <a:pt x="3263" y="6311"/>
                  </a:lnTo>
                  <a:lnTo>
                    <a:pt x="3954" y="5930"/>
                  </a:lnTo>
                  <a:lnTo>
                    <a:pt x="4049" y="5835"/>
                  </a:lnTo>
                  <a:close/>
                  <a:moveTo>
                    <a:pt x="7216" y="2144"/>
                  </a:moveTo>
                  <a:lnTo>
                    <a:pt x="7216" y="10717"/>
                  </a:lnTo>
                  <a:lnTo>
                    <a:pt x="6454" y="10717"/>
                  </a:lnTo>
                  <a:lnTo>
                    <a:pt x="6454" y="2596"/>
                  </a:lnTo>
                  <a:lnTo>
                    <a:pt x="6549" y="2525"/>
                  </a:lnTo>
                  <a:lnTo>
                    <a:pt x="7216" y="2144"/>
                  </a:lnTo>
                  <a:close/>
                  <a:moveTo>
                    <a:pt x="8407" y="4263"/>
                  </a:moveTo>
                  <a:lnTo>
                    <a:pt x="9193" y="4716"/>
                  </a:lnTo>
                  <a:lnTo>
                    <a:pt x="9193" y="10717"/>
                  </a:lnTo>
                  <a:lnTo>
                    <a:pt x="8407" y="10717"/>
                  </a:lnTo>
                  <a:lnTo>
                    <a:pt x="8407" y="4263"/>
                  </a:lnTo>
                  <a:close/>
                  <a:moveTo>
                    <a:pt x="11455" y="11051"/>
                  </a:moveTo>
                  <a:lnTo>
                    <a:pt x="11455" y="11527"/>
                  </a:lnTo>
                  <a:lnTo>
                    <a:pt x="286" y="11527"/>
                  </a:lnTo>
                  <a:lnTo>
                    <a:pt x="286" y="11051"/>
                  </a:lnTo>
                  <a:close/>
                  <a:moveTo>
                    <a:pt x="905" y="1"/>
                  </a:moveTo>
                  <a:cubicBezTo>
                    <a:pt x="786" y="1"/>
                    <a:pt x="715" y="72"/>
                    <a:pt x="715" y="191"/>
                  </a:cubicBezTo>
                  <a:lnTo>
                    <a:pt x="715" y="977"/>
                  </a:lnTo>
                  <a:lnTo>
                    <a:pt x="500" y="977"/>
                  </a:lnTo>
                  <a:cubicBezTo>
                    <a:pt x="405" y="977"/>
                    <a:pt x="310" y="1049"/>
                    <a:pt x="310" y="1144"/>
                  </a:cubicBezTo>
                  <a:cubicBezTo>
                    <a:pt x="310" y="1263"/>
                    <a:pt x="381" y="1334"/>
                    <a:pt x="500" y="1334"/>
                  </a:cubicBezTo>
                  <a:lnTo>
                    <a:pt x="715" y="1334"/>
                  </a:lnTo>
                  <a:lnTo>
                    <a:pt x="715" y="2239"/>
                  </a:lnTo>
                  <a:lnTo>
                    <a:pt x="500" y="2239"/>
                  </a:lnTo>
                  <a:cubicBezTo>
                    <a:pt x="405" y="2239"/>
                    <a:pt x="310" y="2287"/>
                    <a:pt x="310" y="2382"/>
                  </a:cubicBezTo>
                  <a:cubicBezTo>
                    <a:pt x="310" y="2501"/>
                    <a:pt x="381" y="2596"/>
                    <a:pt x="500" y="2596"/>
                  </a:cubicBezTo>
                  <a:lnTo>
                    <a:pt x="715" y="2596"/>
                  </a:lnTo>
                  <a:lnTo>
                    <a:pt x="715" y="3478"/>
                  </a:lnTo>
                  <a:lnTo>
                    <a:pt x="500" y="3478"/>
                  </a:lnTo>
                  <a:cubicBezTo>
                    <a:pt x="405" y="3478"/>
                    <a:pt x="310" y="3549"/>
                    <a:pt x="310" y="3644"/>
                  </a:cubicBezTo>
                  <a:cubicBezTo>
                    <a:pt x="310" y="3763"/>
                    <a:pt x="381" y="3835"/>
                    <a:pt x="500" y="3835"/>
                  </a:cubicBezTo>
                  <a:lnTo>
                    <a:pt x="715" y="3835"/>
                  </a:lnTo>
                  <a:lnTo>
                    <a:pt x="715" y="4740"/>
                  </a:lnTo>
                  <a:lnTo>
                    <a:pt x="500" y="4740"/>
                  </a:lnTo>
                  <a:cubicBezTo>
                    <a:pt x="405" y="4740"/>
                    <a:pt x="310" y="4787"/>
                    <a:pt x="310" y="4883"/>
                  </a:cubicBezTo>
                  <a:cubicBezTo>
                    <a:pt x="310" y="5002"/>
                    <a:pt x="381" y="5097"/>
                    <a:pt x="500" y="5097"/>
                  </a:cubicBezTo>
                  <a:lnTo>
                    <a:pt x="715" y="5097"/>
                  </a:lnTo>
                  <a:lnTo>
                    <a:pt x="715" y="5978"/>
                  </a:lnTo>
                  <a:lnTo>
                    <a:pt x="500" y="5978"/>
                  </a:lnTo>
                  <a:cubicBezTo>
                    <a:pt x="405" y="5978"/>
                    <a:pt x="310" y="6050"/>
                    <a:pt x="310" y="6145"/>
                  </a:cubicBezTo>
                  <a:cubicBezTo>
                    <a:pt x="310" y="6264"/>
                    <a:pt x="381" y="6335"/>
                    <a:pt x="500" y="6335"/>
                  </a:cubicBezTo>
                  <a:lnTo>
                    <a:pt x="715" y="6335"/>
                  </a:lnTo>
                  <a:lnTo>
                    <a:pt x="715" y="7240"/>
                  </a:lnTo>
                  <a:lnTo>
                    <a:pt x="500" y="7240"/>
                  </a:lnTo>
                  <a:cubicBezTo>
                    <a:pt x="405" y="7240"/>
                    <a:pt x="310" y="7288"/>
                    <a:pt x="310" y="7383"/>
                  </a:cubicBezTo>
                  <a:cubicBezTo>
                    <a:pt x="310" y="7502"/>
                    <a:pt x="381" y="7597"/>
                    <a:pt x="500" y="7597"/>
                  </a:cubicBezTo>
                  <a:lnTo>
                    <a:pt x="715" y="7597"/>
                  </a:lnTo>
                  <a:lnTo>
                    <a:pt x="715" y="8479"/>
                  </a:lnTo>
                  <a:lnTo>
                    <a:pt x="500" y="8479"/>
                  </a:lnTo>
                  <a:cubicBezTo>
                    <a:pt x="405" y="8479"/>
                    <a:pt x="310" y="8550"/>
                    <a:pt x="310" y="8645"/>
                  </a:cubicBezTo>
                  <a:cubicBezTo>
                    <a:pt x="310" y="8764"/>
                    <a:pt x="381" y="8836"/>
                    <a:pt x="500" y="8836"/>
                  </a:cubicBezTo>
                  <a:lnTo>
                    <a:pt x="715" y="8836"/>
                  </a:lnTo>
                  <a:lnTo>
                    <a:pt x="715" y="9741"/>
                  </a:lnTo>
                  <a:lnTo>
                    <a:pt x="524" y="9741"/>
                  </a:lnTo>
                  <a:cubicBezTo>
                    <a:pt x="429" y="9741"/>
                    <a:pt x="358" y="9788"/>
                    <a:pt x="358" y="9884"/>
                  </a:cubicBezTo>
                  <a:cubicBezTo>
                    <a:pt x="358" y="9979"/>
                    <a:pt x="405" y="10074"/>
                    <a:pt x="500" y="10074"/>
                  </a:cubicBezTo>
                  <a:lnTo>
                    <a:pt x="715" y="10074"/>
                  </a:lnTo>
                  <a:lnTo>
                    <a:pt x="715" y="10693"/>
                  </a:lnTo>
                  <a:lnTo>
                    <a:pt x="286" y="10693"/>
                  </a:lnTo>
                  <a:cubicBezTo>
                    <a:pt x="143" y="10693"/>
                    <a:pt x="0" y="10812"/>
                    <a:pt x="0" y="10979"/>
                  </a:cubicBezTo>
                  <a:lnTo>
                    <a:pt x="0" y="11551"/>
                  </a:lnTo>
                  <a:cubicBezTo>
                    <a:pt x="0" y="11694"/>
                    <a:pt x="119" y="11860"/>
                    <a:pt x="286" y="11860"/>
                  </a:cubicBezTo>
                  <a:lnTo>
                    <a:pt x="11574" y="11860"/>
                  </a:lnTo>
                  <a:cubicBezTo>
                    <a:pt x="11717" y="11860"/>
                    <a:pt x="11860" y="11741"/>
                    <a:pt x="11860" y="11551"/>
                  </a:cubicBezTo>
                  <a:lnTo>
                    <a:pt x="11860" y="10979"/>
                  </a:lnTo>
                  <a:cubicBezTo>
                    <a:pt x="11812" y="10836"/>
                    <a:pt x="11693" y="10717"/>
                    <a:pt x="11503" y="10717"/>
                  </a:cubicBezTo>
                  <a:lnTo>
                    <a:pt x="10669" y="10717"/>
                  </a:lnTo>
                  <a:lnTo>
                    <a:pt x="10669" y="6216"/>
                  </a:lnTo>
                  <a:cubicBezTo>
                    <a:pt x="10669" y="6145"/>
                    <a:pt x="10622" y="6050"/>
                    <a:pt x="10526" y="6050"/>
                  </a:cubicBezTo>
                  <a:cubicBezTo>
                    <a:pt x="10407" y="6050"/>
                    <a:pt x="10312" y="6097"/>
                    <a:pt x="10312" y="6216"/>
                  </a:cubicBezTo>
                  <a:lnTo>
                    <a:pt x="10312" y="10717"/>
                  </a:lnTo>
                  <a:lnTo>
                    <a:pt x="9550" y="10717"/>
                  </a:lnTo>
                  <a:lnTo>
                    <a:pt x="9550" y="4716"/>
                  </a:lnTo>
                  <a:lnTo>
                    <a:pt x="10312" y="4263"/>
                  </a:lnTo>
                  <a:lnTo>
                    <a:pt x="10312" y="5407"/>
                  </a:lnTo>
                  <a:cubicBezTo>
                    <a:pt x="10312" y="5502"/>
                    <a:pt x="10384" y="5597"/>
                    <a:pt x="10479" y="5597"/>
                  </a:cubicBezTo>
                  <a:cubicBezTo>
                    <a:pt x="10598" y="5597"/>
                    <a:pt x="10669" y="5526"/>
                    <a:pt x="10669" y="5407"/>
                  </a:cubicBezTo>
                  <a:lnTo>
                    <a:pt x="10669" y="3930"/>
                  </a:lnTo>
                  <a:cubicBezTo>
                    <a:pt x="10669" y="3859"/>
                    <a:pt x="10645" y="3811"/>
                    <a:pt x="10598" y="3787"/>
                  </a:cubicBezTo>
                  <a:lnTo>
                    <a:pt x="9550" y="3144"/>
                  </a:lnTo>
                  <a:cubicBezTo>
                    <a:pt x="9490" y="3120"/>
                    <a:pt x="9431" y="3108"/>
                    <a:pt x="9374" y="3108"/>
                  </a:cubicBezTo>
                  <a:cubicBezTo>
                    <a:pt x="9318" y="3108"/>
                    <a:pt x="9264" y="3120"/>
                    <a:pt x="9217" y="3144"/>
                  </a:cubicBezTo>
                  <a:lnTo>
                    <a:pt x="8169" y="3787"/>
                  </a:lnTo>
                  <a:cubicBezTo>
                    <a:pt x="8121" y="3811"/>
                    <a:pt x="8097" y="3859"/>
                    <a:pt x="8097" y="3930"/>
                  </a:cubicBezTo>
                  <a:lnTo>
                    <a:pt x="8097" y="10693"/>
                  </a:lnTo>
                  <a:lnTo>
                    <a:pt x="7526" y="10693"/>
                  </a:lnTo>
                  <a:lnTo>
                    <a:pt x="7526" y="1811"/>
                  </a:lnTo>
                  <a:lnTo>
                    <a:pt x="7526" y="1787"/>
                  </a:lnTo>
                  <a:cubicBezTo>
                    <a:pt x="7526" y="1739"/>
                    <a:pt x="7502" y="1691"/>
                    <a:pt x="7431" y="1668"/>
                  </a:cubicBezTo>
                  <a:lnTo>
                    <a:pt x="6383" y="1049"/>
                  </a:lnTo>
                  <a:cubicBezTo>
                    <a:pt x="6323" y="1013"/>
                    <a:pt x="6264" y="995"/>
                    <a:pt x="6210" y="995"/>
                  </a:cubicBezTo>
                  <a:cubicBezTo>
                    <a:pt x="6156" y="995"/>
                    <a:pt x="6109" y="1013"/>
                    <a:pt x="6073" y="1049"/>
                  </a:cubicBezTo>
                  <a:lnTo>
                    <a:pt x="5025" y="1668"/>
                  </a:lnTo>
                  <a:cubicBezTo>
                    <a:pt x="5001" y="1668"/>
                    <a:pt x="5001" y="1691"/>
                    <a:pt x="5001" y="1691"/>
                  </a:cubicBezTo>
                  <a:cubicBezTo>
                    <a:pt x="4954" y="1739"/>
                    <a:pt x="4954" y="1763"/>
                    <a:pt x="4954" y="1811"/>
                  </a:cubicBezTo>
                  <a:lnTo>
                    <a:pt x="4954" y="10693"/>
                  </a:lnTo>
                  <a:lnTo>
                    <a:pt x="4430" y="10693"/>
                  </a:lnTo>
                  <a:lnTo>
                    <a:pt x="4430" y="5502"/>
                  </a:lnTo>
                  <a:cubicBezTo>
                    <a:pt x="4430" y="5478"/>
                    <a:pt x="4406" y="5454"/>
                    <a:pt x="4358" y="5430"/>
                  </a:cubicBezTo>
                  <a:cubicBezTo>
                    <a:pt x="4335" y="5430"/>
                    <a:pt x="4335" y="5383"/>
                    <a:pt x="4311" y="5383"/>
                  </a:cubicBezTo>
                  <a:cubicBezTo>
                    <a:pt x="4287" y="5359"/>
                    <a:pt x="3287" y="4787"/>
                    <a:pt x="3287" y="4787"/>
                  </a:cubicBezTo>
                  <a:cubicBezTo>
                    <a:pt x="3227" y="4764"/>
                    <a:pt x="3168" y="4752"/>
                    <a:pt x="3114" y="4752"/>
                  </a:cubicBezTo>
                  <a:cubicBezTo>
                    <a:pt x="3061" y="4752"/>
                    <a:pt x="3013" y="4764"/>
                    <a:pt x="2977" y="4787"/>
                  </a:cubicBezTo>
                  <a:lnTo>
                    <a:pt x="1929" y="5430"/>
                  </a:lnTo>
                  <a:lnTo>
                    <a:pt x="1906" y="5454"/>
                  </a:lnTo>
                  <a:cubicBezTo>
                    <a:pt x="1858" y="5478"/>
                    <a:pt x="1834" y="5549"/>
                    <a:pt x="1858" y="5573"/>
                  </a:cubicBezTo>
                  <a:lnTo>
                    <a:pt x="1858" y="8598"/>
                  </a:lnTo>
                  <a:cubicBezTo>
                    <a:pt x="1858" y="8693"/>
                    <a:pt x="1929" y="8788"/>
                    <a:pt x="2048" y="8788"/>
                  </a:cubicBezTo>
                  <a:cubicBezTo>
                    <a:pt x="2168" y="8788"/>
                    <a:pt x="2191" y="8598"/>
                    <a:pt x="2191" y="8598"/>
                  </a:cubicBezTo>
                  <a:lnTo>
                    <a:pt x="2191" y="5835"/>
                  </a:lnTo>
                  <a:lnTo>
                    <a:pt x="2977" y="6288"/>
                  </a:lnTo>
                  <a:lnTo>
                    <a:pt x="2977" y="10693"/>
                  </a:lnTo>
                  <a:lnTo>
                    <a:pt x="2191" y="10693"/>
                  </a:lnTo>
                  <a:lnTo>
                    <a:pt x="2191" y="9384"/>
                  </a:lnTo>
                  <a:cubicBezTo>
                    <a:pt x="2191" y="9288"/>
                    <a:pt x="2144" y="9241"/>
                    <a:pt x="2072" y="9193"/>
                  </a:cubicBezTo>
                  <a:cubicBezTo>
                    <a:pt x="2060" y="9191"/>
                    <a:pt x="2047" y="9189"/>
                    <a:pt x="2035" y="9189"/>
                  </a:cubicBezTo>
                  <a:cubicBezTo>
                    <a:pt x="1930" y="9189"/>
                    <a:pt x="1834" y="9277"/>
                    <a:pt x="1834" y="9384"/>
                  </a:cubicBezTo>
                  <a:lnTo>
                    <a:pt x="1834" y="10693"/>
                  </a:lnTo>
                  <a:lnTo>
                    <a:pt x="1072" y="10693"/>
                  </a:lnTo>
                  <a:lnTo>
                    <a:pt x="1072" y="191"/>
                  </a:lnTo>
                  <a:cubicBezTo>
                    <a:pt x="1072" y="96"/>
                    <a:pt x="1001" y="1"/>
                    <a:pt x="9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5" name="Google Shape;3125;p55"/>
          <p:cNvGrpSpPr/>
          <p:nvPr/>
        </p:nvGrpSpPr>
        <p:grpSpPr>
          <a:xfrm>
            <a:off x="7743976" y="2994374"/>
            <a:ext cx="340845" cy="355037"/>
            <a:chOff x="7401063" y="2994374"/>
            <a:chExt cx="340845" cy="355037"/>
          </a:xfrm>
        </p:grpSpPr>
        <p:sp>
          <p:nvSpPr>
            <p:cNvPr id="3126" name="Google Shape;3126;p55"/>
            <p:cNvSpPr/>
            <p:nvPr/>
          </p:nvSpPr>
          <p:spPr>
            <a:xfrm>
              <a:off x="7570772" y="3174012"/>
              <a:ext cx="165473" cy="169021"/>
            </a:xfrm>
            <a:custGeom>
              <a:rect b="b" l="l" r="r" t="t"/>
              <a:pathLst>
                <a:path extrusionOk="0" h="5669" w="5550">
                  <a:moveTo>
                    <a:pt x="3668" y="1"/>
                  </a:moveTo>
                  <a:lnTo>
                    <a:pt x="1" y="1715"/>
                  </a:lnTo>
                  <a:lnTo>
                    <a:pt x="1" y="5669"/>
                  </a:lnTo>
                  <a:lnTo>
                    <a:pt x="5478" y="3025"/>
                  </a:lnTo>
                  <a:cubicBezTo>
                    <a:pt x="5502" y="3001"/>
                    <a:pt x="5549" y="2954"/>
                    <a:pt x="5502" y="2930"/>
                  </a:cubicBezTo>
                  <a:lnTo>
                    <a:pt x="3668"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55"/>
            <p:cNvSpPr/>
            <p:nvPr/>
          </p:nvSpPr>
          <p:spPr>
            <a:xfrm>
              <a:off x="7570772" y="3083134"/>
              <a:ext cx="109361" cy="142039"/>
            </a:xfrm>
            <a:custGeom>
              <a:rect b="b" l="l" r="r" t="t"/>
              <a:pathLst>
                <a:path extrusionOk="0" h="4764" w="3668">
                  <a:moveTo>
                    <a:pt x="1763" y="0"/>
                  </a:moveTo>
                  <a:lnTo>
                    <a:pt x="1" y="905"/>
                  </a:lnTo>
                  <a:lnTo>
                    <a:pt x="1" y="4763"/>
                  </a:lnTo>
                  <a:lnTo>
                    <a:pt x="3668" y="3049"/>
                  </a:lnTo>
                  <a:lnTo>
                    <a:pt x="1763"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55"/>
            <p:cNvSpPr/>
            <p:nvPr/>
          </p:nvSpPr>
          <p:spPr>
            <a:xfrm>
              <a:off x="7570772" y="3000069"/>
              <a:ext cx="52564" cy="110077"/>
            </a:xfrm>
            <a:custGeom>
              <a:rect b="b" l="l" r="r" t="t"/>
              <a:pathLst>
                <a:path extrusionOk="0" h="3692" w="1763">
                  <a:moveTo>
                    <a:pt x="1" y="0"/>
                  </a:moveTo>
                  <a:lnTo>
                    <a:pt x="1" y="3691"/>
                  </a:lnTo>
                  <a:lnTo>
                    <a:pt x="1763" y="2786"/>
                  </a:lnTo>
                  <a:lnTo>
                    <a:pt x="1" y="0"/>
                  </a:lnTo>
                  <a:close/>
                </a:path>
              </a:pathLst>
            </a:custGeom>
            <a:solidFill>
              <a:srgbClr val="CD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5"/>
            <p:cNvSpPr/>
            <p:nvPr/>
          </p:nvSpPr>
          <p:spPr>
            <a:xfrm>
              <a:off x="7665913" y="3173296"/>
              <a:ext cx="68902" cy="96601"/>
            </a:xfrm>
            <a:custGeom>
              <a:rect b="b" l="l" r="r" t="t"/>
              <a:pathLst>
                <a:path extrusionOk="0" h="3240" w="2311">
                  <a:moveTo>
                    <a:pt x="453" y="1"/>
                  </a:moveTo>
                  <a:lnTo>
                    <a:pt x="1" y="215"/>
                  </a:lnTo>
                  <a:lnTo>
                    <a:pt x="1882" y="3240"/>
                  </a:lnTo>
                  <a:lnTo>
                    <a:pt x="2263" y="3049"/>
                  </a:lnTo>
                  <a:cubicBezTo>
                    <a:pt x="2311" y="3049"/>
                    <a:pt x="2311" y="3002"/>
                    <a:pt x="2287" y="2954"/>
                  </a:cubicBezTo>
                  <a:lnTo>
                    <a:pt x="45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5"/>
            <p:cNvSpPr/>
            <p:nvPr/>
          </p:nvSpPr>
          <p:spPr>
            <a:xfrm>
              <a:off x="7610546" y="3082419"/>
              <a:ext cx="69588" cy="97316"/>
            </a:xfrm>
            <a:custGeom>
              <a:rect b="b" l="l" r="r" t="t"/>
              <a:pathLst>
                <a:path extrusionOk="0" h="3264" w="2334">
                  <a:moveTo>
                    <a:pt x="453" y="1"/>
                  </a:moveTo>
                  <a:lnTo>
                    <a:pt x="0" y="239"/>
                  </a:lnTo>
                  <a:lnTo>
                    <a:pt x="1881" y="3263"/>
                  </a:lnTo>
                  <a:lnTo>
                    <a:pt x="2334" y="3073"/>
                  </a:lnTo>
                  <a:lnTo>
                    <a:pt x="453" y="1"/>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5"/>
            <p:cNvSpPr/>
            <p:nvPr/>
          </p:nvSpPr>
          <p:spPr>
            <a:xfrm>
              <a:off x="7570772" y="3000069"/>
              <a:ext cx="52564" cy="90190"/>
            </a:xfrm>
            <a:custGeom>
              <a:rect b="b" l="l" r="r" t="t"/>
              <a:pathLst>
                <a:path extrusionOk="0" h="3025" w="1763">
                  <a:moveTo>
                    <a:pt x="1" y="0"/>
                  </a:moveTo>
                  <a:lnTo>
                    <a:pt x="1" y="953"/>
                  </a:lnTo>
                  <a:lnTo>
                    <a:pt x="1310" y="3025"/>
                  </a:lnTo>
                  <a:lnTo>
                    <a:pt x="1763" y="2786"/>
                  </a:lnTo>
                  <a:lnTo>
                    <a:pt x="1" y="0"/>
                  </a:lnTo>
                  <a:close/>
                </a:path>
              </a:pathLst>
            </a:custGeom>
            <a:solidFill>
              <a:srgbClr val="BEC6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5"/>
            <p:cNvSpPr/>
            <p:nvPr/>
          </p:nvSpPr>
          <p:spPr>
            <a:xfrm>
              <a:off x="7405327" y="3174012"/>
              <a:ext cx="165473" cy="169021"/>
            </a:xfrm>
            <a:custGeom>
              <a:rect b="b" l="l" r="r" t="t"/>
              <a:pathLst>
                <a:path extrusionOk="0" h="5669" w="5550">
                  <a:moveTo>
                    <a:pt x="1882" y="1"/>
                  </a:moveTo>
                  <a:lnTo>
                    <a:pt x="48" y="2930"/>
                  </a:lnTo>
                  <a:cubicBezTo>
                    <a:pt x="1" y="2954"/>
                    <a:pt x="48" y="3001"/>
                    <a:pt x="72" y="3025"/>
                  </a:cubicBezTo>
                  <a:lnTo>
                    <a:pt x="5550" y="5669"/>
                  </a:lnTo>
                  <a:lnTo>
                    <a:pt x="5550" y="1715"/>
                  </a:lnTo>
                  <a:lnTo>
                    <a:pt x="1882"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5"/>
            <p:cNvSpPr/>
            <p:nvPr/>
          </p:nvSpPr>
          <p:spPr>
            <a:xfrm>
              <a:off x="7461439" y="3083134"/>
              <a:ext cx="109361" cy="142039"/>
            </a:xfrm>
            <a:custGeom>
              <a:rect b="b" l="l" r="r" t="t"/>
              <a:pathLst>
                <a:path extrusionOk="0" h="4764" w="3668">
                  <a:moveTo>
                    <a:pt x="1905" y="0"/>
                  </a:moveTo>
                  <a:lnTo>
                    <a:pt x="0" y="3049"/>
                  </a:lnTo>
                  <a:lnTo>
                    <a:pt x="3668" y="4763"/>
                  </a:lnTo>
                  <a:lnTo>
                    <a:pt x="3668" y="905"/>
                  </a:lnTo>
                  <a:lnTo>
                    <a:pt x="1905"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5"/>
            <p:cNvSpPr/>
            <p:nvPr/>
          </p:nvSpPr>
          <p:spPr>
            <a:xfrm>
              <a:off x="7570772" y="3089515"/>
              <a:ext cx="39087" cy="20632"/>
            </a:xfrm>
            <a:custGeom>
              <a:rect b="b" l="l" r="r" t="t"/>
              <a:pathLst>
                <a:path extrusionOk="0" h="692" w="1311">
                  <a:moveTo>
                    <a:pt x="1310" y="1"/>
                  </a:moveTo>
                  <a:lnTo>
                    <a:pt x="1" y="691"/>
                  </a:lnTo>
                  <a:lnTo>
                    <a:pt x="1" y="69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5"/>
            <p:cNvSpPr/>
            <p:nvPr/>
          </p:nvSpPr>
          <p:spPr>
            <a:xfrm>
              <a:off x="7518238" y="3000069"/>
              <a:ext cx="52564" cy="110077"/>
            </a:xfrm>
            <a:custGeom>
              <a:rect b="b" l="l" r="r" t="t"/>
              <a:pathLst>
                <a:path extrusionOk="0" h="3692" w="1763">
                  <a:moveTo>
                    <a:pt x="1763" y="0"/>
                  </a:moveTo>
                  <a:lnTo>
                    <a:pt x="0" y="2786"/>
                  </a:lnTo>
                  <a:lnTo>
                    <a:pt x="1763" y="3691"/>
                  </a:lnTo>
                  <a:lnTo>
                    <a:pt x="1763"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5"/>
            <p:cNvSpPr/>
            <p:nvPr/>
          </p:nvSpPr>
          <p:spPr>
            <a:xfrm>
              <a:off x="7401063" y="2994374"/>
              <a:ext cx="340845" cy="355037"/>
            </a:xfrm>
            <a:custGeom>
              <a:rect b="b" l="l" r="r" t="t"/>
              <a:pathLst>
                <a:path extrusionOk="0" h="11908" w="11432">
                  <a:moveTo>
                    <a:pt x="5526" y="787"/>
                  </a:moveTo>
                  <a:lnTo>
                    <a:pt x="5526" y="3573"/>
                  </a:lnTo>
                  <a:lnTo>
                    <a:pt x="4168" y="2882"/>
                  </a:lnTo>
                  <a:lnTo>
                    <a:pt x="5526" y="787"/>
                  </a:lnTo>
                  <a:close/>
                  <a:moveTo>
                    <a:pt x="4002" y="3192"/>
                  </a:moveTo>
                  <a:lnTo>
                    <a:pt x="5526" y="3954"/>
                  </a:lnTo>
                  <a:lnTo>
                    <a:pt x="5526" y="7455"/>
                  </a:lnTo>
                  <a:lnTo>
                    <a:pt x="2263" y="5930"/>
                  </a:lnTo>
                  <a:lnTo>
                    <a:pt x="4002" y="3192"/>
                  </a:lnTo>
                  <a:close/>
                  <a:moveTo>
                    <a:pt x="7383" y="3216"/>
                  </a:moveTo>
                  <a:lnTo>
                    <a:pt x="9098" y="5954"/>
                  </a:lnTo>
                  <a:lnTo>
                    <a:pt x="5883" y="7478"/>
                  </a:lnTo>
                  <a:lnTo>
                    <a:pt x="5883" y="4001"/>
                  </a:lnTo>
                  <a:lnTo>
                    <a:pt x="7383" y="3216"/>
                  </a:lnTo>
                  <a:close/>
                  <a:moveTo>
                    <a:pt x="9289" y="6264"/>
                  </a:moveTo>
                  <a:lnTo>
                    <a:pt x="11003" y="8955"/>
                  </a:lnTo>
                  <a:lnTo>
                    <a:pt x="5883" y="11432"/>
                  </a:lnTo>
                  <a:lnTo>
                    <a:pt x="5883" y="7859"/>
                  </a:lnTo>
                  <a:lnTo>
                    <a:pt x="9289" y="6264"/>
                  </a:lnTo>
                  <a:close/>
                  <a:moveTo>
                    <a:pt x="5693" y="1"/>
                  </a:moveTo>
                  <a:cubicBezTo>
                    <a:pt x="5669" y="1"/>
                    <a:pt x="5645" y="24"/>
                    <a:pt x="5597" y="72"/>
                  </a:cubicBezTo>
                  <a:lnTo>
                    <a:pt x="5573" y="96"/>
                  </a:lnTo>
                  <a:lnTo>
                    <a:pt x="72" y="8883"/>
                  </a:lnTo>
                  <a:cubicBezTo>
                    <a:pt x="48" y="8931"/>
                    <a:pt x="1" y="9003"/>
                    <a:pt x="48" y="9074"/>
                  </a:cubicBezTo>
                  <a:cubicBezTo>
                    <a:pt x="72" y="9145"/>
                    <a:pt x="96" y="9193"/>
                    <a:pt x="168" y="9241"/>
                  </a:cubicBezTo>
                  <a:lnTo>
                    <a:pt x="1501" y="9884"/>
                  </a:lnTo>
                  <a:cubicBezTo>
                    <a:pt x="1536" y="9892"/>
                    <a:pt x="1568" y="9898"/>
                    <a:pt x="1597" y="9898"/>
                  </a:cubicBezTo>
                  <a:cubicBezTo>
                    <a:pt x="1649" y="9898"/>
                    <a:pt x="1694" y="9881"/>
                    <a:pt x="1739" y="9836"/>
                  </a:cubicBezTo>
                  <a:cubicBezTo>
                    <a:pt x="1787" y="9741"/>
                    <a:pt x="1763" y="9622"/>
                    <a:pt x="1668" y="9598"/>
                  </a:cubicBezTo>
                  <a:lnTo>
                    <a:pt x="453" y="9003"/>
                  </a:lnTo>
                  <a:lnTo>
                    <a:pt x="2144" y="6288"/>
                  </a:lnTo>
                  <a:lnTo>
                    <a:pt x="5573" y="7883"/>
                  </a:lnTo>
                  <a:lnTo>
                    <a:pt x="5573" y="11455"/>
                  </a:lnTo>
                  <a:lnTo>
                    <a:pt x="2430" y="9955"/>
                  </a:lnTo>
                  <a:cubicBezTo>
                    <a:pt x="2403" y="9942"/>
                    <a:pt x="2377" y="9936"/>
                    <a:pt x="2351" y="9936"/>
                  </a:cubicBezTo>
                  <a:cubicBezTo>
                    <a:pt x="2285" y="9936"/>
                    <a:pt x="2226" y="9975"/>
                    <a:pt x="2192" y="10027"/>
                  </a:cubicBezTo>
                  <a:cubicBezTo>
                    <a:pt x="2144" y="10122"/>
                    <a:pt x="2192" y="10217"/>
                    <a:pt x="2263" y="10265"/>
                  </a:cubicBezTo>
                  <a:lnTo>
                    <a:pt x="5669" y="11908"/>
                  </a:lnTo>
                  <a:lnTo>
                    <a:pt x="5835" y="11908"/>
                  </a:lnTo>
                  <a:lnTo>
                    <a:pt x="11313" y="9264"/>
                  </a:lnTo>
                  <a:cubicBezTo>
                    <a:pt x="11384" y="9241"/>
                    <a:pt x="11432" y="9169"/>
                    <a:pt x="11432" y="9122"/>
                  </a:cubicBezTo>
                  <a:cubicBezTo>
                    <a:pt x="11384" y="9003"/>
                    <a:pt x="11384" y="8931"/>
                    <a:pt x="11360" y="8883"/>
                  </a:cubicBezTo>
                  <a:lnTo>
                    <a:pt x="7098" y="2049"/>
                  </a:lnTo>
                  <a:cubicBezTo>
                    <a:pt x="7051" y="2002"/>
                    <a:pt x="7005" y="1966"/>
                    <a:pt x="6951" y="1966"/>
                  </a:cubicBezTo>
                  <a:cubicBezTo>
                    <a:pt x="6923" y="1966"/>
                    <a:pt x="6893" y="1976"/>
                    <a:pt x="6859" y="2001"/>
                  </a:cubicBezTo>
                  <a:cubicBezTo>
                    <a:pt x="6764" y="2049"/>
                    <a:pt x="6740" y="2144"/>
                    <a:pt x="6788" y="2239"/>
                  </a:cubicBezTo>
                  <a:lnTo>
                    <a:pt x="7217" y="2882"/>
                  </a:lnTo>
                  <a:lnTo>
                    <a:pt x="5883" y="3573"/>
                  </a:lnTo>
                  <a:lnTo>
                    <a:pt x="5883" y="787"/>
                  </a:lnTo>
                  <a:lnTo>
                    <a:pt x="6383" y="1549"/>
                  </a:lnTo>
                  <a:cubicBezTo>
                    <a:pt x="6415" y="1612"/>
                    <a:pt x="6468" y="1644"/>
                    <a:pt x="6528" y="1644"/>
                  </a:cubicBezTo>
                  <a:cubicBezTo>
                    <a:pt x="6558" y="1644"/>
                    <a:pt x="6590" y="1636"/>
                    <a:pt x="6621" y="1620"/>
                  </a:cubicBezTo>
                  <a:cubicBezTo>
                    <a:pt x="6717" y="1549"/>
                    <a:pt x="6740" y="1453"/>
                    <a:pt x="6669" y="1382"/>
                  </a:cubicBezTo>
                  <a:lnTo>
                    <a:pt x="5883" y="96"/>
                  </a:lnTo>
                  <a:cubicBezTo>
                    <a:pt x="5835" y="24"/>
                    <a:pt x="5764" y="1"/>
                    <a:pt x="56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7" name="Google Shape;3137;p55"/>
          <p:cNvGrpSpPr/>
          <p:nvPr/>
        </p:nvGrpSpPr>
        <p:grpSpPr>
          <a:xfrm>
            <a:off x="7000129" y="3573776"/>
            <a:ext cx="345825" cy="351489"/>
            <a:chOff x="6733416" y="3573776"/>
            <a:chExt cx="345825" cy="351489"/>
          </a:xfrm>
        </p:grpSpPr>
        <p:sp>
          <p:nvSpPr>
            <p:cNvPr id="3138" name="Google Shape;3138;p55"/>
            <p:cNvSpPr/>
            <p:nvPr/>
          </p:nvSpPr>
          <p:spPr>
            <a:xfrm>
              <a:off x="6798027" y="3639787"/>
              <a:ext cx="221555" cy="221555"/>
            </a:xfrm>
            <a:custGeom>
              <a:rect b="b" l="l" r="r" t="t"/>
              <a:pathLst>
                <a:path extrusionOk="0" h="7431" w="7431">
                  <a:moveTo>
                    <a:pt x="3716" y="1"/>
                  </a:moveTo>
                  <a:cubicBezTo>
                    <a:pt x="1668" y="1"/>
                    <a:pt x="1" y="1668"/>
                    <a:pt x="1" y="3716"/>
                  </a:cubicBezTo>
                  <a:cubicBezTo>
                    <a:pt x="1" y="5764"/>
                    <a:pt x="1668" y="7431"/>
                    <a:pt x="3716" y="7431"/>
                  </a:cubicBezTo>
                  <a:cubicBezTo>
                    <a:pt x="5764" y="7431"/>
                    <a:pt x="7431" y="5764"/>
                    <a:pt x="7431" y="3716"/>
                  </a:cubicBezTo>
                  <a:cubicBezTo>
                    <a:pt x="7431" y="1668"/>
                    <a:pt x="5764" y="1"/>
                    <a:pt x="37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5"/>
            <p:cNvSpPr/>
            <p:nvPr/>
          </p:nvSpPr>
          <p:spPr>
            <a:xfrm>
              <a:off x="6834938" y="3658272"/>
              <a:ext cx="195288" cy="202951"/>
            </a:xfrm>
            <a:custGeom>
              <a:rect b="b" l="l" r="r" t="t"/>
              <a:pathLst>
                <a:path extrusionOk="0" h="6807" w="6550">
                  <a:moveTo>
                    <a:pt x="4597" y="0"/>
                  </a:moveTo>
                  <a:cubicBezTo>
                    <a:pt x="4621" y="72"/>
                    <a:pt x="4692" y="95"/>
                    <a:pt x="4740" y="143"/>
                  </a:cubicBezTo>
                  <a:cubicBezTo>
                    <a:pt x="6193" y="1619"/>
                    <a:pt x="6193" y="3953"/>
                    <a:pt x="4740" y="5430"/>
                  </a:cubicBezTo>
                  <a:cubicBezTo>
                    <a:pt x="4018" y="6165"/>
                    <a:pt x="3079" y="6532"/>
                    <a:pt x="2133" y="6532"/>
                  </a:cubicBezTo>
                  <a:cubicBezTo>
                    <a:pt x="1393" y="6532"/>
                    <a:pt x="649" y="6308"/>
                    <a:pt x="1" y="5858"/>
                  </a:cubicBezTo>
                  <a:lnTo>
                    <a:pt x="1" y="5858"/>
                  </a:lnTo>
                  <a:cubicBezTo>
                    <a:pt x="713" y="6490"/>
                    <a:pt x="1597" y="6806"/>
                    <a:pt x="2480" y="6806"/>
                  </a:cubicBezTo>
                  <a:cubicBezTo>
                    <a:pt x="3426" y="6806"/>
                    <a:pt x="4370" y="6443"/>
                    <a:pt x="5097" y="5716"/>
                  </a:cubicBezTo>
                  <a:cubicBezTo>
                    <a:pt x="6550" y="4263"/>
                    <a:pt x="6550" y="1905"/>
                    <a:pt x="5097" y="453"/>
                  </a:cubicBezTo>
                  <a:cubicBezTo>
                    <a:pt x="4954" y="262"/>
                    <a:pt x="4764" y="119"/>
                    <a:pt x="4597"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5"/>
            <p:cNvSpPr/>
            <p:nvPr/>
          </p:nvSpPr>
          <p:spPr>
            <a:xfrm>
              <a:off x="6739081" y="3595958"/>
              <a:ext cx="339444" cy="309241"/>
            </a:xfrm>
            <a:custGeom>
              <a:rect b="b" l="l" r="r" t="t"/>
              <a:pathLst>
                <a:path extrusionOk="0" h="10372" w="11385">
                  <a:moveTo>
                    <a:pt x="5681" y="1453"/>
                  </a:moveTo>
                  <a:cubicBezTo>
                    <a:pt x="6633" y="1453"/>
                    <a:pt x="7586" y="1816"/>
                    <a:pt x="8312" y="2543"/>
                  </a:cubicBezTo>
                  <a:cubicBezTo>
                    <a:pt x="9765" y="3995"/>
                    <a:pt x="9765" y="6353"/>
                    <a:pt x="8312" y="7806"/>
                  </a:cubicBezTo>
                  <a:cubicBezTo>
                    <a:pt x="7586" y="8532"/>
                    <a:pt x="6633" y="8895"/>
                    <a:pt x="5681" y="8895"/>
                  </a:cubicBezTo>
                  <a:cubicBezTo>
                    <a:pt x="4728" y="8895"/>
                    <a:pt x="3776" y="8532"/>
                    <a:pt x="3049" y="7806"/>
                  </a:cubicBezTo>
                  <a:cubicBezTo>
                    <a:pt x="1596" y="6353"/>
                    <a:pt x="1596" y="3995"/>
                    <a:pt x="3049" y="2543"/>
                  </a:cubicBezTo>
                  <a:cubicBezTo>
                    <a:pt x="3776" y="1816"/>
                    <a:pt x="4728" y="1453"/>
                    <a:pt x="5681" y="1453"/>
                  </a:cubicBezTo>
                  <a:close/>
                  <a:moveTo>
                    <a:pt x="5693" y="0"/>
                  </a:moveTo>
                  <a:cubicBezTo>
                    <a:pt x="4365" y="0"/>
                    <a:pt x="3037" y="506"/>
                    <a:pt x="2025" y="1519"/>
                  </a:cubicBezTo>
                  <a:cubicBezTo>
                    <a:pt x="1" y="3543"/>
                    <a:pt x="1" y="6829"/>
                    <a:pt x="2025" y="8853"/>
                  </a:cubicBezTo>
                  <a:cubicBezTo>
                    <a:pt x="3037" y="9865"/>
                    <a:pt x="4365" y="10372"/>
                    <a:pt x="5693" y="10372"/>
                  </a:cubicBezTo>
                  <a:cubicBezTo>
                    <a:pt x="7020" y="10372"/>
                    <a:pt x="8348" y="9865"/>
                    <a:pt x="9360" y="8853"/>
                  </a:cubicBezTo>
                  <a:cubicBezTo>
                    <a:pt x="11384" y="6829"/>
                    <a:pt x="11384" y="3543"/>
                    <a:pt x="9360" y="1519"/>
                  </a:cubicBezTo>
                  <a:cubicBezTo>
                    <a:pt x="8348" y="506"/>
                    <a:pt x="7020" y="0"/>
                    <a:pt x="569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5"/>
            <p:cNvSpPr/>
            <p:nvPr/>
          </p:nvSpPr>
          <p:spPr>
            <a:xfrm>
              <a:off x="6873280" y="3597896"/>
              <a:ext cx="205246" cy="306796"/>
            </a:xfrm>
            <a:custGeom>
              <a:rect b="b" l="l" r="r" t="t"/>
              <a:pathLst>
                <a:path extrusionOk="0" h="10290" w="6884">
                  <a:moveTo>
                    <a:pt x="1906" y="1"/>
                  </a:moveTo>
                  <a:lnTo>
                    <a:pt x="1906" y="1"/>
                  </a:lnTo>
                  <a:cubicBezTo>
                    <a:pt x="2811" y="215"/>
                    <a:pt x="3668" y="692"/>
                    <a:pt x="4383" y="1382"/>
                  </a:cubicBezTo>
                  <a:cubicBezTo>
                    <a:pt x="6407" y="3406"/>
                    <a:pt x="6407" y="6669"/>
                    <a:pt x="4383" y="8693"/>
                  </a:cubicBezTo>
                  <a:cubicBezTo>
                    <a:pt x="3385" y="9691"/>
                    <a:pt x="2070" y="10204"/>
                    <a:pt x="759" y="10204"/>
                  </a:cubicBezTo>
                  <a:cubicBezTo>
                    <a:pt x="505" y="10204"/>
                    <a:pt x="252" y="10184"/>
                    <a:pt x="1" y="10146"/>
                  </a:cubicBezTo>
                  <a:lnTo>
                    <a:pt x="1" y="10146"/>
                  </a:lnTo>
                  <a:cubicBezTo>
                    <a:pt x="400" y="10241"/>
                    <a:pt x="809" y="10289"/>
                    <a:pt x="1217" y="10289"/>
                  </a:cubicBezTo>
                  <a:cubicBezTo>
                    <a:pt x="2538" y="10289"/>
                    <a:pt x="3858" y="9789"/>
                    <a:pt x="4859" y="8788"/>
                  </a:cubicBezTo>
                  <a:cubicBezTo>
                    <a:pt x="6883" y="6764"/>
                    <a:pt x="6883" y="3478"/>
                    <a:pt x="4859" y="1454"/>
                  </a:cubicBezTo>
                  <a:cubicBezTo>
                    <a:pt x="4025" y="620"/>
                    <a:pt x="2978" y="144"/>
                    <a:pt x="190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5"/>
            <p:cNvSpPr/>
            <p:nvPr/>
          </p:nvSpPr>
          <p:spPr>
            <a:xfrm>
              <a:off x="6800859" y="3640502"/>
              <a:ext cx="278383" cy="263445"/>
            </a:xfrm>
            <a:custGeom>
              <a:rect b="b" l="l" r="r" t="t"/>
              <a:pathLst>
                <a:path extrusionOk="0" h="8836" w="9337">
                  <a:moveTo>
                    <a:pt x="7312" y="1"/>
                  </a:moveTo>
                  <a:lnTo>
                    <a:pt x="6264" y="1049"/>
                  </a:lnTo>
                  <a:cubicBezTo>
                    <a:pt x="7740" y="2501"/>
                    <a:pt x="7740" y="4859"/>
                    <a:pt x="6264" y="6312"/>
                  </a:cubicBezTo>
                  <a:cubicBezTo>
                    <a:pt x="5538" y="7038"/>
                    <a:pt x="4585" y="7401"/>
                    <a:pt x="3632" y="7401"/>
                  </a:cubicBezTo>
                  <a:cubicBezTo>
                    <a:pt x="2680" y="7401"/>
                    <a:pt x="1727" y="7038"/>
                    <a:pt x="1001" y="6312"/>
                  </a:cubicBezTo>
                  <a:lnTo>
                    <a:pt x="1" y="7336"/>
                  </a:lnTo>
                  <a:cubicBezTo>
                    <a:pt x="1013" y="8336"/>
                    <a:pt x="2335" y="8836"/>
                    <a:pt x="3656" y="8836"/>
                  </a:cubicBezTo>
                  <a:cubicBezTo>
                    <a:pt x="4978" y="8836"/>
                    <a:pt x="6300" y="8336"/>
                    <a:pt x="7312" y="7336"/>
                  </a:cubicBezTo>
                  <a:cubicBezTo>
                    <a:pt x="9336" y="5288"/>
                    <a:pt x="9336" y="2025"/>
                    <a:pt x="731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5"/>
            <p:cNvSpPr/>
            <p:nvPr/>
          </p:nvSpPr>
          <p:spPr>
            <a:xfrm>
              <a:off x="6873280" y="3641218"/>
              <a:ext cx="205246" cy="262819"/>
            </a:xfrm>
            <a:custGeom>
              <a:rect b="b" l="l" r="r" t="t"/>
              <a:pathLst>
                <a:path extrusionOk="0" h="8815" w="6884">
                  <a:moveTo>
                    <a:pt x="1" y="8693"/>
                  </a:moveTo>
                  <a:cubicBezTo>
                    <a:pt x="51" y="8700"/>
                    <a:pt x="100" y="8707"/>
                    <a:pt x="150" y="8713"/>
                  </a:cubicBezTo>
                  <a:lnTo>
                    <a:pt x="150" y="8713"/>
                  </a:lnTo>
                  <a:cubicBezTo>
                    <a:pt x="132" y="8693"/>
                    <a:pt x="114" y="8693"/>
                    <a:pt x="96" y="8693"/>
                  </a:cubicBezTo>
                  <a:close/>
                  <a:moveTo>
                    <a:pt x="4859" y="1"/>
                  </a:moveTo>
                  <a:lnTo>
                    <a:pt x="4645" y="215"/>
                  </a:lnTo>
                  <a:cubicBezTo>
                    <a:pt x="6407" y="2239"/>
                    <a:pt x="6312" y="5311"/>
                    <a:pt x="4383" y="7240"/>
                  </a:cubicBezTo>
                  <a:cubicBezTo>
                    <a:pt x="3385" y="8238"/>
                    <a:pt x="2070" y="8751"/>
                    <a:pt x="759" y="8751"/>
                  </a:cubicBezTo>
                  <a:cubicBezTo>
                    <a:pt x="556" y="8751"/>
                    <a:pt x="352" y="8738"/>
                    <a:pt x="150" y="8713"/>
                  </a:cubicBezTo>
                  <a:lnTo>
                    <a:pt x="150" y="8713"/>
                  </a:lnTo>
                  <a:cubicBezTo>
                    <a:pt x="156" y="8720"/>
                    <a:pt x="162" y="8729"/>
                    <a:pt x="168" y="8740"/>
                  </a:cubicBezTo>
                  <a:lnTo>
                    <a:pt x="239" y="8740"/>
                  </a:lnTo>
                  <a:cubicBezTo>
                    <a:pt x="334" y="8764"/>
                    <a:pt x="406" y="8764"/>
                    <a:pt x="501" y="8764"/>
                  </a:cubicBezTo>
                  <a:cubicBezTo>
                    <a:pt x="572" y="8764"/>
                    <a:pt x="620" y="8764"/>
                    <a:pt x="691" y="8788"/>
                  </a:cubicBezTo>
                  <a:cubicBezTo>
                    <a:pt x="763" y="8788"/>
                    <a:pt x="906" y="8812"/>
                    <a:pt x="977" y="8812"/>
                  </a:cubicBezTo>
                  <a:lnTo>
                    <a:pt x="1144" y="8812"/>
                  </a:lnTo>
                  <a:cubicBezTo>
                    <a:pt x="1200" y="8814"/>
                    <a:pt x="1255" y="8815"/>
                    <a:pt x="1311" y="8815"/>
                  </a:cubicBezTo>
                  <a:cubicBezTo>
                    <a:pt x="2590" y="8815"/>
                    <a:pt x="3878" y="8293"/>
                    <a:pt x="4859" y="7312"/>
                  </a:cubicBezTo>
                  <a:cubicBezTo>
                    <a:pt x="6883" y="5311"/>
                    <a:pt x="6883" y="2025"/>
                    <a:pt x="4859"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5"/>
            <p:cNvSpPr/>
            <p:nvPr/>
          </p:nvSpPr>
          <p:spPr>
            <a:xfrm>
              <a:off x="6737680" y="3704427"/>
              <a:ext cx="171138" cy="217292"/>
            </a:xfrm>
            <a:custGeom>
              <a:rect b="b" l="l" r="r" t="t"/>
              <a:pathLst>
                <a:path extrusionOk="0" h="7288" w="5740">
                  <a:moveTo>
                    <a:pt x="215" y="0"/>
                  </a:moveTo>
                  <a:lnTo>
                    <a:pt x="215" y="0"/>
                  </a:lnTo>
                  <a:cubicBezTo>
                    <a:pt x="96" y="476"/>
                    <a:pt x="0" y="976"/>
                    <a:pt x="0" y="1524"/>
                  </a:cubicBezTo>
                  <a:lnTo>
                    <a:pt x="0" y="1548"/>
                  </a:lnTo>
                  <a:cubicBezTo>
                    <a:pt x="0" y="4715"/>
                    <a:pt x="2525" y="7263"/>
                    <a:pt x="5692" y="7287"/>
                  </a:cubicBezTo>
                  <a:cubicBezTo>
                    <a:pt x="5716" y="7287"/>
                    <a:pt x="5740" y="7263"/>
                    <a:pt x="5740" y="7240"/>
                  </a:cubicBezTo>
                  <a:lnTo>
                    <a:pt x="5740" y="6882"/>
                  </a:lnTo>
                  <a:cubicBezTo>
                    <a:pt x="5740" y="6882"/>
                    <a:pt x="96" y="4263"/>
                    <a:pt x="96" y="1143"/>
                  </a:cubicBezTo>
                  <a:lnTo>
                    <a:pt x="96" y="1096"/>
                  </a:lnTo>
                  <a:cubicBezTo>
                    <a:pt x="96" y="738"/>
                    <a:pt x="143" y="357"/>
                    <a:pt x="21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5"/>
            <p:cNvSpPr/>
            <p:nvPr/>
          </p:nvSpPr>
          <p:spPr>
            <a:xfrm>
              <a:off x="6737680" y="3579441"/>
              <a:ext cx="171138" cy="342992"/>
            </a:xfrm>
            <a:custGeom>
              <a:rect b="b" l="l" r="r" t="t"/>
              <a:pathLst>
                <a:path extrusionOk="0" h="11504" w="5740">
                  <a:moveTo>
                    <a:pt x="5692" y="1"/>
                  </a:moveTo>
                  <a:cubicBezTo>
                    <a:pt x="2525" y="25"/>
                    <a:pt x="0" y="2596"/>
                    <a:pt x="0" y="5740"/>
                  </a:cubicBezTo>
                  <a:lnTo>
                    <a:pt x="0" y="5764"/>
                  </a:lnTo>
                  <a:cubicBezTo>
                    <a:pt x="0" y="8931"/>
                    <a:pt x="2548" y="11479"/>
                    <a:pt x="5692" y="11503"/>
                  </a:cubicBezTo>
                  <a:cubicBezTo>
                    <a:pt x="5716" y="11503"/>
                    <a:pt x="5740" y="11479"/>
                    <a:pt x="5740" y="11455"/>
                  </a:cubicBezTo>
                  <a:lnTo>
                    <a:pt x="5740" y="8883"/>
                  </a:lnTo>
                  <a:cubicBezTo>
                    <a:pt x="5740" y="8860"/>
                    <a:pt x="5716" y="8836"/>
                    <a:pt x="5692" y="8836"/>
                  </a:cubicBezTo>
                  <a:cubicBezTo>
                    <a:pt x="4025" y="8812"/>
                    <a:pt x="2667" y="7431"/>
                    <a:pt x="2667" y="5764"/>
                  </a:cubicBezTo>
                  <a:cubicBezTo>
                    <a:pt x="2667" y="4097"/>
                    <a:pt x="4025" y="2739"/>
                    <a:pt x="5692" y="2692"/>
                  </a:cubicBezTo>
                  <a:cubicBezTo>
                    <a:pt x="5716" y="2644"/>
                    <a:pt x="5740" y="2620"/>
                    <a:pt x="5740" y="2596"/>
                  </a:cubicBezTo>
                  <a:lnTo>
                    <a:pt x="5740" y="48"/>
                  </a:lnTo>
                  <a:cubicBezTo>
                    <a:pt x="5740" y="25"/>
                    <a:pt x="5716" y="1"/>
                    <a:pt x="56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5"/>
            <p:cNvSpPr/>
            <p:nvPr/>
          </p:nvSpPr>
          <p:spPr>
            <a:xfrm>
              <a:off x="6851277" y="3725715"/>
              <a:ext cx="102265" cy="10674"/>
            </a:xfrm>
            <a:custGeom>
              <a:rect b="b" l="l" r="r" t="t"/>
              <a:pathLst>
                <a:path extrusionOk="0" h="358" w="3430">
                  <a:moveTo>
                    <a:pt x="215" y="0"/>
                  </a:moveTo>
                  <a:cubicBezTo>
                    <a:pt x="120" y="0"/>
                    <a:pt x="48" y="72"/>
                    <a:pt x="24" y="143"/>
                  </a:cubicBezTo>
                  <a:cubicBezTo>
                    <a:pt x="1" y="262"/>
                    <a:pt x="96" y="358"/>
                    <a:pt x="215" y="358"/>
                  </a:cubicBezTo>
                  <a:lnTo>
                    <a:pt x="3239" y="358"/>
                  </a:lnTo>
                  <a:cubicBezTo>
                    <a:pt x="3335" y="358"/>
                    <a:pt x="3382" y="310"/>
                    <a:pt x="3430" y="215"/>
                  </a:cubicBezTo>
                  <a:cubicBezTo>
                    <a:pt x="3430" y="120"/>
                    <a:pt x="3335" y="0"/>
                    <a:pt x="32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5"/>
            <p:cNvSpPr/>
            <p:nvPr/>
          </p:nvSpPr>
          <p:spPr>
            <a:xfrm>
              <a:off x="6851277" y="3751266"/>
              <a:ext cx="102265" cy="10674"/>
            </a:xfrm>
            <a:custGeom>
              <a:rect b="b" l="l" r="r" t="t"/>
              <a:pathLst>
                <a:path extrusionOk="0" h="358" w="3430">
                  <a:moveTo>
                    <a:pt x="215" y="1"/>
                  </a:moveTo>
                  <a:cubicBezTo>
                    <a:pt x="120" y="1"/>
                    <a:pt x="48" y="72"/>
                    <a:pt x="24" y="167"/>
                  </a:cubicBezTo>
                  <a:cubicBezTo>
                    <a:pt x="1" y="287"/>
                    <a:pt x="96" y="358"/>
                    <a:pt x="215" y="358"/>
                  </a:cubicBezTo>
                  <a:lnTo>
                    <a:pt x="3239" y="358"/>
                  </a:lnTo>
                  <a:cubicBezTo>
                    <a:pt x="3335" y="358"/>
                    <a:pt x="3382" y="310"/>
                    <a:pt x="3430" y="215"/>
                  </a:cubicBezTo>
                  <a:cubicBezTo>
                    <a:pt x="3430" y="96"/>
                    <a:pt x="3335"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5"/>
            <p:cNvSpPr/>
            <p:nvPr/>
          </p:nvSpPr>
          <p:spPr>
            <a:xfrm>
              <a:off x="6873280" y="3777534"/>
              <a:ext cx="57543" cy="10704"/>
            </a:xfrm>
            <a:custGeom>
              <a:rect b="b" l="l" r="r" t="t"/>
              <a:pathLst>
                <a:path extrusionOk="0" h="359" w="1930">
                  <a:moveTo>
                    <a:pt x="215" y="1"/>
                  </a:moveTo>
                  <a:cubicBezTo>
                    <a:pt x="120" y="1"/>
                    <a:pt x="72" y="49"/>
                    <a:pt x="25" y="144"/>
                  </a:cubicBezTo>
                  <a:cubicBezTo>
                    <a:pt x="1" y="263"/>
                    <a:pt x="96" y="358"/>
                    <a:pt x="215" y="358"/>
                  </a:cubicBezTo>
                  <a:lnTo>
                    <a:pt x="1739" y="358"/>
                  </a:lnTo>
                  <a:cubicBezTo>
                    <a:pt x="1811" y="358"/>
                    <a:pt x="1882" y="287"/>
                    <a:pt x="1906" y="191"/>
                  </a:cubicBezTo>
                  <a:cubicBezTo>
                    <a:pt x="1930" y="72"/>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5"/>
            <p:cNvSpPr/>
            <p:nvPr/>
          </p:nvSpPr>
          <p:spPr>
            <a:xfrm>
              <a:off x="6733416" y="3573776"/>
              <a:ext cx="335150" cy="351489"/>
            </a:xfrm>
            <a:custGeom>
              <a:rect b="b" l="l" r="r" t="t"/>
              <a:pathLst>
                <a:path extrusionOk="0" h="11789" w="11241">
                  <a:moveTo>
                    <a:pt x="6073" y="929"/>
                  </a:moveTo>
                  <a:cubicBezTo>
                    <a:pt x="7288" y="953"/>
                    <a:pt x="8407" y="1429"/>
                    <a:pt x="9312" y="2263"/>
                  </a:cubicBezTo>
                  <a:lnTo>
                    <a:pt x="8502" y="3048"/>
                  </a:lnTo>
                  <a:cubicBezTo>
                    <a:pt x="7812" y="2429"/>
                    <a:pt x="6930" y="2072"/>
                    <a:pt x="6073" y="2024"/>
                  </a:cubicBezTo>
                  <a:lnTo>
                    <a:pt x="6073" y="929"/>
                  </a:lnTo>
                  <a:close/>
                  <a:moveTo>
                    <a:pt x="6049" y="2429"/>
                  </a:moveTo>
                  <a:cubicBezTo>
                    <a:pt x="6883" y="2453"/>
                    <a:pt x="7716" y="2810"/>
                    <a:pt x="8383" y="3453"/>
                  </a:cubicBezTo>
                  <a:cubicBezTo>
                    <a:pt x="9026" y="4120"/>
                    <a:pt x="9431" y="5001"/>
                    <a:pt x="9431" y="5954"/>
                  </a:cubicBezTo>
                  <a:cubicBezTo>
                    <a:pt x="9431" y="6859"/>
                    <a:pt x="9074" y="7716"/>
                    <a:pt x="8407" y="8383"/>
                  </a:cubicBezTo>
                  <a:cubicBezTo>
                    <a:pt x="7788" y="9026"/>
                    <a:pt x="6954" y="9407"/>
                    <a:pt x="6049" y="9455"/>
                  </a:cubicBezTo>
                  <a:lnTo>
                    <a:pt x="6049" y="9050"/>
                  </a:lnTo>
                  <a:cubicBezTo>
                    <a:pt x="6049" y="8931"/>
                    <a:pt x="5930" y="8812"/>
                    <a:pt x="5835" y="8812"/>
                  </a:cubicBezTo>
                  <a:cubicBezTo>
                    <a:pt x="5049" y="8788"/>
                    <a:pt x="4335" y="8502"/>
                    <a:pt x="3811" y="7954"/>
                  </a:cubicBezTo>
                  <a:cubicBezTo>
                    <a:pt x="3263" y="7430"/>
                    <a:pt x="2977" y="6668"/>
                    <a:pt x="2977" y="5930"/>
                  </a:cubicBezTo>
                  <a:cubicBezTo>
                    <a:pt x="2977" y="5168"/>
                    <a:pt x="3263" y="4453"/>
                    <a:pt x="3811" y="3906"/>
                  </a:cubicBezTo>
                  <a:cubicBezTo>
                    <a:pt x="4335" y="3382"/>
                    <a:pt x="5049" y="3048"/>
                    <a:pt x="5835" y="3048"/>
                  </a:cubicBezTo>
                  <a:cubicBezTo>
                    <a:pt x="5954" y="3048"/>
                    <a:pt x="6049" y="2929"/>
                    <a:pt x="6049" y="2810"/>
                  </a:cubicBezTo>
                  <a:lnTo>
                    <a:pt x="6049" y="2429"/>
                  </a:lnTo>
                  <a:close/>
                  <a:moveTo>
                    <a:pt x="5835" y="0"/>
                  </a:moveTo>
                  <a:cubicBezTo>
                    <a:pt x="4692" y="0"/>
                    <a:pt x="3596" y="357"/>
                    <a:pt x="2644" y="953"/>
                  </a:cubicBezTo>
                  <a:cubicBezTo>
                    <a:pt x="2572" y="1024"/>
                    <a:pt x="2549" y="1072"/>
                    <a:pt x="2572" y="1167"/>
                  </a:cubicBezTo>
                  <a:cubicBezTo>
                    <a:pt x="2605" y="1248"/>
                    <a:pt x="2682" y="1285"/>
                    <a:pt x="2758" y="1285"/>
                  </a:cubicBezTo>
                  <a:cubicBezTo>
                    <a:pt x="2793" y="1285"/>
                    <a:pt x="2828" y="1277"/>
                    <a:pt x="2858" y="1262"/>
                  </a:cubicBezTo>
                  <a:cubicBezTo>
                    <a:pt x="3715" y="691"/>
                    <a:pt x="4692" y="405"/>
                    <a:pt x="5740" y="334"/>
                  </a:cubicBezTo>
                  <a:lnTo>
                    <a:pt x="5740" y="2644"/>
                  </a:lnTo>
                  <a:cubicBezTo>
                    <a:pt x="4930" y="2691"/>
                    <a:pt x="4168" y="3048"/>
                    <a:pt x="3596" y="3644"/>
                  </a:cubicBezTo>
                  <a:cubicBezTo>
                    <a:pt x="3001" y="4263"/>
                    <a:pt x="2668" y="5073"/>
                    <a:pt x="2668" y="5906"/>
                  </a:cubicBezTo>
                  <a:cubicBezTo>
                    <a:pt x="2668" y="6763"/>
                    <a:pt x="3001" y="7573"/>
                    <a:pt x="3596" y="8169"/>
                  </a:cubicBezTo>
                  <a:cubicBezTo>
                    <a:pt x="4168" y="8764"/>
                    <a:pt x="4930" y="9097"/>
                    <a:pt x="5740" y="9145"/>
                  </a:cubicBezTo>
                  <a:lnTo>
                    <a:pt x="5740" y="11503"/>
                  </a:lnTo>
                  <a:cubicBezTo>
                    <a:pt x="4311" y="11455"/>
                    <a:pt x="2930" y="10860"/>
                    <a:pt x="1929" y="9836"/>
                  </a:cubicBezTo>
                  <a:cubicBezTo>
                    <a:pt x="882" y="8788"/>
                    <a:pt x="310" y="7383"/>
                    <a:pt x="310" y="5906"/>
                  </a:cubicBezTo>
                  <a:cubicBezTo>
                    <a:pt x="310" y="4287"/>
                    <a:pt x="1024" y="2763"/>
                    <a:pt x="2215" y="1691"/>
                  </a:cubicBezTo>
                  <a:cubicBezTo>
                    <a:pt x="2287" y="1643"/>
                    <a:pt x="2310" y="1524"/>
                    <a:pt x="2263" y="1453"/>
                  </a:cubicBezTo>
                  <a:cubicBezTo>
                    <a:pt x="2223" y="1414"/>
                    <a:pt x="2170" y="1396"/>
                    <a:pt x="2121" y="1396"/>
                  </a:cubicBezTo>
                  <a:cubicBezTo>
                    <a:pt x="2082" y="1396"/>
                    <a:pt x="2046" y="1408"/>
                    <a:pt x="2025" y="1429"/>
                  </a:cubicBezTo>
                  <a:cubicBezTo>
                    <a:pt x="739" y="2572"/>
                    <a:pt x="0" y="4168"/>
                    <a:pt x="0" y="5906"/>
                  </a:cubicBezTo>
                  <a:lnTo>
                    <a:pt x="24" y="5906"/>
                  </a:lnTo>
                  <a:cubicBezTo>
                    <a:pt x="24" y="7478"/>
                    <a:pt x="643" y="8931"/>
                    <a:pt x="1739" y="10026"/>
                  </a:cubicBezTo>
                  <a:cubicBezTo>
                    <a:pt x="2858" y="11145"/>
                    <a:pt x="4311" y="11764"/>
                    <a:pt x="5883" y="11788"/>
                  </a:cubicBezTo>
                  <a:cubicBezTo>
                    <a:pt x="5954" y="11788"/>
                    <a:pt x="6025" y="11764"/>
                    <a:pt x="6073" y="11693"/>
                  </a:cubicBezTo>
                  <a:cubicBezTo>
                    <a:pt x="6097" y="11669"/>
                    <a:pt x="6121" y="11622"/>
                    <a:pt x="6121" y="11550"/>
                  </a:cubicBezTo>
                  <a:lnTo>
                    <a:pt x="6121" y="11217"/>
                  </a:lnTo>
                  <a:cubicBezTo>
                    <a:pt x="7169" y="11193"/>
                    <a:pt x="8169" y="10836"/>
                    <a:pt x="9050" y="10240"/>
                  </a:cubicBezTo>
                  <a:cubicBezTo>
                    <a:pt x="9121" y="10193"/>
                    <a:pt x="9121" y="10097"/>
                    <a:pt x="9074" y="10002"/>
                  </a:cubicBezTo>
                  <a:cubicBezTo>
                    <a:pt x="9035" y="9951"/>
                    <a:pt x="8997" y="9927"/>
                    <a:pt x="8955" y="9927"/>
                  </a:cubicBezTo>
                  <a:cubicBezTo>
                    <a:pt x="8919" y="9927"/>
                    <a:pt x="8880" y="9945"/>
                    <a:pt x="8836" y="9978"/>
                  </a:cubicBezTo>
                  <a:cubicBezTo>
                    <a:pt x="8026" y="10550"/>
                    <a:pt x="7097" y="10860"/>
                    <a:pt x="6121" y="10907"/>
                  </a:cubicBezTo>
                  <a:lnTo>
                    <a:pt x="6121" y="9788"/>
                  </a:lnTo>
                  <a:cubicBezTo>
                    <a:pt x="7097" y="9764"/>
                    <a:pt x="8002" y="9359"/>
                    <a:pt x="8693" y="8669"/>
                  </a:cubicBezTo>
                  <a:cubicBezTo>
                    <a:pt x="9431" y="7930"/>
                    <a:pt x="9812" y="6978"/>
                    <a:pt x="9812" y="5930"/>
                  </a:cubicBezTo>
                  <a:cubicBezTo>
                    <a:pt x="9812" y="4954"/>
                    <a:pt x="9455" y="4025"/>
                    <a:pt x="8812" y="3310"/>
                  </a:cubicBezTo>
                  <a:lnTo>
                    <a:pt x="9574" y="2525"/>
                  </a:lnTo>
                  <a:cubicBezTo>
                    <a:pt x="10431" y="3453"/>
                    <a:pt x="10907" y="4644"/>
                    <a:pt x="10907" y="5930"/>
                  </a:cubicBezTo>
                  <a:cubicBezTo>
                    <a:pt x="10907" y="7264"/>
                    <a:pt x="10407" y="8526"/>
                    <a:pt x="9455" y="9431"/>
                  </a:cubicBezTo>
                  <a:lnTo>
                    <a:pt x="9383" y="9502"/>
                  </a:lnTo>
                  <a:cubicBezTo>
                    <a:pt x="9336" y="9550"/>
                    <a:pt x="9336" y="9669"/>
                    <a:pt x="9383" y="9740"/>
                  </a:cubicBezTo>
                  <a:cubicBezTo>
                    <a:pt x="9419" y="9764"/>
                    <a:pt x="9467" y="9776"/>
                    <a:pt x="9511" y="9776"/>
                  </a:cubicBezTo>
                  <a:cubicBezTo>
                    <a:pt x="9556" y="9776"/>
                    <a:pt x="9598" y="9764"/>
                    <a:pt x="9621" y="9740"/>
                  </a:cubicBezTo>
                  <a:lnTo>
                    <a:pt x="9693" y="9669"/>
                  </a:lnTo>
                  <a:cubicBezTo>
                    <a:pt x="10693" y="8669"/>
                    <a:pt x="11241" y="7335"/>
                    <a:pt x="11241" y="5906"/>
                  </a:cubicBezTo>
                  <a:cubicBezTo>
                    <a:pt x="11217" y="4501"/>
                    <a:pt x="10669" y="3168"/>
                    <a:pt x="9669" y="2143"/>
                  </a:cubicBezTo>
                  <a:cubicBezTo>
                    <a:pt x="8716" y="1191"/>
                    <a:pt x="7431" y="643"/>
                    <a:pt x="6073" y="596"/>
                  </a:cubicBezTo>
                  <a:lnTo>
                    <a:pt x="6073" y="238"/>
                  </a:lnTo>
                  <a:cubicBezTo>
                    <a:pt x="6073" y="191"/>
                    <a:pt x="6025" y="119"/>
                    <a:pt x="6002" y="95"/>
                  </a:cubicBezTo>
                  <a:cubicBezTo>
                    <a:pt x="5954" y="24"/>
                    <a:pt x="5883" y="0"/>
                    <a:pt x="5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0" name="Google Shape;3150;p55"/>
          <p:cNvGrpSpPr/>
          <p:nvPr/>
        </p:nvGrpSpPr>
        <p:grpSpPr>
          <a:xfrm>
            <a:off x="6271189" y="3573060"/>
            <a:ext cx="355037" cy="354321"/>
            <a:chOff x="6156877" y="3573060"/>
            <a:chExt cx="355037" cy="354321"/>
          </a:xfrm>
        </p:grpSpPr>
        <p:sp>
          <p:nvSpPr>
            <p:cNvPr id="3151" name="Google Shape;3151;p55"/>
            <p:cNvSpPr/>
            <p:nvPr/>
          </p:nvSpPr>
          <p:spPr>
            <a:xfrm>
              <a:off x="6206579" y="3648314"/>
              <a:ext cx="278353" cy="248538"/>
            </a:xfrm>
            <a:custGeom>
              <a:rect b="b" l="l" r="r" t="t"/>
              <a:pathLst>
                <a:path extrusionOk="0" h="8336" w="9336">
                  <a:moveTo>
                    <a:pt x="167" y="1"/>
                  </a:moveTo>
                  <a:cubicBezTo>
                    <a:pt x="95" y="1"/>
                    <a:pt x="0" y="48"/>
                    <a:pt x="0" y="96"/>
                  </a:cubicBezTo>
                  <a:lnTo>
                    <a:pt x="0" y="8336"/>
                  </a:lnTo>
                  <a:lnTo>
                    <a:pt x="9335" y="8336"/>
                  </a:lnTo>
                  <a:lnTo>
                    <a:pt x="9335" y="4930"/>
                  </a:lnTo>
                  <a:cubicBezTo>
                    <a:pt x="9335" y="4877"/>
                    <a:pt x="9295" y="4850"/>
                    <a:pt x="9255" y="4850"/>
                  </a:cubicBezTo>
                  <a:cubicBezTo>
                    <a:pt x="9242" y="4850"/>
                    <a:pt x="9228" y="4853"/>
                    <a:pt x="9216" y="4859"/>
                  </a:cubicBezTo>
                  <a:lnTo>
                    <a:pt x="7097" y="6073"/>
                  </a:lnTo>
                  <a:cubicBezTo>
                    <a:pt x="7089" y="6088"/>
                    <a:pt x="7080" y="6094"/>
                    <a:pt x="7069" y="6094"/>
                  </a:cubicBezTo>
                  <a:cubicBezTo>
                    <a:pt x="7046" y="6094"/>
                    <a:pt x="7018" y="6066"/>
                    <a:pt x="7002" y="6050"/>
                  </a:cubicBezTo>
                  <a:lnTo>
                    <a:pt x="4477" y="2430"/>
                  </a:lnTo>
                  <a:cubicBezTo>
                    <a:pt x="4453" y="2382"/>
                    <a:pt x="4406" y="2382"/>
                    <a:pt x="4382" y="2382"/>
                  </a:cubicBezTo>
                  <a:lnTo>
                    <a:pt x="2596" y="3549"/>
                  </a:lnTo>
                  <a:cubicBezTo>
                    <a:pt x="2589" y="3556"/>
                    <a:pt x="2578" y="3559"/>
                    <a:pt x="2566" y="3559"/>
                  </a:cubicBezTo>
                  <a:cubicBezTo>
                    <a:pt x="2536" y="3559"/>
                    <a:pt x="2501" y="3542"/>
                    <a:pt x="2501" y="3525"/>
                  </a:cubicBezTo>
                  <a:lnTo>
                    <a:pt x="167"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5"/>
            <p:cNvSpPr/>
            <p:nvPr/>
          </p:nvSpPr>
          <p:spPr>
            <a:xfrm>
              <a:off x="6206579" y="3649388"/>
              <a:ext cx="71019" cy="107155"/>
            </a:xfrm>
            <a:custGeom>
              <a:rect b="b" l="l" r="r" t="t"/>
              <a:pathLst>
                <a:path extrusionOk="0" h="3594" w="2382">
                  <a:moveTo>
                    <a:pt x="75" y="1"/>
                  </a:moveTo>
                  <a:cubicBezTo>
                    <a:pt x="40" y="1"/>
                    <a:pt x="0" y="37"/>
                    <a:pt x="0" y="84"/>
                  </a:cubicBezTo>
                  <a:lnTo>
                    <a:pt x="0" y="536"/>
                  </a:lnTo>
                  <a:lnTo>
                    <a:pt x="2024" y="3537"/>
                  </a:lnTo>
                  <a:cubicBezTo>
                    <a:pt x="2024" y="3572"/>
                    <a:pt x="2063" y="3594"/>
                    <a:pt x="2092" y="3594"/>
                  </a:cubicBezTo>
                  <a:cubicBezTo>
                    <a:pt x="2103" y="3594"/>
                    <a:pt x="2113" y="3591"/>
                    <a:pt x="2120" y="3584"/>
                  </a:cubicBezTo>
                  <a:lnTo>
                    <a:pt x="2381" y="3394"/>
                  </a:lnTo>
                  <a:lnTo>
                    <a:pt x="119" y="36"/>
                  </a:lnTo>
                  <a:cubicBezTo>
                    <a:pt x="111" y="11"/>
                    <a:pt x="94" y="1"/>
                    <a:pt x="7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5"/>
            <p:cNvSpPr/>
            <p:nvPr/>
          </p:nvSpPr>
          <p:spPr>
            <a:xfrm>
              <a:off x="6329389" y="3719841"/>
              <a:ext cx="82409" cy="110882"/>
            </a:xfrm>
            <a:custGeom>
              <a:rect b="b" l="l" r="r" t="t"/>
              <a:pathLst>
                <a:path extrusionOk="0" h="3719" w="2764">
                  <a:moveTo>
                    <a:pt x="270" y="0"/>
                  </a:moveTo>
                  <a:cubicBezTo>
                    <a:pt x="266" y="0"/>
                    <a:pt x="263" y="2"/>
                    <a:pt x="263" y="7"/>
                  </a:cubicBezTo>
                  <a:lnTo>
                    <a:pt x="1" y="197"/>
                  </a:lnTo>
                  <a:lnTo>
                    <a:pt x="2406" y="3674"/>
                  </a:lnTo>
                  <a:cubicBezTo>
                    <a:pt x="2423" y="3691"/>
                    <a:pt x="2450" y="3719"/>
                    <a:pt x="2474" y="3719"/>
                  </a:cubicBezTo>
                  <a:cubicBezTo>
                    <a:pt x="2484" y="3719"/>
                    <a:pt x="2494" y="3713"/>
                    <a:pt x="2501" y="3698"/>
                  </a:cubicBezTo>
                  <a:lnTo>
                    <a:pt x="2763" y="3555"/>
                  </a:lnTo>
                  <a:lnTo>
                    <a:pt x="334" y="55"/>
                  </a:lnTo>
                  <a:cubicBezTo>
                    <a:pt x="334" y="35"/>
                    <a:pt x="288" y="0"/>
                    <a:pt x="27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55"/>
            <p:cNvSpPr/>
            <p:nvPr/>
          </p:nvSpPr>
          <p:spPr>
            <a:xfrm>
              <a:off x="6469282" y="3792889"/>
              <a:ext cx="14222" cy="103965"/>
            </a:xfrm>
            <a:custGeom>
              <a:rect b="b" l="l" r="r" t="t"/>
              <a:pathLst>
                <a:path extrusionOk="0" h="3487" w="477">
                  <a:moveTo>
                    <a:pt x="416" y="1"/>
                  </a:moveTo>
                  <a:cubicBezTo>
                    <a:pt x="401" y="1"/>
                    <a:pt x="381" y="4"/>
                    <a:pt x="358" y="10"/>
                  </a:cubicBezTo>
                  <a:lnTo>
                    <a:pt x="0" y="224"/>
                  </a:lnTo>
                  <a:lnTo>
                    <a:pt x="0" y="3487"/>
                  </a:lnTo>
                  <a:lnTo>
                    <a:pt x="477" y="3487"/>
                  </a:lnTo>
                  <a:lnTo>
                    <a:pt x="477" y="81"/>
                  </a:lnTo>
                  <a:cubicBezTo>
                    <a:pt x="477" y="28"/>
                    <a:pt x="463" y="1"/>
                    <a:pt x="41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55"/>
            <p:cNvSpPr/>
            <p:nvPr/>
          </p:nvSpPr>
          <p:spPr>
            <a:xfrm>
              <a:off x="6163257" y="3896825"/>
              <a:ext cx="343678" cy="24180"/>
            </a:xfrm>
            <a:custGeom>
              <a:rect b="b" l="l" r="r" t="t"/>
              <a:pathLst>
                <a:path extrusionOk="0" h="811" w="11527">
                  <a:moveTo>
                    <a:pt x="119" y="1"/>
                  </a:moveTo>
                  <a:cubicBezTo>
                    <a:pt x="72" y="1"/>
                    <a:pt x="0" y="72"/>
                    <a:pt x="0" y="120"/>
                  </a:cubicBezTo>
                  <a:lnTo>
                    <a:pt x="0" y="691"/>
                  </a:lnTo>
                  <a:cubicBezTo>
                    <a:pt x="0" y="739"/>
                    <a:pt x="72" y="810"/>
                    <a:pt x="119" y="810"/>
                  </a:cubicBezTo>
                  <a:lnTo>
                    <a:pt x="11407" y="810"/>
                  </a:lnTo>
                  <a:cubicBezTo>
                    <a:pt x="11455" y="810"/>
                    <a:pt x="11503" y="787"/>
                    <a:pt x="11527" y="691"/>
                  </a:cubicBezTo>
                  <a:lnTo>
                    <a:pt x="11527" y="120"/>
                  </a:lnTo>
                  <a:cubicBezTo>
                    <a:pt x="11527" y="72"/>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5"/>
            <p:cNvSpPr/>
            <p:nvPr/>
          </p:nvSpPr>
          <p:spPr>
            <a:xfrm>
              <a:off x="6488454" y="3896825"/>
              <a:ext cx="17770" cy="24180"/>
            </a:xfrm>
            <a:custGeom>
              <a:rect b="b" l="l" r="r" t="t"/>
              <a:pathLst>
                <a:path extrusionOk="0" h="811" w="596">
                  <a:moveTo>
                    <a:pt x="0" y="1"/>
                  </a:moveTo>
                  <a:cubicBezTo>
                    <a:pt x="48" y="1"/>
                    <a:pt x="119" y="72"/>
                    <a:pt x="119" y="120"/>
                  </a:cubicBezTo>
                  <a:lnTo>
                    <a:pt x="119" y="691"/>
                  </a:lnTo>
                  <a:cubicBezTo>
                    <a:pt x="119" y="739"/>
                    <a:pt x="48" y="810"/>
                    <a:pt x="0" y="810"/>
                  </a:cubicBezTo>
                  <a:lnTo>
                    <a:pt x="477" y="810"/>
                  </a:lnTo>
                  <a:cubicBezTo>
                    <a:pt x="524" y="810"/>
                    <a:pt x="596" y="763"/>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5"/>
            <p:cNvSpPr/>
            <p:nvPr/>
          </p:nvSpPr>
          <p:spPr>
            <a:xfrm>
              <a:off x="6247754" y="3708273"/>
              <a:ext cx="241442" cy="128234"/>
            </a:xfrm>
            <a:custGeom>
              <a:rect b="b" l="l" r="r" t="t"/>
              <a:pathLst>
                <a:path extrusionOk="0" h="4301" w="8098">
                  <a:moveTo>
                    <a:pt x="172" y="1"/>
                  </a:moveTo>
                  <a:cubicBezTo>
                    <a:pt x="146" y="1"/>
                    <a:pt x="119" y="6"/>
                    <a:pt x="96" y="14"/>
                  </a:cubicBezTo>
                  <a:cubicBezTo>
                    <a:pt x="0" y="85"/>
                    <a:pt x="0" y="181"/>
                    <a:pt x="24" y="252"/>
                  </a:cubicBezTo>
                  <a:lnTo>
                    <a:pt x="953" y="1657"/>
                  </a:lnTo>
                  <a:cubicBezTo>
                    <a:pt x="983" y="1732"/>
                    <a:pt x="1068" y="1769"/>
                    <a:pt x="1151" y="1769"/>
                  </a:cubicBezTo>
                  <a:cubicBezTo>
                    <a:pt x="1201" y="1769"/>
                    <a:pt x="1251" y="1755"/>
                    <a:pt x="1286" y="1729"/>
                  </a:cubicBezTo>
                  <a:lnTo>
                    <a:pt x="2977" y="585"/>
                  </a:lnTo>
                  <a:lnTo>
                    <a:pt x="5454" y="4158"/>
                  </a:lnTo>
                  <a:cubicBezTo>
                    <a:pt x="5486" y="4221"/>
                    <a:pt x="5560" y="4263"/>
                    <a:pt x="5641" y="4263"/>
                  </a:cubicBezTo>
                  <a:cubicBezTo>
                    <a:pt x="5681" y="4263"/>
                    <a:pt x="5724" y="4253"/>
                    <a:pt x="5763" y="4229"/>
                  </a:cubicBezTo>
                  <a:lnTo>
                    <a:pt x="7740" y="3086"/>
                  </a:lnTo>
                  <a:lnTo>
                    <a:pt x="7740" y="4134"/>
                  </a:lnTo>
                  <a:cubicBezTo>
                    <a:pt x="7740" y="4229"/>
                    <a:pt x="7788" y="4301"/>
                    <a:pt x="7883" y="4301"/>
                  </a:cubicBezTo>
                  <a:cubicBezTo>
                    <a:pt x="8002" y="4301"/>
                    <a:pt x="8097" y="4253"/>
                    <a:pt x="8097" y="4134"/>
                  </a:cubicBezTo>
                  <a:lnTo>
                    <a:pt x="8097" y="2919"/>
                  </a:lnTo>
                  <a:cubicBezTo>
                    <a:pt x="8097" y="2848"/>
                    <a:pt x="8050" y="2800"/>
                    <a:pt x="8026" y="2753"/>
                  </a:cubicBezTo>
                  <a:cubicBezTo>
                    <a:pt x="7964" y="2706"/>
                    <a:pt x="7892" y="2670"/>
                    <a:pt x="7816" y="2670"/>
                  </a:cubicBezTo>
                  <a:cubicBezTo>
                    <a:pt x="7775" y="2670"/>
                    <a:pt x="7734" y="2680"/>
                    <a:pt x="7692" y="2705"/>
                  </a:cubicBezTo>
                  <a:lnTo>
                    <a:pt x="5668" y="3896"/>
                  </a:lnTo>
                  <a:lnTo>
                    <a:pt x="3215" y="324"/>
                  </a:lnTo>
                  <a:cubicBezTo>
                    <a:pt x="3156" y="249"/>
                    <a:pt x="3087" y="212"/>
                    <a:pt x="3015" y="212"/>
                  </a:cubicBezTo>
                  <a:cubicBezTo>
                    <a:pt x="2971" y="212"/>
                    <a:pt x="2926" y="225"/>
                    <a:pt x="2882" y="252"/>
                  </a:cubicBezTo>
                  <a:lnTo>
                    <a:pt x="1191" y="1395"/>
                  </a:lnTo>
                  <a:lnTo>
                    <a:pt x="310" y="85"/>
                  </a:lnTo>
                  <a:cubicBezTo>
                    <a:pt x="278" y="22"/>
                    <a:pt x="225" y="1"/>
                    <a:pt x="1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5"/>
            <p:cNvSpPr/>
            <p:nvPr/>
          </p:nvSpPr>
          <p:spPr>
            <a:xfrm>
              <a:off x="6156877" y="3573060"/>
              <a:ext cx="355037" cy="354321"/>
            </a:xfrm>
            <a:custGeom>
              <a:rect b="b" l="l" r="r" t="t"/>
              <a:pathLst>
                <a:path extrusionOk="0" h="11884" w="11908">
                  <a:moveTo>
                    <a:pt x="11550" y="11050"/>
                  </a:moveTo>
                  <a:lnTo>
                    <a:pt x="11550" y="11527"/>
                  </a:lnTo>
                  <a:lnTo>
                    <a:pt x="405" y="11527"/>
                  </a:lnTo>
                  <a:lnTo>
                    <a:pt x="405" y="11050"/>
                  </a:lnTo>
                  <a:close/>
                  <a:moveTo>
                    <a:pt x="929" y="0"/>
                  </a:moveTo>
                  <a:cubicBezTo>
                    <a:pt x="810" y="0"/>
                    <a:pt x="714" y="72"/>
                    <a:pt x="714" y="191"/>
                  </a:cubicBezTo>
                  <a:lnTo>
                    <a:pt x="714" y="977"/>
                  </a:lnTo>
                  <a:lnTo>
                    <a:pt x="524" y="977"/>
                  </a:lnTo>
                  <a:cubicBezTo>
                    <a:pt x="429" y="977"/>
                    <a:pt x="333" y="1048"/>
                    <a:pt x="333" y="1143"/>
                  </a:cubicBezTo>
                  <a:cubicBezTo>
                    <a:pt x="333" y="1263"/>
                    <a:pt x="405" y="1334"/>
                    <a:pt x="524" y="1334"/>
                  </a:cubicBezTo>
                  <a:lnTo>
                    <a:pt x="714" y="1334"/>
                  </a:lnTo>
                  <a:lnTo>
                    <a:pt x="714" y="2239"/>
                  </a:lnTo>
                  <a:lnTo>
                    <a:pt x="524" y="2239"/>
                  </a:lnTo>
                  <a:cubicBezTo>
                    <a:pt x="429" y="2239"/>
                    <a:pt x="333" y="2287"/>
                    <a:pt x="333" y="2382"/>
                  </a:cubicBezTo>
                  <a:cubicBezTo>
                    <a:pt x="333" y="2501"/>
                    <a:pt x="405" y="2596"/>
                    <a:pt x="524" y="2596"/>
                  </a:cubicBezTo>
                  <a:lnTo>
                    <a:pt x="714" y="2596"/>
                  </a:lnTo>
                  <a:lnTo>
                    <a:pt x="714" y="3477"/>
                  </a:lnTo>
                  <a:lnTo>
                    <a:pt x="524" y="3477"/>
                  </a:lnTo>
                  <a:cubicBezTo>
                    <a:pt x="429" y="3477"/>
                    <a:pt x="333" y="3549"/>
                    <a:pt x="333" y="3644"/>
                  </a:cubicBezTo>
                  <a:cubicBezTo>
                    <a:pt x="333" y="3763"/>
                    <a:pt x="405" y="3834"/>
                    <a:pt x="524" y="3834"/>
                  </a:cubicBezTo>
                  <a:lnTo>
                    <a:pt x="714" y="3834"/>
                  </a:lnTo>
                  <a:lnTo>
                    <a:pt x="714" y="4739"/>
                  </a:lnTo>
                  <a:lnTo>
                    <a:pt x="524" y="4739"/>
                  </a:lnTo>
                  <a:cubicBezTo>
                    <a:pt x="429" y="4739"/>
                    <a:pt x="333" y="4787"/>
                    <a:pt x="333" y="4882"/>
                  </a:cubicBezTo>
                  <a:cubicBezTo>
                    <a:pt x="333" y="5001"/>
                    <a:pt x="405" y="5097"/>
                    <a:pt x="524" y="5097"/>
                  </a:cubicBezTo>
                  <a:lnTo>
                    <a:pt x="714" y="5097"/>
                  </a:lnTo>
                  <a:lnTo>
                    <a:pt x="714" y="5978"/>
                  </a:lnTo>
                  <a:lnTo>
                    <a:pt x="524" y="5978"/>
                  </a:lnTo>
                  <a:cubicBezTo>
                    <a:pt x="429" y="5978"/>
                    <a:pt x="333" y="6049"/>
                    <a:pt x="333" y="6144"/>
                  </a:cubicBezTo>
                  <a:cubicBezTo>
                    <a:pt x="333" y="6264"/>
                    <a:pt x="405" y="6335"/>
                    <a:pt x="524" y="6335"/>
                  </a:cubicBezTo>
                  <a:lnTo>
                    <a:pt x="714" y="6335"/>
                  </a:lnTo>
                  <a:lnTo>
                    <a:pt x="714" y="7240"/>
                  </a:lnTo>
                  <a:lnTo>
                    <a:pt x="524" y="7240"/>
                  </a:lnTo>
                  <a:cubicBezTo>
                    <a:pt x="429" y="7240"/>
                    <a:pt x="333" y="7288"/>
                    <a:pt x="333" y="7383"/>
                  </a:cubicBezTo>
                  <a:cubicBezTo>
                    <a:pt x="333" y="7502"/>
                    <a:pt x="405" y="7597"/>
                    <a:pt x="524" y="7597"/>
                  </a:cubicBezTo>
                  <a:lnTo>
                    <a:pt x="714" y="7597"/>
                  </a:lnTo>
                  <a:lnTo>
                    <a:pt x="714" y="8478"/>
                  </a:lnTo>
                  <a:lnTo>
                    <a:pt x="524" y="8478"/>
                  </a:lnTo>
                  <a:cubicBezTo>
                    <a:pt x="429" y="8478"/>
                    <a:pt x="333" y="8550"/>
                    <a:pt x="333" y="8645"/>
                  </a:cubicBezTo>
                  <a:cubicBezTo>
                    <a:pt x="333" y="8764"/>
                    <a:pt x="405" y="8836"/>
                    <a:pt x="524" y="8836"/>
                  </a:cubicBezTo>
                  <a:lnTo>
                    <a:pt x="714" y="8836"/>
                  </a:lnTo>
                  <a:lnTo>
                    <a:pt x="714" y="9740"/>
                  </a:lnTo>
                  <a:lnTo>
                    <a:pt x="524" y="9740"/>
                  </a:lnTo>
                  <a:cubicBezTo>
                    <a:pt x="429" y="9740"/>
                    <a:pt x="333" y="9788"/>
                    <a:pt x="333" y="9883"/>
                  </a:cubicBezTo>
                  <a:cubicBezTo>
                    <a:pt x="333" y="10002"/>
                    <a:pt x="405" y="10098"/>
                    <a:pt x="524" y="10098"/>
                  </a:cubicBezTo>
                  <a:lnTo>
                    <a:pt x="714" y="10098"/>
                  </a:lnTo>
                  <a:lnTo>
                    <a:pt x="714" y="10717"/>
                  </a:lnTo>
                  <a:lnTo>
                    <a:pt x="310" y="10717"/>
                  </a:lnTo>
                  <a:cubicBezTo>
                    <a:pt x="167" y="10717"/>
                    <a:pt x="0" y="10836"/>
                    <a:pt x="0" y="11026"/>
                  </a:cubicBezTo>
                  <a:lnTo>
                    <a:pt x="0" y="11574"/>
                  </a:lnTo>
                  <a:cubicBezTo>
                    <a:pt x="0" y="11741"/>
                    <a:pt x="119" y="11884"/>
                    <a:pt x="310" y="11884"/>
                  </a:cubicBezTo>
                  <a:lnTo>
                    <a:pt x="11598" y="11884"/>
                  </a:lnTo>
                  <a:cubicBezTo>
                    <a:pt x="11741" y="11884"/>
                    <a:pt x="11883" y="11765"/>
                    <a:pt x="11883" y="11574"/>
                  </a:cubicBezTo>
                  <a:lnTo>
                    <a:pt x="11883" y="11026"/>
                  </a:lnTo>
                  <a:cubicBezTo>
                    <a:pt x="11907" y="10836"/>
                    <a:pt x="11764" y="10717"/>
                    <a:pt x="11621" y="10717"/>
                  </a:cubicBezTo>
                  <a:lnTo>
                    <a:pt x="11145" y="10717"/>
                  </a:lnTo>
                  <a:lnTo>
                    <a:pt x="11145" y="9526"/>
                  </a:lnTo>
                  <a:cubicBezTo>
                    <a:pt x="11145" y="9431"/>
                    <a:pt x="11074" y="9359"/>
                    <a:pt x="11002" y="9359"/>
                  </a:cubicBezTo>
                  <a:cubicBezTo>
                    <a:pt x="10883" y="9359"/>
                    <a:pt x="10788" y="9407"/>
                    <a:pt x="10788" y="9526"/>
                  </a:cubicBezTo>
                  <a:lnTo>
                    <a:pt x="10788" y="10717"/>
                  </a:lnTo>
                  <a:lnTo>
                    <a:pt x="1858" y="10717"/>
                  </a:lnTo>
                  <a:lnTo>
                    <a:pt x="1858" y="2977"/>
                  </a:lnTo>
                  <a:lnTo>
                    <a:pt x="2620" y="4144"/>
                  </a:lnTo>
                  <a:cubicBezTo>
                    <a:pt x="2661" y="4200"/>
                    <a:pt x="2711" y="4223"/>
                    <a:pt x="2760" y="4223"/>
                  </a:cubicBezTo>
                  <a:cubicBezTo>
                    <a:pt x="2794" y="4223"/>
                    <a:pt x="2828" y="4211"/>
                    <a:pt x="2858" y="4192"/>
                  </a:cubicBezTo>
                  <a:cubicBezTo>
                    <a:pt x="2953" y="4144"/>
                    <a:pt x="2953" y="4049"/>
                    <a:pt x="2929" y="3954"/>
                  </a:cubicBezTo>
                  <a:lnTo>
                    <a:pt x="1953" y="2501"/>
                  </a:lnTo>
                  <a:cubicBezTo>
                    <a:pt x="1898" y="2428"/>
                    <a:pt x="1816" y="2397"/>
                    <a:pt x="1738" y="2397"/>
                  </a:cubicBezTo>
                  <a:cubicBezTo>
                    <a:pt x="1713" y="2397"/>
                    <a:pt x="1690" y="2400"/>
                    <a:pt x="1667" y="2406"/>
                  </a:cubicBezTo>
                  <a:cubicBezTo>
                    <a:pt x="1596" y="2453"/>
                    <a:pt x="1500" y="2525"/>
                    <a:pt x="1500" y="2644"/>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9" name="Google Shape;3159;p55"/>
          <p:cNvGrpSpPr/>
          <p:nvPr/>
        </p:nvGrpSpPr>
        <p:grpSpPr>
          <a:xfrm>
            <a:off x="5511689" y="3573060"/>
            <a:ext cx="354351" cy="352205"/>
            <a:chOff x="5549777" y="3573060"/>
            <a:chExt cx="354351" cy="352205"/>
          </a:xfrm>
        </p:grpSpPr>
        <p:sp>
          <p:nvSpPr>
            <p:cNvPr id="3160" name="Google Shape;3160;p55"/>
            <p:cNvSpPr/>
            <p:nvPr/>
          </p:nvSpPr>
          <p:spPr>
            <a:xfrm>
              <a:off x="5553325" y="3650640"/>
              <a:ext cx="172569" cy="99254"/>
            </a:xfrm>
            <a:custGeom>
              <a:rect b="b" l="l" r="r" t="t"/>
              <a:pathLst>
                <a:path extrusionOk="0" h="3329" w="5788">
                  <a:moveTo>
                    <a:pt x="635" y="0"/>
                  </a:moveTo>
                  <a:cubicBezTo>
                    <a:pt x="608" y="0"/>
                    <a:pt x="584" y="6"/>
                    <a:pt x="572" y="18"/>
                  </a:cubicBezTo>
                  <a:lnTo>
                    <a:pt x="1" y="447"/>
                  </a:lnTo>
                  <a:cubicBezTo>
                    <a:pt x="1" y="2042"/>
                    <a:pt x="1287" y="3328"/>
                    <a:pt x="2906" y="3328"/>
                  </a:cubicBezTo>
                  <a:cubicBezTo>
                    <a:pt x="4502" y="3328"/>
                    <a:pt x="5788" y="2018"/>
                    <a:pt x="5788" y="447"/>
                  </a:cubicBezTo>
                  <a:lnTo>
                    <a:pt x="4478" y="447"/>
                  </a:lnTo>
                  <a:cubicBezTo>
                    <a:pt x="4478" y="1328"/>
                    <a:pt x="3763" y="2042"/>
                    <a:pt x="2858" y="2042"/>
                  </a:cubicBezTo>
                  <a:cubicBezTo>
                    <a:pt x="1977" y="2042"/>
                    <a:pt x="1263" y="1328"/>
                    <a:pt x="1263" y="447"/>
                  </a:cubicBezTo>
                  <a:lnTo>
                    <a:pt x="715" y="18"/>
                  </a:lnTo>
                  <a:cubicBezTo>
                    <a:pt x="691" y="6"/>
                    <a:pt x="662" y="0"/>
                    <a:pt x="635"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55"/>
            <p:cNvSpPr/>
            <p:nvPr/>
          </p:nvSpPr>
          <p:spPr>
            <a:xfrm>
              <a:off x="5631441"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0" y="2882"/>
                  </a:cubicBezTo>
                  <a:lnTo>
                    <a:pt x="286" y="2882"/>
                  </a:lnTo>
                  <a:cubicBezTo>
                    <a:pt x="1874" y="2882"/>
                    <a:pt x="3155" y="1586"/>
                    <a:pt x="3168" y="24"/>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5"/>
            <p:cNvSpPr/>
            <p:nvPr/>
          </p:nvSpPr>
          <p:spPr>
            <a:xfrm>
              <a:off x="5554756" y="3577324"/>
              <a:ext cx="171854" cy="99254"/>
            </a:xfrm>
            <a:custGeom>
              <a:rect b="b" l="l" r="r" t="t"/>
              <a:pathLst>
                <a:path extrusionOk="0" h="3329" w="5764">
                  <a:moveTo>
                    <a:pt x="2882" y="0"/>
                  </a:moveTo>
                  <a:cubicBezTo>
                    <a:pt x="1263" y="0"/>
                    <a:pt x="0" y="1310"/>
                    <a:pt x="0" y="2906"/>
                  </a:cubicBezTo>
                  <a:lnTo>
                    <a:pt x="1310" y="2906"/>
                  </a:lnTo>
                  <a:cubicBezTo>
                    <a:pt x="1310" y="2001"/>
                    <a:pt x="2025" y="1286"/>
                    <a:pt x="2906" y="1286"/>
                  </a:cubicBezTo>
                  <a:cubicBezTo>
                    <a:pt x="3811" y="1286"/>
                    <a:pt x="4525" y="2001"/>
                    <a:pt x="4525" y="2906"/>
                  </a:cubicBezTo>
                  <a:lnTo>
                    <a:pt x="5049" y="3310"/>
                  </a:lnTo>
                  <a:cubicBezTo>
                    <a:pt x="5085" y="3322"/>
                    <a:pt x="5115" y="3328"/>
                    <a:pt x="5138" y="3328"/>
                  </a:cubicBezTo>
                  <a:cubicBezTo>
                    <a:pt x="5162" y="3328"/>
                    <a:pt x="5180" y="3322"/>
                    <a:pt x="5192" y="3310"/>
                  </a:cubicBezTo>
                  <a:lnTo>
                    <a:pt x="5763" y="2906"/>
                  </a:lnTo>
                  <a:cubicBezTo>
                    <a:pt x="5763" y="1286"/>
                    <a:pt x="4477"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5"/>
            <p:cNvSpPr/>
            <p:nvPr/>
          </p:nvSpPr>
          <p:spPr>
            <a:xfrm>
              <a:off x="5631441" y="3578725"/>
              <a:ext cx="94454" cy="97853"/>
            </a:xfrm>
            <a:custGeom>
              <a:rect b="b" l="l" r="r" t="t"/>
              <a:pathLst>
                <a:path extrusionOk="0" h="3282" w="3168">
                  <a:moveTo>
                    <a:pt x="0" y="1"/>
                  </a:moveTo>
                  <a:cubicBezTo>
                    <a:pt x="1429" y="144"/>
                    <a:pt x="2548" y="1263"/>
                    <a:pt x="2620" y="2668"/>
                  </a:cubicBezTo>
                  <a:cubicBezTo>
                    <a:pt x="2620" y="2787"/>
                    <a:pt x="2572" y="2906"/>
                    <a:pt x="2477" y="2978"/>
                  </a:cubicBezTo>
                  <a:lnTo>
                    <a:pt x="2263" y="3121"/>
                  </a:lnTo>
                  <a:lnTo>
                    <a:pt x="2453" y="3263"/>
                  </a:lnTo>
                  <a:cubicBezTo>
                    <a:pt x="2477" y="3275"/>
                    <a:pt x="2507" y="3281"/>
                    <a:pt x="2534" y="3281"/>
                  </a:cubicBezTo>
                  <a:cubicBezTo>
                    <a:pt x="2560" y="3281"/>
                    <a:pt x="2584" y="3275"/>
                    <a:pt x="2596" y="3263"/>
                  </a:cubicBezTo>
                  <a:lnTo>
                    <a:pt x="3168" y="2859"/>
                  </a:lnTo>
                  <a:cubicBezTo>
                    <a:pt x="3168" y="1263"/>
                    <a:pt x="1858" y="1"/>
                    <a:pt x="28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5"/>
            <p:cNvSpPr/>
            <p:nvPr/>
          </p:nvSpPr>
          <p:spPr>
            <a:xfrm>
              <a:off x="5554756" y="3651325"/>
              <a:ext cx="37656" cy="21169"/>
            </a:xfrm>
            <a:custGeom>
              <a:rect b="b" l="l" r="r" t="t"/>
              <a:pathLst>
                <a:path extrusionOk="0" h="710" w="1263">
                  <a:moveTo>
                    <a:pt x="622" y="1"/>
                  </a:moveTo>
                  <a:cubicBezTo>
                    <a:pt x="596" y="1"/>
                    <a:pt x="572" y="7"/>
                    <a:pt x="548" y="19"/>
                  </a:cubicBezTo>
                  <a:lnTo>
                    <a:pt x="0" y="447"/>
                  </a:lnTo>
                  <a:lnTo>
                    <a:pt x="0" y="709"/>
                  </a:lnTo>
                  <a:lnTo>
                    <a:pt x="1263" y="709"/>
                  </a:lnTo>
                  <a:cubicBezTo>
                    <a:pt x="1239" y="614"/>
                    <a:pt x="1239" y="543"/>
                    <a:pt x="1239" y="447"/>
                  </a:cubicBezTo>
                  <a:lnTo>
                    <a:pt x="715" y="19"/>
                  </a:lnTo>
                  <a:cubicBezTo>
                    <a:pt x="679" y="7"/>
                    <a:pt x="649" y="1"/>
                    <a:pt x="622"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5"/>
            <p:cNvSpPr/>
            <p:nvPr/>
          </p:nvSpPr>
          <p:spPr>
            <a:xfrm>
              <a:off x="5724465" y="3650640"/>
              <a:ext cx="172539" cy="99254"/>
            </a:xfrm>
            <a:custGeom>
              <a:rect b="b" l="l" r="r" t="t"/>
              <a:pathLst>
                <a:path extrusionOk="0" h="3329" w="5787">
                  <a:moveTo>
                    <a:pt x="637" y="0"/>
                  </a:moveTo>
                  <a:cubicBezTo>
                    <a:pt x="607" y="0"/>
                    <a:pt x="583" y="6"/>
                    <a:pt x="572" y="18"/>
                  </a:cubicBezTo>
                  <a:lnTo>
                    <a:pt x="0" y="447"/>
                  </a:lnTo>
                  <a:cubicBezTo>
                    <a:pt x="0" y="2042"/>
                    <a:pt x="1334" y="3328"/>
                    <a:pt x="2905" y="3328"/>
                  </a:cubicBezTo>
                  <a:cubicBezTo>
                    <a:pt x="4501" y="3328"/>
                    <a:pt x="5787" y="2018"/>
                    <a:pt x="5787" y="447"/>
                  </a:cubicBezTo>
                  <a:lnTo>
                    <a:pt x="4477" y="447"/>
                  </a:lnTo>
                  <a:cubicBezTo>
                    <a:pt x="4477" y="1328"/>
                    <a:pt x="3763" y="2042"/>
                    <a:pt x="2882" y="2042"/>
                  </a:cubicBezTo>
                  <a:cubicBezTo>
                    <a:pt x="1977" y="2042"/>
                    <a:pt x="1262" y="1328"/>
                    <a:pt x="1262" y="447"/>
                  </a:cubicBezTo>
                  <a:lnTo>
                    <a:pt x="738" y="18"/>
                  </a:lnTo>
                  <a:cubicBezTo>
                    <a:pt x="703" y="6"/>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5"/>
            <p:cNvSpPr/>
            <p:nvPr/>
          </p:nvSpPr>
          <p:spPr>
            <a:xfrm>
              <a:off x="5802552"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1" y="2882"/>
                  </a:cubicBezTo>
                  <a:lnTo>
                    <a:pt x="286" y="2882"/>
                  </a:lnTo>
                  <a:cubicBezTo>
                    <a:pt x="1874" y="2882"/>
                    <a:pt x="3155" y="1586"/>
                    <a:pt x="3168" y="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5"/>
            <p:cNvSpPr/>
            <p:nvPr/>
          </p:nvSpPr>
          <p:spPr>
            <a:xfrm>
              <a:off x="5725866" y="3577324"/>
              <a:ext cx="171854" cy="99254"/>
            </a:xfrm>
            <a:custGeom>
              <a:rect b="b" l="l" r="r" t="t"/>
              <a:pathLst>
                <a:path extrusionOk="0" h="3329" w="5764">
                  <a:moveTo>
                    <a:pt x="2882" y="0"/>
                  </a:moveTo>
                  <a:cubicBezTo>
                    <a:pt x="1287" y="0"/>
                    <a:pt x="1" y="1310"/>
                    <a:pt x="1" y="2906"/>
                  </a:cubicBezTo>
                  <a:lnTo>
                    <a:pt x="1310" y="2906"/>
                  </a:lnTo>
                  <a:cubicBezTo>
                    <a:pt x="1310" y="2001"/>
                    <a:pt x="2025" y="1286"/>
                    <a:pt x="2906" y="1286"/>
                  </a:cubicBezTo>
                  <a:cubicBezTo>
                    <a:pt x="3811" y="1286"/>
                    <a:pt x="4525" y="2001"/>
                    <a:pt x="4525" y="2906"/>
                  </a:cubicBezTo>
                  <a:lnTo>
                    <a:pt x="5049" y="3310"/>
                  </a:lnTo>
                  <a:cubicBezTo>
                    <a:pt x="5085" y="3322"/>
                    <a:pt x="5115" y="3328"/>
                    <a:pt x="5142" y="3328"/>
                  </a:cubicBezTo>
                  <a:cubicBezTo>
                    <a:pt x="5168" y="3328"/>
                    <a:pt x="5192" y="3322"/>
                    <a:pt x="5216" y="3310"/>
                  </a:cubicBezTo>
                  <a:lnTo>
                    <a:pt x="5764" y="2906"/>
                  </a:lnTo>
                  <a:cubicBezTo>
                    <a:pt x="5764" y="1286"/>
                    <a:pt x="4454" y="0"/>
                    <a:pt x="288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5"/>
            <p:cNvSpPr/>
            <p:nvPr/>
          </p:nvSpPr>
          <p:spPr>
            <a:xfrm>
              <a:off x="5803267" y="3578725"/>
              <a:ext cx="93738" cy="97853"/>
            </a:xfrm>
            <a:custGeom>
              <a:rect b="b" l="l" r="r" t="t"/>
              <a:pathLst>
                <a:path extrusionOk="0" h="3282" w="3144">
                  <a:moveTo>
                    <a:pt x="0" y="1"/>
                  </a:moveTo>
                  <a:cubicBezTo>
                    <a:pt x="1429" y="144"/>
                    <a:pt x="2525" y="1263"/>
                    <a:pt x="2620" y="2668"/>
                  </a:cubicBezTo>
                  <a:cubicBezTo>
                    <a:pt x="2620" y="2787"/>
                    <a:pt x="2549" y="2906"/>
                    <a:pt x="2453" y="2978"/>
                  </a:cubicBezTo>
                  <a:lnTo>
                    <a:pt x="2263" y="3121"/>
                  </a:lnTo>
                  <a:lnTo>
                    <a:pt x="2429" y="3263"/>
                  </a:lnTo>
                  <a:cubicBezTo>
                    <a:pt x="2465" y="3275"/>
                    <a:pt x="2495" y="3281"/>
                    <a:pt x="2519" y="3281"/>
                  </a:cubicBezTo>
                  <a:cubicBezTo>
                    <a:pt x="2543" y="3281"/>
                    <a:pt x="2560" y="3275"/>
                    <a:pt x="2572" y="3263"/>
                  </a:cubicBezTo>
                  <a:lnTo>
                    <a:pt x="3144" y="2859"/>
                  </a:lnTo>
                  <a:cubicBezTo>
                    <a:pt x="3144" y="1263"/>
                    <a:pt x="1858" y="1"/>
                    <a:pt x="26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5"/>
            <p:cNvSpPr/>
            <p:nvPr/>
          </p:nvSpPr>
          <p:spPr>
            <a:xfrm>
              <a:off x="5725866" y="3651325"/>
              <a:ext cx="38372" cy="21169"/>
            </a:xfrm>
            <a:custGeom>
              <a:rect b="b" l="l" r="r" t="t"/>
              <a:pathLst>
                <a:path extrusionOk="0" h="710" w="1287">
                  <a:moveTo>
                    <a:pt x="626" y="1"/>
                  </a:moveTo>
                  <a:cubicBezTo>
                    <a:pt x="602" y="1"/>
                    <a:pt x="584" y="7"/>
                    <a:pt x="572" y="19"/>
                  </a:cubicBezTo>
                  <a:lnTo>
                    <a:pt x="1" y="447"/>
                  </a:lnTo>
                  <a:lnTo>
                    <a:pt x="1" y="709"/>
                  </a:lnTo>
                  <a:lnTo>
                    <a:pt x="1287" y="709"/>
                  </a:lnTo>
                  <a:cubicBezTo>
                    <a:pt x="1239" y="614"/>
                    <a:pt x="1239" y="543"/>
                    <a:pt x="1239" y="447"/>
                  </a:cubicBezTo>
                  <a:lnTo>
                    <a:pt x="715" y="19"/>
                  </a:lnTo>
                  <a:cubicBezTo>
                    <a:pt x="679" y="7"/>
                    <a:pt x="650" y="1"/>
                    <a:pt x="6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5"/>
            <p:cNvSpPr/>
            <p:nvPr/>
          </p:nvSpPr>
          <p:spPr>
            <a:xfrm>
              <a:off x="5553325" y="3822645"/>
              <a:ext cx="172569" cy="99075"/>
            </a:xfrm>
            <a:custGeom>
              <a:rect b="b" l="l" r="r" t="t"/>
              <a:pathLst>
                <a:path extrusionOk="0" h="3323" w="5788">
                  <a:moveTo>
                    <a:pt x="635" y="0"/>
                  </a:moveTo>
                  <a:cubicBezTo>
                    <a:pt x="608" y="0"/>
                    <a:pt x="584" y="12"/>
                    <a:pt x="572" y="36"/>
                  </a:cubicBezTo>
                  <a:lnTo>
                    <a:pt x="1" y="441"/>
                  </a:lnTo>
                  <a:cubicBezTo>
                    <a:pt x="1" y="2060"/>
                    <a:pt x="1287" y="3322"/>
                    <a:pt x="2906" y="3322"/>
                  </a:cubicBezTo>
                  <a:cubicBezTo>
                    <a:pt x="4502" y="3322"/>
                    <a:pt x="5788" y="2012"/>
                    <a:pt x="5788" y="441"/>
                  </a:cubicBezTo>
                  <a:lnTo>
                    <a:pt x="4478" y="441"/>
                  </a:lnTo>
                  <a:cubicBezTo>
                    <a:pt x="4478" y="1346"/>
                    <a:pt x="3763" y="2060"/>
                    <a:pt x="2858" y="2060"/>
                  </a:cubicBezTo>
                  <a:cubicBezTo>
                    <a:pt x="1977" y="2060"/>
                    <a:pt x="1263" y="1346"/>
                    <a:pt x="1263" y="441"/>
                  </a:cubicBezTo>
                  <a:lnTo>
                    <a:pt x="715" y="36"/>
                  </a:lnTo>
                  <a:cubicBezTo>
                    <a:pt x="691" y="12"/>
                    <a:pt x="662" y="0"/>
                    <a:pt x="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5"/>
            <p:cNvSpPr/>
            <p:nvPr/>
          </p:nvSpPr>
          <p:spPr>
            <a:xfrm>
              <a:off x="5631441"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0" y="2882"/>
                  </a:cubicBezTo>
                  <a:lnTo>
                    <a:pt x="286" y="2882"/>
                  </a:lnTo>
                  <a:cubicBezTo>
                    <a:pt x="1874" y="2882"/>
                    <a:pt x="3155" y="1586"/>
                    <a:pt x="3168" y="25"/>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55"/>
            <p:cNvSpPr/>
            <p:nvPr/>
          </p:nvSpPr>
          <p:spPr>
            <a:xfrm>
              <a:off x="5554756" y="3749865"/>
              <a:ext cx="171854" cy="99254"/>
            </a:xfrm>
            <a:custGeom>
              <a:rect b="b" l="l" r="r" t="t"/>
              <a:pathLst>
                <a:path extrusionOk="0" h="3329" w="5764">
                  <a:moveTo>
                    <a:pt x="2882" y="0"/>
                  </a:moveTo>
                  <a:cubicBezTo>
                    <a:pt x="1263" y="0"/>
                    <a:pt x="0" y="1310"/>
                    <a:pt x="0" y="2882"/>
                  </a:cubicBezTo>
                  <a:lnTo>
                    <a:pt x="1310" y="2882"/>
                  </a:lnTo>
                  <a:cubicBezTo>
                    <a:pt x="1310" y="2001"/>
                    <a:pt x="2025" y="1286"/>
                    <a:pt x="2906" y="1286"/>
                  </a:cubicBezTo>
                  <a:cubicBezTo>
                    <a:pt x="3811" y="1286"/>
                    <a:pt x="4525" y="2001"/>
                    <a:pt x="4525" y="2882"/>
                  </a:cubicBezTo>
                  <a:lnTo>
                    <a:pt x="5049" y="3310"/>
                  </a:lnTo>
                  <a:cubicBezTo>
                    <a:pt x="5085" y="3322"/>
                    <a:pt x="5115" y="3328"/>
                    <a:pt x="5138" y="3328"/>
                  </a:cubicBezTo>
                  <a:cubicBezTo>
                    <a:pt x="5162" y="3328"/>
                    <a:pt x="5180" y="3322"/>
                    <a:pt x="5192" y="3310"/>
                  </a:cubicBezTo>
                  <a:lnTo>
                    <a:pt x="5763" y="2882"/>
                  </a:lnTo>
                  <a:cubicBezTo>
                    <a:pt x="5763" y="1286"/>
                    <a:pt x="4477" y="0"/>
                    <a:pt x="2882" y="0"/>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5"/>
            <p:cNvSpPr/>
            <p:nvPr/>
          </p:nvSpPr>
          <p:spPr>
            <a:xfrm>
              <a:off x="5631441" y="3750551"/>
              <a:ext cx="94454" cy="98568"/>
            </a:xfrm>
            <a:custGeom>
              <a:rect b="b" l="l" r="r" t="t"/>
              <a:pathLst>
                <a:path extrusionOk="0" h="3306" w="3168">
                  <a:moveTo>
                    <a:pt x="0" y="1"/>
                  </a:moveTo>
                  <a:cubicBezTo>
                    <a:pt x="1429" y="144"/>
                    <a:pt x="2548" y="1287"/>
                    <a:pt x="2620" y="2692"/>
                  </a:cubicBezTo>
                  <a:cubicBezTo>
                    <a:pt x="2620" y="2811"/>
                    <a:pt x="2572" y="2930"/>
                    <a:pt x="2477" y="2978"/>
                  </a:cubicBezTo>
                  <a:lnTo>
                    <a:pt x="2263" y="3121"/>
                  </a:lnTo>
                  <a:lnTo>
                    <a:pt x="2453" y="3287"/>
                  </a:lnTo>
                  <a:cubicBezTo>
                    <a:pt x="2477" y="3299"/>
                    <a:pt x="2507" y="3305"/>
                    <a:pt x="2534" y="3305"/>
                  </a:cubicBezTo>
                  <a:cubicBezTo>
                    <a:pt x="2560" y="3305"/>
                    <a:pt x="2584" y="3299"/>
                    <a:pt x="2596" y="3287"/>
                  </a:cubicBezTo>
                  <a:lnTo>
                    <a:pt x="3168" y="2859"/>
                  </a:lnTo>
                  <a:cubicBezTo>
                    <a:pt x="3168" y="1287"/>
                    <a:pt x="1858" y="1"/>
                    <a:pt x="286" y="1"/>
                  </a:cubicBezTo>
                  <a:close/>
                </a:path>
              </a:pathLst>
            </a:custGeom>
            <a:solidFill>
              <a:srgbClr val="E9E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5"/>
            <p:cNvSpPr/>
            <p:nvPr/>
          </p:nvSpPr>
          <p:spPr>
            <a:xfrm>
              <a:off x="5554756" y="3823867"/>
              <a:ext cx="37656" cy="21169"/>
            </a:xfrm>
            <a:custGeom>
              <a:rect b="b" l="l" r="r" t="t"/>
              <a:pathLst>
                <a:path extrusionOk="0" h="710" w="1263">
                  <a:moveTo>
                    <a:pt x="622" y="1"/>
                  </a:moveTo>
                  <a:cubicBezTo>
                    <a:pt x="596" y="1"/>
                    <a:pt x="572" y="7"/>
                    <a:pt x="548" y="19"/>
                  </a:cubicBezTo>
                  <a:lnTo>
                    <a:pt x="0" y="424"/>
                  </a:lnTo>
                  <a:lnTo>
                    <a:pt x="0" y="709"/>
                  </a:lnTo>
                  <a:lnTo>
                    <a:pt x="1263" y="709"/>
                  </a:lnTo>
                  <a:cubicBezTo>
                    <a:pt x="1239" y="614"/>
                    <a:pt x="1239" y="519"/>
                    <a:pt x="1239" y="424"/>
                  </a:cubicBezTo>
                  <a:lnTo>
                    <a:pt x="715" y="19"/>
                  </a:lnTo>
                  <a:cubicBezTo>
                    <a:pt x="679" y="7"/>
                    <a:pt x="649"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5"/>
            <p:cNvSpPr/>
            <p:nvPr/>
          </p:nvSpPr>
          <p:spPr>
            <a:xfrm>
              <a:off x="5724465" y="3822645"/>
              <a:ext cx="172539" cy="99075"/>
            </a:xfrm>
            <a:custGeom>
              <a:rect b="b" l="l" r="r" t="t"/>
              <a:pathLst>
                <a:path extrusionOk="0" h="3323" w="5787">
                  <a:moveTo>
                    <a:pt x="637" y="0"/>
                  </a:moveTo>
                  <a:cubicBezTo>
                    <a:pt x="607" y="0"/>
                    <a:pt x="583" y="12"/>
                    <a:pt x="572" y="36"/>
                  </a:cubicBezTo>
                  <a:lnTo>
                    <a:pt x="0" y="441"/>
                  </a:lnTo>
                  <a:cubicBezTo>
                    <a:pt x="0" y="2060"/>
                    <a:pt x="1334" y="3322"/>
                    <a:pt x="2905" y="3322"/>
                  </a:cubicBezTo>
                  <a:cubicBezTo>
                    <a:pt x="4501" y="3322"/>
                    <a:pt x="5787" y="2012"/>
                    <a:pt x="5787" y="441"/>
                  </a:cubicBezTo>
                  <a:lnTo>
                    <a:pt x="4477" y="441"/>
                  </a:lnTo>
                  <a:cubicBezTo>
                    <a:pt x="4477" y="1346"/>
                    <a:pt x="3763" y="2060"/>
                    <a:pt x="2882" y="2060"/>
                  </a:cubicBezTo>
                  <a:cubicBezTo>
                    <a:pt x="1977" y="2060"/>
                    <a:pt x="1262" y="1346"/>
                    <a:pt x="1262" y="441"/>
                  </a:cubicBezTo>
                  <a:lnTo>
                    <a:pt x="738" y="36"/>
                  </a:lnTo>
                  <a:cubicBezTo>
                    <a:pt x="703" y="12"/>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5"/>
            <p:cNvSpPr/>
            <p:nvPr/>
          </p:nvSpPr>
          <p:spPr>
            <a:xfrm>
              <a:off x="5802552"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1" y="2882"/>
                  </a:cubicBezTo>
                  <a:lnTo>
                    <a:pt x="286" y="2882"/>
                  </a:lnTo>
                  <a:cubicBezTo>
                    <a:pt x="1874" y="2882"/>
                    <a:pt x="3155" y="1586"/>
                    <a:pt x="3168" y="25"/>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5"/>
            <p:cNvSpPr/>
            <p:nvPr/>
          </p:nvSpPr>
          <p:spPr>
            <a:xfrm>
              <a:off x="5725866" y="3749865"/>
              <a:ext cx="171854" cy="99254"/>
            </a:xfrm>
            <a:custGeom>
              <a:rect b="b" l="l" r="r" t="t"/>
              <a:pathLst>
                <a:path extrusionOk="0" h="3329" w="5764">
                  <a:moveTo>
                    <a:pt x="2882" y="0"/>
                  </a:moveTo>
                  <a:cubicBezTo>
                    <a:pt x="1287" y="0"/>
                    <a:pt x="1" y="1310"/>
                    <a:pt x="1" y="2882"/>
                  </a:cubicBezTo>
                  <a:lnTo>
                    <a:pt x="1310" y="2882"/>
                  </a:lnTo>
                  <a:cubicBezTo>
                    <a:pt x="1310" y="2001"/>
                    <a:pt x="2025" y="1286"/>
                    <a:pt x="2906" y="1286"/>
                  </a:cubicBezTo>
                  <a:cubicBezTo>
                    <a:pt x="3811" y="1286"/>
                    <a:pt x="4525" y="2001"/>
                    <a:pt x="4525" y="2882"/>
                  </a:cubicBezTo>
                  <a:lnTo>
                    <a:pt x="5049" y="3310"/>
                  </a:lnTo>
                  <a:cubicBezTo>
                    <a:pt x="5085" y="3322"/>
                    <a:pt x="5115" y="3328"/>
                    <a:pt x="5142" y="3328"/>
                  </a:cubicBezTo>
                  <a:cubicBezTo>
                    <a:pt x="5168" y="3328"/>
                    <a:pt x="5192" y="3322"/>
                    <a:pt x="5216" y="3310"/>
                  </a:cubicBezTo>
                  <a:lnTo>
                    <a:pt x="5764" y="2882"/>
                  </a:lnTo>
                  <a:cubicBezTo>
                    <a:pt x="5764" y="1286"/>
                    <a:pt x="4502" y="0"/>
                    <a:pt x="288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5"/>
            <p:cNvSpPr/>
            <p:nvPr/>
          </p:nvSpPr>
          <p:spPr>
            <a:xfrm>
              <a:off x="5803267" y="3750551"/>
              <a:ext cx="93738" cy="98568"/>
            </a:xfrm>
            <a:custGeom>
              <a:rect b="b" l="l" r="r" t="t"/>
              <a:pathLst>
                <a:path extrusionOk="0" h="3306" w="3144">
                  <a:moveTo>
                    <a:pt x="0" y="1"/>
                  </a:moveTo>
                  <a:cubicBezTo>
                    <a:pt x="1429" y="144"/>
                    <a:pt x="2525" y="1287"/>
                    <a:pt x="2620" y="2692"/>
                  </a:cubicBezTo>
                  <a:cubicBezTo>
                    <a:pt x="2620" y="2811"/>
                    <a:pt x="2549" y="2930"/>
                    <a:pt x="2453" y="2978"/>
                  </a:cubicBezTo>
                  <a:lnTo>
                    <a:pt x="2263" y="3121"/>
                  </a:lnTo>
                  <a:lnTo>
                    <a:pt x="2429" y="3287"/>
                  </a:lnTo>
                  <a:cubicBezTo>
                    <a:pt x="2465" y="3299"/>
                    <a:pt x="2495" y="3305"/>
                    <a:pt x="2519" y="3305"/>
                  </a:cubicBezTo>
                  <a:cubicBezTo>
                    <a:pt x="2543" y="3305"/>
                    <a:pt x="2560" y="3299"/>
                    <a:pt x="2572" y="3287"/>
                  </a:cubicBezTo>
                  <a:lnTo>
                    <a:pt x="3144" y="2859"/>
                  </a:lnTo>
                  <a:cubicBezTo>
                    <a:pt x="3144" y="1287"/>
                    <a:pt x="1858" y="1"/>
                    <a:pt x="262"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5"/>
            <p:cNvSpPr/>
            <p:nvPr/>
          </p:nvSpPr>
          <p:spPr>
            <a:xfrm>
              <a:off x="5725866" y="3823867"/>
              <a:ext cx="38372" cy="21169"/>
            </a:xfrm>
            <a:custGeom>
              <a:rect b="b" l="l" r="r" t="t"/>
              <a:pathLst>
                <a:path extrusionOk="0" h="710" w="1287">
                  <a:moveTo>
                    <a:pt x="626" y="1"/>
                  </a:moveTo>
                  <a:cubicBezTo>
                    <a:pt x="602" y="1"/>
                    <a:pt x="584" y="7"/>
                    <a:pt x="572" y="19"/>
                  </a:cubicBezTo>
                  <a:lnTo>
                    <a:pt x="1" y="424"/>
                  </a:lnTo>
                  <a:lnTo>
                    <a:pt x="1" y="709"/>
                  </a:lnTo>
                  <a:lnTo>
                    <a:pt x="1287" y="709"/>
                  </a:lnTo>
                  <a:cubicBezTo>
                    <a:pt x="1239" y="614"/>
                    <a:pt x="1239" y="519"/>
                    <a:pt x="1239" y="424"/>
                  </a:cubicBezTo>
                  <a:lnTo>
                    <a:pt x="715" y="19"/>
                  </a:lnTo>
                  <a:cubicBezTo>
                    <a:pt x="679" y="7"/>
                    <a:pt x="650" y="1"/>
                    <a:pt x="62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5"/>
            <p:cNvSpPr/>
            <p:nvPr/>
          </p:nvSpPr>
          <p:spPr>
            <a:xfrm>
              <a:off x="5793339" y="3811374"/>
              <a:ext cx="33393" cy="49284"/>
            </a:xfrm>
            <a:custGeom>
              <a:rect b="b" l="l" r="r" t="t"/>
              <a:pathLst>
                <a:path extrusionOk="0" h="1653" w="1120">
                  <a:moveTo>
                    <a:pt x="619" y="604"/>
                  </a:moveTo>
                  <a:lnTo>
                    <a:pt x="619" y="914"/>
                  </a:lnTo>
                  <a:lnTo>
                    <a:pt x="452" y="914"/>
                  </a:lnTo>
                  <a:cubicBezTo>
                    <a:pt x="524" y="819"/>
                    <a:pt x="595" y="700"/>
                    <a:pt x="619" y="604"/>
                  </a:cubicBezTo>
                  <a:close/>
                  <a:moveTo>
                    <a:pt x="739" y="0"/>
                  </a:moveTo>
                  <a:cubicBezTo>
                    <a:pt x="661" y="0"/>
                    <a:pt x="579" y="31"/>
                    <a:pt x="524" y="104"/>
                  </a:cubicBezTo>
                  <a:cubicBezTo>
                    <a:pt x="476" y="200"/>
                    <a:pt x="143" y="795"/>
                    <a:pt x="24" y="962"/>
                  </a:cubicBezTo>
                  <a:cubicBezTo>
                    <a:pt x="0" y="1009"/>
                    <a:pt x="0" y="1057"/>
                    <a:pt x="0" y="1081"/>
                  </a:cubicBezTo>
                  <a:cubicBezTo>
                    <a:pt x="24" y="1200"/>
                    <a:pt x="95" y="1271"/>
                    <a:pt x="167" y="1271"/>
                  </a:cubicBezTo>
                  <a:lnTo>
                    <a:pt x="619" y="1271"/>
                  </a:lnTo>
                  <a:lnTo>
                    <a:pt x="619" y="1486"/>
                  </a:lnTo>
                  <a:cubicBezTo>
                    <a:pt x="619" y="1557"/>
                    <a:pt x="714" y="1652"/>
                    <a:pt x="810" y="1652"/>
                  </a:cubicBezTo>
                  <a:cubicBezTo>
                    <a:pt x="881" y="1652"/>
                    <a:pt x="976" y="1557"/>
                    <a:pt x="976" y="1486"/>
                  </a:cubicBezTo>
                  <a:lnTo>
                    <a:pt x="976" y="1271"/>
                  </a:lnTo>
                  <a:cubicBezTo>
                    <a:pt x="1072" y="1271"/>
                    <a:pt x="1119" y="1176"/>
                    <a:pt x="1119" y="1081"/>
                  </a:cubicBezTo>
                  <a:cubicBezTo>
                    <a:pt x="1119" y="1009"/>
                    <a:pt x="1072" y="914"/>
                    <a:pt x="976" y="914"/>
                  </a:cubicBezTo>
                  <a:lnTo>
                    <a:pt x="976" y="247"/>
                  </a:lnTo>
                  <a:cubicBezTo>
                    <a:pt x="976" y="128"/>
                    <a:pt x="881" y="33"/>
                    <a:pt x="810" y="9"/>
                  </a:cubicBezTo>
                  <a:cubicBezTo>
                    <a:pt x="787" y="3"/>
                    <a:pt x="763"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5"/>
            <p:cNvSpPr/>
            <p:nvPr/>
          </p:nvSpPr>
          <p:spPr>
            <a:xfrm>
              <a:off x="5793339" y="3637670"/>
              <a:ext cx="32677" cy="49731"/>
            </a:xfrm>
            <a:custGeom>
              <a:rect b="b" l="l" r="r" t="t"/>
              <a:pathLst>
                <a:path extrusionOk="0" h="1668" w="1096">
                  <a:moveTo>
                    <a:pt x="500" y="0"/>
                  </a:moveTo>
                  <a:cubicBezTo>
                    <a:pt x="262" y="0"/>
                    <a:pt x="48" y="143"/>
                    <a:pt x="24" y="382"/>
                  </a:cubicBezTo>
                  <a:cubicBezTo>
                    <a:pt x="0" y="477"/>
                    <a:pt x="48" y="572"/>
                    <a:pt x="119" y="596"/>
                  </a:cubicBezTo>
                  <a:cubicBezTo>
                    <a:pt x="135" y="600"/>
                    <a:pt x="152" y="602"/>
                    <a:pt x="170" y="602"/>
                  </a:cubicBezTo>
                  <a:cubicBezTo>
                    <a:pt x="252" y="602"/>
                    <a:pt x="338" y="556"/>
                    <a:pt x="357" y="477"/>
                  </a:cubicBezTo>
                  <a:cubicBezTo>
                    <a:pt x="357" y="429"/>
                    <a:pt x="452" y="358"/>
                    <a:pt x="500" y="358"/>
                  </a:cubicBezTo>
                  <a:cubicBezTo>
                    <a:pt x="595" y="358"/>
                    <a:pt x="643" y="429"/>
                    <a:pt x="643" y="501"/>
                  </a:cubicBezTo>
                  <a:lnTo>
                    <a:pt x="643" y="548"/>
                  </a:lnTo>
                  <a:cubicBezTo>
                    <a:pt x="643" y="572"/>
                    <a:pt x="619" y="667"/>
                    <a:pt x="524" y="763"/>
                  </a:cubicBezTo>
                  <a:cubicBezTo>
                    <a:pt x="333" y="1048"/>
                    <a:pt x="214" y="1191"/>
                    <a:pt x="143" y="1286"/>
                  </a:cubicBezTo>
                  <a:cubicBezTo>
                    <a:pt x="48" y="1406"/>
                    <a:pt x="24" y="1429"/>
                    <a:pt x="48" y="1548"/>
                  </a:cubicBezTo>
                  <a:cubicBezTo>
                    <a:pt x="95" y="1620"/>
                    <a:pt x="119" y="1644"/>
                    <a:pt x="167" y="1667"/>
                  </a:cubicBezTo>
                  <a:lnTo>
                    <a:pt x="881" y="1667"/>
                  </a:lnTo>
                  <a:cubicBezTo>
                    <a:pt x="976" y="1667"/>
                    <a:pt x="1072" y="1596"/>
                    <a:pt x="1072" y="1501"/>
                  </a:cubicBezTo>
                  <a:cubicBezTo>
                    <a:pt x="1095" y="1406"/>
                    <a:pt x="1000" y="1358"/>
                    <a:pt x="929" y="1358"/>
                  </a:cubicBezTo>
                  <a:lnTo>
                    <a:pt x="595" y="1358"/>
                  </a:lnTo>
                  <a:cubicBezTo>
                    <a:pt x="643" y="1263"/>
                    <a:pt x="738" y="1144"/>
                    <a:pt x="857" y="953"/>
                  </a:cubicBezTo>
                  <a:cubicBezTo>
                    <a:pt x="953" y="834"/>
                    <a:pt x="1000" y="715"/>
                    <a:pt x="1000" y="643"/>
                  </a:cubicBezTo>
                  <a:lnTo>
                    <a:pt x="1000" y="596"/>
                  </a:lnTo>
                  <a:lnTo>
                    <a:pt x="1000" y="548"/>
                  </a:lnTo>
                  <a:lnTo>
                    <a:pt x="1000" y="501"/>
                  </a:lnTo>
                  <a:cubicBezTo>
                    <a:pt x="1000" y="239"/>
                    <a:pt x="810"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5"/>
            <p:cNvSpPr/>
            <p:nvPr/>
          </p:nvSpPr>
          <p:spPr>
            <a:xfrm>
              <a:off x="5627178" y="3639787"/>
              <a:ext cx="20632" cy="47793"/>
            </a:xfrm>
            <a:custGeom>
              <a:rect b="b" l="l" r="r" t="t"/>
              <a:pathLst>
                <a:path extrusionOk="0" h="1603" w="692">
                  <a:moveTo>
                    <a:pt x="215" y="1"/>
                  </a:moveTo>
                  <a:cubicBezTo>
                    <a:pt x="191" y="1"/>
                    <a:pt x="143" y="1"/>
                    <a:pt x="119" y="25"/>
                  </a:cubicBezTo>
                  <a:cubicBezTo>
                    <a:pt x="0" y="168"/>
                    <a:pt x="96" y="334"/>
                    <a:pt x="239" y="334"/>
                  </a:cubicBezTo>
                  <a:lnTo>
                    <a:pt x="334" y="334"/>
                  </a:lnTo>
                  <a:lnTo>
                    <a:pt x="334" y="1454"/>
                  </a:lnTo>
                  <a:cubicBezTo>
                    <a:pt x="334" y="1477"/>
                    <a:pt x="334" y="1525"/>
                    <a:pt x="358" y="1549"/>
                  </a:cubicBezTo>
                  <a:cubicBezTo>
                    <a:pt x="403" y="1587"/>
                    <a:pt x="451" y="1603"/>
                    <a:pt x="495" y="1603"/>
                  </a:cubicBezTo>
                  <a:cubicBezTo>
                    <a:pt x="589" y="1603"/>
                    <a:pt x="667" y="1527"/>
                    <a:pt x="667" y="1430"/>
                  </a:cubicBezTo>
                  <a:lnTo>
                    <a:pt x="667" y="49"/>
                  </a:lnTo>
                  <a:cubicBezTo>
                    <a:pt x="691" y="49"/>
                    <a:pt x="667" y="1"/>
                    <a:pt x="59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5"/>
            <p:cNvSpPr/>
            <p:nvPr/>
          </p:nvSpPr>
          <p:spPr>
            <a:xfrm>
              <a:off x="5623630" y="3810211"/>
              <a:ext cx="30560" cy="49731"/>
            </a:xfrm>
            <a:custGeom>
              <a:rect b="b" l="l" r="r" t="t"/>
              <a:pathLst>
                <a:path extrusionOk="0" h="1668" w="1025">
                  <a:moveTo>
                    <a:pt x="500" y="0"/>
                  </a:moveTo>
                  <a:cubicBezTo>
                    <a:pt x="262" y="0"/>
                    <a:pt x="72" y="167"/>
                    <a:pt x="24" y="381"/>
                  </a:cubicBezTo>
                  <a:cubicBezTo>
                    <a:pt x="0" y="477"/>
                    <a:pt x="72" y="548"/>
                    <a:pt x="191" y="596"/>
                  </a:cubicBezTo>
                  <a:cubicBezTo>
                    <a:pt x="200" y="599"/>
                    <a:pt x="210" y="600"/>
                    <a:pt x="220" y="600"/>
                  </a:cubicBezTo>
                  <a:cubicBezTo>
                    <a:pt x="286" y="600"/>
                    <a:pt x="361" y="533"/>
                    <a:pt x="381" y="429"/>
                  </a:cubicBezTo>
                  <a:cubicBezTo>
                    <a:pt x="381" y="381"/>
                    <a:pt x="477" y="310"/>
                    <a:pt x="548" y="310"/>
                  </a:cubicBezTo>
                  <a:cubicBezTo>
                    <a:pt x="620" y="310"/>
                    <a:pt x="691" y="381"/>
                    <a:pt x="691" y="477"/>
                  </a:cubicBezTo>
                  <a:cubicBezTo>
                    <a:pt x="691" y="548"/>
                    <a:pt x="620" y="620"/>
                    <a:pt x="548" y="620"/>
                  </a:cubicBezTo>
                  <a:cubicBezTo>
                    <a:pt x="453" y="620"/>
                    <a:pt x="358" y="715"/>
                    <a:pt x="358" y="786"/>
                  </a:cubicBezTo>
                  <a:cubicBezTo>
                    <a:pt x="358" y="882"/>
                    <a:pt x="453" y="977"/>
                    <a:pt x="548" y="977"/>
                  </a:cubicBezTo>
                  <a:cubicBezTo>
                    <a:pt x="620" y="977"/>
                    <a:pt x="691" y="1048"/>
                    <a:pt x="691" y="1120"/>
                  </a:cubicBezTo>
                  <a:cubicBezTo>
                    <a:pt x="667" y="1286"/>
                    <a:pt x="596" y="1334"/>
                    <a:pt x="500" y="1334"/>
                  </a:cubicBezTo>
                  <a:cubicBezTo>
                    <a:pt x="429" y="1334"/>
                    <a:pt x="358" y="1263"/>
                    <a:pt x="358" y="1215"/>
                  </a:cubicBezTo>
                  <a:lnTo>
                    <a:pt x="358" y="1191"/>
                  </a:lnTo>
                  <a:cubicBezTo>
                    <a:pt x="358" y="1096"/>
                    <a:pt x="262" y="1001"/>
                    <a:pt x="191" y="1001"/>
                  </a:cubicBezTo>
                  <a:cubicBezTo>
                    <a:pt x="96" y="1001"/>
                    <a:pt x="0" y="1096"/>
                    <a:pt x="0" y="1191"/>
                  </a:cubicBezTo>
                  <a:lnTo>
                    <a:pt x="0" y="1239"/>
                  </a:lnTo>
                  <a:cubicBezTo>
                    <a:pt x="24" y="1477"/>
                    <a:pt x="238" y="1667"/>
                    <a:pt x="500" y="1667"/>
                  </a:cubicBezTo>
                  <a:cubicBezTo>
                    <a:pt x="786" y="1667"/>
                    <a:pt x="1024" y="1429"/>
                    <a:pt x="1024" y="1167"/>
                  </a:cubicBezTo>
                  <a:cubicBezTo>
                    <a:pt x="1024" y="1048"/>
                    <a:pt x="953" y="929"/>
                    <a:pt x="905" y="834"/>
                  </a:cubicBezTo>
                  <a:cubicBezTo>
                    <a:pt x="977" y="739"/>
                    <a:pt x="1024" y="620"/>
                    <a:pt x="1024" y="500"/>
                  </a:cubicBezTo>
                  <a:cubicBezTo>
                    <a:pt x="1024" y="239"/>
                    <a:pt x="786"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5"/>
            <p:cNvSpPr/>
            <p:nvPr/>
          </p:nvSpPr>
          <p:spPr>
            <a:xfrm>
              <a:off x="5549777" y="3573060"/>
              <a:ext cx="354351" cy="352205"/>
            </a:xfrm>
            <a:custGeom>
              <a:rect b="b" l="l" r="r" t="t"/>
              <a:pathLst>
                <a:path extrusionOk="0" h="11813" w="11885">
                  <a:moveTo>
                    <a:pt x="3025" y="358"/>
                  </a:moveTo>
                  <a:cubicBezTo>
                    <a:pt x="4478" y="358"/>
                    <a:pt x="5668" y="1525"/>
                    <a:pt x="5716" y="2977"/>
                  </a:cubicBezTo>
                  <a:lnTo>
                    <a:pt x="5240" y="3311"/>
                  </a:lnTo>
                  <a:lnTo>
                    <a:pt x="4811" y="2977"/>
                  </a:lnTo>
                  <a:cubicBezTo>
                    <a:pt x="4740" y="2025"/>
                    <a:pt x="3978" y="1286"/>
                    <a:pt x="3025" y="1286"/>
                  </a:cubicBezTo>
                  <a:cubicBezTo>
                    <a:pt x="2144" y="1286"/>
                    <a:pt x="1406" y="1906"/>
                    <a:pt x="1263" y="2739"/>
                  </a:cubicBezTo>
                  <a:lnTo>
                    <a:pt x="953" y="2501"/>
                  </a:lnTo>
                  <a:cubicBezTo>
                    <a:pt x="918" y="2453"/>
                    <a:pt x="858" y="2429"/>
                    <a:pt x="792" y="2429"/>
                  </a:cubicBezTo>
                  <a:cubicBezTo>
                    <a:pt x="727" y="2429"/>
                    <a:pt x="656" y="2453"/>
                    <a:pt x="596" y="2501"/>
                  </a:cubicBezTo>
                  <a:lnTo>
                    <a:pt x="334" y="2715"/>
                  </a:lnTo>
                  <a:cubicBezTo>
                    <a:pt x="525" y="1382"/>
                    <a:pt x="1644" y="358"/>
                    <a:pt x="3025" y="358"/>
                  </a:cubicBezTo>
                  <a:close/>
                  <a:moveTo>
                    <a:pt x="8764" y="358"/>
                  </a:moveTo>
                  <a:cubicBezTo>
                    <a:pt x="10217" y="358"/>
                    <a:pt x="11408" y="1525"/>
                    <a:pt x="11479" y="2977"/>
                  </a:cubicBezTo>
                  <a:lnTo>
                    <a:pt x="11003" y="3311"/>
                  </a:lnTo>
                  <a:lnTo>
                    <a:pt x="10550" y="2977"/>
                  </a:lnTo>
                  <a:cubicBezTo>
                    <a:pt x="10479" y="2025"/>
                    <a:pt x="9717" y="1286"/>
                    <a:pt x="8764" y="1286"/>
                  </a:cubicBezTo>
                  <a:cubicBezTo>
                    <a:pt x="7907" y="1286"/>
                    <a:pt x="7145" y="1906"/>
                    <a:pt x="7002" y="2739"/>
                  </a:cubicBezTo>
                  <a:lnTo>
                    <a:pt x="6716" y="2501"/>
                  </a:lnTo>
                  <a:cubicBezTo>
                    <a:pt x="6669" y="2453"/>
                    <a:pt x="6609" y="2429"/>
                    <a:pt x="6547" y="2429"/>
                  </a:cubicBezTo>
                  <a:cubicBezTo>
                    <a:pt x="6484" y="2429"/>
                    <a:pt x="6419" y="2453"/>
                    <a:pt x="6359" y="2501"/>
                  </a:cubicBezTo>
                  <a:lnTo>
                    <a:pt x="6073" y="2715"/>
                  </a:lnTo>
                  <a:cubicBezTo>
                    <a:pt x="6264" y="1382"/>
                    <a:pt x="7431" y="358"/>
                    <a:pt x="8764" y="358"/>
                  </a:cubicBezTo>
                  <a:close/>
                  <a:moveTo>
                    <a:pt x="3025" y="1572"/>
                  </a:moveTo>
                  <a:cubicBezTo>
                    <a:pt x="3811" y="1572"/>
                    <a:pt x="4478" y="2263"/>
                    <a:pt x="4478" y="3049"/>
                  </a:cubicBezTo>
                  <a:cubicBezTo>
                    <a:pt x="4478" y="3834"/>
                    <a:pt x="3811" y="4501"/>
                    <a:pt x="3025" y="4501"/>
                  </a:cubicBezTo>
                  <a:cubicBezTo>
                    <a:pt x="2287" y="4501"/>
                    <a:pt x="1691" y="3954"/>
                    <a:pt x="1596" y="3263"/>
                  </a:cubicBezTo>
                  <a:cubicBezTo>
                    <a:pt x="1596" y="3215"/>
                    <a:pt x="1549" y="3120"/>
                    <a:pt x="1549" y="3049"/>
                  </a:cubicBezTo>
                  <a:cubicBezTo>
                    <a:pt x="1549" y="2239"/>
                    <a:pt x="2215" y="1572"/>
                    <a:pt x="3025" y="1572"/>
                  </a:cubicBezTo>
                  <a:close/>
                  <a:moveTo>
                    <a:pt x="8764" y="1572"/>
                  </a:moveTo>
                  <a:cubicBezTo>
                    <a:pt x="9574" y="1572"/>
                    <a:pt x="10217" y="2239"/>
                    <a:pt x="10217" y="3049"/>
                  </a:cubicBezTo>
                  <a:cubicBezTo>
                    <a:pt x="10217" y="3834"/>
                    <a:pt x="9574" y="4501"/>
                    <a:pt x="8764" y="4501"/>
                  </a:cubicBezTo>
                  <a:cubicBezTo>
                    <a:pt x="8455" y="4501"/>
                    <a:pt x="8169" y="4406"/>
                    <a:pt x="7931" y="4239"/>
                  </a:cubicBezTo>
                  <a:cubicBezTo>
                    <a:pt x="7550" y="3954"/>
                    <a:pt x="7312" y="3525"/>
                    <a:pt x="7312" y="3049"/>
                  </a:cubicBezTo>
                  <a:cubicBezTo>
                    <a:pt x="7312" y="2239"/>
                    <a:pt x="7955" y="1572"/>
                    <a:pt x="8764" y="1572"/>
                  </a:cubicBezTo>
                  <a:close/>
                  <a:moveTo>
                    <a:pt x="787" y="2834"/>
                  </a:moveTo>
                  <a:lnTo>
                    <a:pt x="1239" y="3168"/>
                  </a:lnTo>
                  <a:lnTo>
                    <a:pt x="1239" y="3239"/>
                  </a:lnTo>
                  <a:cubicBezTo>
                    <a:pt x="1263" y="3453"/>
                    <a:pt x="1310" y="3692"/>
                    <a:pt x="1406" y="3882"/>
                  </a:cubicBezTo>
                  <a:cubicBezTo>
                    <a:pt x="1501" y="4025"/>
                    <a:pt x="1572" y="4168"/>
                    <a:pt x="1691" y="4287"/>
                  </a:cubicBezTo>
                  <a:cubicBezTo>
                    <a:pt x="1977" y="4597"/>
                    <a:pt x="2334" y="4763"/>
                    <a:pt x="2715" y="4835"/>
                  </a:cubicBezTo>
                  <a:cubicBezTo>
                    <a:pt x="2811" y="4859"/>
                    <a:pt x="2930" y="4859"/>
                    <a:pt x="3025" y="4859"/>
                  </a:cubicBezTo>
                  <a:cubicBezTo>
                    <a:pt x="3882" y="4859"/>
                    <a:pt x="4621" y="4239"/>
                    <a:pt x="4764" y="3406"/>
                  </a:cubicBezTo>
                  <a:lnTo>
                    <a:pt x="5073" y="3644"/>
                  </a:lnTo>
                  <a:cubicBezTo>
                    <a:pt x="5121" y="3668"/>
                    <a:pt x="5192" y="3692"/>
                    <a:pt x="5240" y="3692"/>
                  </a:cubicBezTo>
                  <a:cubicBezTo>
                    <a:pt x="5311" y="3692"/>
                    <a:pt x="5359" y="3668"/>
                    <a:pt x="5430" y="3644"/>
                  </a:cubicBezTo>
                  <a:lnTo>
                    <a:pt x="5692" y="3430"/>
                  </a:lnTo>
                  <a:lnTo>
                    <a:pt x="5692" y="3430"/>
                  </a:lnTo>
                  <a:cubicBezTo>
                    <a:pt x="5526" y="4739"/>
                    <a:pt x="4383" y="5763"/>
                    <a:pt x="3025" y="5763"/>
                  </a:cubicBezTo>
                  <a:cubicBezTo>
                    <a:pt x="2787" y="5763"/>
                    <a:pt x="2573" y="5740"/>
                    <a:pt x="2334" y="5692"/>
                  </a:cubicBezTo>
                  <a:cubicBezTo>
                    <a:pt x="1977" y="5573"/>
                    <a:pt x="1620" y="5382"/>
                    <a:pt x="1310" y="5144"/>
                  </a:cubicBezTo>
                  <a:cubicBezTo>
                    <a:pt x="1025" y="4906"/>
                    <a:pt x="787" y="4620"/>
                    <a:pt x="596" y="4287"/>
                  </a:cubicBezTo>
                  <a:cubicBezTo>
                    <a:pt x="429" y="3930"/>
                    <a:pt x="310" y="3549"/>
                    <a:pt x="310" y="3168"/>
                  </a:cubicBezTo>
                  <a:lnTo>
                    <a:pt x="787" y="2834"/>
                  </a:lnTo>
                  <a:close/>
                  <a:moveTo>
                    <a:pt x="5907" y="4049"/>
                  </a:moveTo>
                  <a:cubicBezTo>
                    <a:pt x="6192" y="4954"/>
                    <a:pt x="6907" y="5621"/>
                    <a:pt x="7812" y="5930"/>
                  </a:cubicBezTo>
                  <a:cubicBezTo>
                    <a:pt x="6907" y="6216"/>
                    <a:pt x="6240" y="6930"/>
                    <a:pt x="5907" y="7811"/>
                  </a:cubicBezTo>
                  <a:cubicBezTo>
                    <a:pt x="5573" y="6930"/>
                    <a:pt x="4883" y="6216"/>
                    <a:pt x="4001" y="5930"/>
                  </a:cubicBezTo>
                  <a:cubicBezTo>
                    <a:pt x="4883" y="5621"/>
                    <a:pt x="5573" y="4906"/>
                    <a:pt x="5907" y="4049"/>
                  </a:cubicBezTo>
                  <a:close/>
                  <a:moveTo>
                    <a:pt x="8788" y="6144"/>
                  </a:moveTo>
                  <a:cubicBezTo>
                    <a:pt x="10241" y="6144"/>
                    <a:pt x="11432" y="7288"/>
                    <a:pt x="11503" y="8764"/>
                  </a:cubicBezTo>
                  <a:lnTo>
                    <a:pt x="11027" y="9074"/>
                  </a:lnTo>
                  <a:lnTo>
                    <a:pt x="10574" y="8764"/>
                  </a:lnTo>
                  <a:cubicBezTo>
                    <a:pt x="10527" y="7811"/>
                    <a:pt x="9741" y="7049"/>
                    <a:pt x="8788" y="7049"/>
                  </a:cubicBezTo>
                  <a:cubicBezTo>
                    <a:pt x="7931" y="7049"/>
                    <a:pt x="7193" y="7692"/>
                    <a:pt x="7026" y="8526"/>
                  </a:cubicBezTo>
                  <a:lnTo>
                    <a:pt x="6740" y="8288"/>
                  </a:lnTo>
                  <a:cubicBezTo>
                    <a:pt x="6693" y="8240"/>
                    <a:pt x="6633" y="8216"/>
                    <a:pt x="6570" y="8216"/>
                  </a:cubicBezTo>
                  <a:cubicBezTo>
                    <a:pt x="6508" y="8216"/>
                    <a:pt x="6442" y="8240"/>
                    <a:pt x="6383" y="8288"/>
                  </a:cubicBezTo>
                  <a:lnTo>
                    <a:pt x="6097" y="8478"/>
                  </a:lnTo>
                  <a:cubicBezTo>
                    <a:pt x="6288" y="7169"/>
                    <a:pt x="7431" y="6144"/>
                    <a:pt x="8788" y="6144"/>
                  </a:cubicBezTo>
                  <a:close/>
                  <a:moveTo>
                    <a:pt x="8788" y="7359"/>
                  </a:moveTo>
                  <a:cubicBezTo>
                    <a:pt x="9598" y="7359"/>
                    <a:pt x="10241" y="8002"/>
                    <a:pt x="10241" y="8812"/>
                  </a:cubicBezTo>
                  <a:cubicBezTo>
                    <a:pt x="10241" y="9621"/>
                    <a:pt x="9598" y="10264"/>
                    <a:pt x="8788" y="10264"/>
                  </a:cubicBezTo>
                  <a:cubicBezTo>
                    <a:pt x="7978" y="10264"/>
                    <a:pt x="7336" y="9621"/>
                    <a:pt x="7336" y="8812"/>
                  </a:cubicBezTo>
                  <a:cubicBezTo>
                    <a:pt x="7336" y="8002"/>
                    <a:pt x="7978" y="7359"/>
                    <a:pt x="8788" y="7359"/>
                  </a:cubicBezTo>
                  <a:close/>
                  <a:moveTo>
                    <a:pt x="3025" y="6144"/>
                  </a:moveTo>
                  <a:cubicBezTo>
                    <a:pt x="4478" y="6144"/>
                    <a:pt x="5668" y="7288"/>
                    <a:pt x="5716" y="8764"/>
                  </a:cubicBezTo>
                  <a:lnTo>
                    <a:pt x="5240" y="9074"/>
                  </a:lnTo>
                  <a:lnTo>
                    <a:pt x="4811" y="8764"/>
                  </a:lnTo>
                  <a:cubicBezTo>
                    <a:pt x="4740" y="7811"/>
                    <a:pt x="3978" y="7049"/>
                    <a:pt x="3025" y="7049"/>
                  </a:cubicBezTo>
                  <a:cubicBezTo>
                    <a:pt x="2811" y="7049"/>
                    <a:pt x="2596" y="7097"/>
                    <a:pt x="2382" y="7169"/>
                  </a:cubicBezTo>
                  <a:cubicBezTo>
                    <a:pt x="2311" y="7216"/>
                    <a:pt x="2239" y="7288"/>
                    <a:pt x="2311" y="7383"/>
                  </a:cubicBezTo>
                  <a:cubicBezTo>
                    <a:pt x="2328" y="7453"/>
                    <a:pt x="2384" y="7497"/>
                    <a:pt x="2440" y="7497"/>
                  </a:cubicBezTo>
                  <a:cubicBezTo>
                    <a:pt x="2461" y="7497"/>
                    <a:pt x="2482" y="7491"/>
                    <a:pt x="2501" y="7478"/>
                  </a:cubicBezTo>
                  <a:cubicBezTo>
                    <a:pt x="2668" y="7407"/>
                    <a:pt x="2835" y="7383"/>
                    <a:pt x="3025" y="7383"/>
                  </a:cubicBezTo>
                  <a:cubicBezTo>
                    <a:pt x="3811" y="7383"/>
                    <a:pt x="4478" y="8050"/>
                    <a:pt x="4478" y="8836"/>
                  </a:cubicBezTo>
                  <a:cubicBezTo>
                    <a:pt x="4478" y="9645"/>
                    <a:pt x="3811" y="10312"/>
                    <a:pt x="3025" y="10312"/>
                  </a:cubicBezTo>
                  <a:cubicBezTo>
                    <a:pt x="2215" y="10312"/>
                    <a:pt x="1549" y="9645"/>
                    <a:pt x="1549" y="8836"/>
                  </a:cubicBezTo>
                  <a:cubicBezTo>
                    <a:pt x="1549" y="8478"/>
                    <a:pt x="1668" y="8121"/>
                    <a:pt x="1953" y="7859"/>
                  </a:cubicBezTo>
                  <a:cubicBezTo>
                    <a:pt x="2001" y="7811"/>
                    <a:pt x="2001" y="7692"/>
                    <a:pt x="1953" y="7621"/>
                  </a:cubicBezTo>
                  <a:cubicBezTo>
                    <a:pt x="1918" y="7597"/>
                    <a:pt x="1870" y="7585"/>
                    <a:pt x="1825" y="7585"/>
                  </a:cubicBezTo>
                  <a:cubicBezTo>
                    <a:pt x="1781" y="7585"/>
                    <a:pt x="1739" y="7597"/>
                    <a:pt x="1715" y="7621"/>
                  </a:cubicBezTo>
                  <a:cubicBezTo>
                    <a:pt x="1477" y="7859"/>
                    <a:pt x="1310" y="8193"/>
                    <a:pt x="1263" y="8526"/>
                  </a:cubicBezTo>
                  <a:lnTo>
                    <a:pt x="953" y="8288"/>
                  </a:lnTo>
                  <a:cubicBezTo>
                    <a:pt x="918" y="8240"/>
                    <a:pt x="858" y="8216"/>
                    <a:pt x="792" y="8216"/>
                  </a:cubicBezTo>
                  <a:cubicBezTo>
                    <a:pt x="727" y="8216"/>
                    <a:pt x="656" y="8240"/>
                    <a:pt x="596" y="8288"/>
                  </a:cubicBezTo>
                  <a:lnTo>
                    <a:pt x="334" y="8478"/>
                  </a:lnTo>
                  <a:cubicBezTo>
                    <a:pt x="501" y="7169"/>
                    <a:pt x="1644" y="6144"/>
                    <a:pt x="3025" y="6144"/>
                  </a:cubicBezTo>
                  <a:close/>
                  <a:moveTo>
                    <a:pt x="787" y="8574"/>
                  </a:moveTo>
                  <a:lnTo>
                    <a:pt x="1239" y="8907"/>
                  </a:lnTo>
                  <a:cubicBezTo>
                    <a:pt x="1287" y="9860"/>
                    <a:pt x="2073" y="10598"/>
                    <a:pt x="3025" y="10598"/>
                  </a:cubicBezTo>
                  <a:cubicBezTo>
                    <a:pt x="3882" y="10598"/>
                    <a:pt x="4621" y="9979"/>
                    <a:pt x="4764" y="9145"/>
                  </a:cubicBezTo>
                  <a:lnTo>
                    <a:pt x="5073" y="9383"/>
                  </a:lnTo>
                  <a:cubicBezTo>
                    <a:pt x="5121" y="9407"/>
                    <a:pt x="5192" y="9431"/>
                    <a:pt x="5240" y="9431"/>
                  </a:cubicBezTo>
                  <a:cubicBezTo>
                    <a:pt x="5311" y="9431"/>
                    <a:pt x="5359" y="9407"/>
                    <a:pt x="5430" y="9383"/>
                  </a:cubicBezTo>
                  <a:lnTo>
                    <a:pt x="5692" y="9169"/>
                  </a:lnTo>
                  <a:lnTo>
                    <a:pt x="5692" y="9169"/>
                  </a:lnTo>
                  <a:cubicBezTo>
                    <a:pt x="5526" y="10503"/>
                    <a:pt x="4383" y="11527"/>
                    <a:pt x="3025" y="11527"/>
                  </a:cubicBezTo>
                  <a:cubicBezTo>
                    <a:pt x="1549" y="11527"/>
                    <a:pt x="358" y="10360"/>
                    <a:pt x="310" y="8907"/>
                  </a:cubicBezTo>
                  <a:lnTo>
                    <a:pt x="787" y="8574"/>
                  </a:lnTo>
                  <a:close/>
                  <a:moveTo>
                    <a:pt x="6526" y="8574"/>
                  </a:moveTo>
                  <a:lnTo>
                    <a:pt x="6978" y="8907"/>
                  </a:lnTo>
                  <a:cubicBezTo>
                    <a:pt x="7026" y="9860"/>
                    <a:pt x="7812" y="10598"/>
                    <a:pt x="8764" y="10598"/>
                  </a:cubicBezTo>
                  <a:cubicBezTo>
                    <a:pt x="9622" y="10598"/>
                    <a:pt x="10360" y="9979"/>
                    <a:pt x="10527" y="9145"/>
                  </a:cubicBezTo>
                  <a:lnTo>
                    <a:pt x="10812" y="9383"/>
                  </a:lnTo>
                  <a:cubicBezTo>
                    <a:pt x="10884" y="9407"/>
                    <a:pt x="10931" y="9431"/>
                    <a:pt x="11003" y="9431"/>
                  </a:cubicBezTo>
                  <a:cubicBezTo>
                    <a:pt x="11051" y="9431"/>
                    <a:pt x="11122" y="9407"/>
                    <a:pt x="11170" y="9383"/>
                  </a:cubicBezTo>
                  <a:lnTo>
                    <a:pt x="11432" y="9169"/>
                  </a:lnTo>
                  <a:lnTo>
                    <a:pt x="11432" y="9169"/>
                  </a:lnTo>
                  <a:cubicBezTo>
                    <a:pt x="11289" y="10503"/>
                    <a:pt x="10122" y="11527"/>
                    <a:pt x="8764" y="11527"/>
                  </a:cubicBezTo>
                  <a:cubicBezTo>
                    <a:pt x="7312" y="11527"/>
                    <a:pt x="6121" y="10360"/>
                    <a:pt x="6050" y="8907"/>
                  </a:cubicBezTo>
                  <a:lnTo>
                    <a:pt x="6526" y="8574"/>
                  </a:lnTo>
                  <a:close/>
                  <a:moveTo>
                    <a:pt x="3049" y="0"/>
                  </a:moveTo>
                  <a:cubicBezTo>
                    <a:pt x="1382" y="0"/>
                    <a:pt x="1" y="1358"/>
                    <a:pt x="1" y="3025"/>
                  </a:cubicBezTo>
                  <a:cubicBezTo>
                    <a:pt x="1" y="3144"/>
                    <a:pt x="1" y="3239"/>
                    <a:pt x="24" y="3358"/>
                  </a:cubicBezTo>
                  <a:cubicBezTo>
                    <a:pt x="72" y="3787"/>
                    <a:pt x="215" y="4192"/>
                    <a:pt x="429" y="4549"/>
                  </a:cubicBezTo>
                  <a:cubicBezTo>
                    <a:pt x="787" y="5144"/>
                    <a:pt x="1310" y="5621"/>
                    <a:pt x="1977" y="5859"/>
                  </a:cubicBezTo>
                  <a:cubicBezTo>
                    <a:pt x="2001" y="5859"/>
                    <a:pt x="2025" y="5883"/>
                    <a:pt x="2096" y="5883"/>
                  </a:cubicBezTo>
                  <a:cubicBezTo>
                    <a:pt x="906" y="6311"/>
                    <a:pt x="24" y="7430"/>
                    <a:pt x="24" y="8788"/>
                  </a:cubicBezTo>
                  <a:cubicBezTo>
                    <a:pt x="24" y="10455"/>
                    <a:pt x="1406" y="11812"/>
                    <a:pt x="3073" y="11812"/>
                  </a:cubicBezTo>
                  <a:cubicBezTo>
                    <a:pt x="4406" y="11812"/>
                    <a:pt x="5549" y="10955"/>
                    <a:pt x="5954" y="9764"/>
                  </a:cubicBezTo>
                  <a:cubicBezTo>
                    <a:pt x="6383" y="10955"/>
                    <a:pt x="7502" y="11812"/>
                    <a:pt x="8836" y="11812"/>
                  </a:cubicBezTo>
                  <a:cubicBezTo>
                    <a:pt x="10503" y="11812"/>
                    <a:pt x="11884" y="10455"/>
                    <a:pt x="11884" y="8788"/>
                  </a:cubicBezTo>
                  <a:cubicBezTo>
                    <a:pt x="11836" y="7478"/>
                    <a:pt x="10955" y="6335"/>
                    <a:pt x="9741" y="5930"/>
                  </a:cubicBezTo>
                  <a:cubicBezTo>
                    <a:pt x="10122" y="5787"/>
                    <a:pt x="10527" y="5573"/>
                    <a:pt x="10836" y="5263"/>
                  </a:cubicBezTo>
                  <a:cubicBezTo>
                    <a:pt x="10908" y="5216"/>
                    <a:pt x="10908" y="5097"/>
                    <a:pt x="10836" y="5025"/>
                  </a:cubicBezTo>
                  <a:cubicBezTo>
                    <a:pt x="10812" y="5001"/>
                    <a:pt x="10771" y="4989"/>
                    <a:pt x="10726" y="4989"/>
                  </a:cubicBezTo>
                  <a:cubicBezTo>
                    <a:pt x="10681" y="4989"/>
                    <a:pt x="10634" y="5001"/>
                    <a:pt x="10598" y="5025"/>
                  </a:cubicBezTo>
                  <a:cubicBezTo>
                    <a:pt x="10098" y="5502"/>
                    <a:pt x="9455" y="5740"/>
                    <a:pt x="8764" y="5740"/>
                  </a:cubicBezTo>
                  <a:cubicBezTo>
                    <a:pt x="7359" y="5740"/>
                    <a:pt x="6169" y="4644"/>
                    <a:pt x="6073" y="3287"/>
                  </a:cubicBezTo>
                  <a:lnTo>
                    <a:pt x="6073" y="3120"/>
                  </a:lnTo>
                  <a:lnTo>
                    <a:pt x="6550" y="2810"/>
                  </a:lnTo>
                  <a:lnTo>
                    <a:pt x="7002" y="3120"/>
                  </a:lnTo>
                  <a:lnTo>
                    <a:pt x="7002" y="3215"/>
                  </a:lnTo>
                  <a:cubicBezTo>
                    <a:pt x="7074" y="3834"/>
                    <a:pt x="7431" y="4382"/>
                    <a:pt x="7978" y="4644"/>
                  </a:cubicBezTo>
                  <a:cubicBezTo>
                    <a:pt x="8217" y="4763"/>
                    <a:pt x="8550" y="4835"/>
                    <a:pt x="8788" y="4835"/>
                  </a:cubicBezTo>
                  <a:cubicBezTo>
                    <a:pt x="9646" y="4835"/>
                    <a:pt x="10408" y="4192"/>
                    <a:pt x="10550" y="3358"/>
                  </a:cubicBezTo>
                  <a:lnTo>
                    <a:pt x="10836" y="3596"/>
                  </a:lnTo>
                  <a:cubicBezTo>
                    <a:pt x="10908" y="3644"/>
                    <a:pt x="10955" y="3668"/>
                    <a:pt x="11027" y="3668"/>
                  </a:cubicBezTo>
                  <a:cubicBezTo>
                    <a:pt x="11074" y="3668"/>
                    <a:pt x="11146" y="3644"/>
                    <a:pt x="11193" y="3596"/>
                  </a:cubicBezTo>
                  <a:lnTo>
                    <a:pt x="11479" y="3382"/>
                  </a:lnTo>
                  <a:lnTo>
                    <a:pt x="11479" y="3382"/>
                  </a:lnTo>
                  <a:cubicBezTo>
                    <a:pt x="11408" y="3763"/>
                    <a:pt x="11289" y="4096"/>
                    <a:pt x="11122" y="4430"/>
                  </a:cubicBezTo>
                  <a:cubicBezTo>
                    <a:pt x="11051" y="4525"/>
                    <a:pt x="11074" y="4620"/>
                    <a:pt x="11170" y="4668"/>
                  </a:cubicBezTo>
                  <a:cubicBezTo>
                    <a:pt x="11203" y="4693"/>
                    <a:pt x="11236" y="4703"/>
                    <a:pt x="11267" y="4703"/>
                  </a:cubicBezTo>
                  <a:cubicBezTo>
                    <a:pt x="11326" y="4703"/>
                    <a:pt x="11377" y="4667"/>
                    <a:pt x="11408" y="4620"/>
                  </a:cubicBezTo>
                  <a:cubicBezTo>
                    <a:pt x="11717" y="4144"/>
                    <a:pt x="11860" y="3596"/>
                    <a:pt x="11860" y="3025"/>
                  </a:cubicBezTo>
                  <a:cubicBezTo>
                    <a:pt x="11860" y="1358"/>
                    <a:pt x="10479" y="0"/>
                    <a:pt x="8812" y="0"/>
                  </a:cubicBezTo>
                  <a:cubicBezTo>
                    <a:pt x="7478" y="0"/>
                    <a:pt x="6359" y="858"/>
                    <a:pt x="5930" y="2048"/>
                  </a:cubicBezTo>
                  <a:cubicBezTo>
                    <a:pt x="5502" y="858"/>
                    <a:pt x="4383" y="0"/>
                    <a:pt x="30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5" name="Google Shape;3185;p55"/>
          <p:cNvGrpSpPr/>
          <p:nvPr/>
        </p:nvGrpSpPr>
        <p:grpSpPr>
          <a:xfrm>
            <a:off x="4757884" y="3572345"/>
            <a:ext cx="364280" cy="354083"/>
            <a:chOff x="4948372" y="3572345"/>
            <a:chExt cx="364280" cy="354083"/>
          </a:xfrm>
        </p:grpSpPr>
        <p:sp>
          <p:nvSpPr>
            <p:cNvPr id="3186" name="Google Shape;3186;p55"/>
            <p:cNvSpPr/>
            <p:nvPr/>
          </p:nvSpPr>
          <p:spPr>
            <a:xfrm>
              <a:off x="4963995" y="3578725"/>
              <a:ext cx="343678" cy="342276"/>
            </a:xfrm>
            <a:custGeom>
              <a:rect b="b" l="l" r="r" t="t"/>
              <a:pathLst>
                <a:path extrusionOk="0" h="11480" w="11527">
                  <a:moveTo>
                    <a:pt x="5764" y="1596"/>
                  </a:moveTo>
                  <a:cubicBezTo>
                    <a:pt x="8050" y="1596"/>
                    <a:pt x="9884" y="3454"/>
                    <a:pt x="9884" y="5740"/>
                  </a:cubicBezTo>
                  <a:cubicBezTo>
                    <a:pt x="9884" y="8026"/>
                    <a:pt x="8050" y="9884"/>
                    <a:pt x="5764" y="9884"/>
                  </a:cubicBezTo>
                  <a:cubicBezTo>
                    <a:pt x="3454" y="9884"/>
                    <a:pt x="1620" y="8026"/>
                    <a:pt x="1620" y="5740"/>
                  </a:cubicBezTo>
                  <a:cubicBezTo>
                    <a:pt x="1620" y="3454"/>
                    <a:pt x="3454" y="1596"/>
                    <a:pt x="5764" y="1596"/>
                  </a:cubicBezTo>
                  <a:close/>
                  <a:moveTo>
                    <a:pt x="5764" y="1"/>
                  </a:moveTo>
                  <a:cubicBezTo>
                    <a:pt x="2573" y="1"/>
                    <a:pt x="1" y="2573"/>
                    <a:pt x="1" y="5740"/>
                  </a:cubicBezTo>
                  <a:cubicBezTo>
                    <a:pt x="1" y="8931"/>
                    <a:pt x="2596" y="11479"/>
                    <a:pt x="5764" y="11479"/>
                  </a:cubicBezTo>
                  <a:cubicBezTo>
                    <a:pt x="8907" y="11479"/>
                    <a:pt x="11503" y="8884"/>
                    <a:pt x="11503" y="5740"/>
                  </a:cubicBezTo>
                  <a:cubicBezTo>
                    <a:pt x="11527" y="2573"/>
                    <a:pt x="8931" y="1"/>
                    <a:pt x="576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5"/>
            <p:cNvSpPr/>
            <p:nvPr/>
          </p:nvSpPr>
          <p:spPr>
            <a:xfrm>
              <a:off x="5055588" y="3591516"/>
              <a:ext cx="252086" cy="329486"/>
            </a:xfrm>
            <a:custGeom>
              <a:rect b="b" l="l" r="r" t="t"/>
              <a:pathLst>
                <a:path extrusionOk="0" h="11051" w="8455">
                  <a:moveTo>
                    <a:pt x="4907" y="1"/>
                  </a:moveTo>
                  <a:lnTo>
                    <a:pt x="4907" y="1"/>
                  </a:lnTo>
                  <a:cubicBezTo>
                    <a:pt x="6740" y="953"/>
                    <a:pt x="7979" y="2906"/>
                    <a:pt x="7979" y="5097"/>
                  </a:cubicBezTo>
                  <a:cubicBezTo>
                    <a:pt x="7979" y="8288"/>
                    <a:pt x="5383" y="10836"/>
                    <a:pt x="2239" y="10836"/>
                  </a:cubicBezTo>
                  <a:cubicBezTo>
                    <a:pt x="1430" y="10836"/>
                    <a:pt x="691" y="10693"/>
                    <a:pt x="1" y="10407"/>
                  </a:cubicBezTo>
                  <a:lnTo>
                    <a:pt x="1" y="10407"/>
                  </a:lnTo>
                  <a:cubicBezTo>
                    <a:pt x="810" y="10812"/>
                    <a:pt x="1739" y="11050"/>
                    <a:pt x="2692" y="11050"/>
                  </a:cubicBezTo>
                  <a:cubicBezTo>
                    <a:pt x="5859" y="11050"/>
                    <a:pt x="8431" y="8455"/>
                    <a:pt x="8431" y="5311"/>
                  </a:cubicBezTo>
                  <a:cubicBezTo>
                    <a:pt x="8455" y="2930"/>
                    <a:pt x="7002" y="882"/>
                    <a:pt x="490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5"/>
            <p:cNvSpPr/>
            <p:nvPr/>
          </p:nvSpPr>
          <p:spPr>
            <a:xfrm>
              <a:off x="5136536" y="3577324"/>
              <a:ext cx="171138" cy="328054"/>
            </a:xfrm>
            <a:custGeom>
              <a:rect b="b" l="l" r="r" t="t"/>
              <a:pathLst>
                <a:path extrusionOk="0" h="11003" w="5740">
                  <a:moveTo>
                    <a:pt x="1" y="0"/>
                  </a:moveTo>
                  <a:lnTo>
                    <a:pt x="1" y="1643"/>
                  </a:lnTo>
                  <a:cubicBezTo>
                    <a:pt x="2287" y="1643"/>
                    <a:pt x="4144" y="3501"/>
                    <a:pt x="4144" y="5787"/>
                  </a:cubicBezTo>
                  <a:cubicBezTo>
                    <a:pt x="4144" y="7502"/>
                    <a:pt x="3096" y="8978"/>
                    <a:pt x="1596" y="9597"/>
                  </a:cubicBezTo>
                  <a:lnTo>
                    <a:pt x="2334" y="11003"/>
                  </a:lnTo>
                  <a:cubicBezTo>
                    <a:pt x="4335" y="10098"/>
                    <a:pt x="5740" y="8097"/>
                    <a:pt x="5740" y="5763"/>
                  </a:cubicBezTo>
                  <a:cubicBezTo>
                    <a:pt x="5740" y="2596"/>
                    <a:pt x="3192" y="0"/>
                    <a:pt x="1"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5"/>
            <p:cNvSpPr/>
            <p:nvPr/>
          </p:nvSpPr>
          <p:spPr>
            <a:xfrm>
              <a:off x="5201146" y="3593663"/>
              <a:ext cx="107245" cy="315264"/>
            </a:xfrm>
            <a:custGeom>
              <a:rect b="b" l="l" r="r" t="t"/>
              <a:pathLst>
                <a:path extrusionOk="0" h="10574" w="3597">
                  <a:moveTo>
                    <a:pt x="72" y="0"/>
                  </a:moveTo>
                  <a:cubicBezTo>
                    <a:pt x="1882" y="953"/>
                    <a:pt x="3120" y="2882"/>
                    <a:pt x="3120" y="5096"/>
                  </a:cubicBezTo>
                  <a:cubicBezTo>
                    <a:pt x="3120" y="7311"/>
                    <a:pt x="1858" y="9264"/>
                    <a:pt x="1" y="10216"/>
                  </a:cubicBezTo>
                  <a:lnTo>
                    <a:pt x="191" y="10574"/>
                  </a:lnTo>
                  <a:cubicBezTo>
                    <a:pt x="215" y="10574"/>
                    <a:pt x="239" y="10526"/>
                    <a:pt x="263" y="10526"/>
                  </a:cubicBezTo>
                  <a:lnTo>
                    <a:pt x="810" y="10264"/>
                  </a:lnTo>
                  <a:cubicBezTo>
                    <a:pt x="1049" y="10121"/>
                    <a:pt x="1263" y="9978"/>
                    <a:pt x="1453" y="9812"/>
                  </a:cubicBezTo>
                  <a:cubicBezTo>
                    <a:pt x="1668" y="9645"/>
                    <a:pt x="1882" y="9454"/>
                    <a:pt x="2049" y="9288"/>
                  </a:cubicBezTo>
                  <a:cubicBezTo>
                    <a:pt x="2335" y="8978"/>
                    <a:pt x="2573" y="8692"/>
                    <a:pt x="2763" y="8359"/>
                  </a:cubicBezTo>
                  <a:cubicBezTo>
                    <a:pt x="2978" y="8025"/>
                    <a:pt x="3168" y="7668"/>
                    <a:pt x="3287" y="7287"/>
                  </a:cubicBezTo>
                  <a:cubicBezTo>
                    <a:pt x="3335" y="7073"/>
                    <a:pt x="3430" y="6882"/>
                    <a:pt x="3454" y="6668"/>
                  </a:cubicBezTo>
                  <a:cubicBezTo>
                    <a:pt x="3478" y="6525"/>
                    <a:pt x="3525" y="6335"/>
                    <a:pt x="3549" y="6192"/>
                  </a:cubicBezTo>
                  <a:cubicBezTo>
                    <a:pt x="3573" y="5930"/>
                    <a:pt x="3597" y="5644"/>
                    <a:pt x="3597" y="5382"/>
                  </a:cubicBezTo>
                  <a:cubicBezTo>
                    <a:pt x="3573" y="5215"/>
                    <a:pt x="3573" y="5144"/>
                    <a:pt x="3573" y="5096"/>
                  </a:cubicBezTo>
                  <a:cubicBezTo>
                    <a:pt x="3573" y="4644"/>
                    <a:pt x="3478" y="4168"/>
                    <a:pt x="3359" y="3739"/>
                  </a:cubicBezTo>
                  <a:lnTo>
                    <a:pt x="3192" y="3215"/>
                  </a:lnTo>
                  <a:cubicBezTo>
                    <a:pt x="3097" y="2953"/>
                    <a:pt x="2954" y="2667"/>
                    <a:pt x="2835" y="2429"/>
                  </a:cubicBezTo>
                  <a:cubicBezTo>
                    <a:pt x="2692" y="2167"/>
                    <a:pt x="2501" y="1929"/>
                    <a:pt x="2358" y="1715"/>
                  </a:cubicBezTo>
                  <a:cubicBezTo>
                    <a:pt x="2215" y="1548"/>
                    <a:pt x="2049" y="1357"/>
                    <a:pt x="1882" y="1215"/>
                  </a:cubicBezTo>
                  <a:lnTo>
                    <a:pt x="1572" y="929"/>
                  </a:lnTo>
                  <a:cubicBezTo>
                    <a:pt x="1406" y="762"/>
                    <a:pt x="1263" y="643"/>
                    <a:pt x="1072" y="524"/>
                  </a:cubicBezTo>
                  <a:cubicBezTo>
                    <a:pt x="906" y="405"/>
                    <a:pt x="739" y="333"/>
                    <a:pt x="548" y="214"/>
                  </a:cubicBezTo>
                  <a:cubicBezTo>
                    <a:pt x="453" y="143"/>
                    <a:pt x="358" y="119"/>
                    <a:pt x="263" y="48"/>
                  </a:cubicBezTo>
                  <a:lnTo>
                    <a:pt x="239" y="48"/>
                  </a:lnTo>
                  <a:cubicBezTo>
                    <a:pt x="215" y="48"/>
                    <a:pt x="191" y="24"/>
                    <a:pt x="144" y="24"/>
                  </a:cubicBezTo>
                  <a:cubicBezTo>
                    <a:pt x="120" y="24"/>
                    <a:pt x="96" y="0"/>
                    <a:pt x="72"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5"/>
            <p:cNvSpPr/>
            <p:nvPr/>
          </p:nvSpPr>
          <p:spPr>
            <a:xfrm>
              <a:off x="4948372" y="3572345"/>
              <a:ext cx="364280" cy="354083"/>
            </a:xfrm>
            <a:custGeom>
              <a:rect b="b" l="l" r="r" t="t"/>
              <a:pathLst>
                <a:path extrusionOk="0" h="11876" w="12218">
                  <a:moveTo>
                    <a:pt x="6097" y="382"/>
                  </a:moveTo>
                  <a:lnTo>
                    <a:pt x="6097" y="1668"/>
                  </a:lnTo>
                  <a:cubicBezTo>
                    <a:pt x="3811" y="1739"/>
                    <a:pt x="1954" y="3668"/>
                    <a:pt x="1954" y="5978"/>
                  </a:cubicBezTo>
                  <a:cubicBezTo>
                    <a:pt x="1954" y="6478"/>
                    <a:pt x="2049" y="6978"/>
                    <a:pt x="2239" y="7502"/>
                  </a:cubicBezTo>
                  <a:cubicBezTo>
                    <a:pt x="2256" y="7553"/>
                    <a:pt x="2309" y="7603"/>
                    <a:pt x="2380" y="7603"/>
                  </a:cubicBezTo>
                  <a:cubicBezTo>
                    <a:pt x="2410" y="7603"/>
                    <a:pt x="2443" y="7594"/>
                    <a:pt x="2477" y="7574"/>
                  </a:cubicBezTo>
                  <a:cubicBezTo>
                    <a:pt x="2549" y="7550"/>
                    <a:pt x="2620" y="7454"/>
                    <a:pt x="2549" y="7359"/>
                  </a:cubicBezTo>
                  <a:cubicBezTo>
                    <a:pt x="2406" y="6931"/>
                    <a:pt x="2311" y="6478"/>
                    <a:pt x="2311" y="6049"/>
                  </a:cubicBezTo>
                  <a:cubicBezTo>
                    <a:pt x="2287" y="3858"/>
                    <a:pt x="4049" y="2049"/>
                    <a:pt x="6216" y="2025"/>
                  </a:cubicBezTo>
                  <a:cubicBezTo>
                    <a:pt x="6231" y="2025"/>
                    <a:pt x="6246" y="2025"/>
                    <a:pt x="6260" y="2025"/>
                  </a:cubicBezTo>
                  <a:cubicBezTo>
                    <a:pt x="8455" y="2025"/>
                    <a:pt x="10241" y="3802"/>
                    <a:pt x="10241" y="5978"/>
                  </a:cubicBezTo>
                  <a:cubicBezTo>
                    <a:pt x="10241" y="8145"/>
                    <a:pt x="8455" y="9931"/>
                    <a:pt x="6288" y="9931"/>
                  </a:cubicBezTo>
                  <a:cubicBezTo>
                    <a:pt x="5597" y="9931"/>
                    <a:pt x="4907" y="9764"/>
                    <a:pt x="4311" y="9431"/>
                  </a:cubicBezTo>
                  <a:cubicBezTo>
                    <a:pt x="3740" y="9098"/>
                    <a:pt x="3240" y="8621"/>
                    <a:pt x="2906" y="8050"/>
                  </a:cubicBezTo>
                  <a:cubicBezTo>
                    <a:pt x="2875" y="8003"/>
                    <a:pt x="2824" y="7967"/>
                    <a:pt x="2766" y="7967"/>
                  </a:cubicBezTo>
                  <a:cubicBezTo>
                    <a:pt x="2734" y="7967"/>
                    <a:pt x="2701" y="7977"/>
                    <a:pt x="2668" y="8002"/>
                  </a:cubicBezTo>
                  <a:cubicBezTo>
                    <a:pt x="2597" y="8050"/>
                    <a:pt x="2549" y="8145"/>
                    <a:pt x="2620" y="8240"/>
                  </a:cubicBezTo>
                  <a:cubicBezTo>
                    <a:pt x="3001" y="8860"/>
                    <a:pt x="3549" y="9360"/>
                    <a:pt x="4168" y="9717"/>
                  </a:cubicBezTo>
                  <a:cubicBezTo>
                    <a:pt x="4811" y="10074"/>
                    <a:pt x="5526" y="10288"/>
                    <a:pt x="6312" y="10288"/>
                  </a:cubicBezTo>
                  <a:cubicBezTo>
                    <a:pt x="6836" y="10288"/>
                    <a:pt x="7383" y="10193"/>
                    <a:pt x="7860" y="10003"/>
                  </a:cubicBezTo>
                  <a:lnTo>
                    <a:pt x="8455" y="11122"/>
                  </a:lnTo>
                  <a:cubicBezTo>
                    <a:pt x="7740" y="11408"/>
                    <a:pt x="7026" y="11551"/>
                    <a:pt x="6288" y="11551"/>
                  </a:cubicBezTo>
                  <a:cubicBezTo>
                    <a:pt x="4787" y="11551"/>
                    <a:pt x="3382" y="10955"/>
                    <a:pt x="2311" y="9907"/>
                  </a:cubicBezTo>
                  <a:cubicBezTo>
                    <a:pt x="1001" y="8598"/>
                    <a:pt x="453" y="6788"/>
                    <a:pt x="763" y="4930"/>
                  </a:cubicBezTo>
                  <a:cubicBezTo>
                    <a:pt x="930" y="4192"/>
                    <a:pt x="1191" y="3477"/>
                    <a:pt x="1644" y="2858"/>
                  </a:cubicBezTo>
                  <a:cubicBezTo>
                    <a:pt x="2668" y="1334"/>
                    <a:pt x="4311" y="429"/>
                    <a:pt x="6097" y="382"/>
                  </a:cubicBezTo>
                  <a:close/>
                  <a:moveTo>
                    <a:pt x="6264" y="1"/>
                  </a:moveTo>
                  <a:cubicBezTo>
                    <a:pt x="4311" y="1"/>
                    <a:pt x="2454" y="953"/>
                    <a:pt x="1334" y="2644"/>
                  </a:cubicBezTo>
                  <a:cubicBezTo>
                    <a:pt x="906" y="3263"/>
                    <a:pt x="620" y="3978"/>
                    <a:pt x="477" y="4740"/>
                  </a:cubicBezTo>
                  <a:cubicBezTo>
                    <a:pt x="1" y="7145"/>
                    <a:pt x="977" y="9526"/>
                    <a:pt x="3025" y="10884"/>
                  </a:cubicBezTo>
                  <a:cubicBezTo>
                    <a:pt x="3644" y="11312"/>
                    <a:pt x="4359" y="11598"/>
                    <a:pt x="5121" y="11765"/>
                  </a:cubicBezTo>
                  <a:cubicBezTo>
                    <a:pt x="5516" y="11839"/>
                    <a:pt x="5908" y="11875"/>
                    <a:pt x="6293" y="11875"/>
                  </a:cubicBezTo>
                  <a:cubicBezTo>
                    <a:pt x="7886" y="11875"/>
                    <a:pt x="9372" y="11257"/>
                    <a:pt x="10503" y="10145"/>
                  </a:cubicBezTo>
                  <a:cubicBezTo>
                    <a:pt x="11622" y="9026"/>
                    <a:pt x="12218" y="7526"/>
                    <a:pt x="12218" y="5954"/>
                  </a:cubicBezTo>
                  <a:cubicBezTo>
                    <a:pt x="12194" y="5454"/>
                    <a:pt x="12146" y="4978"/>
                    <a:pt x="12027" y="4454"/>
                  </a:cubicBezTo>
                  <a:cubicBezTo>
                    <a:pt x="12006" y="4392"/>
                    <a:pt x="11932" y="4330"/>
                    <a:pt x="11851" y="4330"/>
                  </a:cubicBezTo>
                  <a:cubicBezTo>
                    <a:pt x="11838" y="4330"/>
                    <a:pt x="11826" y="4332"/>
                    <a:pt x="11813" y="4335"/>
                  </a:cubicBezTo>
                  <a:cubicBezTo>
                    <a:pt x="11718" y="4382"/>
                    <a:pt x="11670" y="4454"/>
                    <a:pt x="11694" y="4549"/>
                  </a:cubicBezTo>
                  <a:cubicBezTo>
                    <a:pt x="11813" y="5002"/>
                    <a:pt x="11860" y="5478"/>
                    <a:pt x="11860" y="5954"/>
                  </a:cubicBezTo>
                  <a:cubicBezTo>
                    <a:pt x="11860" y="7431"/>
                    <a:pt x="11265" y="8836"/>
                    <a:pt x="10241" y="9907"/>
                  </a:cubicBezTo>
                  <a:cubicBezTo>
                    <a:pt x="9789" y="10360"/>
                    <a:pt x="9288" y="10717"/>
                    <a:pt x="8717" y="10979"/>
                  </a:cubicBezTo>
                  <a:lnTo>
                    <a:pt x="8122" y="9860"/>
                  </a:lnTo>
                  <a:cubicBezTo>
                    <a:pt x="9574" y="9169"/>
                    <a:pt x="10551" y="7669"/>
                    <a:pt x="10551" y="5954"/>
                  </a:cubicBezTo>
                  <a:cubicBezTo>
                    <a:pt x="10551" y="3620"/>
                    <a:pt x="8717" y="1715"/>
                    <a:pt x="6431" y="1644"/>
                  </a:cubicBezTo>
                  <a:lnTo>
                    <a:pt x="6431" y="358"/>
                  </a:lnTo>
                  <a:cubicBezTo>
                    <a:pt x="7502" y="382"/>
                    <a:pt x="8503" y="715"/>
                    <a:pt x="9407" y="1310"/>
                  </a:cubicBezTo>
                  <a:cubicBezTo>
                    <a:pt x="10289" y="1930"/>
                    <a:pt x="11003" y="2763"/>
                    <a:pt x="11432" y="3787"/>
                  </a:cubicBezTo>
                  <a:cubicBezTo>
                    <a:pt x="11449" y="3839"/>
                    <a:pt x="11516" y="3878"/>
                    <a:pt x="11587" y="3878"/>
                  </a:cubicBezTo>
                  <a:cubicBezTo>
                    <a:pt x="11615" y="3878"/>
                    <a:pt x="11643" y="3872"/>
                    <a:pt x="11670" y="3858"/>
                  </a:cubicBezTo>
                  <a:cubicBezTo>
                    <a:pt x="11741" y="3835"/>
                    <a:pt x="11789" y="3716"/>
                    <a:pt x="11741" y="3620"/>
                  </a:cubicBezTo>
                  <a:cubicBezTo>
                    <a:pt x="11313" y="2549"/>
                    <a:pt x="10551" y="1644"/>
                    <a:pt x="9598" y="1001"/>
                  </a:cubicBezTo>
                  <a:cubicBezTo>
                    <a:pt x="8622" y="358"/>
                    <a:pt x="7455" y="1"/>
                    <a:pt x="6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1" name="Google Shape;3191;p55"/>
          <p:cNvGrpSpPr/>
          <p:nvPr/>
        </p:nvGrpSpPr>
        <p:grpSpPr>
          <a:xfrm>
            <a:off x="4023966" y="3573060"/>
            <a:ext cx="348657" cy="354321"/>
            <a:chOff x="4366853" y="3573060"/>
            <a:chExt cx="348657" cy="354321"/>
          </a:xfrm>
        </p:grpSpPr>
        <p:sp>
          <p:nvSpPr>
            <p:cNvPr id="3192" name="Google Shape;3192;p55"/>
            <p:cNvSpPr/>
            <p:nvPr/>
          </p:nvSpPr>
          <p:spPr>
            <a:xfrm>
              <a:off x="4373264" y="3795304"/>
              <a:ext cx="335150" cy="126237"/>
            </a:xfrm>
            <a:custGeom>
              <a:rect b="b" l="l" r="r" t="t"/>
              <a:pathLst>
                <a:path extrusionOk="0" h="4234" w="11241">
                  <a:moveTo>
                    <a:pt x="0" y="0"/>
                  </a:moveTo>
                  <a:lnTo>
                    <a:pt x="0" y="3525"/>
                  </a:lnTo>
                  <a:cubicBezTo>
                    <a:pt x="0" y="3596"/>
                    <a:pt x="24" y="3620"/>
                    <a:pt x="95" y="3620"/>
                  </a:cubicBezTo>
                  <a:lnTo>
                    <a:pt x="4930" y="3620"/>
                  </a:lnTo>
                  <a:lnTo>
                    <a:pt x="5573" y="4215"/>
                  </a:lnTo>
                  <a:cubicBezTo>
                    <a:pt x="5585" y="4227"/>
                    <a:pt x="5602" y="4233"/>
                    <a:pt x="5623" y="4233"/>
                  </a:cubicBezTo>
                  <a:cubicBezTo>
                    <a:pt x="5644" y="4233"/>
                    <a:pt x="5668" y="4227"/>
                    <a:pt x="5692" y="4215"/>
                  </a:cubicBezTo>
                  <a:lnTo>
                    <a:pt x="6311" y="3620"/>
                  </a:lnTo>
                  <a:lnTo>
                    <a:pt x="11169" y="3620"/>
                  </a:lnTo>
                  <a:cubicBezTo>
                    <a:pt x="11217" y="3620"/>
                    <a:pt x="11240" y="3596"/>
                    <a:pt x="11240" y="3525"/>
                  </a:cubicBezTo>
                  <a:lnTo>
                    <a:pt x="11240"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5"/>
            <p:cNvSpPr/>
            <p:nvPr/>
          </p:nvSpPr>
          <p:spPr>
            <a:xfrm>
              <a:off x="4693480" y="3795304"/>
              <a:ext cx="17054" cy="107960"/>
            </a:xfrm>
            <a:custGeom>
              <a:rect b="b" l="l" r="r" t="t"/>
              <a:pathLst>
                <a:path extrusionOk="0" h="3621" w="572">
                  <a:moveTo>
                    <a:pt x="96" y="0"/>
                  </a:moveTo>
                  <a:lnTo>
                    <a:pt x="96" y="3525"/>
                  </a:lnTo>
                  <a:cubicBezTo>
                    <a:pt x="96" y="3596"/>
                    <a:pt x="72" y="3620"/>
                    <a:pt x="0" y="3620"/>
                  </a:cubicBezTo>
                  <a:lnTo>
                    <a:pt x="477" y="3620"/>
                  </a:lnTo>
                  <a:cubicBezTo>
                    <a:pt x="548" y="3620"/>
                    <a:pt x="572" y="3596"/>
                    <a:pt x="572" y="3525"/>
                  </a:cubicBezTo>
                  <a:lnTo>
                    <a:pt x="572"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55"/>
            <p:cNvSpPr/>
            <p:nvPr/>
          </p:nvSpPr>
          <p:spPr>
            <a:xfrm>
              <a:off x="4373264" y="3686657"/>
              <a:ext cx="335150" cy="126952"/>
            </a:xfrm>
            <a:custGeom>
              <a:rect b="b" l="l" r="r" t="t"/>
              <a:pathLst>
                <a:path extrusionOk="0" h="4258" w="11241">
                  <a:moveTo>
                    <a:pt x="0" y="1"/>
                  </a:moveTo>
                  <a:lnTo>
                    <a:pt x="0" y="3644"/>
                  </a:lnTo>
                  <a:lnTo>
                    <a:pt x="4930" y="3644"/>
                  </a:lnTo>
                  <a:lnTo>
                    <a:pt x="5573" y="4240"/>
                  </a:lnTo>
                  <a:cubicBezTo>
                    <a:pt x="5585" y="4252"/>
                    <a:pt x="5602" y="4258"/>
                    <a:pt x="5623" y="4258"/>
                  </a:cubicBezTo>
                  <a:cubicBezTo>
                    <a:pt x="5644" y="4258"/>
                    <a:pt x="5668" y="4252"/>
                    <a:pt x="5692" y="4240"/>
                  </a:cubicBezTo>
                  <a:lnTo>
                    <a:pt x="6311" y="3644"/>
                  </a:lnTo>
                  <a:lnTo>
                    <a:pt x="11240" y="3644"/>
                  </a:lnTo>
                  <a:lnTo>
                    <a:pt x="11240"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55"/>
            <p:cNvSpPr/>
            <p:nvPr/>
          </p:nvSpPr>
          <p:spPr>
            <a:xfrm>
              <a:off x="4697029" y="3686657"/>
              <a:ext cx="14222" cy="108676"/>
            </a:xfrm>
            <a:custGeom>
              <a:rect b="b" l="l" r="r" t="t"/>
              <a:pathLst>
                <a:path extrusionOk="0" h="3645" w="477">
                  <a:moveTo>
                    <a:pt x="0" y="1"/>
                  </a:moveTo>
                  <a:lnTo>
                    <a:pt x="0" y="3644"/>
                  </a:lnTo>
                  <a:lnTo>
                    <a:pt x="477" y="3644"/>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5"/>
            <p:cNvSpPr/>
            <p:nvPr/>
          </p:nvSpPr>
          <p:spPr>
            <a:xfrm>
              <a:off x="4373264" y="3578725"/>
              <a:ext cx="335150" cy="126237"/>
            </a:xfrm>
            <a:custGeom>
              <a:rect b="b" l="l" r="r" t="t"/>
              <a:pathLst>
                <a:path extrusionOk="0" h="4234" w="11241">
                  <a:moveTo>
                    <a:pt x="24" y="1"/>
                  </a:moveTo>
                  <a:cubicBezTo>
                    <a:pt x="24" y="1"/>
                    <a:pt x="0" y="49"/>
                    <a:pt x="0" y="72"/>
                  </a:cubicBezTo>
                  <a:lnTo>
                    <a:pt x="0" y="3621"/>
                  </a:lnTo>
                  <a:lnTo>
                    <a:pt x="4930" y="3621"/>
                  </a:lnTo>
                  <a:lnTo>
                    <a:pt x="5573" y="4216"/>
                  </a:lnTo>
                  <a:cubicBezTo>
                    <a:pt x="5585" y="4228"/>
                    <a:pt x="5602" y="4234"/>
                    <a:pt x="5623" y="4234"/>
                  </a:cubicBezTo>
                  <a:cubicBezTo>
                    <a:pt x="5644" y="4234"/>
                    <a:pt x="5668" y="4228"/>
                    <a:pt x="5692" y="4216"/>
                  </a:cubicBezTo>
                  <a:lnTo>
                    <a:pt x="6311" y="3621"/>
                  </a:lnTo>
                  <a:lnTo>
                    <a:pt x="11240" y="3621"/>
                  </a:lnTo>
                  <a:lnTo>
                    <a:pt x="11240" y="72"/>
                  </a:lnTo>
                  <a:cubicBezTo>
                    <a:pt x="11240" y="25"/>
                    <a:pt x="11217" y="1"/>
                    <a:pt x="1116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5"/>
            <p:cNvSpPr/>
            <p:nvPr/>
          </p:nvSpPr>
          <p:spPr>
            <a:xfrm>
              <a:off x="4693480" y="3578725"/>
              <a:ext cx="17054" cy="107960"/>
            </a:xfrm>
            <a:custGeom>
              <a:rect b="b" l="l" r="r" t="t"/>
              <a:pathLst>
                <a:path extrusionOk="0" h="3621" w="572">
                  <a:moveTo>
                    <a:pt x="0" y="1"/>
                  </a:moveTo>
                  <a:cubicBezTo>
                    <a:pt x="72" y="1"/>
                    <a:pt x="96" y="25"/>
                    <a:pt x="96" y="72"/>
                  </a:cubicBezTo>
                  <a:lnTo>
                    <a:pt x="96" y="3621"/>
                  </a:lnTo>
                  <a:lnTo>
                    <a:pt x="572" y="3621"/>
                  </a:lnTo>
                  <a:lnTo>
                    <a:pt x="572" y="72"/>
                  </a:lnTo>
                  <a:cubicBezTo>
                    <a:pt x="572" y="49"/>
                    <a:pt x="548" y="1"/>
                    <a:pt x="4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5"/>
            <p:cNvSpPr/>
            <p:nvPr/>
          </p:nvSpPr>
          <p:spPr>
            <a:xfrm>
              <a:off x="4490408" y="3619214"/>
              <a:ext cx="196719" cy="10674"/>
            </a:xfrm>
            <a:custGeom>
              <a:rect b="b" l="l" r="r" t="t"/>
              <a:pathLst>
                <a:path extrusionOk="0" h="358" w="6598">
                  <a:moveTo>
                    <a:pt x="167" y="0"/>
                  </a:moveTo>
                  <a:cubicBezTo>
                    <a:pt x="96" y="0"/>
                    <a:pt x="0" y="72"/>
                    <a:pt x="0" y="143"/>
                  </a:cubicBezTo>
                  <a:cubicBezTo>
                    <a:pt x="0" y="262"/>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5"/>
            <p:cNvSpPr/>
            <p:nvPr/>
          </p:nvSpPr>
          <p:spPr>
            <a:xfrm>
              <a:off x="4490408" y="3643365"/>
              <a:ext cx="143440" cy="10674"/>
            </a:xfrm>
            <a:custGeom>
              <a:rect b="b" l="l" r="r" t="t"/>
              <a:pathLst>
                <a:path extrusionOk="0" h="358" w="4811">
                  <a:moveTo>
                    <a:pt x="167" y="0"/>
                  </a:moveTo>
                  <a:cubicBezTo>
                    <a:pt x="96" y="0"/>
                    <a:pt x="0" y="48"/>
                    <a:pt x="0" y="143"/>
                  </a:cubicBezTo>
                  <a:cubicBezTo>
                    <a:pt x="0" y="262"/>
                    <a:pt x="96" y="357"/>
                    <a:pt x="167" y="357"/>
                  </a:cubicBezTo>
                  <a:lnTo>
                    <a:pt x="4644" y="357"/>
                  </a:lnTo>
                  <a:cubicBezTo>
                    <a:pt x="4740" y="357"/>
                    <a:pt x="4811" y="286"/>
                    <a:pt x="4811" y="214"/>
                  </a:cubicBezTo>
                  <a:cubicBezTo>
                    <a:pt x="4811" y="95"/>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5"/>
            <p:cNvSpPr/>
            <p:nvPr/>
          </p:nvSpPr>
          <p:spPr>
            <a:xfrm>
              <a:off x="4490408" y="3726430"/>
              <a:ext cx="196719" cy="10674"/>
            </a:xfrm>
            <a:custGeom>
              <a:rect b="b" l="l" r="r" t="t"/>
              <a:pathLst>
                <a:path extrusionOk="0" h="358" w="6598">
                  <a:moveTo>
                    <a:pt x="167" y="0"/>
                  </a:moveTo>
                  <a:cubicBezTo>
                    <a:pt x="96" y="0"/>
                    <a:pt x="0" y="72"/>
                    <a:pt x="0" y="167"/>
                  </a:cubicBezTo>
                  <a:cubicBezTo>
                    <a:pt x="0" y="286"/>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5"/>
            <p:cNvSpPr/>
            <p:nvPr/>
          </p:nvSpPr>
          <p:spPr>
            <a:xfrm>
              <a:off x="4490408" y="3751266"/>
              <a:ext cx="143440" cy="10674"/>
            </a:xfrm>
            <a:custGeom>
              <a:rect b="b" l="l" r="r" t="t"/>
              <a:pathLst>
                <a:path extrusionOk="0" h="358" w="4811">
                  <a:moveTo>
                    <a:pt x="167" y="1"/>
                  </a:moveTo>
                  <a:cubicBezTo>
                    <a:pt x="96" y="1"/>
                    <a:pt x="0" y="72"/>
                    <a:pt x="0" y="167"/>
                  </a:cubicBezTo>
                  <a:cubicBezTo>
                    <a:pt x="0" y="287"/>
                    <a:pt x="96" y="358"/>
                    <a:pt x="167" y="358"/>
                  </a:cubicBezTo>
                  <a:lnTo>
                    <a:pt x="4644" y="358"/>
                  </a:lnTo>
                  <a:cubicBezTo>
                    <a:pt x="4740" y="358"/>
                    <a:pt x="4811" y="310"/>
                    <a:pt x="4811" y="215"/>
                  </a:cubicBezTo>
                  <a:cubicBezTo>
                    <a:pt x="4811" y="96"/>
                    <a:pt x="4763" y="1"/>
                    <a:pt x="4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5"/>
            <p:cNvSpPr/>
            <p:nvPr/>
          </p:nvSpPr>
          <p:spPr>
            <a:xfrm>
              <a:off x="4439990" y="3605022"/>
              <a:ext cx="22033" cy="57543"/>
            </a:xfrm>
            <a:custGeom>
              <a:rect b="b" l="l" r="r" t="t"/>
              <a:pathLst>
                <a:path extrusionOk="0" h="1930" w="739">
                  <a:moveTo>
                    <a:pt x="215" y="0"/>
                  </a:moveTo>
                  <a:cubicBezTo>
                    <a:pt x="167" y="0"/>
                    <a:pt x="96" y="24"/>
                    <a:pt x="72" y="95"/>
                  </a:cubicBezTo>
                  <a:cubicBezTo>
                    <a:pt x="1" y="191"/>
                    <a:pt x="72" y="333"/>
                    <a:pt x="191" y="333"/>
                  </a:cubicBezTo>
                  <a:lnTo>
                    <a:pt x="382" y="333"/>
                  </a:lnTo>
                  <a:lnTo>
                    <a:pt x="382" y="1762"/>
                  </a:lnTo>
                  <a:cubicBezTo>
                    <a:pt x="382" y="1810"/>
                    <a:pt x="405" y="1881"/>
                    <a:pt x="453" y="1905"/>
                  </a:cubicBezTo>
                  <a:cubicBezTo>
                    <a:pt x="487" y="1922"/>
                    <a:pt x="521" y="1930"/>
                    <a:pt x="553" y="1930"/>
                  </a:cubicBezTo>
                  <a:cubicBezTo>
                    <a:pt x="656" y="1930"/>
                    <a:pt x="739" y="1853"/>
                    <a:pt x="739" y="1762"/>
                  </a:cubicBezTo>
                  <a:lnTo>
                    <a:pt x="739" y="143"/>
                  </a:lnTo>
                  <a:cubicBezTo>
                    <a:pt x="739" y="71"/>
                    <a:pt x="667" y="0"/>
                    <a:pt x="59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5"/>
            <p:cNvSpPr/>
            <p:nvPr/>
          </p:nvSpPr>
          <p:spPr>
            <a:xfrm>
              <a:off x="4392435" y="3603800"/>
              <a:ext cx="38342" cy="60465"/>
            </a:xfrm>
            <a:custGeom>
              <a:rect b="b" l="l" r="r" t="t"/>
              <a:pathLst>
                <a:path extrusionOk="0" h="2028" w="1286">
                  <a:moveTo>
                    <a:pt x="624" y="332"/>
                  </a:moveTo>
                  <a:cubicBezTo>
                    <a:pt x="654" y="332"/>
                    <a:pt x="685" y="338"/>
                    <a:pt x="714" y="351"/>
                  </a:cubicBezTo>
                  <a:cubicBezTo>
                    <a:pt x="834" y="374"/>
                    <a:pt x="929" y="494"/>
                    <a:pt x="929" y="636"/>
                  </a:cubicBezTo>
                  <a:lnTo>
                    <a:pt x="929" y="1375"/>
                  </a:lnTo>
                  <a:cubicBezTo>
                    <a:pt x="929" y="1494"/>
                    <a:pt x="834" y="1613"/>
                    <a:pt x="714" y="1684"/>
                  </a:cubicBezTo>
                  <a:cubicBezTo>
                    <a:pt x="692" y="1691"/>
                    <a:pt x="670" y="1694"/>
                    <a:pt x="647" y="1694"/>
                  </a:cubicBezTo>
                  <a:cubicBezTo>
                    <a:pt x="501" y="1694"/>
                    <a:pt x="357" y="1567"/>
                    <a:pt x="357" y="1422"/>
                  </a:cubicBezTo>
                  <a:lnTo>
                    <a:pt x="357" y="613"/>
                  </a:lnTo>
                  <a:cubicBezTo>
                    <a:pt x="357" y="456"/>
                    <a:pt x="486" y="332"/>
                    <a:pt x="624" y="332"/>
                  </a:cubicBezTo>
                  <a:close/>
                  <a:moveTo>
                    <a:pt x="639" y="1"/>
                  </a:moveTo>
                  <a:cubicBezTo>
                    <a:pt x="278" y="1"/>
                    <a:pt x="0" y="300"/>
                    <a:pt x="0" y="636"/>
                  </a:cubicBezTo>
                  <a:lnTo>
                    <a:pt x="0" y="1375"/>
                  </a:lnTo>
                  <a:cubicBezTo>
                    <a:pt x="0" y="1740"/>
                    <a:pt x="291" y="2028"/>
                    <a:pt x="663" y="2028"/>
                  </a:cubicBezTo>
                  <a:cubicBezTo>
                    <a:pt x="703" y="2028"/>
                    <a:pt x="744" y="2025"/>
                    <a:pt x="786" y="2018"/>
                  </a:cubicBezTo>
                  <a:cubicBezTo>
                    <a:pt x="1072" y="1922"/>
                    <a:pt x="1286" y="1660"/>
                    <a:pt x="1286" y="1351"/>
                  </a:cubicBezTo>
                  <a:lnTo>
                    <a:pt x="1286" y="636"/>
                  </a:lnTo>
                  <a:cubicBezTo>
                    <a:pt x="1286" y="351"/>
                    <a:pt x="1072" y="65"/>
                    <a:pt x="786" y="17"/>
                  </a:cubicBezTo>
                  <a:cubicBezTo>
                    <a:pt x="736" y="6"/>
                    <a:pt x="686" y="1"/>
                    <a:pt x="6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5"/>
            <p:cNvSpPr/>
            <p:nvPr/>
          </p:nvSpPr>
          <p:spPr>
            <a:xfrm>
              <a:off x="4436442" y="3713639"/>
              <a:ext cx="34824" cy="56827"/>
            </a:xfrm>
            <a:custGeom>
              <a:rect b="b" l="l" r="r" t="t"/>
              <a:pathLst>
                <a:path extrusionOk="0" h="1906" w="1168">
                  <a:moveTo>
                    <a:pt x="548" y="1"/>
                  </a:moveTo>
                  <a:cubicBezTo>
                    <a:pt x="286" y="1"/>
                    <a:pt x="72" y="167"/>
                    <a:pt x="24" y="429"/>
                  </a:cubicBezTo>
                  <a:cubicBezTo>
                    <a:pt x="1" y="525"/>
                    <a:pt x="48" y="620"/>
                    <a:pt x="120" y="644"/>
                  </a:cubicBezTo>
                  <a:cubicBezTo>
                    <a:pt x="140" y="648"/>
                    <a:pt x="159" y="650"/>
                    <a:pt x="177" y="650"/>
                  </a:cubicBezTo>
                  <a:cubicBezTo>
                    <a:pt x="262" y="650"/>
                    <a:pt x="318" y="603"/>
                    <a:pt x="358" y="525"/>
                  </a:cubicBezTo>
                  <a:cubicBezTo>
                    <a:pt x="382" y="429"/>
                    <a:pt x="477" y="358"/>
                    <a:pt x="548" y="358"/>
                  </a:cubicBezTo>
                  <a:cubicBezTo>
                    <a:pt x="667" y="358"/>
                    <a:pt x="763" y="429"/>
                    <a:pt x="763" y="548"/>
                  </a:cubicBezTo>
                  <a:lnTo>
                    <a:pt x="763" y="596"/>
                  </a:lnTo>
                  <a:cubicBezTo>
                    <a:pt x="739" y="644"/>
                    <a:pt x="715" y="739"/>
                    <a:pt x="644" y="858"/>
                  </a:cubicBezTo>
                  <a:cubicBezTo>
                    <a:pt x="405" y="1191"/>
                    <a:pt x="262" y="1382"/>
                    <a:pt x="191" y="1477"/>
                  </a:cubicBezTo>
                  <a:cubicBezTo>
                    <a:pt x="120" y="1596"/>
                    <a:pt x="48" y="1668"/>
                    <a:pt x="72" y="1739"/>
                  </a:cubicBezTo>
                  <a:cubicBezTo>
                    <a:pt x="120" y="1811"/>
                    <a:pt x="143" y="1834"/>
                    <a:pt x="191" y="1858"/>
                  </a:cubicBezTo>
                  <a:cubicBezTo>
                    <a:pt x="239" y="1858"/>
                    <a:pt x="262" y="1906"/>
                    <a:pt x="524" y="1906"/>
                  </a:cubicBezTo>
                  <a:lnTo>
                    <a:pt x="1001" y="1906"/>
                  </a:lnTo>
                  <a:cubicBezTo>
                    <a:pt x="1096" y="1906"/>
                    <a:pt x="1167" y="1834"/>
                    <a:pt x="1167" y="1739"/>
                  </a:cubicBezTo>
                  <a:cubicBezTo>
                    <a:pt x="1167" y="1620"/>
                    <a:pt x="1120" y="1549"/>
                    <a:pt x="1001" y="1549"/>
                  </a:cubicBezTo>
                  <a:lnTo>
                    <a:pt x="548" y="1549"/>
                  </a:lnTo>
                  <a:cubicBezTo>
                    <a:pt x="644" y="1429"/>
                    <a:pt x="763" y="1263"/>
                    <a:pt x="905" y="1072"/>
                  </a:cubicBezTo>
                  <a:cubicBezTo>
                    <a:pt x="977" y="906"/>
                    <a:pt x="1072" y="763"/>
                    <a:pt x="1096" y="644"/>
                  </a:cubicBezTo>
                  <a:cubicBezTo>
                    <a:pt x="1120" y="548"/>
                    <a:pt x="1096" y="429"/>
                    <a:pt x="1072" y="358"/>
                  </a:cubicBezTo>
                  <a:cubicBezTo>
                    <a:pt x="1025" y="286"/>
                    <a:pt x="1001" y="239"/>
                    <a:pt x="953" y="167"/>
                  </a:cubicBezTo>
                  <a:cubicBezTo>
                    <a:pt x="858" y="48"/>
                    <a:pt x="715"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5"/>
            <p:cNvSpPr/>
            <p:nvPr/>
          </p:nvSpPr>
          <p:spPr>
            <a:xfrm>
              <a:off x="4392435" y="3712238"/>
              <a:ext cx="36941" cy="56947"/>
            </a:xfrm>
            <a:custGeom>
              <a:rect b="b" l="l" r="r" t="t"/>
              <a:pathLst>
                <a:path extrusionOk="0" h="1910" w="1239">
                  <a:moveTo>
                    <a:pt x="595" y="357"/>
                  </a:moveTo>
                  <a:cubicBezTo>
                    <a:pt x="762" y="357"/>
                    <a:pt x="881" y="476"/>
                    <a:pt x="881" y="643"/>
                  </a:cubicBezTo>
                  <a:lnTo>
                    <a:pt x="881" y="1310"/>
                  </a:lnTo>
                  <a:cubicBezTo>
                    <a:pt x="881" y="1429"/>
                    <a:pt x="786" y="1548"/>
                    <a:pt x="643" y="1596"/>
                  </a:cubicBezTo>
                  <a:cubicBezTo>
                    <a:pt x="476" y="1596"/>
                    <a:pt x="357" y="1476"/>
                    <a:pt x="357" y="1310"/>
                  </a:cubicBezTo>
                  <a:lnTo>
                    <a:pt x="357" y="643"/>
                  </a:lnTo>
                  <a:cubicBezTo>
                    <a:pt x="357" y="524"/>
                    <a:pt x="453" y="405"/>
                    <a:pt x="595" y="357"/>
                  </a:cubicBezTo>
                  <a:close/>
                  <a:moveTo>
                    <a:pt x="643" y="0"/>
                  </a:moveTo>
                  <a:cubicBezTo>
                    <a:pt x="310" y="0"/>
                    <a:pt x="0" y="286"/>
                    <a:pt x="0" y="595"/>
                  </a:cubicBezTo>
                  <a:lnTo>
                    <a:pt x="0" y="1286"/>
                  </a:lnTo>
                  <a:cubicBezTo>
                    <a:pt x="0" y="1619"/>
                    <a:pt x="286" y="1881"/>
                    <a:pt x="595" y="1905"/>
                  </a:cubicBezTo>
                  <a:cubicBezTo>
                    <a:pt x="618" y="1908"/>
                    <a:pt x="641" y="1910"/>
                    <a:pt x="664" y="1910"/>
                  </a:cubicBezTo>
                  <a:cubicBezTo>
                    <a:pt x="970" y="1910"/>
                    <a:pt x="1238" y="1620"/>
                    <a:pt x="1238" y="1310"/>
                  </a:cubicBezTo>
                  <a:lnTo>
                    <a:pt x="1238" y="643"/>
                  </a:lnTo>
                  <a:cubicBezTo>
                    <a:pt x="1238" y="310"/>
                    <a:pt x="953" y="48"/>
                    <a:pt x="64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5"/>
            <p:cNvSpPr/>
            <p:nvPr/>
          </p:nvSpPr>
          <p:spPr>
            <a:xfrm>
              <a:off x="4437158" y="3821571"/>
              <a:ext cx="33393" cy="56112"/>
            </a:xfrm>
            <a:custGeom>
              <a:rect b="b" l="l" r="r" t="t"/>
              <a:pathLst>
                <a:path extrusionOk="0" h="1882" w="1120">
                  <a:moveTo>
                    <a:pt x="572" y="0"/>
                  </a:moveTo>
                  <a:cubicBezTo>
                    <a:pt x="286" y="0"/>
                    <a:pt x="48" y="191"/>
                    <a:pt x="24" y="453"/>
                  </a:cubicBezTo>
                  <a:cubicBezTo>
                    <a:pt x="0" y="548"/>
                    <a:pt x="48" y="620"/>
                    <a:pt x="167" y="667"/>
                  </a:cubicBezTo>
                  <a:cubicBezTo>
                    <a:pt x="179" y="670"/>
                    <a:pt x="192" y="672"/>
                    <a:pt x="204" y="672"/>
                  </a:cubicBezTo>
                  <a:cubicBezTo>
                    <a:pt x="286" y="672"/>
                    <a:pt x="361" y="604"/>
                    <a:pt x="381" y="501"/>
                  </a:cubicBezTo>
                  <a:cubicBezTo>
                    <a:pt x="405" y="429"/>
                    <a:pt x="500" y="334"/>
                    <a:pt x="596" y="334"/>
                  </a:cubicBezTo>
                  <a:cubicBezTo>
                    <a:pt x="715" y="334"/>
                    <a:pt x="810" y="429"/>
                    <a:pt x="810" y="548"/>
                  </a:cubicBezTo>
                  <a:cubicBezTo>
                    <a:pt x="810" y="667"/>
                    <a:pt x="715" y="739"/>
                    <a:pt x="596" y="739"/>
                  </a:cubicBezTo>
                  <a:cubicBezTo>
                    <a:pt x="500" y="739"/>
                    <a:pt x="405" y="834"/>
                    <a:pt x="405" y="929"/>
                  </a:cubicBezTo>
                  <a:cubicBezTo>
                    <a:pt x="405" y="1024"/>
                    <a:pt x="500" y="1096"/>
                    <a:pt x="596" y="1096"/>
                  </a:cubicBezTo>
                  <a:cubicBezTo>
                    <a:pt x="715" y="1096"/>
                    <a:pt x="810" y="1191"/>
                    <a:pt x="810" y="1310"/>
                  </a:cubicBezTo>
                  <a:cubicBezTo>
                    <a:pt x="810" y="1429"/>
                    <a:pt x="715" y="1525"/>
                    <a:pt x="596" y="1525"/>
                  </a:cubicBezTo>
                  <a:cubicBezTo>
                    <a:pt x="500" y="1525"/>
                    <a:pt x="405" y="1429"/>
                    <a:pt x="381" y="1334"/>
                  </a:cubicBezTo>
                  <a:lnTo>
                    <a:pt x="381" y="1310"/>
                  </a:lnTo>
                  <a:cubicBezTo>
                    <a:pt x="381" y="1215"/>
                    <a:pt x="286" y="1144"/>
                    <a:pt x="215" y="1144"/>
                  </a:cubicBezTo>
                  <a:cubicBezTo>
                    <a:pt x="119" y="1144"/>
                    <a:pt x="24" y="1215"/>
                    <a:pt x="24" y="1310"/>
                  </a:cubicBezTo>
                  <a:lnTo>
                    <a:pt x="24" y="1405"/>
                  </a:lnTo>
                  <a:cubicBezTo>
                    <a:pt x="48" y="1667"/>
                    <a:pt x="286" y="1882"/>
                    <a:pt x="572" y="1882"/>
                  </a:cubicBezTo>
                  <a:cubicBezTo>
                    <a:pt x="858" y="1882"/>
                    <a:pt x="1120" y="1644"/>
                    <a:pt x="1120" y="1310"/>
                  </a:cubicBezTo>
                  <a:cubicBezTo>
                    <a:pt x="1120" y="1167"/>
                    <a:pt x="1072" y="1048"/>
                    <a:pt x="977" y="929"/>
                  </a:cubicBezTo>
                  <a:cubicBezTo>
                    <a:pt x="1072" y="834"/>
                    <a:pt x="1120" y="691"/>
                    <a:pt x="1120" y="548"/>
                  </a:cubicBezTo>
                  <a:cubicBezTo>
                    <a:pt x="1120" y="239"/>
                    <a:pt x="858" y="0"/>
                    <a:pt x="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5"/>
            <p:cNvSpPr/>
            <p:nvPr/>
          </p:nvSpPr>
          <p:spPr>
            <a:xfrm>
              <a:off x="4392435" y="3820855"/>
              <a:ext cx="36225" cy="56827"/>
            </a:xfrm>
            <a:custGeom>
              <a:rect b="b" l="l" r="r" t="t"/>
              <a:pathLst>
                <a:path extrusionOk="0" h="1906" w="1215">
                  <a:moveTo>
                    <a:pt x="595" y="334"/>
                  </a:moveTo>
                  <a:cubicBezTo>
                    <a:pt x="762" y="334"/>
                    <a:pt x="881" y="453"/>
                    <a:pt x="881" y="596"/>
                  </a:cubicBezTo>
                  <a:lnTo>
                    <a:pt x="881" y="1287"/>
                  </a:lnTo>
                  <a:cubicBezTo>
                    <a:pt x="881" y="1406"/>
                    <a:pt x="786" y="1501"/>
                    <a:pt x="643" y="1549"/>
                  </a:cubicBezTo>
                  <a:cubicBezTo>
                    <a:pt x="476" y="1549"/>
                    <a:pt x="357" y="1429"/>
                    <a:pt x="357" y="1287"/>
                  </a:cubicBezTo>
                  <a:lnTo>
                    <a:pt x="357" y="596"/>
                  </a:lnTo>
                  <a:cubicBezTo>
                    <a:pt x="357" y="477"/>
                    <a:pt x="453" y="358"/>
                    <a:pt x="595" y="334"/>
                  </a:cubicBezTo>
                  <a:close/>
                  <a:moveTo>
                    <a:pt x="619" y="1"/>
                  </a:moveTo>
                  <a:cubicBezTo>
                    <a:pt x="310" y="1"/>
                    <a:pt x="0" y="263"/>
                    <a:pt x="0" y="596"/>
                  </a:cubicBezTo>
                  <a:lnTo>
                    <a:pt x="0" y="1287"/>
                  </a:lnTo>
                  <a:cubicBezTo>
                    <a:pt x="0" y="1596"/>
                    <a:pt x="286" y="1882"/>
                    <a:pt x="595" y="1906"/>
                  </a:cubicBezTo>
                  <a:cubicBezTo>
                    <a:pt x="929" y="1906"/>
                    <a:pt x="1215" y="1644"/>
                    <a:pt x="1215" y="1310"/>
                  </a:cubicBezTo>
                  <a:lnTo>
                    <a:pt x="1215" y="620"/>
                  </a:lnTo>
                  <a:cubicBezTo>
                    <a:pt x="1215" y="286"/>
                    <a:pt x="953" y="24"/>
                    <a:pt x="61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55"/>
            <p:cNvSpPr/>
            <p:nvPr/>
          </p:nvSpPr>
          <p:spPr>
            <a:xfrm>
              <a:off x="4490408" y="3835048"/>
              <a:ext cx="196719" cy="10704"/>
            </a:xfrm>
            <a:custGeom>
              <a:rect b="b" l="l" r="r" t="t"/>
              <a:pathLst>
                <a:path extrusionOk="0" h="359" w="6598">
                  <a:moveTo>
                    <a:pt x="167" y="1"/>
                  </a:moveTo>
                  <a:cubicBezTo>
                    <a:pt x="96" y="1"/>
                    <a:pt x="0" y="49"/>
                    <a:pt x="0" y="144"/>
                  </a:cubicBezTo>
                  <a:cubicBezTo>
                    <a:pt x="0" y="263"/>
                    <a:pt x="96" y="358"/>
                    <a:pt x="167" y="358"/>
                  </a:cubicBezTo>
                  <a:lnTo>
                    <a:pt x="6430" y="358"/>
                  </a:lnTo>
                  <a:cubicBezTo>
                    <a:pt x="6526" y="358"/>
                    <a:pt x="6597" y="287"/>
                    <a:pt x="6597" y="215"/>
                  </a:cubicBezTo>
                  <a:cubicBezTo>
                    <a:pt x="6597" y="96"/>
                    <a:pt x="6549" y="1"/>
                    <a:pt x="6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5"/>
            <p:cNvSpPr/>
            <p:nvPr/>
          </p:nvSpPr>
          <p:spPr>
            <a:xfrm>
              <a:off x="4490408" y="3859914"/>
              <a:ext cx="143440" cy="10674"/>
            </a:xfrm>
            <a:custGeom>
              <a:rect b="b" l="l" r="r" t="t"/>
              <a:pathLst>
                <a:path extrusionOk="0" h="358" w="4811">
                  <a:moveTo>
                    <a:pt x="167" y="0"/>
                  </a:moveTo>
                  <a:cubicBezTo>
                    <a:pt x="96" y="0"/>
                    <a:pt x="0" y="48"/>
                    <a:pt x="0" y="143"/>
                  </a:cubicBezTo>
                  <a:cubicBezTo>
                    <a:pt x="0" y="262"/>
                    <a:pt x="96" y="358"/>
                    <a:pt x="167" y="358"/>
                  </a:cubicBezTo>
                  <a:lnTo>
                    <a:pt x="4644" y="358"/>
                  </a:lnTo>
                  <a:cubicBezTo>
                    <a:pt x="4740" y="358"/>
                    <a:pt x="4811" y="286"/>
                    <a:pt x="4811" y="215"/>
                  </a:cubicBezTo>
                  <a:cubicBezTo>
                    <a:pt x="4811" y="96"/>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55"/>
            <p:cNvSpPr/>
            <p:nvPr/>
          </p:nvSpPr>
          <p:spPr>
            <a:xfrm>
              <a:off x="4366853" y="3573060"/>
              <a:ext cx="348657" cy="354321"/>
            </a:xfrm>
            <a:custGeom>
              <a:rect b="b" l="l" r="r" t="t"/>
              <a:pathLst>
                <a:path extrusionOk="0" h="11884" w="11694">
                  <a:moveTo>
                    <a:pt x="11289" y="334"/>
                  </a:moveTo>
                  <a:lnTo>
                    <a:pt x="11336" y="3644"/>
                  </a:lnTo>
                  <a:lnTo>
                    <a:pt x="6550" y="3644"/>
                  </a:lnTo>
                  <a:cubicBezTo>
                    <a:pt x="6526" y="3644"/>
                    <a:pt x="6454" y="3668"/>
                    <a:pt x="6431" y="3692"/>
                  </a:cubicBezTo>
                  <a:lnTo>
                    <a:pt x="5835" y="4263"/>
                  </a:lnTo>
                  <a:lnTo>
                    <a:pt x="5240" y="3692"/>
                  </a:lnTo>
                  <a:cubicBezTo>
                    <a:pt x="5216" y="3668"/>
                    <a:pt x="5145" y="3644"/>
                    <a:pt x="5121" y="3644"/>
                  </a:cubicBezTo>
                  <a:lnTo>
                    <a:pt x="334" y="3644"/>
                  </a:lnTo>
                  <a:lnTo>
                    <a:pt x="334" y="334"/>
                  </a:lnTo>
                  <a:close/>
                  <a:moveTo>
                    <a:pt x="239" y="0"/>
                  </a:moveTo>
                  <a:cubicBezTo>
                    <a:pt x="144" y="0"/>
                    <a:pt x="72" y="96"/>
                    <a:pt x="72" y="191"/>
                  </a:cubicBezTo>
                  <a:lnTo>
                    <a:pt x="72" y="4620"/>
                  </a:lnTo>
                  <a:cubicBezTo>
                    <a:pt x="72" y="4644"/>
                    <a:pt x="96" y="4716"/>
                    <a:pt x="120" y="4716"/>
                  </a:cubicBezTo>
                  <a:cubicBezTo>
                    <a:pt x="159" y="4735"/>
                    <a:pt x="200" y="4744"/>
                    <a:pt x="239" y="4744"/>
                  </a:cubicBezTo>
                  <a:cubicBezTo>
                    <a:pt x="342" y="4744"/>
                    <a:pt x="429" y="4683"/>
                    <a:pt x="429" y="4597"/>
                  </a:cubicBezTo>
                  <a:lnTo>
                    <a:pt x="429" y="4001"/>
                  </a:lnTo>
                  <a:lnTo>
                    <a:pt x="5121" y="4001"/>
                  </a:lnTo>
                  <a:lnTo>
                    <a:pt x="5716" y="4549"/>
                  </a:lnTo>
                  <a:cubicBezTo>
                    <a:pt x="5788" y="4620"/>
                    <a:pt x="5835" y="4620"/>
                    <a:pt x="5907" y="4620"/>
                  </a:cubicBezTo>
                  <a:cubicBezTo>
                    <a:pt x="5954" y="4620"/>
                    <a:pt x="6026" y="4597"/>
                    <a:pt x="6073" y="4549"/>
                  </a:cubicBezTo>
                  <a:lnTo>
                    <a:pt x="6669" y="4001"/>
                  </a:lnTo>
                  <a:lnTo>
                    <a:pt x="11384" y="4001"/>
                  </a:lnTo>
                  <a:lnTo>
                    <a:pt x="11384" y="7264"/>
                  </a:lnTo>
                  <a:lnTo>
                    <a:pt x="6574" y="7264"/>
                  </a:lnTo>
                  <a:cubicBezTo>
                    <a:pt x="6526" y="7264"/>
                    <a:pt x="6502" y="7288"/>
                    <a:pt x="6454" y="7335"/>
                  </a:cubicBezTo>
                  <a:lnTo>
                    <a:pt x="5859" y="7883"/>
                  </a:lnTo>
                  <a:lnTo>
                    <a:pt x="5264" y="7335"/>
                  </a:lnTo>
                  <a:cubicBezTo>
                    <a:pt x="5240" y="7288"/>
                    <a:pt x="5192" y="7264"/>
                    <a:pt x="5145" y="7264"/>
                  </a:cubicBezTo>
                  <a:lnTo>
                    <a:pt x="358" y="7264"/>
                  </a:lnTo>
                  <a:lnTo>
                    <a:pt x="358" y="5430"/>
                  </a:lnTo>
                  <a:cubicBezTo>
                    <a:pt x="358" y="5335"/>
                    <a:pt x="286" y="5240"/>
                    <a:pt x="215" y="5240"/>
                  </a:cubicBezTo>
                  <a:cubicBezTo>
                    <a:pt x="96" y="5240"/>
                    <a:pt x="1" y="5311"/>
                    <a:pt x="1" y="5430"/>
                  </a:cubicBezTo>
                  <a:lnTo>
                    <a:pt x="1" y="10979"/>
                  </a:lnTo>
                  <a:cubicBezTo>
                    <a:pt x="1" y="11146"/>
                    <a:pt x="120" y="11265"/>
                    <a:pt x="263" y="11265"/>
                  </a:cubicBezTo>
                  <a:lnTo>
                    <a:pt x="5049" y="11265"/>
                  </a:lnTo>
                  <a:lnTo>
                    <a:pt x="5645" y="11812"/>
                  </a:lnTo>
                  <a:cubicBezTo>
                    <a:pt x="5716" y="11884"/>
                    <a:pt x="5788" y="11884"/>
                    <a:pt x="5835" y="11884"/>
                  </a:cubicBezTo>
                  <a:cubicBezTo>
                    <a:pt x="5883" y="11884"/>
                    <a:pt x="5954" y="11860"/>
                    <a:pt x="6002" y="11812"/>
                  </a:cubicBezTo>
                  <a:lnTo>
                    <a:pt x="6597" y="11265"/>
                  </a:lnTo>
                  <a:lnTo>
                    <a:pt x="7859" y="11265"/>
                  </a:lnTo>
                  <a:cubicBezTo>
                    <a:pt x="7955" y="11265"/>
                    <a:pt x="8026" y="11193"/>
                    <a:pt x="8026" y="11098"/>
                  </a:cubicBezTo>
                  <a:cubicBezTo>
                    <a:pt x="8026" y="10979"/>
                    <a:pt x="7979" y="10907"/>
                    <a:pt x="7859" y="10907"/>
                  </a:cubicBezTo>
                  <a:lnTo>
                    <a:pt x="6550" y="10907"/>
                  </a:lnTo>
                  <a:cubicBezTo>
                    <a:pt x="6526" y="10907"/>
                    <a:pt x="6454" y="10931"/>
                    <a:pt x="6431" y="10955"/>
                  </a:cubicBezTo>
                  <a:lnTo>
                    <a:pt x="5835" y="11527"/>
                  </a:lnTo>
                  <a:lnTo>
                    <a:pt x="5240" y="10955"/>
                  </a:lnTo>
                  <a:cubicBezTo>
                    <a:pt x="5216" y="10931"/>
                    <a:pt x="5145" y="10907"/>
                    <a:pt x="5121" y="10907"/>
                  </a:cubicBezTo>
                  <a:lnTo>
                    <a:pt x="334" y="10907"/>
                  </a:lnTo>
                  <a:lnTo>
                    <a:pt x="334" y="7597"/>
                  </a:lnTo>
                  <a:lnTo>
                    <a:pt x="5026" y="7597"/>
                  </a:lnTo>
                  <a:lnTo>
                    <a:pt x="5621" y="8145"/>
                  </a:lnTo>
                  <a:cubicBezTo>
                    <a:pt x="5692" y="8216"/>
                    <a:pt x="5740" y="8216"/>
                    <a:pt x="5811" y="8216"/>
                  </a:cubicBezTo>
                  <a:cubicBezTo>
                    <a:pt x="5859" y="8216"/>
                    <a:pt x="5931" y="8193"/>
                    <a:pt x="5978" y="8145"/>
                  </a:cubicBezTo>
                  <a:lnTo>
                    <a:pt x="6574" y="7597"/>
                  </a:lnTo>
                  <a:lnTo>
                    <a:pt x="11289" y="7597"/>
                  </a:lnTo>
                  <a:lnTo>
                    <a:pt x="11289" y="10907"/>
                  </a:lnTo>
                  <a:lnTo>
                    <a:pt x="8669" y="10907"/>
                  </a:lnTo>
                  <a:cubicBezTo>
                    <a:pt x="8574" y="10907"/>
                    <a:pt x="8479" y="10955"/>
                    <a:pt x="8479" y="11050"/>
                  </a:cubicBezTo>
                  <a:cubicBezTo>
                    <a:pt x="8479" y="11169"/>
                    <a:pt x="8550" y="11265"/>
                    <a:pt x="8669" y="11265"/>
                  </a:cubicBezTo>
                  <a:lnTo>
                    <a:pt x="11360" y="11265"/>
                  </a:lnTo>
                  <a:cubicBezTo>
                    <a:pt x="11527" y="11265"/>
                    <a:pt x="11646" y="11146"/>
                    <a:pt x="11646" y="10979"/>
                  </a:cubicBezTo>
                  <a:lnTo>
                    <a:pt x="11646" y="262"/>
                  </a:lnTo>
                  <a:cubicBezTo>
                    <a:pt x="11694" y="119"/>
                    <a:pt x="11575" y="0"/>
                    <a:pt x="1143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1" name="Google Shape;3211;p55"/>
          <p:cNvGrpSpPr/>
          <p:nvPr/>
        </p:nvGrpSpPr>
        <p:grpSpPr>
          <a:xfrm>
            <a:off x="3253852" y="3573060"/>
            <a:ext cx="354321" cy="355753"/>
            <a:chOff x="3672939" y="3573060"/>
            <a:chExt cx="354321" cy="355753"/>
          </a:xfrm>
        </p:grpSpPr>
        <p:sp>
          <p:nvSpPr>
            <p:cNvPr id="3212" name="Google Shape;3212;p55"/>
            <p:cNvSpPr/>
            <p:nvPr/>
          </p:nvSpPr>
          <p:spPr>
            <a:xfrm>
              <a:off x="3677888" y="3896825"/>
              <a:ext cx="343678" cy="24180"/>
            </a:xfrm>
            <a:custGeom>
              <a:rect b="b" l="l" r="r" t="t"/>
              <a:pathLst>
                <a:path extrusionOk="0" h="811" w="11527">
                  <a:moveTo>
                    <a:pt x="144" y="1"/>
                  </a:moveTo>
                  <a:cubicBezTo>
                    <a:pt x="72" y="1"/>
                    <a:pt x="1" y="72"/>
                    <a:pt x="1" y="120"/>
                  </a:cubicBezTo>
                  <a:lnTo>
                    <a:pt x="1" y="691"/>
                  </a:lnTo>
                  <a:cubicBezTo>
                    <a:pt x="1" y="739"/>
                    <a:pt x="72" y="810"/>
                    <a:pt x="144" y="810"/>
                  </a:cubicBezTo>
                  <a:lnTo>
                    <a:pt x="11408" y="810"/>
                  </a:lnTo>
                  <a:cubicBezTo>
                    <a:pt x="11479" y="810"/>
                    <a:pt x="11503" y="787"/>
                    <a:pt x="11527" y="691"/>
                  </a:cubicBezTo>
                  <a:lnTo>
                    <a:pt x="11527" y="120"/>
                  </a:lnTo>
                  <a:cubicBezTo>
                    <a:pt x="11527" y="72"/>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55"/>
            <p:cNvSpPr/>
            <p:nvPr/>
          </p:nvSpPr>
          <p:spPr>
            <a:xfrm>
              <a:off x="4003084" y="3896825"/>
              <a:ext cx="17800" cy="24180"/>
            </a:xfrm>
            <a:custGeom>
              <a:rect b="b" l="l" r="r" t="t"/>
              <a:pathLst>
                <a:path extrusionOk="0" h="811" w="597">
                  <a:moveTo>
                    <a:pt x="1" y="1"/>
                  </a:moveTo>
                  <a:cubicBezTo>
                    <a:pt x="72" y="1"/>
                    <a:pt x="120" y="72"/>
                    <a:pt x="120" y="120"/>
                  </a:cubicBezTo>
                  <a:lnTo>
                    <a:pt x="120" y="691"/>
                  </a:lnTo>
                  <a:cubicBezTo>
                    <a:pt x="120" y="739"/>
                    <a:pt x="72" y="810"/>
                    <a:pt x="1" y="810"/>
                  </a:cubicBezTo>
                  <a:lnTo>
                    <a:pt x="477" y="810"/>
                  </a:lnTo>
                  <a:cubicBezTo>
                    <a:pt x="549" y="810"/>
                    <a:pt x="596" y="763"/>
                    <a:pt x="596" y="691"/>
                  </a:cubicBezTo>
                  <a:lnTo>
                    <a:pt x="596" y="120"/>
                  </a:lnTo>
                  <a:cubicBezTo>
                    <a:pt x="596" y="72"/>
                    <a:pt x="572"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55"/>
            <p:cNvSpPr/>
            <p:nvPr/>
          </p:nvSpPr>
          <p:spPr>
            <a:xfrm>
              <a:off x="3943454" y="3681677"/>
              <a:ext cx="55396" cy="215175"/>
            </a:xfrm>
            <a:custGeom>
              <a:rect b="b" l="l" r="r" t="t"/>
              <a:pathLst>
                <a:path extrusionOk="0" h="7217" w="1858">
                  <a:moveTo>
                    <a:pt x="72" y="1"/>
                  </a:moveTo>
                  <a:cubicBezTo>
                    <a:pt x="24" y="1"/>
                    <a:pt x="0" y="25"/>
                    <a:pt x="0" y="49"/>
                  </a:cubicBezTo>
                  <a:lnTo>
                    <a:pt x="0" y="7217"/>
                  </a:lnTo>
                  <a:lnTo>
                    <a:pt x="1858" y="7217"/>
                  </a:lnTo>
                  <a:lnTo>
                    <a:pt x="1858" y="49"/>
                  </a:lnTo>
                  <a:cubicBezTo>
                    <a:pt x="1858" y="25"/>
                    <a:pt x="1810" y="1"/>
                    <a:pt x="1787"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5"/>
            <p:cNvSpPr/>
            <p:nvPr/>
          </p:nvSpPr>
          <p:spPr>
            <a:xfrm>
              <a:off x="3832689" y="3644050"/>
              <a:ext cx="55396" cy="252801"/>
            </a:xfrm>
            <a:custGeom>
              <a:rect b="b" l="l" r="r" t="t"/>
              <a:pathLst>
                <a:path extrusionOk="0" h="8479" w="1858">
                  <a:moveTo>
                    <a:pt x="0" y="1"/>
                  </a:moveTo>
                  <a:lnTo>
                    <a:pt x="0" y="8479"/>
                  </a:lnTo>
                  <a:lnTo>
                    <a:pt x="1858" y="8479"/>
                  </a:lnTo>
                  <a:lnTo>
                    <a:pt x="1858" y="72"/>
                  </a:lnTo>
                  <a:cubicBezTo>
                    <a:pt x="1858" y="25"/>
                    <a:pt x="1810" y="1"/>
                    <a:pt x="178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55"/>
            <p:cNvSpPr/>
            <p:nvPr/>
          </p:nvSpPr>
          <p:spPr>
            <a:xfrm>
              <a:off x="3871748" y="3644498"/>
              <a:ext cx="16339" cy="253785"/>
            </a:xfrm>
            <a:custGeom>
              <a:rect b="b" l="l" r="r" t="t"/>
              <a:pathLst>
                <a:path extrusionOk="0" h="8512" w="548">
                  <a:moveTo>
                    <a:pt x="498" y="1"/>
                  </a:moveTo>
                  <a:cubicBezTo>
                    <a:pt x="490" y="1"/>
                    <a:pt x="482" y="4"/>
                    <a:pt x="476" y="10"/>
                  </a:cubicBezTo>
                  <a:lnTo>
                    <a:pt x="0" y="10"/>
                  </a:lnTo>
                  <a:cubicBezTo>
                    <a:pt x="24" y="10"/>
                    <a:pt x="72" y="57"/>
                    <a:pt x="72" y="81"/>
                  </a:cubicBezTo>
                  <a:lnTo>
                    <a:pt x="72" y="8511"/>
                  </a:lnTo>
                  <a:lnTo>
                    <a:pt x="548" y="8511"/>
                  </a:lnTo>
                  <a:lnTo>
                    <a:pt x="548" y="81"/>
                  </a:lnTo>
                  <a:cubicBezTo>
                    <a:pt x="548" y="27"/>
                    <a:pt x="521" y="1"/>
                    <a:pt x="498"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55"/>
            <p:cNvSpPr/>
            <p:nvPr/>
          </p:nvSpPr>
          <p:spPr>
            <a:xfrm>
              <a:off x="3778008" y="3607139"/>
              <a:ext cx="54711" cy="289712"/>
            </a:xfrm>
            <a:custGeom>
              <a:rect b="b" l="l" r="r" t="t"/>
              <a:pathLst>
                <a:path extrusionOk="0" h="9717" w="1835">
                  <a:moveTo>
                    <a:pt x="48" y="0"/>
                  </a:moveTo>
                  <a:cubicBezTo>
                    <a:pt x="24" y="0"/>
                    <a:pt x="1" y="24"/>
                    <a:pt x="1" y="48"/>
                  </a:cubicBezTo>
                  <a:lnTo>
                    <a:pt x="1" y="9717"/>
                  </a:lnTo>
                  <a:lnTo>
                    <a:pt x="1834" y="9717"/>
                  </a:lnTo>
                  <a:lnTo>
                    <a:pt x="1834" y="48"/>
                  </a:lnTo>
                  <a:cubicBezTo>
                    <a:pt x="1834" y="24"/>
                    <a:pt x="1811" y="0"/>
                    <a:pt x="1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55"/>
            <p:cNvSpPr/>
            <p:nvPr/>
          </p:nvSpPr>
          <p:spPr>
            <a:xfrm>
              <a:off x="3817066" y="3607557"/>
              <a:ext cx="15653" cy="290726"/>
            </a:xfrm>
            <a:custGeom>
              <a:rect b="b" l="l" r="r" t="t"/>
              <a:pathLst>
                <a:path extrusionOk="0" h="9751" w="525">
                  <a:moveTo>
                    <a:pt x="495" y="1"/>
                  </a:moveTo>
                  <a:cubicBezTo>
                    <a:pt x="490" y="1"/>
                    <a:pt x="483" y="4"/>
                    <a:pt x="477" y="10"/>
                  </a:cubicBezTo>
                  <a:lnTo>
                    <a:pt x="0" y="10"/>
                  </a:lnTo>
                  <a:cubicBezTo>
                    <a:pt x="24" y="10"/>
                    <a:pt x="48" y="34"/>
                    <a:pt x="48" y="58"/>
                  </a:cubicBezTo>
                  <a:lnTo>
                    <a:pt x="48" y="9750"/>
                  </a:lnTo>
                  <a:lnTo>
                    <a:pt x="524" y="9750"/>
                  </a:lnTo>
                  <a:lnTo>
                    <a:pt x="524" y="58"/>
                  </a:lnTo>
                  <a:cubicBezTo>
                    <a:pt x="524" y="23"/>
                    <a:pt x="512" y="1"/>
                    <a:pt x="495"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55"/>
            <p:cNvSpPr/>
            <p:nvPr/>
          </p:nvSpPr>
          <p:spPr>
            <a:xfrm>
              <a:off x="3721926" y="3756961"/>
              <a:ext cx="54681" cy="139892"/>
            </a:xfrm>
            <a:custGeom>
              <a:rect b="b" l="l" r="r" t="t"/>
              <a:pathLst>
                <a:path extrusionOk="0" h="4692" w="1834">
                  <a:moveTo>
                    <a:pt x="48" y="0"/>
                  </a:moveTo>
                  <a:cubicBezTo>
                    <a:pt x="24" y="0"/>
                    <a:pt x="0" y="24"/>
                    <a:pt x="0" y="48"/>
                  </a:cubicBezTo>
                  <a:lnTo>
                    <a:pt x="0" y="4692"/>
                  </a:lnTo>
                  <a:lnTo>
                    <a:pt x="1834" y="4692"/>
                  </a:lnTo>
                  <a:lnTo>
                    <a:pt x="1834"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55"/>
            <p:cNvSpPr/>
            <p:nvPr/>
          </p:nvSpPr>
          <p:spPr>
            <a:xfrm>
              <a:off x="3763816" y="3756246"/>
              <a:ext cx="14222" cy="140608"/>
            </a:xfrm>
            <a:custGeom>
              <a:rect b="b" l="l" r="r" t="t"/>
              <a:pathLst>
                <a:path extrusionOk="0" h="4716" w="477">
                  <a:moveTo>
                    <a:pt x="0" y="0"/>
                  </a:moveTo>
                  <a:lnTo>
                    <a:pt x="0" y="4716"/>
                  </a:lnTo>
                  <a:lnTo>
                    <a:pt x="477" y="4716"/>
                  </a:lnTo>
                  <a:lnTo>
                    <a:pt x="477"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55"/>
            <p:cNvSpPr/>
            <p:nvPr/>
          </p:nvSpPr>
          <p:spPr>
            <a:xfrm>
              <a:off x="3888057" y="3830784"/>
              <a:ext cx="54711" cy="66070"/>
            </a:xfrm>
            <a:custGeom>
              <a:rect b="b" l="l" r="r" t="t"/>
              <a:pathLst>
                <a:path extrusionOk="0" h="2216" w="1835">
                  <a:moveTo>
                    <a:pt x="1" y="1"/>
                  </a:moveTo>
                  <a:lnTo>
                    <a:pt x="1" y="2216"/>
                  </a:lnTo>
                  <a:lnTo>
                    <a:pt x="1835" y="2216"/>
                  </a:lnTo>
                  <a:lnTo>
                    <a:pt x="1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55"/>
            <p:cNvSpPr/>
            <p:nvPr/>
          </p:nvSpPr>
          <p:spPr>
            <a:xfrm>
              <a:off x="3982512" y="3682125"/>
              <a:ext cx="16339" cy="216159"/>
            </a:xfrm>
            <a:custGeom>
              <a:rect b="b" l="l" r="r" t="t"/>
              <a:pathLst>
                <a:path extrusionOk="0" h="7250" w="548">
                  <a:moveTo>
                    <a:pt x="510" y="0"/>
                  </a:moveTo>
                  <a:cubicBezTo>
                    <a:pt x="500" y="0"/>
                    <a:pt x="489" y="3"/>
                    <a:pt x="477" y="10"/>
                  </a:cubicBezTo>
                  <a:lnTo>
                    <a:pt x="0" y="10"/>
                  </a:lnTo>
                  <a:cubicBezTo>
                    <a:pt x="48" y="10"/>
                    <a:pt x="72" y="34"/>
                    <a:pt x="72" y="57"/>
                  </a:cubicBezTo>
                  <a:lnTo>
                    <a:pt x="72" y="7249"/>
                  </a:lnTo>
                  <a:lnTo>
                    <a:pt x="548" y="7249"/>
                  </a:lnTo>
                  <a:lnTo>
                    <a:pt x="548" y="57"/>
                  </a:lnTo>
                  <a:cubicBezTo>
                    <a:pt x="548" y="23"/>
                    <a:pt x="535" y="0"/>
                    <a:pt x="51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55"/>
            <p:cNvSpPr/>
            <p:nvPr/>
          </p:nvSpPr>
          <p:spPr>
            <a:xfrm>
              <a:off x="3929261" y="3830784"/>
              <a:ext cx="14222" cy="66070"/>
            </a:xfrm>
            <a:custGeom>
              <a:rect b="b" l="l" r="r" t="t"/>
              <a:pathLst>
                <a:path extrusionOk="0" h="2216" w="477">
                  <a:moveTo>
                    <a:pt x="0" y="1"/>
                  </a:moveTo>
                  <a:lnTo>
                    <a:pt x="0" y="2216"/>
                  </a:lnTo>
                  <a:lnTo>
                    <a:pt x="476" y="2216"/>
                  </a:lnTo>
                  <a:lnTo>
                    <a:pt x="47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5"/>
            <p:cNvSpPr/>
            <p:nvPr/>
          </p:nvSpPr>
          <p:spPr>
            <a:xfrm>
              <a:off x="3672939" y="3573060"/>
              <a:ext cx="354321" cy="355753"/>
            </a:xfrm>
            <a:custGeom>
              <a:rect b="b" l="l" r="r" t="t"/>
              <a:pathLst>
                <a:path extrusionOk="0" h="11932" w="11884">
                  <a:moveTo>
                    <a:pt x="3310" y="6335"/>
                  </a:moveTo>
                  <a:lnTo>
                    <a:pt x="3310" y="10717"/>
                  </a:lnTo>
                  <a:lnTo>
                    <a:pt x="1786" y="10717"/>
                  </a:lnTo>
                  <a:lnTo>
                    <a:pt x="1786" y="6335"/>
                  </a:lnTo>
                  <a:close/>
                  <a:moveTo>
                    <a:pt x="5192" y="1310"/>
                  </a:moveTo>
                  <a:lnTo>
                    <a:pt x="5192" y="10717"/>
                  </a:lnTo>
                  <a:lnTo>
                    <a:pt x="3668" y="10717"/>
                  </a:lnTo>
                  <a:lnTo>
                    <a:pt x="3668" y="1310"/>
                  </a:lnTo>
                  <a:close/>
                  <a:moveTo>
                    <a:pt x="7025" y="2596"/>
                  </a:moveTo>
                  <a:lnTo>
                    <a:pt x="7025" y="10717"/>
                  </a:lnTo>
                  <a:lnTo>
                    <a:pt x="5501" y="10717"/>
                  </a:lnTo>
                  <a:lnTo>
                    <a:pt x="5501" y="2596"/>
                  </a:lnTo>
                  <a:close/>
                  <a:moveTo>
                    <a:pt x="8883" y="8836"/>
                  </a:moveTo>
                  <a:lnTo>
                    <a:pt x="8883" y="10717"/>
                  </a:lnTo>
                  <a:lnTo>
                    <a:pt x="7359" y="10717"/>
                  </a:lnTo>
                  <a:lnTo>
                    <a:pt x="7359" y="8836"/>
                  </a:lnTo>
                  <a:close/>
                  <a:moveTo>
                    <a:pt x="929" y="0"/>
                  </a:moveTo>
                  <a:cubicBezTo>
                    <a:pt x="810" y="0"/>
                    <a:pt x="715" y="72"/>
                    <a:pt x="715" y="191"/>
                  </a:cubicBezTo>
                  <a:lnTo>
                    <a:pt x="715" y="977"/>
                  </a:lnTo>
                  <a:lnTo>
                    <a:pt x="500" y="977"/>
                  </a:lnTo>
                  <a:cubicBezTo>
                    <a:pt x="429" y="977"/>
                    <a:pt x="334" y="1048"/>
                    <a:pt x="334" y="1143"/>
                  </a:cubicBezTo>
                  <a:cubicBezTo>
                    <a:pt x="334" y="1263"/>
                    <a:pt x="381" y="1334"/>
                    <a:pt x="500" y="1334"/>
                  </a:cubicBezTo>
                  <a:lnTo>
                    <a:pt x="715" y="1334"/>
                  </a:lnTo>
                  <a:lnTo>
                    <a:pt x="715" y="2239"/>
                  </a:lnTo>
                  <a:lnTo>
                    <a:pt x="500" y="2239"/>
                  </a:lnTo>
                  <a:cubicBezTo>
                    <a:pt x="429" y="2239"/>
                    <a:pt x="334" y="2287"/>
                    <a:pt x="334" y="2382"/>
                  </a:cubicBezTo>
                  <a:cubicBezTo>
                    <a:pt x="334" y="2501"/>
                    <a:pt x="381" y="2596"/>
                    <a:pt x="500" y="2596"/>
                  </a:cubicBezTo>
                  <a:lnTo>
                    <a:pt x="715" y="2596"/>
                  </a:lnTo>
                  <a:lnTo>
                    <a:pt x="715" y="3477"/>
                  </a:lnTo>
                  <a:lnTo>
                    <a:pt x="500" y="3477"/>
                  </a:lnTo>
                  <a:cubicBezTo>
                    <a:pt x="429" y="3477"/>
                    <a:pt x="334" y="3549"/>
                    <a:pt x="334" y="3644"/>
                  </a:cubicBezTo>
                  <a:cubicBezTo>
                    <a:pt x="334" y="3763"/>
                    <a:pt x="381" y="3834"/>
                    <a:pt x="500" y="3834"/>
                  </a:cubicBezTo>
                  <a:lnTo>
                    <a:pt x="715" y="3834"/>
                  </a:lnTo>
                  <a:lnTo>
                    <a:pt x="715" y="4739"/>
                  </a:lnTo>
                  <a:lnTo>
                    <a:pt x="500" y="4739"/>
                  </a:lnTo>
                  <a:cubicBezTo>
                    <a:pt x="429" y="4739"/>
                    <a:pt x="334" y="4787"/>
                    <a:pt x="334" y="4882"/>
                  </a:cubicBezTo>
                  <a:cubicBezTo>
                    <a:pt x="334" y="5001"/>
                    <a:pt x="381" y="5097"/>
                    <a:pt x="500" y="5097"/>
                  </a:cubicBezTo>
                  <a:lnTo>
                    <a:pt x="715" y="5097"/>
                  </a:lnTo>
                  <a:lnTo>
                    <a:pt x="715" y="5978"/>
                  </a:lnTo>
                  <a:lnTo>
                    <a:pt x="500" y="5978"/>
                  </a:lnTo>
                  <a:cubicBezTo>
                    <a:pt x="429" y="5978"/>
                    <a:pt x="334" y="6049"/>
                    <a:pt x="334" y="6144"/>
                  </a:cubicBezTo>
                  <a:cubicBezTo>
                    <a:pt x="334" y="6264"/>
                    <a:pt x="381" y="6335"/>
                    <a:pt x="500" y="6335"/>
                  </a:cubicBezTo>
                  <a:lnTo>
                    <a:pt x="715" y="6335"/>
                  </a:lnTo>
                  <a:lnTo>
                    <a:pt x="715" y="7240"/>
                  </a:lnTo>
                  <a:lnTo>
                    <a:pt x="500" y="7240"/>
                  </a:lnTo>
                  <a:cubicBezTo>
                    <a:pt x="429" y="7240"/>
                    <a:pt x="334" y="7288"/>
                    <a:pt x="334" y="7383"/>
                  </a:cubicBezTo>
                  <a:cubicBezTo>
                    <a:pt x="334" y="7502"/>
                    <a:pt x="381" y="7597"/>
                    <a:pt x="500" y="7597"/>
                  </a:cubicBezTo>
                  <a:lnTo>
                    <a:pt x="715" y="7597"/>
                  </a:lnTo>
                  <a:lnTo>
                    <a:pt x="715" y="8478"/>
                  </a:lnTo>
                  <a:lnTo>
                    <a:pt x="500" y="8478"/>
                  </a:lnTo>
                  <a:cubicBezTo>
                    <a:pt x="429" y="8478"/>
                    <a:pt x="334" y="8550"/>
                    <a:pt x="334" y="8645"/>
                  </a:cubicBezTo>
                  <a:cubicBezTo>
                    <a:pt x="334" y="8764"/>
                    <a:pt x="381" y="8836"/>
                    <a:pt x="500" y="8836"/>
                  </a:cubicBezTo>
                  <a:lnTo>
                    <a:pt x="715" y="8836"/>
                  </a:lnTo>
                  <a:lnTo>
                    <a:pt x="715" y="9740"/>
                  </a:lnTo>
                  <a:lnTo>
                    <a:pt x="500" y="9740"/>
                  </a:lnTo>
                  <a:cubicBezTo>
                    <a:pt x="429" y="9740"/>
                    <a:pt x="334" y="9788"/>
                    <a:pt x="334" y="9883"/>
                  </a:cubicBezTo>
                  <a:cubicBezTo>
                    <a:pt x="334" y="10002"/>
                    <a:pt x="381" y="10098"/>
                    <a:pt x="500" y="10098"/>
                  </a:cubicBezTo>
                  <a:lnTo>
                    <a:pt x="715" y="10098"/>
                  </a:lnTo>
                  <a:lnTo>
                    <a:pt x="715" y="10717"/>
                  </a:lnTo>
                  <a:lnTo>
                    <a:pt x="310" y="10717"/>
                  </a:lnTo>
                  <a:cubicBezTo>
                    <a:pt x="143" y="10717"/>
                    <a:pt x="0" y="10836"/>
                    <a:pt x="0" y="11026"/>
                  </a:cubicBezTo>
                  <a:lnTo>
                    <a:pt x="0" y="11741"/>
                  </a:lnTo>
                  <a:cubicBezTo>
                    <a:pt x="0" y="11812"/>
                    <a:pt x="95" y="11908"/>
                    <a:pt x="191" y="11908"/>
                  </a:cubicBezTo>
                  <a:lnTo>
                    <a:pt x="2691" y="11908"/>
                  </a:lnTo>
                  <a:cubicBezTo>
                    <a:pt x="2715" y="11908"/>
                    <a:pt x="2739" y="11908"/>
                    <a:pt x="2763" y="11884"/>
                  </a:cubicBezTo>
                  <a:cubicBezTo>
                    <a:pt x="2882" y="11741"/>
                    <a:pt x="2810" y="11574"/>
                    <a:pt x="2644" y="11574"/>
                  </a:cubicBezTo>
                  <a:lnTo>
                    <a:pt x="357" y="11574"/>
                  </a:lnTo>
                  <a:lnTo>
                    <a:pt x="357" y="11098"/>
                  </a:lnTo>
                  <a:lnTo>
                    <a:pt x="11526" y="11098"/>
                  </a:lnTo>
                  <a:lnTo>
                    <a:pt x="11526" y="11574"/>
                  </a:lnTo>
                  <a:lnTo>
                    <a:pt x="3453" y="11574"/>
                  </a:lnTo>
                  <a:cubicBezTo>
                    <a:pt x="3358" y="11574"/>
                    <a:pt x="3287" y="11646"/>
                    <a:pt x="3287" y="11741"/>
                  </a:cubicBezTo>
                  <a:cubicBezTo>
                    <a:pt x="3287" y="11860"/>
                    <a:pt x="3334" y="11931"/>
                    <a:pt x="3453" y="11931"/>
                  </a:cubicBezTo>
                  <a:lnTo>
                    <a:pt x="11574" y="11931"/>
                  </a:lnTo>
                  <a:cubicBezTo>
                    <a:pt x="11741" y="11931"/>
                    <a:pt x="11884" y="11812"/>
                    <a:pt x="11884" y="11646"/>
                  </a:cubicBezTo>
                  <a:lnTo>
                    <a:pt x="11884" y="11074"/>
                  </a:lnTo>
                  <a:cubicBezTo>
                    <a:pt x="11884" y="10836"/>
                    <a:pt x="11741" y="10717"/>
                    <a:pt x="11574" y="10717"/>
                  </a:cubicBezTo>
                  <a:lnTo>
                    <a:pt x="11098" y="10717"/>
                  </a:lnTo>
                  <a:lnTo>
                    <a:pt x="11098" y="3715"/>
                  </a:lnTo>
                  <a:cubicBezTo>
                    <a:pt x="11098" y="3573"/>
                    <a:pt x="10979" y="3477"/>
                    <a:pt x="10860" y="3477"/>
                  </a:cubicBezTo>
                  <a:lnTo>
                    <a:pt x="9073" y="3477"/>
                  </a:lnTo>
                  <a:cubicBezTo>
                    <a:pt x="9002" y="3477"/>
                    <a:pt x="8907" y="3573"/>
                    <a:pt x="8907" y="3668"/>
                  </a:cubicBezTo>
                  <a:lnTo>
                    <a:pt x="8907" y="4954"/>
                  </a:lnTo>
                  <a:cubicBezTo>
                    <a:pt x="8907" y="4978"/>
                    <a:pt x="8931" y="5025"/>
                    <a:pt x="8954" y="5073"/>
                  </a:cubicBezTo>
                  <a:cubicBezTo>
                    <a:pt x="8998" y="5092"/>
                    <a:pt x="9040" y="5100"/>
                    <a:pt x="9078" y="5100"/>
                  </a:cubicBezTo>
                  <a:cubicBezTo>
                    <a:pt x="9186" y="5100"/>
                    <a:pt x="9264" y="5029"/>
                    <a:pt x="9264" y="4906"/>
                  </a:cubicBezTo>
                  <a:lnTo>
                    <a:pt x="9264" y="3811"/>
                  </a:lnTo>
                  <a:lnTo>
                    <a:pt x="10788" y="3811"/>
                  </a:lnTo>
                  <a:lnTo>
                    <a:pt x="10788" y="10693"/>
                  </a:lnTo>
                  <a:lnTo>
                    <a:pt x="9264" y="10693"/>
                  </a:lnTo>
                  <a:lnTo>
                    <a:pt x="9264" y="5740"/>
                  </a:lnTo>
                  <a:cubicBezTo>
                    <a:pt x="9264" y="5668"/>
                    <a:pt x="9193" y="5573"/>
                    <a:pt x="9121" y="5573"/>
                  </a:cubicBezTo>
                  <a:cubicBezTo>
                    <a:pt x="9002" y="5573"/>
                    <a:pt x="8907" y="5621"/>
                    <a:pt x="8907" y="5740"/>
                  </a:cubicBezTo>
                  <a:lnTo>
                    <a:pt x="8907" y="8478"/>
                  </a:lnTo>
                  <a:lnTo>
                    <a:pt x="7383" y="8478"/>
                  </a:lnTo>
                  <a:lnTo>
                    <a:pt x="7383" y="2477"/>
                  </a:lnTo>
                  <a:cubicBezTo>
                    <a:pt x="7383" y="2334"/>
                    <a:pt x="7264" y="2239"/>
                    <a:pt x="7144" y="2239"/>
                  </a:cubicBezTo>
                  <a:lnTo>
                    <a:pt x="5549" y="2239"/>
                  </a:lnTo>
                  <a:lnTo>
                    <a:pt x="5549" y="1215"/>
                  </a:lnTo>
                  <a:cubicBezTo>
                    <a:pt x="5549" y="1072"/>
                    <a:pt x="5430" y="977"/>
                    <a:pt x="5311" y="977"/>
                  </a:cubicBezTo>
                  <a:lnTo>
                    <a:pt x="3572" y="977"/>
                  </a:lnTo>
                  <a:cubicBezTo>
                    <a:pt x="3429" y="977"/>
                    <a:pt x="3334" y="1096"/>
                    <a:pt x="3334" y="1215"/>
                  </a:cubicBezTo>
                  <a:lnTo>
                    <a:pt x="3334" y="5978"/>
                  </a:lnTo>
                  <a:lnTo>
                    <a:pt x="1739" y="5978"/>
                  </a:lnTo>
                  <a:cubicBezTo>
                    <a:pt x="1572" y="5978"/>
                    <a:pt x="1500" y="6097"/>
                    <a:pt x="1500" y="6216"/>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5" name="Google Shape;3225;p55"/>
          <p:cNvGrpSpPr/>
          <p:nvPr/>
        </p:nvGrpSpPr>
        <p:grpSpPr>
          <a:xfrm>
            <a:off x="2548317" y="3573030"/>
            <a:ext cx="352922" cy="352952"/>
            <a:chOff x="3043605" y="3573030"/>
            <a:chExt cx="352922" cy="352952"/>
          </a:xfrm>
        </p:grpSpPr>
        <p:sp>
          <p:nvSpPr>
            <p:cNvPr id="3226" name="Google Shape;3226;p55"/>
            <p:cNvSpPr/>
            <p:nvPr/>
          </p:nvSpPr>
          <p:spPr>
            <a:xfrm>
              <a:off x="3070588" y="3600759"/>
              <a:ext cx="137775" cy="136344"/>
            </a:xfrm>
            <a:custGeom>
              <a:rect b="b" l="l" r="r" t="t"/>
              <a:pathLst>
                <a:path extrusionOk="0" h="4573" w="4621">
                  <a:moveTo>
                    <a:pt x="2287" y="0"/>
                  </a:moveTo>
                  <a:cubicBezTo>
                    <a:pt x="1072" y="24"/>
                    <a:pt x="48" y="1000"/>
                    <a:pt x="24" y="2263"/>
                  </a:cubicBezTo>
                  <a:cubicBezTo>
                    <a:pt x="1" y="3525"/>
                    <a:pt x="1048" y="4573"/>
                    <a:pt x="2311" y="4573"/>
                  </a:cubicBezTo>
                  <a:lnTo>
                    <a:pt x="4525" y="4573"/>
                  </a:lnTo>
                  <a:cubicBezTo>
                    <a:pt x="4549" y="4573"/>
                    <a:pt x="4573" y="4549"/>
                    <a:pt x="4573" y="4525"/>
                  </a:cubicBezTo>
                  <a:lnTo>
                    <a:pt x="4621" y="2286"/>
                  </a:lnTo>
                  <a:cubicBezTo>
                    <a:pt x="4621" y="1000"/>
                    <a:pt x="3573" y="0"/>
                    <a:pt x="22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55"/>
            <p:cNvSpPr/>
            <p:nvPr/>
          </p:nvSpPr>
          <p:spPr>
            <a:xfrm>
              <a:off x="3114625" y="3599327"/>
              <a:ext cx="93738" cy="137060"/>
            </a:xfrm>
            <a:custGeom>
              <a:rect b="b" l="l" r="r" t="t"/>
              <a:pathLst>
                <a:path extrusionOk="0" h="4597" w="3144">
                  <a:moveTo>
                    <a:pt x="857" y="1"/>
                  </a:moveTo>
                  <a:cubicBezTo>
                    <a:pt x="548" y="1"/>
                    <a:pt x="262" y="72"/>
                    <a:pt x="0" y="191"/>
                  </a:cubicBezTo>
                  <a:cubicBezTo>
                    <a:pt x="119" y="167"/>
                    <a:pt x="238" y="167"/>
                    <a:pt x="357" y="167"/>
                  </a:cubicBezTo>
                  <a:cubicBezTo>
                    <a:pt x="1643" y="167"/>
                    <a:pt x="2643" y="1167"/>
                    <a:pt x="2643" y="2453"/>
                  </a:cubicBezTo>
                  <a:lnTo>
                    <a:pt x="2643" y="4597"/>
                  </a:lnTo>
                  <a:lnTo>
                    <a:pt x="3072" y="4597"/>
                  </a:lnTo>
                  <a:cubicBezTo>
                    <a:pt x="3096" y="4597"/>
                    <a:pt x="3144" y="4573"/>
                    <a:pt x="3144" y="4549"/>
                  </a:cubicBezTo>
                  <a:lnTo>
                    <a:pt x="3144" y="2334"/>
                  </a:lnTo>
                  <a:cubicBezTo>
                    <a:pt x="3144" y="1048"/>
                    <a:pt x="2096" y="48"/>
                    <a:pt x="857"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55"/>
            <p:cNvSpPr/>
            <p:nvPr/>
          </p:nvSpPr>
          <p:spPr>
            <a:xfrm>
              <a:off x="3233886" y="3764057"/>
              <a:ext cx="137775" cy="136404"/>
            </a:xfrm>
            <a:custGeom>
              <a:rect b="b" l="l" r="r" t="t"/>
              <a:pathLst>
                <a:path extrusionOk="0" h="4575" w="4621">
                  <a:moveTo>
                    <a:pt x="2287" y="0"/>
                  </a:moveTo>
                  <a:lnTo>
                    <a:pt x="49" y="24"/>
                  </a:lnTo>
                  <a:cubicBezTo>
                    <a:pt x="25" y="24"/>
                    <a:pt x="1" y="48"/>
                    <a:pt x="1" y="96"/>
                  </a:cubicBezTo>
                  <a:lnTo>
                    <a:pt x="1" y="2287"/>
                  </a:lnTo>
                  <a:cubicBezTo>
                    <a:pt x="1" y="3544"/>
                    <a:pt x="1003" y="4574"/>
                    <a:pt x="2228" y="4574"/>
                  </a:cubicBezTo>
                  <a:cubicBezTo>
                    <a:pt x="2256" y="4574"/>
                    <a:pt x="2283" y="4574"/>
                    <a:pt x="2311" y="4573"/>
                  </a:cubicBezTo>
                  <a:cubicBezTo>
                    <a:pt x="3573" y="4549"/>
                    <a:pt x="4549" y="3549"/>
                    <a:pt x="4573" y="2310"/>
                  </a:cubicBezTo>
                  <a:cubicBezTo>
                    <a:pt x="4621" y="1048"/>
                    <a:pt x="3573" y="0"/>
                    <a:pt x="2287"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55"/>
            <p:cNvSpPr/>
            <p:nvPr/>
          </p:nvSpPr>
          <p:spPr>
            <a:xfrm>
              <a:off x="3259468" y="3769036"/>
              <a:ext cx="110077" cy="130649"/>
            </a:xfrm>
            <a:custGeom>
              <a:rect b="b" l="l" r="r" t="t"/>
              <a:pathLst>
                <a:path extrusionOk="0" h="4382" w="3692">
                  <a:moveTo>
                    <a:pt x="2382" y="0"/>
                  </a:moveTo>
                  <a:lnTo>
                    <a:pt x="2382" y="0"/>
                  </a:lnTo>
                  <a:cubicBezTo>
                    <a:pt x="2953" y="453"/>
                    <a:pt x="3287" y="1119"/>
                    <a:pt x="3287" y="1858"/>
                  </a:cubicBezTo>
                  <a:cubicBezTo>
                    <a:pt x="3239" y="3096"/>
                    <a:pt x="2239" y="4096"/>
                    <a:pt x="1024" y="4120"/>
                  </a:cubicBezTo>
                  <a:cubicBezTo>
                    <a:pt x="987" y="4122"/>
                    <a:pt x="951" y="4124"/>
                    <a:pt x="914" y="4124"/>
                  </a:cubicBezTo>
                  <a:cubicBezTo>
                    <a:pt x="594" y="4124"/>
                    <a:pt x="278" y="4034"/>
                    <a:pt x="0" y="3906"/>
                  </a:cubicBezTo>
                  <a:lnTo>
                    <a:pt x="0" y="3906"/>
                  </a:lnTo>
                  <a:cubicBezTo>
                    <a:pt x="381" y="4215"/>
                    <a:pt x="905" y="4382"/>
                    <a:pt x="1429" y="4382"/>
                  </a:cubicBezTo>
                  <a:cubicBezTo>
                    <a:pt x="2667" y="4358"/>
                    <a:pt x="3668" y="3334"/>
                    <a:pt x="3691" y="2120"/>
                  </a:cubicBezTo>
                  <a:cubicBezTo>
                    <a:pt x="3691" y="1191"/>
                    <a:pt x="3168" y="405"/>
                    <a:pt x="238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55"/>
            <p:cNvSpPr/>
            <p:nvPr/>
          </p:nvSpPr>
          <p:spPr>
            <a:xfrm>
              <a:off x="3233886" y="3579441"/>
              <a:ext cx="159808" cy="159093"/>
            </a:xfrm>
            <a:custGeom>
              <a:rect b="b" l="l" r="r" t="t"/>
              <a:pathLst>
                <a:path extrusionOk="0" h="5336" w="5360">
                  <a:moveTo>
                    <a:pt x="2672" y="0"/>
                  </a:moveTo>
                  <a:cubicBezTo>
                    <a:pt x="1192" y="0"/>
                    <a:pt x="1" y="1182"/>
                    <a:pt x="1" y="2644"/>
                  </a:cubicBezTo>
                  <a:lnTo>
                    <a:pt x="25" y="5264"/>
                  </a:lnTo>
                  <a:cubicBezTo>
                    <a:pt x="25" y="5288"/>
                    <a:pt x="49" y="5335"/>
                    <a:pt x="72" y="5335"/>
                  </a:cubicBezTo>
                  <a:lnTo>
                    <a:pt x="2668" y="5335"/>
                  </a:lnTo>
                  <a:cubicBezTo>
                    <a:pt x="4121" y="5335"/>
                    <a:pt x="5359" y="4097"/>
                    <a:pt x="5312" y="2620"/>
                  </a:cubicBezTo>
                  <a:cubicBezTo>
                    <a:pt x="5288" y="1191"/>
                    <a:pt x="4121" y="25"/>
                    <a:pt x="2716" y="1"/>
                  </a:cubicBezTo>
                  <a:cubicBezTo>
                    <a:pt x="2701" y="0"/>
                    <a:pt x="2686" y="0"/>
                    <a:pt x="267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55"/>
            <p:cNvSpPr/>
            <p:nvPr/>
          </p:nvSpPr>
          <p:spPr>
            <a:xfrm>
              <a:off x="3233886" y="3597896"/>
              <a:ext cx="158377" cy="139206"/>
            </a:xfrm>
            <a:custGeom>
              <a:rect b="b" l="l" r="r" t="t"/>
              <a:pathLst>
                <a:path extrusionOk="0" h="4669" w="5312">
                  <a:moveTo>
                    <a:pt x="4430" y="1"/>
                  </a:moveTo>
                  <a:cubicBezTo>
                    <a:pt x="4716" y="453"/>
                    <a:pt x="4931" y="977"/>
                    <a:pt x="4931" y="1549"/>
                  </a:cubicBezTo>
                  <a:cubicBezTo>
                    <a:pt x="4954" y="3049"/>
                    <a:pt x="3764" y="4264"/>
                    <a:pt x="2287" y="4264"/>
                  </a:cubicBezTo>
                  <a:lnTo>
                    <a:pt x="1" y="4264"/>
                  </a:lnTo>
                  <a:lnTo>
                    <a:pt x="1" y="4597"/>
                  </a:lnTo>
                  <a:cubicBezTo>
                    <a:pt x="1" y="4645"/>
                    <a:pt x="25" y="4669"/>
                    <a:pt x="49" y="4669"/>
                  </a:cubicBezTo>
                  <a:lnTo>
                    <a:pt x="2644" y="4669"/>
                  </a:lnTo>
                  <a:cubicBezTo>
                    <a:pt x="4097" y="4669"/>
                    <a:pt x="5312" y="3454"/>
                    <a:pt x="5312" y="1930"/>
                  </a:cubicBezTo>
                  <a:cubicBezTo>
                    <a:pt x="5312" y="1168"/>
                    <a:pt x="4954" y="477"/>
                    <a:pt x="443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5"/>
            <p:cNvSpPr/>
            <p:nvPr/>
          </p:nvSpPr>
          <p:spPr>
            <a:xfrm>
              <a:off x="3048584" y="3763342"/>
              <a:ext cx="159779" cy="158407"/>
            </a:xfrm>
            <a:custGeom>
              <a:rect b="b" l="l" r="r" t="t"/>
              <a:pathLst>
                <a:path extrusionOk="0" h="5313" w="5359">
                  <a:moveTo>
                    <a:pt x="2668" y="1"/>
                  </a:moveTo>
                  <a:cubicBezTo>
                    <a:pt x="1215" y="1"/>
                    <a:pt x="0" y="1215"/>
                    <a:pt x="24" y="2692"/>
                  </a:cubicBezTo>
                  <a:cubicBezTo>
                    <a:pt x="48" y="4121"/>
                    <a:pt x="1215" y="5287"/>
                    <a:pt x="2644" y="5311"/>
                  </a:cubicBezTo>
                  <a:cubicBezTo>
                    <a:pt x="2672" y="5312"/>
                    <a:pt x="2701" y="5313"/>
                    <a:pt x="2729" y="5313"/>
                  </a:cubicBezTo>
                  <a:cubicBezTo>
                    <a:pt x="4168" y="5313"/>
                    <a:pt x="5359" y="4139"/>
                    <a:pt x="5359" y="2668"/>
                  </a:cubicBezTo>
                  <a:lnTo>
                    <a:pt x="5311" y="2668"/>
                  </a:lnTo>
                  <a:lnTo>
                    <a:pt x="5311" y="48"/>
                  </a:lnTo>
                  <a:cubicBezTo>
                    <a:pt x="5311" y="24"/>
                    <a:pt x="5287" y="1"/>
                    <a:pt x="5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5"/>
            <p:cNvSpPr/>
            <p:nvPr/>
          </p:nvSpPr>
          <p:spPr>
            <a:xfrm>
              <a:off x="3099688" y="3763342"/>
              <a:ext cx="108676" cy="158407"/>
            </a:xfrm>
            <a:custGeom>
              <a:rect b="b" l="l" r="r" t="t"/>
              <a:pathLst>
                <a:path extrusionOk="0" h="5313" w="3645">
                  <a:moveTo>
                    <a:pt x="3121" y="1"/>
                  </a:moveTo>
                  <a:lnTo>
                    <a:pt x="3121" y="2525"/>
                  </a:lnTo>
                  <a:cubicBezTo>
                    <a:pt x="3121" y="3964"/>
                    <a:pt x="1929" y="5169"/>
                    <a:pt x="472" y="5169"/>
                  </a:cubicBezTo>
                  <a:cubicBezTo>
                    <a:pt x="458" y="5169"/>
                    <a:pt x="444" y="5169"/>
                    <a:pt x="430" y="5168"/>
                  </a:cubicBezTo>
                  <a:cubicBezTo>
                    <a:pt x="263" y="5168"/>
                    <a:pt x="144" y="5168"/>
                    <a:pt x="1" y="5145"/>
                  </a:cubicBezTo>
                  <a:lnTo>
                    <a:pt x="1" y="5145"/>
                  </a:lnTo>
                  <a:cubicBezTo>
                    <a:pt x="311" y="5264"/>
                    <a:pt x="596" y="5311"/>
                    <a:pt x="930" y="5311"/>
                  </a:cubicBezTo>
                  <a:cubicBezTo>
                    <a:pt x="958" y="5312"/>
                    <a:pt x="987" y="5313"/>
                    <a:pt x="1015" y="5313"/>
                  </a:cubicBezTo>
                  <a:cubicBezTo>
                    <a:pt x="2454" y="5313"/>
                    <a:pt x="3645" y="4139"/>
                    <a:pt x="3645" y="2668"/>
                  </a:cubicBezTo>
                  <a:lnTo>
                    <a:pt x="3645" y="72"/>
                  </a:lnTo>
                  <a:cubicBezTo>
                    <a:pt x="3645" y="24"/>
                    <a:pt x="3597" y="1"/>
                    <a:pt x="354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5"/>
            <p:cNvSpPr/>
            <p:nvPr/>
          </p:nvSpPr>
          <p:spPr>
            <a:xfrm>
              <a:off x="3067040" y="3595064"/>
              <a:ext cx="147018" cy="147018"/>
            </a:xfrm>
            <a:custGeom>
              <a:rect b="b" l="l" r="r" t="t"/>
              <a:pathLst>
                <a:path extrusionOk="0" h="4931" w="4931">
                  <a:moveTo>
                    <a:pt x="2406" y="1"/>
                  </a:moveTo>
                  <a:cubicBezTo>
                    <a:pt x="1763" y="1"/>
                    <a:pt x="1167" y="286"/>
                    <a:pt x="715" y="715"/>
                  </a:cubicBezTo>
                  <a:cubicBezTo>
                    <a:pt x="262" y="1168"/>
                    <a:pt x="1" y="1787"/>
                    <a:pt x="1" y="2430"/>
                  </a:cubicBezTo>
                  <a:cubicBezTo>
                    <a:pt x="1" y="3025"/>
                    <a:pt x="191" y="3620"/>
                    <a:pt x="596" y="4049"/>
                  </a:cubicBezTo>
                  <a:cubicBezTo>
                    <a:pt x="620" y="4097"/>
                    <a:pt x="667" y="4121"/>
                    <a:pt x="718" y="4121"/>
                  </a:cubicBezTo>
                  <a:cubicBezTo>
                    <a:pt x="769" y="4121"/>
                    <a:pt x="822" y="4097"/>
                    <a:pt x="858" y="4049"/>
                  </a:cubicBezTo>
                  <a:cubicBezTo>
                    <a:pt x="929" y="4001"/>
                    <a:pt x="882" y="3906"/>
                    <a:pt x="858" y="3859"/>
                  </a:cubicBezTo>
                  <a:cubicBezTo>
                    <a:pt x="524" y="3454"/>
                    <a:pt x="358" y="2954"/>
                    <a:pt x="358" y="2454"/>
                  </a:cubicBezTo>
                  <a:cubicBezTo>
                    <a:pt x="358" y="1906"/>
                    <a:pt x="596" y="1382"/>
                    <a:pt x="977" y="1001"/>
                  </a:cubicBezTo>
                  <a:cubicBezTo>
                    <a:pt x="1358" y="596"/>
                    <a:pt x="1906" y="358"/>
                    <a:pt x="2430" y="358"/>
                  </a:cubicBezTo>
                  <a:cubicBezTo>
                    <a:pt x="3001" y="358"/>
                    <a:pt x="3549" y="572"/>
                    <a:pt x="3954" y="953"/>
                  </a:cubicBezTo>
                  <a:cubicBezTo>
                    <a:pt x="4359" y="1334"/>
                    <a:pt x="4573" y="1882"/>
                    <a:pt x="4573" y="2477"/>
                  </a:cubicBezTo>
                  <a:lnTo>
                    <a:pt x="4573" y="4597"/>
                  </a:lnTo>
                  <a:lnTo>
                    <a:pt x="2453" y="4597"/>
                  </a:lnTo>
                  <a:cubicBezTo>
                    <a:pt x="2096" y="4597"/>
                    <a:pt x="1739" y="4502"/>
                    <a:pt x="1453" y="4335"/>
                  </a:cubicBezTo>
                  <a:cubicBezTo>
                    <a:pt x="1425" y="4314"/>
                    <a:pt x="1395" y="4305"/>
                    <a:pt x="1366" y="4305"/>
                  </a:cubicBezTo>
                  <a:cubicBezTo>
                    <a:pt x="1296" y="4305"/>
                    <a:pt x="1232" y="4356"/>
                    <a:pt x="1215" y="4406"/>
                  </a:cubicBezTo>
                  <a:cubicBezTo>
                    <a:pt x="1191" y="4502"/>
                    <a:pt x="1239" y="4597"/>
                    <a:pt x="1310" y="4621"/>
                  </a:cubicBezTo>
                  <a:cubicBezTo>
                    <a:pt x="1668" y="4835"/>
                    <a:pt x="2072" y="4930"/>
                    <a:pt x="2453" y="4930"/>
                  </a:cubicBezTo>
                  <a:lnTo>
                    <a:pt x="4692" y="4930"/>
                  </a:lnTo>
                  <a:cubicBezTo>
                    <a:pt x="4835" y="4930"/>
                    <a:pt x="4930" y="4811"/>
                    <a:pt x="4930" y="4692"/>
                  </a:cubicBezTo>
                  <a:lnTo>
                    <a:pt x="4930" y="2477"/>
                  </a:lnTo>
                  <a:cubicBezTo>
                    <a:pt x="4930" y="1858"/>
                    <a:pt x="4716" y="1263"/>
                    <a:pt x="4311" y="810"/>
                  </a:cubicBezTo>
                  <a:cubicBezTo>
                    <a:pt x="3763" y="286"/>
                    <a:pt x="3120" y="1"/>
                    <a:pt x="2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5"/>
            <p:cNvSpPr/>
            <p:nvPr/>
          </p:nvSpPr>
          <p:spPr>
            <a:xfrm>
              <a:off x="3228221" y="3757677"/>
              <a:ext cx="146988" cy="147704"/>
            </a:xfrm>
            <a:custGeom>
              <a:rect b="b" l="l" r="r" t="t"/>
              <a:pathLst>
                <a:path extrusionOk="0" h="4954" w="4930">
                  <a:moveTo>
                    <a:pt x="143" y="0"/>
                  </a:moveTo>
                  <a:cubicBezTo>
                    <a:pt x="72" y="0"/>
                    <a:pt x="0" y="72"/>
                    <a:pt x="0" y="143"/>
                  </a:cubicBezTo>
                  <a:lnTo>
                    <a:pt x="0" y="1810"/>
                  </a:lnTo>
                  <a:cubicBezTo>
                    <a:pt x="0" y="1858"/>
                    <a:pt x="24" y="1881"/>
                    <a:pt x="24" y="1905"/>
                  </a:cubicBezTo>
                  <a:cubicBezTo>
                    <a:pt x="73" y="1940"/>
                    <a:pt x="120" y="1955"/>
                    <a:pt x="162" y="1955"/>
                  </a:cubicBezTo>
                  <a:cubicBezTo>
                    <a:pt x="262" y="1955"/>
                    <a:pt x="334" y="1870"/>
                    <a:pt x="334" y="1786"/>
                  </a:cubicBezTo>
                  <a:lnTo>
                    <a:pt x="334" y="357"/>
                  </a:lnTo>
                  <a:lnTo>
                    <a:pt x="2620" y="357"/>
                  </a:lnTo>
                  <a:cubicBezTo>
                    <a:pt x="2811" y="357"/>
                    <a:pt x="2953" y="381"/>
                    <a:pt x="3120" y="453"/>
                  </a:cubicBezTo>
                  <a:cubicBezTo>
                    <a:pt x="4049" y="810"/>
                    <a:pt x="4597" y="1619"/>
                    <a:pt x="4597" y="2501"/>
                  </a:cubicBezTo>
                  <a:cubicBezTo>
                    <a:pt x="4597" y="3025"/>
                    <a:pt x="4358" y="3572"/>
                    <a:pt x="3977" y="3953"/>
                  </a:cubicBezTo>
                  <a:cubicBezTo>
                    <a:pt x="3573" y="4334"/>
                    <a:pt x="3049" y="4596"/>
                    <a:pt x="2501" y="4596"/>
                  </a:cubicBezTo>
                  <a:cubicBezTo>
                    <a:pt x="1929" y="4596"/>
                    <a:pt x="1429" y="4382"/>
                    <a:pt x="1024" y="4025"/>
                  </a:cubicBezTo>
                  <a:cubicBezTo>
                    <a:pt x="643" y="3644"/>
                    <a:pt x="405" y="3120"/>
                    <a:pt x="358" y="2596"/>
                  </a:cubicBezTo>
                  <a:cubicBezTo>
                    <a:pt x="358" y="2501"/>
                    <a:pt x="286" y="2405"/>
                    <a:pt x="191" y="2405"/>
                  </a:cubicBezTo>
                  <a:cubicBezTo>
                    <a:pt x="96" y="2405"/>
                    <a:pt x="0" y="2501"/>
                    <a:pt x="0" y="2596"/>
                  </a:cubicBezTo>
                  <a:cubicBezTo>
                    <a:pt x="48" y="3215"/>
                    <a:pt x="310" y="3810"/>
                    <a:pt x="786" y="4263"/>
                  </a:cubicBezTo>
                  <a:cubicBezTo>
                    <a:pt x="1239" y="4715"/>
                    <a:pt x="1858" y="4954"/>
                    <a:pt x="2477" y="4954"/>
                  </a:cubicBezTo>
                  <a:lnTo>
                    <a:pt x="2501" y="4954"/>
                  </a:lnTo>
                  <a:cubicBezTo>
                    <a:pt x="3168" y="4954"/>
                    <a:pt x="3763" y="4668"/>
                    <a:pt x="4216" y="4239"/>
                  </a:cubicBezTo>
                  <a:cubicBezTo>
                    <a:pt x="4644" y="3787"/>
                    <a:pt x="4930" y="3167"/>
                    <a:pt x="4930" y="2524"/>
                  </a:cubicBezTo>
                  <a:cubicBezTo>
                    <a:pt x="4930" y="1881"/>
                    <a:pt x="4692" y="1262"/>
                    <a:pt x="4216" y="786"/>
                  </a:cubicBezTo>
                  <a:cubicBezTo>
                    <a:pt x="3715" y="262"/>
                    <a:pt x="3096" y="0"/>
                    <a:pt x="2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5"/>
            <p:cNvSpPr/>
            <p:nvPr/>
          </p:nvSpPr>
          <p:spPr>
            <a:xfrm>
              <a:off x="3227506" y="3573030"/>
              <a:ext cx="169021" cy="169737"/>
            </a:xfrm>
            <a:custGeom>
              <a:rect b="b" l="l" r="r" t="t"/>
              <a:pathLst>
                <a:path extrusionOk="0" h="5693" w="5669">
                  <a:moveTo>
                    <a:pt x="2882" y="359"/>
                  </a:moveTo>
                  <a:cubicBezTo>
                    <a:pt x="3549" y="359"/>
                    <a:pt x="4144" y="621"/>
                    <a:pt x="4621" y="1097"/>
                  </a:cubicBezTo>
                  <a:cubicBezTo>
                    <a:pt x="5097" y="1573"/>
                    <a:pt x="5335" y="2168"/>
                    <a:pt x="5359" y="2835"/>
                  </a:cubicBezTo>
                  <a:cubicBezTo>
                    <a:pt x="5359" y="3526"/>
                    <a:pt x="5121" y="4145"/>
                    <a:pt x="4644" y="4621"/>
                  </a:cubicBezTo>
                  <a:cubicBezTo>
                    <a:pt x="4168" y="5098"/>
                    <a:pt x="3549" y="5360"/>
                    <a:pt x="2882" y="5360"/>
                  </a:cubicBezTo>
                  <a:lnTo>
                    <a:pt x="405" y="5360"/>
                  </a:lnTo>
                  <a:lnTo>
                    <a:pt x="405" y="2835"/>
                  </a:lnTo>
                  <a:lnTo>
                    <a:pt x="358" y="2835"/>
                  </a:lnTo>
                  <a:cubicBezTo>
                    <a:pt x="358" y="2145"/>
                    <a:pt x="620" y="1526"/>
                    <a:pt x="1096" y="1073"/>
                  </a:cubicBezTo>
                  <a:cubicBezTo>
                    <a:pt x="1572" y="597"/>
                    <a:pt x="2215" y="359"/>
                    <a:pt x="2882" y="359"/>
                  </a:cubicBezTo>
                  <a:close/>
                  <a:moveTo>
                    <a:pt x="2805" y="1"/>
                  </a:moveTo>
                  <a:cubicBezTo>
                    <a:pt x="1517" y="1"/>
                    <a:pt x="376" y="855"/>
                    <a:pt x="1" y="2288"/>
                  </a:cubicBezTo>
                  <a:lnTo>
                    <a:pt x="1" y="2359"/>
                  </a:lnTo>
                  <a:lnTo>
                    <a:pt x="1" y="5669"/>
                  </a:lnTo>
                  <a:cubicBezTo>
                    <a:pt x="1" y="5669"/>
                    <a:pt x="1" y="5693"/>
                    <a:pt x="24" y="5693"/>
                  </a:cubicBezTo>
                  <a:lnTo>
                    <a:pt x="239" y="5693"/>
                  </a:lnTo>
                  <a:lnTo>
                    <a:pt x="239" y="5669"/>
                  </a:lnTo>
                  <a:lnTo>
                    <a:pt x="3358" y="5669"/>
                  </a:lnTo>
                  <a:cubicBezTo>
                    <a:pt x="4835" y="5264"/>
                    <a:pt x="5668" y="4074"/>
                    <a:pt x="5668" y="2811"/>
                  </a:cubicBezTo>
                  <a:cubicBezTo>
                    <a:pt x="5668" y="2049"/>
                    <a:pt x="5359" y="1383"/>
                    <a:pt x="4835" y="835"/>
                  </a:cubicBezTo>
                  <a:cubicBezTo>
                    <a:pt x="4287" y="311"/>
                    <a:pt x="3597" y="1"/>
                    <a:pt x="2858" y="1"/>
                  </a:cubicBezTo>
                  <a:cubicBezTo>
                    <a:pt x="2841" y="1"/>
                    <a:pt x="2823" y="1"/>
                    <a:pt x="28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55"/>
            <p:cNvSpPr/>
            <p:nvPr/>
          </p:nvSpPr>
          <p:spPr>
            <a:xfrm>
              <a:off x="3043605" y="3757677"/>
              <a:ext cx="169737" cy="168306"/>
            </a:xfrm>
            <a:custGeom>
              <a:rect b="b" l="l" r="r" t="t"/>
              <a:pathLst>
                <a:path extrusionOk="0" h="5645" w="5693">
                  <a:moveTo>
                    <a:pt x="5287" y="310"/>
                  </a:moveTo>
                  <a:lnTo>
                    <a:pt x="5287" y="2834"/>
                  </a:lnTo>
                  <a:lnTo>
                    <a:pt x="5335" y="2834"/>
                  </a:lnTo>
                  <a:cubicBezTo>
                    <a:pt x="5335" y="3525"/>
                    <a:pt x="5073" y="4144"/>
                    <a:pt x="4597" y="4596"/>
                  </a:cubicBezTo>
                  <a:cubicBezTo>
                    <a:pt x="4121" y="5073"/>
                    <a:pt x="3501" y="5311"/>
                    <a:pt x="2835" y="5311"/>
                  </a:cubicBezTo>
                  <a:lnTo>
                    <a:pt x="2811" y="5311"/>
                  </a:lnTo>
                  <a:cubicBezTo>
                    <a:pt x="2144" y="5311"/>
                    <a:pt x="1549" y="5025"/>
                    <a:pt x="1072" y="4549"/>
                  </a:cubicBezTo>
                  <a:cubicBezTo>
                    <a:pt x="596" y="4072"/>
                    <a:pt x="358" y="3477"/>
                    <a:pt x="334" y="2834"/>
                  </a:cubicBezTo>
                  <a:cubicBezTo>
                    <a:pt x="334" y="2143"/>
                    <a:pt x="572" y="1524"/>
                    <a:pt x="1048" y="1048"/>
                  </a:cubicBezTo>
                  <a:cubicBezTo>
                    <a:pt x="1525" y="572"/>
                    <a:pt x="2144" y="310"/>
                    <a:pt x="2811" y="310"/>
                  </a:cubicBezTo>
                  <a:close/>
                  <a:moveTo>
                    <a:pt x="2858" y="0"/>
                  </a:moveTo>
                  <a:cubicBezTo>
                    <a:pt x="2096" y="0"/>
                    <a:pt x="1382" y="310"/>
                    <a:pt x="834" y="834"/>
                  </a:cubicBezTo>
                  <a:cubicBezTo>
                    <a:pt x="310" y="1358"/>
                    <a:pt x="1" y="2096"/>
                    <a:pt x="24" y="2858"/>
                  </a:cubicBezTo>
                  <a:cubicBezTo>
                    <a:pt x="24" y="3596"/>
                    <a:pt x="334" y="4287"/>
                    <a:pt x="858" y="4811"/>
                  </a:cubicBezTo>
                  <a:cubicBezTo>
                    <a:pt x="1406" y="5358"/>
                    <a:pt x="2096" y="5644"/>
                    <a:pt x="2835" y="5644"/>
                  </a:cubicBezTo>
                  <a:lnTo>
                    <a:pt x="2858" y="5644"/>
                  </a:lnTo>
                  <a:cubicBezTo>
                    <a:pt x="3597" y="5644"/>
                    <a:pt x="4311" y="5358"/>
                    <a:pt x="4859" y="4858"/>
                  </a:cubicBezTo>
                  <a:cubicBezTo>
                    <a:pt x="5383" y="4311"/>
                    <a:pt x="5692" y="3596"/>
                    <a:pt x="5692" y="2834"/>
                  </a:cubicBezTo>
                  <a:lnTo>
                    <a:pt x="5692" y="238"/>
                  </a:lnTo>
                  <a:cubicBezTo>
                    <a:pt x="5692" y="119"/>
                    <a:pt x="5573"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55"/>
            <p:cNvSpPr/>
            <p:nvPr/>
          </p:nvSpPr>
          <p:spPr>
            <a:xfrm>
              <a:off x="3272944" y="3630574"/>
              <a:ext cx="79546" cy="10674"/>
            </a:xfrm>
            <a:custGeom>
              <a:rect b="b" l="l" r="r" t="t"/>
              <a:pathLst>
                <a:path extrusionOk="0" h="358" w="2668">
                  <a:moveTo>
                    <a:pt x="215" y="0"/>
                  </a:moveTo>
                  <a:cubicBezTo>
                    <a:pt x="120" y="0"/>
                    <a:pt x="48" y="72"/>
                    <a:pt x="25" y="143"/>
                  </a:cubicBezTo>
                  <a:cubicBezTo>
                    <a:pt x="1" y="238"/>
                    <a:pt x="96" y="358"/>
                    <a:pt x="215" y="358"/>
                  </a:cubicBezTo>
                  <a:lnTo>
                    <a:pt x="2454" y="358"/>
                  </a:lnTo>
                  <a:cubicBezTo>
                    <a:pt x="2549" y="358"/>
                    <a:pt x="2620" y="310"/>
                    <a:pt x="2644" y="215"/>
                  </a:cubicBezTo>
                  <a:cubicBezTo>
                    <a:pt x="2668" y="96"/>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5"/>
            <p:cNvSpPr/>
            <p:nvPr/>
          </p:nvSpPr>
          <p:spPr>
            <a:xfrm>
              <a:off x="3272944" y="3651862"/>
              <a:ext cx="79546" cy="10674"/>
            </a:xfrm>
            <a:custGeom>
              <a:rect b="b" l="l" r="r" t="t"/>
              <a:pathLst>
                <a:path extrusionOk="0" h="358" w="2668">
                  <a:moveTo>
                    <a:pt x="215" y="1"/>
                  </a:moveTo>
                  <a:cubicBezTo>
                    <a:pt x="120" y="1"/>
                    <a:pt x="48" y="72"/>
                    <a:pt x="25" y="167"/>
                  </a:cubicBezTo>
                  <a:cubicBezTo>
                    <a:pt x="1" y="287"/>
                    <a:pt x="96" y="358"/>
                    <a:pt x="215" y="358"/>
                  </a:cubicBezTo>
                  <a:lnTo>
                    <a:pt x="2477" y="358"/>
                  </a:lnTo>
                  <a:cubicBezTo>
                    <a:pt x="2596" y="358"/>
                    <a:pt x="2668" y="287"/>
                    <a:pt x="2644" y="167"/>
                  </a:cubicBezTo>
                  <a:cubicBezTo>
                    <a:pt x="2620" y="72"/>
                    <a:pt x="2525"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55"/>
            <p:cNvSpPr/>
            <p:nvPr/>
          </p:nvSpPr>
          <p:spPr>
            <a:xfrm>
              <a:off x="3289999" y="3674581"/>
              <a:ext cx="46183" cy="10704"/>
            </a:xfrm>
            <a:custGeom>
              <a:rect b="b" l="l" r="r" t="t"/>
              <a:pathLst>
                <a:path extrusionOk="0" h="359" w="1549">
                  <a:moveTo>
                    <a:pt x="191" y="1"/>
                  </a:moveTo>
                  <a:cubicBezTo>
                    <a:pt x="119" y="1"/>
                    <a:pt x="48" y="48"/>
                    <a:pt x="24" y="144"/>
                  </a:cubicBezTo>
                  <a:cubicBezTo>
                    <a:pt x="0" y="263"/>
                    <a:pt x="72" y="358"/>
                    <a:pt x="191" y="358"/>
                  </a:cubicBezTo>
                  <a:lnTo>
                    <a:pt x="1334" y="358"/>
                  </a:lnTo>
                  <a:cubicBezTo>
                    <a:pt x="1453" y="358"/>
                    <a:pt x="1548" y="263"/>
                    <a:pt x="1501" y="144"/>
                  </a:cubicBezTo>
                  <a:cubicBezTo>
                    <a:pt x="1477" y="48"/>
                    <a:pt x="1381"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55"/>
            <p:cNvSpPr/>
            <p:nvPr/>
          </p:nvSpPr>
          <p:spPr>
            <a:xfrm>
              <a:off x="3088328" y="3815191"/>
              <a:ext cx="79576" cy="10674"/>
            </a:xfrm>
            <a:custGeom>
              <a:rect b="b" l="l" r="r" t="t"/>
              <a:pathLst>
                <a:path extrusionOk="0" h="358" w="2669">
                  <a:moveTo>
                    <a:pt x="215" y="0"/>
                  </a:moveTo>
                  <a:cubicBezTo>
                    <a:pt x="72" y="0"/>
                    <a:pt x="1" y="95"/>
                    <a:pt x="25" y="214"/>
                  </a:cubicBezTo>
                  <a:cubicBezTo>
                    <a:pt x="49" y="333"/>
                    <a:pt x="144" y="357"/>
                    <a:pt x="215" y="357"/>
                  </a:cubicBezTo>
                  <a:lnTo>
                    <a:pt x="2454" y="357"/>
                  </a:lnTo>
                  <a:cubicBezTo>
                    <a:pt x="2549" y="357"/>
                    <a:pt x="2621" y="310"/>
                    <a:pt x="2644" y="214"/>
                  </a:cubicBezTo>
                  <a:cubicBezTo>
                    <a:pt x="2668" y="95"/>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55"/>
            <p:cNvSpPr/>
            <p:nvPr/>
          </p:nvSpPr>
          <p:spPr>
            <a:xfrm>
              <a:off x="3089043" y="3837910"/>
              <a:ext cx="78861" cy="10674"/>
            </a:xfrm>
            <a:custGeom>
              <a:rect b="b" l="l" r="r" t="t"/>
              <a:pathLst>
                <a:path extrusionOk="0" h="358" w="2645">
                  <a:moveTo>
                    <a:pt x="215" y="0"/>
                  </a:moveTo>
                  <a:cubicBezTo>
                    <a:pt x="120" y="0"/>
                    <a:pt x="72" y="48"/>
                    <a:pt x="25" y="143"/>
                  </a:cubicBezTo>
                  <a:cubicBezTo>
                    <a:pt x="1" y="262"/>
                    <a:pt x="96" y="357"/>
                    <a:pt x="215" y="357"/>
                  </a:cubicBezTo>
                  <a:lnTo>
                    <a:pt x="2477" y="357"/>
                  </a:lnTo>
                  <a:cubicBezTo>
                    <a:pt x="2573" y="357"/>
                    <a:pt x="2620" y="286"/>
                    <a:pt x="2644" y="191"/>
                  </a:cubicBezTo>
                  <a:cubicBezTo>
                    <a:pt x="2644" y="72"/>
                    <a:pt x="2573"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55"/>
            <p:cNvSpPr/>
            <p:nvPr/>
          </p:nvSpPr>
          <p:spPr>
            <a:xfrm>
              <a:off x="3106098" y="3859198"/>
              <a:ext cx="45468" cy="10674"/>
            </a:xfrm>
            <a:custGeom>
              <a:rect b="b" l="l" r="r" t="t"/>
              <a:pathLst>
                <a:path extrusionOk="0" h="358" w="1525">
                  <a:moveTo>
                    <a:pt x="215" y="1"/>
                  </a:moveTo>
                  <a:cubicBezTo>
                    <a:pt x="119" y="1"/>
                    <a:pt x="48" y="48"/>
                    <a:pt x="24" y="143"/>
                  </a:cubicBezTo>
                  <a:cubicBezTo>
                    <a:pt x="0" y="263"/>
                    <a:pt x="96" y="358"/>
                    <a:pt x="215" y="358"/>
                  </a:cubicBezTo>
                  <a:lnTo>
                    <a:pt x="1334" y="358"/>
                  </a:lnTo>
                  <a:cubicBezTo>
                    <a:pt x="1429" y="358"/>
                    <a:pt x="1477" y="286"/>
                    <a:pt x="1501" y="191"/>
                  </a:cubicBezTo>
                  <a:cubicBezTo>
                    <a:pt x="1524" y="72"/>
                    <a:pt x="1429"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4" name="Google Shape;3244;p55"/>
          <p:cNvGrpSpPr/>
          <p:nvPr/>
        </p:nvGrpSpPr>
        <p:grpSpPr>
          <a:xfrm>
            <a:off x="1785299" y="3582512"/>
            <a:ext cx="357154" cy="336912"/>
            <a:chOff x="2356787" y="3582512"/>
            <a:chExt cx="357154" cy="336912"/>
          </a:xfrm>
        </p:grpSpPr>
        <p:sp>
          <p:nvSpPr>
            <p:cNvPr id="3245" name="Google Shape;3245;p55"/>
            <p:cNvSpPr/>
            <p:nvPr/>
          </p:nvSpPr>
          <p:spPr>
            <a:xfrm>
              <a:off x="2410037" y="3832215"/>
              <a:ext cx="300356" cy="68187"/>
            </a:xfrm>
            <a:custGeom>
              <a:rect b="b" l="l" r="r" t="t"/>
              <a:pathLst>
                <a:path extrusionOk="0" h="2287" w="10074">
                  <a:moveTo>
                    <a:pt x="0" y="1"/>
                  </a:moveTo>
                  <a:lnTo>
                    <a:pt x="0" y="2287"/>
                  </a:lnTo>
                  <a:lnTo>
                    <a:pt x="9740" y="2287"/>
                  </a:lnTo>
                  <a:cubicBezTo>
                    <a:pt x="9955" y="2287"/>
                    <a:pt x="10074" y="2096"/>
                    <a:pt x="9955" y="1906"/>
                  </a:cubicBezTo>
                  <a:lnTo>
                    <a:pt x="8693" y="120"/>
                  </a:lnTo>
                  <a:cubicBezTo>
                    <a:pt x="8645" y="24"/>
                    <a:pt x="8573" y="1"/>
                    <a:pt x="850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5"/>
            <p:cNvSpPr/>
            <p:nvPr/>
          </p:nvSpPr>
          <p:spPr>
            <a:xfrm>
              <a:off x="2410752" y="3715071"/>
              <a:ext cx="242843" cy="68187"/>
            </a:xfrm>
            <a:custGeom>
              <a:rect b="b" l="l" r="r" t="t"/>
              <a:pathLst>
                <a:path extrusionOk="0" h="2287" w="8145">
                  <a:moveTo>
                    <a:pt x="0" y="0"/>
                  </a:moveTo>
                  <a:lnTo>
                    <a:pt x="0" y="2286"/>
                  </a:lnTo>
                  <a:lnTo>
                    <a:pt x="7811" y="2286"/>
                  </a:lnTo>
                  <a:cubicBezTo>
                    <a:pt x="8026" y="2286"/>
                    <a:pt x="8145" y="2096"/>
                    <a:pt x="8026" y="1905"/>
                  </a:cubicBezTo>
                  <a:lnTo>
                    <a:pt x="6763" y="119"/>
                  </a:lnTo>
                  <a:cubicBezTo>
                    <a:pt x="6716" y="24"/>
                    <a:pt x="6644" y="0"/>
                    <a:pt x="654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5"/>
            <p:cNvSpPr/>
            <p:nvPr/>
          </p:nvSpPr>
          <p:spPr>
            <a:xfrm>
              <a:off x="2410037" y="3600043"/>
              <a:ext cx="183929" cy="68187"/>
            </a:xfrm>
            <a:custGeom>
              <a:rect b="b" l="l" r="r" t="t"/>
              <a:pathLst>
                <a:path extrusionOk="0" h="2287" w="6169">
                  <a:moveTo>
                    <a:pt x="0" y="0"/>
                  </a:moveTo>
                  <a:lnTo>
                    <a:pt x="0" y="2287"/>
                  </a:lnTo>
                  <a:lnTo>
                    <a:pt x="5835" y="2287"/>
                  </a:lnTo>
                  <a:cubicBezTo>
                    <a:pt x="6049" y="2287"/>
                    <a:pt x="6168" y="2072"/>
                    <a:pt x="6049" y="1905"/>
                  </a:cubicBezTo>
                  <a:lnTo>
                    <a:pt x="4811" y="119"/>
                  </a:lnTo>
                  <a:cubicBezTo>
                    <a:pt x="4739" y="24"/>
                    <a:pt x="4692" y="0"/>
                    <a:pt x="459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55"/>
            <p:cNvSpPr/>
            <p:nvPr/>
          </p:nvSpPr>
          <p:spPr>
            <a:xfrm>
              <a:off x="2645757" y="3832215"/>
              <a:ext cx="64639" cy="68187"/>
            </a:xfrm>
            <a:custGeom>
              <a:rect b="b" l="l" r="r" t="t"/>
              <a:pathLst>
                <a:path extrusionOk="0" h="2287" w="2168">
                  <a:moveTo>
                    <a:pt x="1" y="1"/>
                  </a:moveTo>
                  <a:cubicBezTo>
                    <a:pt x="72" y="1"/>
                    <a:pt x="144" y="72"/>
                    <a:pt x="191" y="120"/>
                  </a:cubicBezTo>
                  <a:lnTo>
                    <a:pt x="1453" y="1906"/>
                  </a:lnTo>
                  <a:cubicBezTo>
                    <a:pt x="1572" y="2049"/>
                    <a:pt x="1453" y="2287"/>
                    <a:pt x="1239" y="2287"/>
                  </a:cubicBezTo>
                  <a:lnTo>
                    <a:pt x="1834" y="2287"/>
                  </a:lnTo>
                  <a:cubicBezTo>
                    <a:pt x="2049" y="2287"/>
                    <a:pt x="2168" y="2049"/>
                    <a:pt x="2049" y="1906"/>
                  </a:cubicBezTo>
                  <a:lnTo>
                    <a:pt x="787" y="120"/>
                  </a:lnTo>
                  <a:cubicBezTo>
                    <a:pt x="739" y="24"/>
                    <a:pt x="667" y="1"/>
                    <a:pt x="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5"/>
            <p:cNvSpPr/>
            <p:nvPr/>
          </p:nvSpPr>
          <p:spPr>
            <a:xfrm>
              <a:off x="2587528" y="3715071"/>
              <a:ext cx="65354" cy="68187"/>
            </a:xfrm>
            <a:custGeom>
              <a:rect b="b" l="l" r="r" t="t"/>
              <a:pathLst>
                <a:path extrusionOk="0" h="2287" w="2192">
                  <a:moveTo>
                    <a:pt x="1" y="0"/>
                  </a:moveTo>
                  <a:cubicBezTo>
                    <a:pt x="96" y="0"/>
                    <a:pt x="168" y="72"/>
                    <a:pt x="215" y="119"/>
                  </a:cubicBezTo>
                  <a:lnTo>
                    <a:pt x="1477" y="1905"/>
                  </a:lnTo>
                  <a:cubicBezTo>
                    <a:pt x="1596" y="2048"/>
                    <a:pt x="1477" y="2286"/>
                    <a:pt x="1263" y="2286"/>
                  </a:cubicBezTo>
                  <a:lnTo>
                    <a:pt x="1858" y="2286"/>
                  </a:lnTo>
                  <a:cubicBezTo>
                    <a:pt x="2073" y="2286"/>
                    <a:pt x="2192" y="2096"/>
                    <a:pt x="2073" y="1905"/>
                  </a:cubicBezTo>
                  <a:lnTo>
                    <a:pt x="811" y="119"/>
                  </a:lnTo>
                  <a:cubicBezTo>
                    <a:pt x="763" y="24"/>
                    <a:pt x="691" y="0"/>
                    <a:pt x="59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5"/>
            <p:cNvSpPr/>
            <p:nvPr/>
          </p:nvSpPr>
          <p:spPr>
            <a:xfrm>
              <a:off x="2529328" y="3600043"/>
              <a:ext cx="64639" cy="68187"/>
            </a:xfrm>
            <a:custGeom>
              <a:rect b="b" l="l" r="r" t="t"/>
              <a:pathLst>
                <a:path extrusionOk="0" h="2287" w="2168">
                  <a:moveTo>
                    <a:pt x="0" y="0"/>
                  </a:moveTo>
                  <a:cubicBezTo>
                    <a:pt x="72" y="0"/>
                    <a:pt x="143" y="48"/>
                    <a:pt x="191" y="119"/>
                  </a:cubicBezTo>
                  <a:lnTo>
                    <a:pt x="1453" y="1905"/>
                  </a:lnTo>
                  <a:cubicBezTo>
                    <a:pt x="1572" y="2048"/>
                    <a:pt x="1453" y="2287"/>
                    <a:pt x="1238" y="2287"/>
                  </a:cubicBezTo>
                  <a:lnTo>
                    <a:pt x="1834" y="2287"/>
                  </a:lnTo>
                  <a:cubicBezTo>
                    <a:pt x="2048" y="2287"/>
                    <a:pt x="2167" y="2048"/>
                    <a:pt x="2048" y="1905"/>
                  </a:cubicBezTo>
                  <a:lnTo>
                    <a:pt x="786" y="119"/>
                  </a:lnTo>
                  <a:cubicBezTo>
                    <a:pt x="738" y="24"/>
                    <a:pt x="667" y="0"/>
                    <a:pt x="59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5"/>
            <p:cNvSpPr/>
            <p:nvPr/>
          </p:nvSpPr>
          <p:spPr>
            <a:xfrm>
              <a:off x="2363883" y="3587252"/>
              <a:ext cx="92337" cy="92337"/>
            </a:xfrm>
            <a:custGeom>
              <a:rect b="b" l="l" r="r" t="t"/>
              <a:pathLst>
                <a:path extrusionOk="0" h="3097" w="3097">
                  <a:moveTo>
                    <a:pt x="1548" y="1"/>
                  </a:moveTo>
                  <a:cubicBezTo>
                    <a:pt x="691" y="1"/>
                    <a:pt x="0" y="691"/>
                    <a:pt x="0" y="1549"/>
                  </a:cubicBezTo>
                  <a:cubicBezTo>
                    <a:pt x="0" y="2406"/>
                    <a:pt x="691" y="3097"/>
                    <a:pt x="1548" y="3097"/>
                  </a:cubicBezTo>
                  <a:cubicBezTo>
                    <a:pt x="2406" y="3097"/>
                    <a:pt x="3096" y="2406"/>
                    <a:pt x="3096" y="1549"/>
                  </a:cubicBezTo>
                  <a:cubicBezTo>
                    <a:pt x="3096" y="691"/>
                    <a:pt x="2406" y="1"/>
                    <a:pt x="154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5"/>
            <p:cNvSpPr/>
            <p:nvPr/>
          </p:nvSpPr>
          <p:spPr>
            <a:xfrm>
              <a:off x="2363883" y="3703711"/>
              <a:ext cx="92337" cy="92337"/>
            </a:xfrm>
            <a:custGeom>
              <a:rect b="b" l="l" r="r" t="t"/>
              <a:pathLst>
                <a:path extrusionOk="0" h="3097" w="3097">
                  <a:moveTo>
                    <a:pt x="1548" y="0"/>
                  </a:moveTo>
                  <a:cubicBezTo>
                    <a:pt x="691" y="0"/>
                    <a:pt x="0" y="691"/>
                    <a:pt x="0" y="1548"/>
                  </a:cubicBezTo>
                  <a:cubicBezTo>
                    <a:pt x="0" y="2405"/>
                    <a:pt x="691" y="3096"/>
                    <a:pt x="1548" y="3096"/>
                  </a:cubicBezTo>
                  <a:cubicBezTo>
                    <a:pt x="2406" y="3096"/>
                    <a:pt x="3096" y="2405"/>
                    <a:pt x="3096" y="1548"/>
                  </a:cubicBezTo>
                  <a:cubicBezTo>
                    <a:pt x="3096" y="691"/>
                    <a:pt x="2406" y="0"/>
                    <a:pt x="154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5"/>
            <p:cNvSpPr/>
            <p:nvPr/>
          </p:nvSpPr>
          <p:spPr>
            <a:xfrm>
              <a:off x="2363883" y="3820855"/>
              <a:ext cx="92337" cy="92337"/>
            </a:xfrm>
            <a:custGeom>
              <a:rect b="b" l="l" r="r" t="t"/>
              <a:pathLst>
                <a:path extrusionOk="0" h="3097" w="3097">
                  <a:moveTo>
                    <a:pt x="1548" y="1"/>
                  </a:moveTo>
                  <a:cubicBezTo>
                    <a:pt x="691" y="1"/>
                    <a:pt x="0" y="691"/>
                    <a:pt x="0" y="1549"/>
                  </a:cubicBezTo>
                  <a:cubicBezTo>
                    <a:pt x="0" y="2406"/>
                    <a:pt x="691" y="3096"/>
                    <a:pt x="1548" y="3096"/>
                  </a:cubicBezTo>
                  <a:cubicBezTo>
                    <a:pt x="2406" y="3096"/>
                    <a:pt x="3096" y="2406"/>
                    <a:pt x="3096" y="1549"/>
                  </a:cubicBezTo>
                  <a:cubicBezTo>
                    <a:pt x="3096" y="691"/>
                    <a:pt x="2406" y="1"/>
                    <a:pt x="1548"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55"/>
            <p:cNvSpPr/>
            <p:nvPr/>
          </p:nvSpPr>
          <p:spPr>
            <a:xfrm>
              <a:off x="2378075" y="3591516"/>
              <a:ext cx="78145" cy="88074"/>
            </a:xfrm>
            <a:custGeom>
              <a:rect b="b" l="l" r="r" t="t"/>
              <a:pathLst>
                <a:path extrusionOk="0" h="2954" w="2621">
                  <a:moveTo>
                    <a:pt x="1715" y="1"/>
                  </a:moveTo>
                  <a:lnTo>
                    <a:pt x="1715" y="1"/>
                  </a:lnTo>
                  <a:cubicBezTo>
                    <a:pt x="2001" y="286"/>
                    <a:pt x="2192" y="691"/>
                    <a:pt x="2192" y="1120"/>
                  </a:cubicBezTo>
                  <a:cubicBezTo>
                    <a:pt x="2192" y="1977"/>
                    <a:pt x="1501" y="2668"/>
                    <a:pt x="644" y="2668"/>
                  </a:cubicBezTo>
                  <a:cubicBezTo>
                    <a:pt x="429" y="2668"/>
                    <a:pt x="215" y="2596"/>
                    <a:pt x="1" y="2501"/>
                  </a:cubicBezTo>
                  <a:lnTo>
                    <a:pt x="1" y="2501"/>
                  </a:lnTo>
                  <a:cubicBezTo>
                    <a:pt x="286" y="2787"/>
                    <a:pt x="667" y="2954"/>
                    <a:pt x="1072" y="2954"/>
                  </a:cubicBezTo>
                  <a:cubicBezTo>
                    <a:pt x="1953" y="2954"/>
                    <a:pt x="2620" y="2263"/>
                    <a:pt x="2620" y="1406"/>
                  </a:cubicBezTo>
                  <a:cubicBezTo>
                    <a:pt x="2620" y="786"/>
                    <a:pt x="2263" y="239"/>
                    <a:pt x="17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55"/>
            <p:cNvSpPr/>
            <p:nvPr/>
          </p:nvSpPr>
          <p:spPr>
            <a:xfrm>
              <a:off x="2378075" y="3707975"/>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2"/>
                    <a:pt x="2620" y="1405"/>
                  </a:cubicBezTo>
                  <a:cubicBezTo>
                    <a:pt x="2620" y="786"/>
                    <a:pt x="2263" y="238"/>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55"/>
            <p:cNvSpPr/>
            <p:nvPr/>
          </p:nvSpPr>
          <p:spPr>
            <a:xfrm>
              <a:off x="2378075" y="3825119"/>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3"/>
                    <a:pt x="2620" y="1406"/>
                  </a:cubicBezTo>
                  <a:cubicBezTo>
                    <a:pt x="2620" y="786"/>
                    <a:pt x="2263" y="239"/>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5"/>
            <p:cNvSpPr/>
            <p:nvPr/>
          </p:nvSpPr>
          <p:spPr>
            <a:xfrm>
              <a:off x="2356787" y="3582512"/>
              <a:ext cx="241442" cy="102772"/>
            </a:xfrm>
            <a:custGeom>
              <a:rect b="b" l="l" r="r" t="t"/>
              <a:pathLst>
                <a:path extrusionOk="0" h="3447" w="8098">
                  <a:moveTo>
                    <a:pt x="6406" y="731"/>
                  </a:moveTo>
                  <a:cubicBezTo>
                    <a:pt x="6430" y="731"/>
                    <a:pt x="6478" y="731"/>
                    <a:pt x="6478" y="755"/>
                  </a:cubicBezTo>
                  <a:lnTo>
                    <a:pt x="7716" y="2541"/>
                  </a:lnTo>
                  <a:cubicBezTo>
                    <a:pt x="7740" y="2565"/>
                    <a:pt x="7716" y="2613"/>
                    <a:pt x="7716" y="2636"/>
                  </a:cubicBezTo>
                  <a:cubicBezTo>
                    <a:pt x="7716" y="2660"/>
                    <a:pt x="7692" y="2660"/>
                    <a:pt x="7668" y="2660"/>
                  </a:cubicBezTo>
                  <a:lnTo>
                    <a:pt x="3263" y="2660"/>
                  </a:lnTo>
                  <a:cubicBezTo>
                    <a:pt x="3429" y="2398"/>
                    <a:pt x="3549" y="2041"/>
                    <a:pt x="3549" y="1684"/>
                  </a:cubicBezTo>
                  <a:cubicBezTo>
                    <a:pt x="3525" y="1350"/>
                    <a:pt x="3406" y="993"/>
                    <a:pt x="3215" y="731"/>
                  </a:cubicBezTo>
                  <a:close/>
                  <a:moveTo>
                    <a:pt x="1786" y="350"/>
                  </a:moveTo>
                  <a:cubicBezTo>
                    <a:pt x="2548" y="350"/>
                    <a:pt x="3167" y="969"/>
                    <a:pt x="3167" y="1708"/>
                  </a:cubicBezTo>
                  <a:cubicBezTo>
                    <a:pt x="3167" y="2446"/>
                    <a:pt x="2548" y="3089"/>
                    <a:pt x="1786" y="3089"/>
                  </a:cubicBezTo>
                  <a:cubicBezTo>
                    <a:pt x="1048" y="3089"/>
                    <a:pt x="429" y="2446"/>
                    <a:pt x="429" y="1708"/>
                  </a:cubicBezTo>
                  <a:cubicBezTo>
                    <a:pt x="429" y="969"/>
                    <a:pt x="1048" y="350"/>
                    <a:pt x="1786" y="350"/>
                  </a:cubicBezTo>
                  <a:close/>
                  <a:moveTo>
                    <a:pt x="1842" y="0"/>
                  </a:moveTo>
                  <a:cubicBezTo>
                    <a:pt x="1768" y="0"/>
                    <a:pt x="1694" y="6"/>
                    <a:pt x="1620" y="17"/>
                  </a:cubicBezTo>
                  <a:cubicBezTo>
                    <a:pt x="810" y="112"/>
                    <a:pt x="167" y="755"/>
                    <a:pt x="95" y="1589"/>
                  </a:cubicBezTo>
                  <a:cubicBezTo>
                    <a:pt x="0" y="2565"/>
                    <a:pt x="810" y="3446"/>
                    <a:pt x="1786" y="3446"/>
                  </a:cubicBezTo>
                  <a:cubicBezTo>
                    <a:pt x="2215" y="3446"/>
                    <a:pt x="2596" y="3279"/>
                    <a:pt x="2906" y="3041"/>
                  </a:cubicBezTo>
                  <a:lnTo>
                    <a:pt x="7621" y="3041"/>
                  </a:lnTo>
                  <a:cubicBezTo>
                    <a:pt x="7740" y="3041"/>
                    <a:pt x="7907" y="2994"/>
                    <a:pt x="7978" y="2875"/>
                  </a:cubicBezTo>
                  <a:cubicBezTo>
                    <a:pt x="8097" y="2732"/>
                    <a:pt x="8097" y="2517"/>
                    <a:pt x="7978" y="2374"/>
                  </a:cubicBezTo>
                  <a:lnTo>
                    <a:pt x="6740" y="588"/>
                  </a:lnTo>
                  <a:cubicBezTo>
                    <a:pt x="6644" y="469"/>
                    <a:pt x="6525" y="398"/>
                    <a:pt x="6382" y="398"/>
                  </a:cubicBezTo>
                  <a:lnTo>
                    <a:pt x="2906" y="398"/>
                  </a:lnTo>
                  <a:cubicBezTo>
                    <a:pt x="2624" y="157"/>
                    <a:pt x="2241" y="0"/>
                    <a:pt x="184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5"/>
            <p:cNvSpPr/>
            <p:nvPr/>
          </p:nvSpPr>
          <p:spPr>
            <a:xfrm>
              <a:off x="2356787" y="3697748"/>
              <a:ext cx="300356" cy="103249"/>
            </a:xfrm>
            <a:custGeom>
              <a:rect b="b" l="l" r="r" t="t"/>
              <a:pathLst>
                <a:path extrusionOk="0" h="3463" w="10074">
                  <a:moveTo>
                    <a:pt x="1786" y="367"/>
                  </a:moveTo>
                  <a:cubicBezTo>
                    <a:pt x="2548" y="367"/>
                    <a:pt x="3167" y="1010"/>
                    <a:pt x="3167" y="1748"/>
                  </a:cubicBezTo>
                  <a:cubicBezTo>
                    <a:pt x="3167" y="2486"/>
                    <a:pt x="2548" y="3106"/>
                    <a:pt x="1786" y="3106"/>
                  </a:cubicBezTo>
                  <a:cubicBezTo>
                    <a:pt x="1048" y="3106"/>
                    <a:pt x="429" y="2486"/>
                    <a:pt x="429" y="1748"/>
                  </a:cubicBezTo>
                  <a:cubicBezTo>
                    <a:pt x="429" y="1010"/>
                    <a:pt x="1048" y="367"/>
                    <a:pt x="1786" y="367"/>
                  </a:cubicBezTo>
                  <a:close/>
                  <a:moveTo>
                    <a:pt x="1775" y="1"/>
                  </a:moveTo>
                  <a:cubicBezTo>
                    <a:pt x="1716" y="1"/>
                    <a:pt x="1656" y="4"/>
                    <a:pt x="1596" y="10"/>
                  </a:cubicBezTo>
                  <a:cubicBezTo>
                    <a:pt x="786" y="105"/>
                    <a:pt x="119" y="772"/>
                    <a:pt x="72" y="1605"/>
                  </a:cubicBezTo>
                  <a:cubicBezTo>
                    <a:pt x="0" y="2605"/>
                    <a:pt x="810" y="3463"/>
                    <a:pt x="1786" y="3463"/>
                  </a:cubicBezTo>
                  <a:cubicBezTo>
                    <a:pt x="2215" y="3463"/>
                    <a:pt x="2596" y="3320"/>
                    <a:pt x="2906" y="3082"/>
                  </a:cubicBezTo>
                  <a:lnTo>
                    <a:pt x="9597" y="3082"/>
                  </a:lnTo>
                  <a:cubicBezTo>
                    <a:pt x="9716" y="3082"/>
                    <a:pt x="9859" y="3034"/>
                    <a:pt x="9955" y="2915"/>
                  </a:cubicBezTo>
                  <a:cubicBezTo>
                    <a:pt x="10074" y="2748"/>
                    <a:pt x="10074" y="2558"/>
                    <a:pt x="9955" y="2391"/>
                  </a:cubicBezTo>
                  <a:lnTo>
                    <a:pt x="8692" y="605"/>
                  </a:lnTo>
                  <a:cubicBezTo>
                    <a:pt x="8621" y="486"/>
                    <a:pt x="8502" y="438"/>
                    <a:pt x="8335" y="438"/>
                  </a:cubicBezTo>
                  <a:lnTo>
                    <a:pt x="7073" y="438"/>
                  </a:lnTo>
                  <a:cubicBezTo>
                    <a:pt x="6978" y="438"/>
                    <a:pt x="6906" y="486"/>
                    <a:pt x="6883" y="581"/>
                  </a:cubicBezTo>
                  <a:cubicBezTo>
                    <a:pt x="6859" y="700"/>
                    <a:pt x="6954" y="796"/>
                    <a:pt x="7073" y="796"/>
                  </a:cubicBezTo>
                  <a:lnTo>
                    <a:pt x="8335" y="796"/>
                  </a:lnTo>
                  <a:cubicBezTo>
                    <a:pt x="8359" y="796"/>
                    <a:pt x="8407" y="796"/>
                    <a:pt x="8407" y="819"/>
                  </a:cubicBezTo>
                  <a:lnTo>
                    <a:pt x="9645" y="2605"/>
                  </a:lnTo>
                  <a:cubicBezTo>
                    <a:pt x="9693" y="2629"/>
                    <a:pt x="9645" y="2677"/>
                    <a:pt x="9645" y="2701"/>
                  </a:cubicBezTo>
                  <a:cubicBezTo>
                    <a:pt x="9645" y="2725"/>
                    <a:pt x="9621" y="2725"/>
                    <a:pt x="9597" y="2725"/>
                  </a:cubicBezTo>
                  <a:lnTo>
                    <a:pt x="3191" y="2725"/>
                  </a:lnTo>
                  <a:cubicBezTo>
                    <a:pt x="3382" y="2463"/>
                    <a:pt x="3501" y="2105"/>
                    <a:pt x="3501" y="1748"/>
                  </a:cubicBezTo>
                  <a:cubicBezTo>
                    <a:pt x="3501" y="1391"/>
                    <a:pt x="3382" y="1058"/>
                    <a:pt x="3191" y="772"/>
                  </a:cubicBezTo>
                  <a:lnTo>
                    <a:pt x="6240" y="772"/>
                  </a:lnTo>
                  <a:cubicBezTo>
                    <a:pt x="6311" y="772"/>
                    <a:pt x="6382" y="700"/>
                    <a:pt x="6406" y="605"/>
                  </a:cubicBezTo>
                  <a:cubicBezTo>
                    <a:pt x="6430" y="486"/>
                    <a:pt x="6359" y="415"/>
                    <a:pt x="6240" y="415"/>
                  </a:cubicBezTo>
                  <a:lnTo>
                    <a:pt x="2858" y="415"/>
                  </a:lnTo>
                  <a:cubicBezTo>
                    <a:pt x="2587" y="144"/>
                    <a:pt x="2189" y="1"/>
                    <a:pt x="177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5"/>
            <p:cNvSpPr/>
            <p:nvPr/>
          </p:nvSpPr>
          <p:spPr>
            <a:xfrm>
              <a:off x="2356787" y="3816592"/>
              <a:ext cx="357154" cy="102832"/>
            </a:xfrm>
            <a:custGeom>
              <a:rect b="b" l="l" r="r" t="t"/>
              <a:pathLst>
                <a:path extrusionOk="0" h="3449" w="11979">
                  <a:moveTo>
                    <a:pt x="1786" y="310"/>
                  </a:moveTo>
                  <a:cubicBezTo>
                    <a:pt x="2548" y="310"/>
                    <a:pt x="3167" y="953"/>
                    <a:pt x="3167" y="1692"/>
                  </a:cubicBezTo>
                  <a:cubicBezTo>
                    <a:pt x="3167" y="2430"/>
                    <a:pt x="2572" y="3049"/>
                    <a:pt x="1786" y="3049"/>
                  </a:cubicBezTo>
                  <a:cubicBezTo>
                    <a:pt x="1048" y="3049"/>
                    <a:pt x="429" y="2430"/>
                    <a:pt x="429" y="1692"/>
                  </a:cubicBezTo>
                  <a:cubicBezTo>
                    <a:pt x="429" y="953"/>
                    <a:pt x="1048" y="310"/>
                    <a:pt x="1786" y="310"/>
                  </a:cubicBezTo>
                  <a:close/>
                  <a:moveTo>
                    <a:pt x="1786" y="1"/>
                  </a:moveTo>
                  <a:cubicBezTo>
                    <a:pt x="810" y="1"/>
                    <a:pt x="0" y="858"/>
                    <a:pt x="72" y="1858"/>
                  </a:cubicBezTo>
                  <a:cubicBezTo>
                    <a:pt x="119" y="2668"/>
                    <a:pt x="786" y="3359"/>
                    <a:pt x="1596" y="3430"/>
                  </a:cubicBezTo>
                  <a:cubicBezTo>
                    <a:pt x="1673" y="3442"/>
                    <a:pt x="1751" y="3448"/>
                    <a:pt x="1829" y="3448"/>
                  </a:cubicBezTo>
                  <a:cubicBezTo>
                    <a:pt x="2213" y="3448"/>
                    <a:pt x="2601" y="3306"/>
                    <a:pt x="2858" y="3049"/>
                  </a:cubicBezTo>
                  <a:lnTo>
                    <a:pt x="3906" y="3049"/>
                  </a:lnTo>
                  <a:cubicBezTo>
                    <a:pt x="4001" y="3049"/>
                    <a:pt x="4049" y="3001"/>
                    <a:pt x="4072" y="2906"/>
                  </a:cubicBezTo>
                  <a:cubicBezTo>
                    <a:pt x="4120" y="2787"/>
                    <a:pt x="4025" y="2692"/>
                    <a:pt x="3906" y="2692"/>
                  </a:cubicBezTo>
                  <a:lnTo>
                    <a:pt x="3191" y="2692"/>
                  </a:lnTo>
                  <a:cubicBezTo>
                    <a:pt x="3358" y="2430"/>
                    <a:pt x="3477" y="2073"/>
                    <a:pt x="3477" y="1715"/>
                  </a:cubicBezTo>
                  <a:cubicBezTo>
                    <a:pt x="3477" y="1358"/>
                    <a:pt x="3358" y="1025"/>
                    <a:pt x="3191" y="739"/>
                  </a:cubicBezTo>
                  <a:lnTo>
                    <a:pt x="10264" y="739"/>
                  </a:lnTo>
                  <a:cubicBezTo>
                    <a:pt x="10312" y="739"/>
                    <a:pt x="10336" y="739"/>
                    <a:pt x="10336" y="763"/>
                  </a:cubicBezTo>
                  <a:lnTo>
                    <a:pt x="11574" y="2549"/>
                  </a:lnTo>
                  <a:cubicBezTo>
                    <a:pt x="11622" y="2573"/>
                    <a:pt x="11574" y="2620"/>
                    <a:pt x="11574" y="2644"/>
                  </a:cubicBezTo>
                  <a:cubicBezTo>
                    <a:pt x="11574" y="2668"/>
                    <a:pt x="11550" y="2668"/>
                    <a:pt x="11526" y="2668"/>
                  </a:cubicBezTo>
                  <a:lnTo>
                    <a:pt x="4739" y="2668"/>
                  </a:lnTo>
                  <a:cubicBezTo>
                    <a:pt x="4644" y="2668"/>
                    <a:pt x="4596" y="2739"/>
                    <a:pt x="4573" y="2811"/>
                  </a:cubicBezTo>
                  <a:cubicBezTo>
                    <a:pt x="4525" y="2930"/>
                    <a:pt x="4620" y="3025"/>
                    <a:pt x="4739" y="3025"/>
                  </a:cubicBezTo>
                  <a:lnTo>
                    <a:pt x="11526" y="3025"/>
                  </a:lnTo>
                  <a:cubicBezTo>
                    <a:pt x="11645" y="3025"/>
                    <a:pt x="11788" y="2978"/>
                    <a:pt x="11884" y="2858"/>
                  </a:cubicBezTo>
                  <a:cubicBezTo>
                    <a:pt x="11979" y="2692"/>
                    <a:pt x="11979" y="2501"/>
                    <a:pt x="11884" y="2335"/>
                  </a:cubicBezTo>
                  <a:lnTo>
                    <a:pt x="10645" y="548"/>
                  </a:lnTo>
                  <a:cubicBezTo>
                    <a:pt x="10550" y="429"/>
                    <a:pt x="10431" y="382"/>
                    <a:pt x="10288" y="382"/>
                  </a:cubicBezTo>
                  <a:lnTo>
                    <a:pt x="2906" y="382"/>
                  </a:lnTo>
                  <a:cubicBezTo>
                    <a:pt x="2596" y="144"/>
                    <a:pt x="2215" y="1"/>
                    <a:pt x="17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0" name="Google Shape;3260;p55"/>
          <p:cNvGrpSpPr/>
          <p:nvPr/>
        </p:nvGrpSpPr>
        <p:grpSpPr>
          <a:xfrm>
            <a:off x="1065573" y="4146767"/>
            <a:ext cx="354321" cy="355039"/>
            <a:chOff x="1713260" y="4146767"/>
            <a:chExt cx="354321" cy="355039"/>
          </a:xfrm>
        </p:grpSpPr>
        <p:sp>
          <p:nvSpPr>
            <p:cNvPr id="3261" name="Google Shape;3261;p55"/>
            <p:cNvSpPr/>
            <p:nvPr/>
          </p:nvSpPr>
          <p:spPr>
            <a:xfrm>
              <a:off x="1804137" y="4237644"/>
              <a:ext cx="171854" cy="172569"/>
            </a:xfrm>
            <a:custGeom>
              <a:rect b="b" l="l" r="r" t="t"/>
              <a:pathLst>
                <a:path extrusionOk="0" h="5788" w="5764">
                  <a:moveTo>
                    <a:pt x="2882" y="1"/>
                  </a:moveTo>
                  <a:cubicBezTo>
                    <a:pt x="1287" y="1"/>
                    <a:pt x="1" y="1310"/>
                    <a:pt x="1" y="2906"/>
                  </a:cubicBezTo>
                  <a:cubicBezTo>
                    <a:pt x="1" y="4478"/>
                    <a:pt x="1287" y="5788"/>
                    <a:pt x="2882" y="5788"/>
                  </a:cubicBezTo>
                  <a:cubicBezTo>
                    <a:pt x="4478" y="5788"/>
                    <a:pt x="5764" y="4478"/>
                    <a:pt x="5764" y="2906"/>
                  </a:cubicBezTo>
                  <a:cubicBezTo>
                    <a:pt x="5764" y="1310"/>
                    <a:pt x="4478" y="1"/>
                    <a:pt x="288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55"/>
            <p:cNvSpPr/>
            <p:nvPr/>
          </p:nvSpPr>
          <p:spPr>
            <a:xfrm>
              <a:off x="1836099" y="4248288"/>
              <a:ext cx="140608" cy="161925"/>
            </a:xfrm>
            <a:custGeom>
              <a:rect b="b" l="l" r="r" t="t"/>
              <a:pathLst>
                <a:path extrusionOk="0" h="5431" w="4716">
                  <a:moveTo>
                    <a:pt x="3215" y="1"/>
                  </a:moveTo>
                  <a:lnTo>
                    <a:pt x="3215" y="1"/>
                  </a:lnTo>
                  <a:cubicBezTo>
                    <a:pt x="3882" y="549"/>
                    <a:pt x="4287" y="1358"/>
                    <a:pt x="4287" y="2239"/>
                  </a:cubicBezTo>
                  <a:cubicBezTo>
                    <a:pt x="4287" y="3859"/>
                    <a:pt x="3001" y="5121"/>
                    <a:pt x="1405" y="5121"/>
                  </a:cubicBezTo>
                  <a:cubicBezTo>
                    <a:pt x="905" y="5121"/>
                    <a:pt x="429" y="5002"/>
                    <a:pt x="0" y="4764"/>
                  </a:cubicBezTo>
                  <a:lnTo>
                    <a:pt x="0" y="4764"/>
                  </a:lnTo>
                  <a:cubicBezTo>
                    <a:pt x="477" y="5192"/>
                    <a:pt x="1143" y="5431"/>
                    <a:pt x="1810" y="5431"/>
                  </a:cubicBezTo>
                  <a:cubicBezTo>
                    <a:pt x="3430" y="5431"/>
                    <a:pt x="4716" y="4145"/>
                    <a:pt x="4716" y="2549"/>
                  </a:cubicBezTo>
                  <a:cubicBezTo>
                    <a:pt x="4716" y="1477"/>
                    <a:pt x="4120" y="525"/>
                    <a:pt x="3215"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5"/>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5"/>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55"/>
            <p:cNvSpPr/>
            <p:nvPr/>
          </p:nvSpPr>
          <p:spPr>
            <a:xfrm>
              <a:off x="1718925" y="4151746"/>
              <a:ext cx="343707" cy="343678"/>
            </a:xfrm>
            <a:custGeom>
              <a:rect b="b" l="l" r="r" t="t"/>
              <a:pathLst>
                <a:path extrusionOk="0" h="11527" w="11528">
                  <a:moveTo>
                    <a:pt x="5740" y="0"/>
                  </a:moveTo>
                  <a:cubicBezTo>
                    <a:pt x="2740" y="0"/>
                    <a:pt x="263" y="2334"/>
                    <a:pt x="1" y="5263"/>
                  </a:cubicBezTo>
                  <a:cubicBezTo>
                    <a:pt x="1" y="5335"/>
                    <a:pt x="25" y="5358"/>
                    <a:pt x="72" y="5358"/>
                  </a:cubicBezTo>
                  <a:lnTo>
                    <a:pt x="1549" y="5358"/>
                  </a:lnTo>
                  <a:cubicBezTo>
                    <a:pt x="1573" y="5358"/>
                    <a:pt x="1620" y="5335"/>
                    <a:pt x="1620" y="5287"/>
                  </a:cubicBezTo>
                  <a:cubicBezTo>
                    <a:pt x="1867" y="3235"/>
                    <a:pt x="3598" y="1660"/>
                    <a:pt x="5718" y="1660"/>
                  </a:cubicBezTo>
                  <a:cubicBezTo>
                    <a:pt x="6058" y="1660"/>
                    <a:pt x="6409" y="1701"/>
                    <a:pt x="6764" y="1786"/>
                  </a:cubicBezTo>
                  <a:cubicBezTo>
                    <a:pt x="8074" y="2096"/>
                    <a:pt x="9408" y="3453"/>
                    <a:pt x="9741" y="4763"/>
                  </a:cubicBezTo>
                  <a:cubicBezTo>
                    <a:pt x="10360" y="7311"/>
                    <a:pt x="8598" y="9621"/>
                    <a:pt x="6216" y="9907"/>
                  </a:cubicBezTo>
                  <a:cubicBezTo>
                    <a:pt x="6193" y="9907"/>
                    <a:pt x="6169" y="9954"/>
                    <a:pt x="6169" y="9978"/>
                  </a:cubicBezTo>
                  <a:lnTo>
                    <a:pt x="6169" y="11455"/>
                  </a:lnTo>
                  <a:cubicBezTo>
                    <a:pt x="6169" y="11502"/>
                    <a:pt x="6216" y="11526"/>
                    <a:pt x="6264" y="11526"/>
                  </a:cubicBezTo>
                  <a:cubicBezTo>
                    <a:pt x="9193" y="11264"/>
                    <a:pt x="11527" y="8788"/>
                    <a:pt x="11527" y="5787"/>
                  </a:cubicBezTo>
                  <a:cubicBezTo>
                    <a:pt x="11527" y="2596"/>
                    <a:pt x="8931" y="0"/>
                    <a:pt x="574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55"/>
            <p:cNvSpPr/>
            <p:nvPr/>
          </p:nvSpPr>
          <p:spPr>
            <a:xfrm>
              <a:off x="1902826" y="4173750"/>
              <a:ext cx="159808" cy="321674"/>
            </a:xfrm>
            <a:custGeom>
              <a:rect b="b" l="l" r="r" t="t"/>
              <a:pathLst>
                <a:path extrusionOk="0" h="10789" w="5360">
                  <a:moveTo>
                    <a:pt x="2406" y="0"/>
                  </a:moveTo>
                  <a:cubicBezTo>
                    <a:pt x="3906" y="1048"/>
                    <a:pt x="4883" y="2763"/>
                    <a:pt x="4883" y="4739"/>
                  </a:cubicBezTo>
                  <a:cubicBezTo>
                    <a:pt x="4883" y="7621"/>
                    <a:pt x="2763" y="10050"/>
                    <a:pt x="1" y="10455"/>
                  </a:cubicBezTo>
                  <a:lnTo>
                    <a:pt x="1" y="10717"/>
                  </a:lnTo>
                  <a:cubicBezTo>
                    <a:pt x="1" y="10764"/>
                    <a:pt x="48" y="10788"/>
                    <a:pt x="96" y="10788"/>
                  </a:cubicBezTo>
                  <a:cubicBezTo>
                    <a:pt x="3025" y="10526"/>
                    <a:pt x="5359" y="8050"/>
                    <a:pt x="5359" y="5049"/>
                  </a:cubicBezTo>
                  <a:cubicBezTo>
                    <a:pt x="5359" y="2906"/>
                    <a:pt x="4192" y="1024"/>
                    <a:pt x="240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5"/>
            <p:cNvSpPr/>
            <p:nvPr/>
          </p:nvSpPr>
          <p:spPr>
            <a:xfrm>
              <a:off x="1713260" y="4146767"/>
              <a:ext cx="354321" cy="352920"/>
            </a:xfrm>
            <a:custGeom>
              <a:rect b="b" l="l" r="r" t="t"/>
              <a:pathLst>
                <a:path extrusionOk="0" h="11837" w="11884">
                  <a:moveTo>
                    <a:pt x="5930" y="0"/>
                  </a:moveTo>
                  <a:cubicBezTo>
                    <a:pt x="4454" y="0"/>
                    <a:pt x="3025" y="548"/>
                    <a:pt x="1929" y="1572"/>
                  </a:cubicBezTo>
                  <a:cubicBezTo>
                    <a:pt x="810" y="2572"/>
                    <a:pt x="167" y="3954"/>
                    <a:pt x="0" y="5406"/>
                  </a:cubicBezTo>
                  <a:cubicBezTo>
                    <a:pt x="0" y="5525"/>
                    <a:pt x="72" y="5644"/>
                    <a:pt x="191" y="5668"/>
                  </a:cubicBezTo>
                  <a:lnTo>
                    <a:pt x="1739" y="5668"/>
                  </a:lnTo>
                  <a:cubicBezTo>
                    <a:pt x="1858" y="5668"/>
                    <a:pt x="1977" y="5597"/>
                    <a:pt x="1977" y="5454"/>
                  </a:cubicBezTo>
                  <a:cubicBezTo>
                    <a:pt x="2215" y="3477"/>
                    <a:pt x="3906" y="1953"/>
                    <a:pt x="5930" y="1953"/>
                  </a:cubicBezTo>
                  <a:cubicBezTo>
                    <a:pt x="6597" y="1953"/>
                    <a:pt x="7240" y="2144"/>
                    <a:pt x="7812" y="2429"/>
                  </a:cubicBezTo>
                  <a:cubicBezTo>
                    <a:pt x="7838" y="2449"/>
                    <a:pt x="7866" y="2458"/>
                    <a:pt x="7893" y="2458"/>
                  </a:cubicBezTo>
                  <a:cubicBezTo>
                    <a:pt x="7965" y="2458"/>
                    <a:pt x="8032" y="2397"/>
                    <a:pt x="8050" y="2310"/>
                  </a:cubicBezTo>
                  <a:cubicBezTo>
                    <a:pt x="8074" y="2215"/>
                    <a:pt x="8026" y="2144"/>
                    <a:pt x="7954" y="2096"/>
                  </a:cubicBezTo>
                  <a:cubicBezTo>
                    <a:pt x="7335" y="1786"/>
                    <a:pt x="6621" y="1596"/>
                    <a:pt x="5930" y="1596"/>
                  </a:cubicBezTo>
                  <a:cubicBezTo>
                    <a:pt x="3787" y="1596"/>
                    <a:pt x="1953" y="3168"/>
                    <a:pt x="1644" y="5311"/>
                  </a:cubicBezTo>
                  <a:lnTo>
                    <a:pt x="358" y="5311"/>
                  </a:lnTo>
                  <a:cubicBezTo>
                    <a:pt x="524" y="3977"/>
                    <a:pt x="1143" y="2715"/>
                    <a:pt x="2144" y="1810"/>
                  </a:cubicBezTo>
                  <a:cubicBezTo>
                    <a:pt x="3192" y="858"/>
                    <a:pt x="4525" y="310"/>
                    <a:pt x="5930" y="310"/>
                  </a:cubicBezTo>
                  <a:cubicBezTo>
                    <a:pt x="7431" y="310"/>
                    <a:pt x="8812" y="905"/>
                    <a:pt x="9883" y="1953"/>
                  </a:cubicBezTo>
                  <a:cubicBezTo>
                    <a:pt x="10955" y="3025"/>
                    <a:pt x="11527" y="4430"/>
                    <a:pt x="11527" y="5906"/>
                  </a:cubicBezTo>
                  <a:cubicBezTo>
                    <a:pt x="11527" y="7311"/>
                    <a:pt x="11003" y="8669"/>
                    <a:pt x="10050" y="9693"/>
                  </a:cubicBezTo>
                  <a:cubicBezTo>
                    <a:pt x="9121" y="10717"/>
                    <a:pt x="7859" y="11336"/>
                    <a:pt x="6526" y="11479"/>
                  </a:cubicBezTo>
                  <a:lnTo>
                    <a:pt x="6526" y="10193"/>
                  </a:lnTo>
                  <a:cubicBezTo>
                    <a:pt x="8645" y="9907"/>
                    <a:pt x="10241" y="8097"/>
                    <a:pt x="10241" y="5906"/>
                  </a:cubicBezTo>
                  <a:cubicBezTo>
                    <a:pt x="10241" y="4644"/>
                    <a:pt x="9693" y="3406"/>
                    <a:pt x="8669" y="2572"/>
                  </a:cubicBezTo>
                  <a:cubicBezTo>
                    <a:pt x="8645" y="2549"/>
                    <a:pt x="8609" y="2537"/>
                    <a:pt x="8571" y="2537"/>
                  </a:cubicBezTo>
                  <a:cubicBezTo>
                    <a:pt x="8532" y="2537"/>
                    <a:pt x="8490" y="2549"/>
                    <a:pt x="8455" y="2572"/>
                  </a:cubicBezTo>
                  <a:cubicBezTo>
                    <a:pt x="8383" y="2644"/>
                    <a:pt x="8383" y="2787"/>
                    <a:pt x="8455" y="2858"/>
                  </a:cubicBezTo>
                  <a:cubicBezTo>
                    <a:pt x="9383" y="3620"/>
                    <a:pt x="9931" y="4716"/>
                    <a:pt x="9931" y="5906"/>
                  </a:cubicBezTo>
                  <a:cubicBezTo>
                    <a:pt x="9931" y="7931"/>
                    <a:pt x="8407" y="9621"/>
                    <a:pt x="6406" y="9860"/>
                  </a:cubicBezTo>
                  <a:cubicBezTo>
                    <a:pt x="6287" y="9860"/>
                    <a:pt x="6192" y="9979"/>
                    <a:pt x="6192" y="10098"/>
                  </a:cubicBezTo>
                  <a:lnTo>
                    <a:pt x="6192" y="11598"/>
                  </a:lnTo>
                  <a:lnTo>
                    <a:pt x="6192" y="11622"/>
                  </a:lnTo>
                  <a:cubicBezTo>
                    <a:pt x="6240" y="11741"/>
                    <a:pt x="6335" y="11836"/>
                    <a:pt x="6430" y="11836"/>
                  </a:cubicBezTo>
                  <a:lnTo>
                    <a:pt x="6478" y="11836"/>
                  </a:lnTo>
                  <a:cubicBezTo>
                    <a:pt x="7954" y="11717"/>
                    <a:pt x="9336" y="11026"/>
                    <a:pt x="10312" y="9931"/>
                  </a:cubicBezTo>
                  <a:cubicBezTo>
                    <a:pt x="11312" y="8836"/>
                    <a:pt x="11884" y="7407"/>
                    <a:pt x="11884" y="5906"/>
                  </a:cubicBezTo>
                  <a:cubicBezTo>
                    <a:pt x="11884" y="4358"/>
                    <a:pt x="11265" y="2882"/>
                    <a:pt x="10122" y="1739"/>
                  </a:cubicBezTo>
                  <a:cubicBezTo>
                    <a:pt x="9002" y="620"/>
                    <a:pt x="7526"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5"/>
            <p:cNvSpPr/>
            <p:nvPr/>
          </p:nvSpPr>
          <p:spPr>
            <a:xfrm>
              <a:off x="1715377" y="4332785"/>
              <a:ext cx="169021" cy="169021"/>
            </a:xfrm>
            <a:custGeom>
              <a:rect b="b" l="l" r="r" t="t"/>
              <a:pathLst>
                <a:path extrusionOk="0" h="5669" w="5669">
                  <a:moveTo>
                    <a:pt x="215" y="1"/>
                  </a:moveTo>
                  <a:cubicBezTo>
                    <a:pt x="72" y="25"/>
                    <a:pt x="1" y="144"/>
                    <a:pt x="1" y="263"/>
                  </a:cubicBezTo>
                  <a:cubicBezTo>
                    <a:pt x="191" y="2454"/>
                    <a:pt x="1549" y="4311"/>
                    <a:pt x="3549" y="5216"/>
                  </a:cubicBezTo>
                  <a:cubicBezTo>
                    <a:pt x="3572" y="5222"/>
                    <a:pt x="3593" y="5225"/>
                    <a:pt x="3613" y="5225"/>
                  </a:cubicBezTo>
                  <a:cubicBezTo>
                    <a:pt x="3678" y="5225"/>
                    <a:pt x="3733" y="5194"/>
                    <a:pt x="3787" y="5121"/>
                  </a:cubicBezTo>
                  <a:cubicBezTo>
                    <a:pt x="3811" y="5026"/>
                    <a:pt x="3787" y="4954"/>
                    <a:pt x="3692" y="4883"/>
                  </a:cubicBezTo>
                  <a:cubicBezTo>
                    <a:pt x="1858" y="4073"/>
                    <a:pt x="596" y="2358"/>
                    <a:pt x="358" y="358"/>
                  </a:cubicBezTo>
                  <a:lnTo>
                    <a:pt x="1644" y="358"/>
                  </a:lnTo>
                  <a:cubicBezTo>
                    <a:pt x="1763" y="1287"/>
                    <a:pt x="2216" y="2144"/>
                    <a:pt x="2859" y="2811"/>
                  </a:cubicBezTo>
                  <a:cubicBezTo>
                    <a:pt x="3525" y="3454"/>
                    <a:pt x="4383" y="3906"/>
                    <a:pt x="5311" y="4025"/>
                  </a:cubicBezTo>
                  <a:lnTo>
                    <a:pt x="5311" y="5311"/>
                  </a:lnTo>
                  <a:cubicBezTo>
                    <a:pt x="5002" y="5264"/>
                    <a:pt x="4668" y="5216"/>
                    <a:pt x="4383" y="5121"/>
                  </a:cubicBezTo>
                  <a:cubicBezTo>
                    <a:pt x="4359" y="5121"/>
                    <a:pt x="4287" y="5121"/>
                    <a:pt x="4264" y="5145"/>
                  </a:cubicBezTo>
                  <a:cubicBezTo>
                    <a:pt x="4121" y="5264"/>
                    <a:pt x="4168" y="5430"/>
                    <a:pt x="4311" y="5478"/>
                  </a:cubicBezTo>
                  <a:cubicBezTo>
                    <a:pt x="4668" y="5573"/>
                    <a:pt x="5026" y="5621"/>
                    <a:pt x="5383" y="5669"/>
                  </a:cubicBezTo>
                  <a:lnTo>
                    <a:pt x="5431" y="5669"/>
                  </a:lnTo>
                  <a:cubicBezTo>
                    <a:pt x="5550" y="5669"/>
                    <a:pt x="5621" y="5573"/>
                    <a:pt x="5669" y="5454"/>
                  </a:cubicBezTo>
                  <a:lnTo>
                    <a:pt x="5669" y="5430"/>
                  </a:lnTo>
                  <a:lnTo>
                    <a:pt x="5669" y="3906"/>
                  </a:lnTo>
                  <a:cubicBezTo>
                    <a:pt x="5621" y="3787"/>
                    <a:pt x="5550" y="3668"/>
                    <a:pt x="5431" y="3668"/>
                  </a:cubicBezTo>
                  <a:cubicBezTo>
                    <a:pt x="4549" y="3549"/>
                    <a:pt x="3716" y="3168"/>
                    <a:pt x="3097" y="2525"/>
                  </a:cubicBezTo>
                  <a:cubicBezTo>
                    <a:pt x="2478" y="1906"/>
                    <a:pt x="2049" y="1072"/>
                    <a:pt x="1977" y="215"/>
                  </a:cubicBezTo>
                  <a:cubicBezTo>
                    <a:pt x="1977" y="96"/>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5"/>
            <p:cNvSpPr/>
            <p:nvPr/>
          </p:nvSpPr>
          <p:spPr>
            <a:xfrm>
              <a:off x="1799158" y="4232665"/>
              <a:ext cx="182527" cy="182527"/>
            </a:xfrm>
            <a:custGeom>
              <a:rect b="b" l="l" r="r" t="t"/>
              <a:pathLst>
                <a:path extrusionOk="0" h="6122" w="6122">
                  <a:moveTo>
                    <a:pt x="3049" y="382"/>
                  </a:moveTo>
                  <a:cubicBezTo>
                    <a:pt x="4550" y="382"/>
                    <a:pt x="5764" y="1596"/>
                    <a:pt x="5764" y="3097"/>
                  </a:cubicBezTo>
                  <a:cubicBezTo>
                    <a:pt x="5788" y="4573"/>
                    <a:pt x="4573" y="5812"/>
                    <a:pt x="3049" y="5812"/>
                  </a:cubicBezTo>
                  <a:cubicBezTo>
                    <a:pt x="1573" y="5812"/>
                    <a:pt x="358" y="4573"/>
                    <a:pt x="358" y="3097"/>
                  </a:cubicBezTo>
                  <a:cubicBezTo>
                    <a:pt x="358" y="1596"/>
                    <a:pt x="1573" y="382"/>
                    <a:pt x="3049" y="382"/>
                  </a:cubicBezTo>
                  <a:close/>
                  <a:moveTo>
                    <a:pt x="3049" y="1"/>
                  </a:moveTo>
                  <a:cubicBezTo>
                    <a:pt x="1358" y="1"/>
                    <a:pt x="1" y="1358"/>
                    <a:pt x="1" y="3073"/>
                  </a:cubicBezTo>
                  <a:cubicBezTo>
                    <a:pt x="1" y="4764"/>
                    <a:pt x="1358" y="6121"/>
                    <a:pt x="3049" y="6121"/>
                  </a:cubicBezTo>
                  <a:cubicBezTo>
                    <a:pt x="4764" y="6121"/>
                    <a:pt x="6121" y="4764"/>
                    <a:pt x="6121" y="3073"/>
                  </a:cubicBezTo>
                  <a:cubicBezTo>
                    <a:pt x="6121" y="1358"/>
                    <a:pt x="4764"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55"/>
            <p:cNvSpPr/>
            <p:nvPr/>
          </p:nvSpPr>
          <p:spPr>
            <a:xfrm>
              <a:off x="1851007" y="4297305"/>
              <a:ext cx="79546" cy="10674"/>
            </a:xfrm>
            <a:custGeom>
              <a:rect b="b" l="l" r="r" t="t"/>
              <a:pathLst>
                <a:path extrusionOk="0" h="358" w="2668">
                  <a:moveTo>
                    <a:pt x="215" y="0"/>
                  </a:moveTo>
                  <a:cubicBezTo>
                    <a:pt x="119" y="0"/>
                    <a:pt x="72" y="71"/>
                    <a:pt x="48" y="143"/>
                  </a:cubicBezTo>
                  <a:cubicBezTo>
                    <a:pt x="0" y="262"/>
                    <a:pt x="96" y="357"/>
                    <a:pt x="215" y="357"/>
                  </a:cubicBezTo>
                  <a:lnTo>
                    <a:pt x="2477" y="357"/>
                  </a:lnTo>
                  <a:cubicBezTo>
                    <a:pt x="2572" y="357"/>
                    <a:pt x="2620" y="310"/>
                    <a:pt x="2668" y="214"/>
                  </a:cubicBezTo>
                  <a:cubicBezTo>
                    <a:pt x="2668" y="119"/>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55"/>
            <p:cNvSpPr/>
            <p:nvPr/>
          </p:nvSpPr>
          <p:spPr>
            <a:xfrm>
              <a:off x="1851007" y="4318593"/>
              <a:ext cx="79546" cy="10674"/>
            </a:xfrm>
            <a:custGeom>
              <a:rect b="b" l="l" r="r" t="t"/>
              <a:pathLst>
                <a:path extrusionOk="0" h="358" w="2668">
                  <a:moveTo>
                    <a:pt x="215" y="0"/>
                  </a:moveTo>
                  <a:cubicBezTo>
                    <a:pt x="119" y="0"/>
                    <a:pt x="72" y="72"/>
                    <a:pt x="48" y="143"/>
                  </a:cubicBezTo>
                  <a:cubicBezTo>
                    <a:pt x="0" y="262"/>
                    <a:pt x="96" y="358"/>
                    <a:pt x="215" y="358"/>
                  </a:cubicBezTo>
                  <a:lnTo>
                    <a:pt x="2477" y="358"/>
                  </a:lnTo>
                  <a:cubicBezTo>
                    <a:pt x="2572" y="358"/>
                    <a:pt x="2620" y="310"/>
                    <a:pt x="2668" y="215"/>
                  </a:cubicBezTo>
                  <a:cubicBezTo>
                    <a:pt x="2668" y="120"/>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5"/>
            <p:cNvSpPr/>
            <p:nvPr/>
          </p:nvSpPr>
          <p:spPr>
            <a:xfrm>
              <a:off x="1867346" y="4340596"/>
              <a:ext cx="46183" cy="10674"/>
            </a:xfrm>
            <a:custGeom>
              <a:rect b="b" l="l" r="r" t="t"/>
              <a:pathLst>
                <a:path extrusionOk="0" h="358" w="1549">
                  <a:moveTo>
                    <a:pt x="214" y="1"/>
                  </a:moveTo>
                  <a:cubicBezTo>
                    <a:pt x="119" y="1"/>
                    <a:pt x="48" y="72"/>
                    <a:pt x="24" y="167"/>
                  </a:cubicBezTo>
                  <a:cubicBezTo>
                    <a:pt x="0" y="286"/>
                    <a:pt x="95" y="358"/>
                    <a:pt x="214" y="358"/>
                  </a:cubicBezTo>
                  <a:lnTo>
                    <a:pt x="1334" y="358"/>
                  </a:lnTo>
                  <a:cubicBezTo>
                    <a:pt x="1429" y="358"/>
                    <a:pt x="1477" y="310"/>
                    <a:pt x="1524" y="215"/>
                  </a:cubicBezTo>
                  <a:cubicBezTo>
                    <a:pt x="1548" y="120"/>
                    <a:pt x="1453"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3" name="Google Shape;3273;p55"/>
          <p:cNvGrpSpPr/>
          <p:nvPr/>
        </p:nvGrpSpPr>
        <p:grpSpPr>
          <a:xfrm>
            <a:off x="1787416" y="4147840"/>
            <a:ext cx="353638" cy="352535"/>
            <a:chOff x="2358904" y="4147840"/>
            <a:chExt cx="353638" cy="352535"/>
          </a:xfrm>
        </p:grpSpPr>
        <p:sp>
          <p:nvSpPr>
            <p:cNvPr id="3274" name="Google Shape;3274;p55"/>
            <p:cNvSpPr/>
            <p:nvPr/>
          </p:nvSpPr>
          <p:spPr>
            <a:xfrm>
              <a:off x="2456191" y="4152790"/>
              <a:ext cx="159779" cy="184108"/>
            </a:xfrm>
            <a:custGeom>
              <a:rect b="b" l="l" r="r" t="t"/>
              <a:pathLst>
                <a:path extrusionOk="0" h="6175" w="5359">
                  <a:moveTo>
                    <a:pt x="2688" y="1"/>
                  </a:moveTo>
                  <a:cubicBezTo>
                    <a:pt x="2667" y="1"/>
                    <a:pt x="2644" y="13"/>
                    <a:pt x="2620" y="37"/>
                  </a:cubicBezTo>
                  <a:lnTo>
                    <a:pt x="72" y="1513"/>
                  </a:lnTo>
                  <a:cubicBezTo>
                    <a:pt x="48" y="1537"/>
                    <a:pt x="0" y="1584"/>
                    <a:pt x="0" y="1608"/>
                  </a:cubicBezTo>
                  <a:lnTo>
                    <a:pt x="0" y="4585"/>
                  </a:lnTo>
                  <a:cubicBezTo>
                    <a:pt x="0" y="4609"/>
                    <a:pt x="48" y="4657"/>
                    <a:pt x="72" y="4657"/>
                  </a:cubicBezTo>
                  <a:lnTo>
                    <a:pt x="2620" y="6157"/>
                  </a:lnTo>
                  <a:cubicBezTo>
                    <a:pt x="2632" y="6169"/>
                    <a:pt x="2656" y="6175"/>
                    <a:pt x="2679" y="6175"/>
                  </a:cubicBezTo>
                  <a:cubicBezTo>
                    <a:pt x="2703" y="6175"/>
                    <a:pt x="2727" y="6169"/>
                    <a:pt x="2739" y="6157"/>
                  </a:cubicBezTo>
                  <a:lnTo>
                    <a:pt x="5311" y="4657"/>
                  </a:lnTo>
                  <a:cubicBezTo>
                    <a:pt x="5314" y="4660"/>
                    <a:pt x="5317" y="4661"/>
                    <a:pt x="5321" y="4661"/>
                  </a:cubicBezTo>
                  <a:cubicBezTo>
                    <a:pt x="5341" y="4661"/>
                    <a:pt x="5358" y="4606"/>
                    <a:pt x="5358" y="4585"/>
                  </a:cubicBezTo>
                  <a:lnTo>
                    <a:pt x="5358" y="1608"/>
                  </a:lnTo>
                  <a:cubicBezTo>
                    <a:pt x="5358" y="1584"/>
                    <a:pt x="5335" y="1513"/>
                    <a:pt x="5311" y="1513"/>
                  </a:cubicBezTo>
                  <a:lnTo>
                    <a:pt x="2739" y="37"/>
                  </a:lnTo>
                  <a:cubicBezTo>
                    <a:pt x="2727" y="13"/>
                    <a:pt x="2709" y="1"/>
                    <a:pt x="268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55"/>
            <p:cNvSpPr/>
            <p:nvPr/>
          </p:nvSpPr>
          <p:spPr>
            <a:xfrm>
              <a:off x="2365284" y="4310960"/>
              <a:ext cx="159808" cy="184287"/>
            </a:xfrm>
            <a:custGeom>
              <a:rect b="b" l="l" r="r" t="t"/>
              <a:pathLst>
                <a:path extrusionOk="0" h="6181" w="5360">
                  <a:moveTo>
                    <a:pt x="2671" y="0"/>
                  </a:moveTo>
                  <a:cubicBezTo>
                    <a:pt x="2650" y="0"/>
                    <a:pt x="2632" y="6"/>
                    <a:pt x="2621" y="18"/>
                  </a:cubicBezTo>
                  <a:lnTo>
                    <a:pt x="49" y="1519"/>
                  </a:lnTo>
                  <a:cubicBezTo>
                    <a:pt x="25" y="1542"/>
                    <a:pt x="1" y="1566"/>
                    <a:pt x="1" y="1590"/>
                  </a:cubicBezTo>
                  <a:lnTo>
                    <a:pt x="1" y="4567"/>
                  </a:lnTo>
                  <a:cubicBezTo>
                    <a:pt x="1" y="4614"/>
                    <a:pt x="25" y="4662"/>
                    <a:pt x="49" y="4662"/>
                  </a:cubicBezTo>
                  <a:lnTo>
                    <a:pt x="2621" y="6162"/>
                  </a:lnTo>
                  <a:cubicBezTo>
                    <a:pt x="2632" y="6174"/>
                    <a:pt x="2650" y="6180"/>
                    <a:pt x="2671" y="6180"/>
                  </a:cubicBezTo>
                  <a:cubicBezTo>
                    <a:pt x="2692" y="6180"/>
                    <a:pt x="2716" y="6174"/>
                    <a:pt x="2740" y="6162"/>
                  </a:cubicBezTo>
                  <a:lnTo>
                    <a:pt x="5288" y="4662"/>
                  </a:lnTo>
                  <a:cubicBezTo>
                    <a:pt x="5359" y="4662"/>
                    <a:pt x="5359" y="4638"/>
                    <a:pt x="5359" y="4567"/>
                  </a:cubicBezTo>
                  <a:lnTo>
                    <a:pt x="5359" y="1590"/>
                  </a:lnTo>
                  <a:cubicBezTo>
                    <a:pt x="5359" y="1566"/>
                    <a:pt x="5312" y="1519"/>
                    <a:pt x="5288" y="1519"/>
                  </a:cubicBezTo>
                  <a:lnTo>
                    <a:pt x="2740" y="18"/>
                  </a:lnTo>
                  <a:cubicBezTo>
                    <a:pt x="2716" y="6"/>
                    <a:pt x="2692" y="0"/>
                    <a:pt x="267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55"/>
            <p:cNvSpPr/>
            <p:nvPr/>
          </p:nvSpPr>
          <p:spPr>
            <a:xfrm>
              <a:off x="2547784" y="4310960"/>
              <a:ext cx="159779" cy="184287"/>
            </a:xfrm>
            <a:custGeom>
              <a:rect b="b" l="l" r="r" t="t"/>
              <a:pathLst>
                <a:path extrusionOk="0" h="6181" w="5359">
                  <a:moveTo>
                    <a:pt x="2679" y="0"/>
                  </a:moveTo>
                  <a:cubicBezTo>
                    <a:pt x="2656" y="0"/>
                    <a:pt x="2632" y="6"/>
                    <a:pt x="2620" y="18"/>
                  </a:cubicBezTo>
                  <a:lnTo>
                    <a:pt x="72" y="1519"/>
                  </a:lnTo>
                  <a:cubicBezTo>
                    <a:pt x="24" y="1542"/>
                    <a:pt x="0" y="1566"/>
                    <a:pt x="0" y="1590"/>
                  </a:cubicBezTo>
                  <a:lnTo>
                    <a:pt x="0" y="4567"/>
                  </a:lnTo>
                  <a:cubicBezTo>
                    <a:pt x="0" y="4614"/>
                    <a:pt x="24" y="4662"/>
                    <a:pt x="72" y="4662"/>
                  </a:cubicBezTo>
                  <a:lnTo>
                    <a:pt x="2620" y="6162"/>
                  </a:lnTo>
                  <a:cubicBezTo>
                    <a:pt x="2632" y="6174"/>
                    <a:pt x="2656" y="6180"/>
                    <a:pt x="2679" y="6180"/>
                  </a:cubicBezTo>
                  <a:cubicBezTo>
                    <a:pt x="2703" y="6180"/>
                    <a:pt x="2727" y="6174"/>
                    <a:pt x="2739" y="6162"/>
                  </a:cubicBezTo>
                  <a:lnTo>
                    <a:pt x="5311" y="4662"/>
                  </a:lnTo>
                  <a:cubicBezTo>
                    <a:pt x="5335" y="4662"/>
                    <a:pt x="5359" y="4638"/>
                    <a:pt x="5359" y="4567"/>
                  </a:cubicBezTo>
                  <a:lnTo>
                    <a:pt x="5359" y="1590"/>
                  </a:lnTo>
                  <a:cubicBezTo>
                    <a:pt x="5359" y="1566"/>
                    <a:pt x="5335" y="1519"/>
                    <a:pt x="5311" y="1519"/>
                  </a:cubicBezTo>
                  <a:lnTo>
                    <a:pt x="2739" y="18"/>
                  </a:lnTo>
                  <a:cubicBezTo>
                    <a:pt x="2727" y="6"/>
                    <a:pt x="2703" y="0"/>
                    <a:pt x="267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55"/>
            <p:cNvSpPr/>
            <p:nvPr/>
          </p:nvSpPr>
          <p:spPr>
            <a:xfrm>
              <a:off x="2520085" y="4190089"/>
              <a:ext cx="95885" cy="146809"/>
            </a:xfrm>
            <a:custGeom>
              <a:rect b="b" l="l" r="r" t="t"/>
              <a:pathLst>
                <a:path extrusionOk="0" h="4924" w="3216">
                  <a:moveTo>
                    <a:pt x="2668" y="0"/>
                  </a:moveTo>
                  <a:lnTo>
                    <a:pt x="2689" y="13"/>
                  </a:lnTo>
                  <a:lnTo>
                    <a:pt x="2689" y="13"/>
                  </a:lnTo>
                  <a:cubicBezTo>
                    <a:pt x="2683" y="5"/>
                    <a:pt x="2675" y="0"/>
                    <a:pt x="2668" y="0"/>
                  </a:cubicBezTo>
                  <a:close/>
                  <a:moveTo>
                    <a:pt x="2689" y="13"/>
                  </a:moveTo>
                  <a:cubicBezTo>
                    <a:pt x="2704" y="30"/>
                    <a:pt x="2715" y="63"/>
                    <a:pt x="2715" y="95"/>
                  </a:cubicBezTo>
                  <a:lnTo>
                    <a:pt x="2715" y="3072"/>
                  </a:lnTo>
                  <a:cubicBezTo>
                    <a:pt x="2715" y="3096"/>
                    <a:pt x="2692" y="3120"/>
                    <a:pt x="2668" y="3144"/>
                  </a:cubicBezTo>
                  <a:lnTo>
                    <a:pt x="96" y="4644"/>
                  </a:lnTo>
                  <a:lnTo>
                    <a:pt x="1" y="4644"/>
                  </a:lnTo>
                  <a:lnTo>
                    <a:pt x="477" y="4906"/>
                  </a:lnTo>
                  <a:cubicBezTo>
                    <a:pt x="501" y="4918"/>
                    <a:pt x="524" y="4924"/>
                    <a:pt x="545" y="4924"/>
                  </a:cubicBezTo>
                  <a:cubicBezTo>
                    <a:pt x="566" y="4924"/>
                    <a:pt x="584" y="4918"/>
                    <a:pt x="596" y="4906"/>
                  </a:cubicBezTo>
                  <a:lnTo>
                    <a:pt x="3168" y="3406"/>
                  </a:lnTo>
                  <a:cubicBezTo>
                    <a:pt x="3192" y="3406"/>
                    <a:pt x="3215" y="3358"/>
                    <a:pt x="3215" y="3334"/>
                  </a:cubicBezTo>
                  <a:lnTo>
                    <a:pt x="3215" y="357"/>
                  </a:lnTo>
                  <a:cubicBezTo>
                    <a:pt x="3215" y="333"/>
                    <a:pt x="3192" y="262"/>
                    <a:pt x="3120" y="262"/>
                  </a:cubicBezTo>
                  <a:lnTo>
                    <a:pt x="2689" y="13"/>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55"/>
            <p:cNvSpPr/>
            <p:nvPr/>
          </p:nvSpPr>
          <p:spPr>
            <a:xfrm>
              <a:off x="2429208" y="4349124"/>
              <a:ext cx="95885" cy="146839"/>
            </a:xfrm>
            <a:custGeom>
              <a:rect b="b" l="l" r="r" t="t"/>
              <a:pathLst>
                <a:path extrusionOk="0" h="4925" w="3216">
                  <a:moveTo>
                    <a:pt x="2644" y="0"/>
                  </a:moveTo>
                  <a:lnTo>
                    <a:pt x="2665" y="12"/>
                  </a:lnTo>
                  <a:lnTo>
                    <a:pt x="2665" y="12"/>
                  </a:lnTo>
                  <a:cubicBezTo>
                    <a:pt x="2659" y="5"/>
                    <a:pt x="2651" y="0"/>
                    <a:pt x="2644" y="0"/>
                  </a:cubicBezTo>
                  <a:close/>
                  <a:moveTo>
                    <a:pt x="2665" y="12"/>
                  </a:moveTo>
                  <a:lnTo>
                    <a:pt x="2665" y="12"/>
                  </a:lnTo>
                  <a:cubicBezTo>
                    <a:pt x="2680" y="28"/>
                    <a:pt x="2691" y="56"/>
                    <a:pt x="2691" y="72"/>
                  </a:cubicBezTo>
                  <a:lnTo>
                    <a:pt x="2691" y="3049"/>
                  </a:lnTo>
                  <a:cubicBezTo>
                    <a:pt x="2691" y="3096"/>
                    <a:pt x="2667" y="3120"/>
                    <a:pt x="2644" y="3144"/>
                  </a:cubicBezTo>
                  <a:lnTo>
                    <a:pt x="72" y="4644"/>
                  </a:lnTo>
                  <a:lnTo>
                    <a:pt x="0" y="4644"/>
                  </a:lnTo>
                  <a:lnTo>
                    <a:pt x="477" y="4906"/>
                  </a:lnTo>
                  <a:cubicBezTo>
                    <a:pt x="488" y="4918"/>
                    <a:pt x="506" y="4924"/>
                    <a:pt x="527" y="4924"/>
                  </a:cubicBezTo>
                  <a:cubicBezTo>
                    <a:pt x="548" y="4924"/>
                    <a:pt x="572" y="4918"/>
                    <a:pt x="596" y="4906"/>
                  </a:cubicBezTo>
                  <a:lnTo>
                    <a:pt x="3144" y="3406"/>
                  </a:lnTo>
                  <a:cubicBezTo>
                    <a:pt x="3168" y="3406"/>
                    <a:pt x="3215" y="3358"/>
                    <a:pt x="3215" y="3334"/>
                  </a:cubicBezTo>
                  <a:lnTo>
                    <a:pt x="3215" y="358"/>
                  </a:lnTo>
                  <a:cubicBezTo>
                    <a:pt x="3215" y="286"/>
                    <a:pt x="3215" y="262"/>
                    <a:pt x="3120" y="262"/>
                  </a:cubicBezTo>
                  <a:lnTo>
                    <a:pt x="2665" y="12"/>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5"/>
            <p:cNvSpPr/>
            <p:nvPr/>
          </p:nvSpPr>
          <p:spPr>
            <a:xfrm>
              <a:off x="2611678" y="4349124"/>
              <a:ext cx="95885" cy="146839"/>
            </a:xfrm>
            <a:custGeom>
              <a:rect b="b" l="l" r="r" t="t"/>
              <a:pathLst>
                <a:path extrusionOk="0" h="4925" w="3216">
                  <a:moveTo>
                    <a:pt x="2644" y="0"/>
                  </a:moveTo>
                  <a:lnTo>
                    <a:pt x="2701" y="32"/>
                  </a:lnTo>
                  <a:lnTo>
                    <a:pt x="2701" y="32"/>
                  </a:lnTo>
                  <a:cubicBezTo>
                    <a:pt x="2689" y="15"/>
                    <a:pt x="2670" y="0"/>
                    <a:pt x="2644" y="0"/>
                  </a:cubicBezTo>
                  <a:close/>
                  <a:moveTo>
                    <a:pt x="2701" y="32"/>
                  </a:moveTo>
                  <a:lnTo>
                    <a:pt x="2701" y="32"/>
                  </a:lnTo>
                  <a:cubicBezTo>
                    <a:pt x="2711" y="46"/>
                    <a:pt x="2715" y="61"/>
                    <a:pt x="2715" y="72"/>
                  </a:cubicBezTo>
                  <a:lnTo>
                    <a:pt x="2715" y="3049"/>
                  </a:lnTo>
                  <a:cubicBezTo>
                    <a:pt x="2715" y="3096"/>
                    <a:pt x="2668" y="3120"/>
                    <a:pt x="2644" y="3144"/>
                  </a:cubicBezTo>
                  <a:lnTo>
                    <a:pt x="96" y="4644"/>
                  </a:lnTo>
                  <a:lnTo>
                    <a:pt x="1" y="4644"/>
                  </a:lnTo>
                  <a:lnTo>
                    <a:pt x="477" y="4906"/>
                  </a:lnTo>
                  <a:cubicBezTo>
                    <a:pt x="489" y="4918"/>
                    <a:pt x="513" y="4924"/>
                    <a:pt x="536" y="4924"/>
                  </a:cubicBezTo>
                  <a:cubicBezTo>
                    <a:pt x="560" y="4924"/>
                    <a:pt x="584" y="4918"/>
                    <a:pt x="596" y="4906"/>
                  </a:cubicBezTo>
                  <a:lnTo>
                    <a:pt x="3168" y="3406"/>
                  </a:lnTo>
                  <a:cubicBezTo>
                    <a:pt x="3192" y="3406"/>
                    <a:pt x="3216" y="3358"/>
                    <a:pt x="3216" y="3334"/>
                  </a:cubicBezTo>
                  <a:lnTo>
                    <a:pt x="3216" y="358"/>
                  </a:lnTo>
                  <a:cubicBezTo>
                    <a:pt x="3216" y="286"/>
                    <a:pt x="3192" y="262"/>
                    <a:pt x="3120" y="262"/>
                  </a:cubicBezTo>
                  <a:lnTo>
                    <a:pt x="2701" y="32"/>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5"/>
            <p:cNvSpPr/>
            <p:nvPr/>
          </p:nvSpPr>
          <p:spPr>
            <a:xfrm>
              <a:off x="2451212" y="4147840"/>
              <a:ext cx="170423" cy="194215"/>
            </a:xfrm>
            <a:custGeom>
              <a:rect b="b" l="l" r="r" t="t"/>
              <a:pathLst>
                <a:path extrusionOk="0" h="6514" w="5716">
                  <a:moveTo>
                    <a:pt x="2882" y="345"/>
                  </a:moveTo>
                  <a:lnTo>
                    <a:pt x="5383" y="1798"/>
                  </a:lnTo>
                  <a:lnTo>
                    <a:pt x="5383" y="4727"/>
                  </a:lnTo>
                  <a:lnTo>
                    <a:pt x="2882" y="6180"/>
                  </a:lnTo>
                  <a:lnTo>
                    <a:pt x="382" y="4727"/>
                  </a:lnTo>
                  <a:lnTo>
                    <a:pt x="382" y="1798"/>
                  </a:lnTo>
                  <a:lnTo>
                    <a:pt x="2882" y="345"/>
                  </a:lnTo>
                  <a:close/>
                  <a:moveTo>
                    <a:pt x="2849" y="0"/>
                  </a:moveTo>
                  <a:cubicBezTo>
                    <a:pt x="2799" y="0"/>
                    <a:pt x="2751" y="12"/>
                    <a:pt x="2715" y="36"/>
                  </a:cubicBezTo>
                  <a:lnTo>
                    <a:pt x="143" y="1536"/>
                  </a:lnTo>
                  <a:cubicBezTo>
                    <a:pt x="48" y="1584"/>
                    <a:pt x="0" y="1679"/>
                    <a:pt x="0" y="1774"/>
                  </a:cubicBezTo>
                  <a:lnTo>
                    <a:pt x="0" y="4751"/>
                  </a:lnTo>
                  <a:cubicBezTo>
                    <a:pt x="0" y="4823"/>
                    <a:pt x="48" y="4965"/>
                    <a:pt x="143" y="4989"/>
                  </a:cubicBezTo>
                  <a:lnTo>
                    <a:pt x="2715" y="6466"/>
                  </a:lnTo>
                  <a:cubicBezTo>
                    <a:pt x="2739" y="6513"/>
                    <a:pt x="2787" y="6513"/>
                    <a:pt x="2858" y="6513"/>
                  </a:cubicBezTo>
                  <a:cubicBezTo>
                    <a:pt x="2906" y="6513"/>
                    <a:pt x="2953" y="6513"/>
                    <a:pt x="3001" y="6466"/>
                  </a:cubicBezTo>
                  <a:lnTo>
                    <a:pt x="5573" y="4989"/>
                  </a:lnTo>
                  <a:cubicBezTo>
                    <a:pt x="5645" y="4965"/>
                    <a:pt x="5716" y="4846"/>
                    <a:pt x="5716" y="4751"/>
                  </a:cubicBezTo>
                  <a:lnTo>
                    <a:pt x="5716" y="1774"/>
                  </a:lnTo>
                  <a:cubicBezTo>
                    <a:pt x="5716" y="1679"/>
                    <a:pt x="5645" y="1560"/>
                    <a:pt x="5573" y="1536"/>
                  </a:cubicBezTo>
                  <a:lnTo>
                    <a:pt x="3001" y="36"/>
                  </a:lnTo>
                  <a:cubicBezTo>
                    <a:pt x="2953" y="12"/>
                    <a:pt x="2900" y="0"/>
                    <a:pt x="28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5"/>
            <p:cNvSpPr/>
            <p:nvPr/>
          </p:nvSpPr>
          <p:spPr>
            <a:xfrm>
              <a:off x="2358904" y="4306875"/>
              <a:ext cx="171138" cy="193499"/>
            </a:xfrm>
            <a:custGeom>
              <a:rect b="b" l="l" r="r" t="t"/>
              <a:pathLst>
                <a:path extrusionOk="0" h="6490" w="5740">
                  <a:moveTo>
                    <a:pt x="2873" y="1"/>
                  </a:moveTo>
                  <a:cubicBezTo>
                    <a:pt x="2823" y="1"/>
                    <a:pt x="2775" y="12"/>
                    <a:pt x="2739" y="36"/>
                  </a:cubicBezTo>
                  <a:lnTo>
                    <a:pt x="144" y="1537"/>
                  </a:lnTo>
                  <a:cubicBezTo>
                    <a:pt x="48" y="1584"/>
                    <a:pt x="1" y="1679"/>
                    <a:pt x="1" y="1775"/>
                  </a:cubicBezTo>
                  <a:lnTo>
                    <a:pt x="1" y="4751"/>
                  </a:lnTo>
                  <a:cubicBezTo>
                    <a:pt x="1" y="4823"/>
                    <a:pt x="48" y="4942"/>
                    <a:pt x="144" y="4966"/>
                  </a:cubicBezTo>
                  <a:lnTo>
                    <a:pt x="2692" y="6466"/>
                  </a:lnTo>
                  <a:cubicBezTo>
                    <a:pt x="2739" y="6490"/>
                    <a:pt x="2787" y="6490"/>
                    <a:pt x="2858" y="6490"/>
                  </a:cubicBezTo>
                  <a:cubicBezTo>
                    <a:pt x="2906" y="6490"/>
                    <a:pt x="2930" y="6490"/>
                    <a:pt x="3001" y="6466"/>
                  </a:cubicBezTo>
                  <a:lnTo>
                    <a:pt x="5549" y="4966"/>
                  </a:lnTo>
                  <a:cubicBezTo>
                    <a:pt x="5645" y="4918"/>
                    <a:pt x="5716" y="4823"/>
                    <a:pt x="5716" y="4751"/>
                  </a:cubicBezTo>
                  <a:lnTo>
                    <a:pt x="5716" y="1775"/>
                  </a:lnTo>
                  <a:cubicBezTo>
                    <a:pt x="5740" y="1656"/>
                    <a:pt x="5692" y="1560"/>
                    <a:pt x="5597" y="1489"/>
                  </a:cubicBezTo>
                  <a:lnTo>
                    <a:pt x="4644" y="965"/>
                  </a:lnTo>
                  <a:cubicBezTo>
                    <a:pt x="4615" y="955"/>
                    <a:pt x="4577" y="949"/>
                    <a:pt x="4541" y="949"/>
                  </a:cubicBezTo>
                  <a:cubicBezTo>
                    <a:pt x="4491" y="949"/>
                    <a:pt x="4444" y="961"/>
                    <a:pt x="4430" y="989"/>
                  </a:cubicBezTo>
                  <a:cubicBezTo>
                    <a:pt x="4335" y="1084"/>
                    <a:pt x="4359" y="1203"/>
                    <a:pt x="4454" y="1251"/>
                  </a:cubicBezTo>
                  <a:lnTo>
                    <a:pt x="5383" y="1799"/>
                  </a:lnTo>
                  <a:lnTo>
                    <a:pt x="5383" y="4704"/>
                  </a:lnTo>
                  <a:lnTo>
                    <a:pt x="2882" y="6157"/>
                  </a:lnTo>
                  <a:lnTo>
                    <a:pt x="382" y="4704"/>
                  </a:lnTo>
                  <a:lnTo>
                    <a:pt x="382" y="1799"/>
                  </a:lnTo>
                  <a:lnTo>
                    <a:pt x="2906" y="346"/>
                  </a:lnTo>
                  <a:lnTo>
                    <a:pt x="3811" y="870"/>
                  </a:lnTo>
                  <a:cubicBezTo>
                    <a:pt x="3831" y="890"/>
                    <a:pt x="3855" y="899"/>
                    <a:pt x="3880" y="899"/>
                  </a:cubicBezTo>
                  <a:cubicBezTo>
                    <a:pt x="3944" y="899"/>
                    <a:pt x="4015" y="843"/>
                    <a:pt x="4049" y="774"/>
                  </a:cubicBezTo>
                  <a:cubicBezTo>
                    <a:pt x="4073" y="703"/>
                    <a:pt x="4049" y="608"/>
                    <a:pt x="3954" y="584"/>
                  </a:cubicBezTo>
                  <a:lnTo>
                    <a:pt x="3025" y="36"/>
                  </a:lnTo>
                  <a:cubicBezTo>
                    <a:pt x="2977" y="12"/>
                    <a:pt x="2924" y="1"/>
                    <a:pt x="28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5"/>
            <p:cNvSpPr/>
            <p:nvPr/>
          </p:nvSpPr>
          <p:spPr>
            <a:xfrm>
              <a:off x="2542804" y="4306875"/>
              <a:ext cx="169737" cy="193499"/>
            </a:xfrm>
            <a:custGeom>
              <a:rect b="b" l="l" r="r" t="t"/>
              <a:pathLst>
                <a:path extrusionOk="0" h="6490" w="5693">
                  <a:moveTo>
                    <a:pt x="2846" y="1"/>
                  </a:moveTo>
                  <a:cubicBezTo>
                    <a:pt x="2793" y="1"/>
                    <a:pt x="2739" y="12"/>
                    <a:pt x="2692" y="36"/>
                  </a:cubicBezTo>
                  <a:lnTo>
                    <a:pt x="143" y="1537"/>
                  </a:lnTo>
                  <a:cubicBezTo>
                    <a:pt x="48" y="1584"/>
                    <a:pt x="1" y="1679"/>
                    <a:pt x="1" y="1775"/>
                  </a:cubicBezTo>
                  <a:lnTo>
                    <a:pt x="1" y="4751"/>
                  </a:lnTo>
                  <a:cubicBezTo>
                    <a:pt x="1" y="4823"/>
                    <a:pt x="48" y="4942"/>
                    <a:pt x="143" y="4990"/>
                  </a:cubicBezTo>
                  <a:lnTo>
                    <a:pt x="2692" y="6466"/>
                  </a:lnTo>
                  <a:cubicBezTo>
                    <a:pt x="2715" y="6490"/>
                    <a:pt x="2787" y="6490"/>
                    <a:pt x="2858" y="6490"/>
                  </a:cubicBezTo>
                  <a:cubicBezTo>
                    <a:pt x="2906" y="6490"/>
                    <a:pt x="2930" y="6490"/>
                    <a:pt x="3001" y="6466"/>
                  </a:cubicBezTo>
                  <a:lnTo>
                    <a:pt x="5549" y="4990"/>
                  </a:lnTo>
                  <a:cubicBezTo>
                    <a:pt x="5645" y="4918"/>
                    <a:pt x="5692" y="4823"/>
                    <a:pt x="5692" y="4751"/>
                  </a:cubicBezTo>
                  <a:lnTo>
                    <a:pt x="5692" y="4323"/>
                  </a:lnTo>
                  <a:cubicBezTo>
                    <a:pt x="5692" y="4228"/>
                    <a:pt x="5645" y="4156"/>
                    <a:pt x="5549" y="4156"/>
                  </a:cubicBezTo>
                  <a:cubicBezTo>
                    <a:pt x="5430" y="4156"/>
                    <a:pt x="5335" y="4204"/>
                    <a:pt x="5335" y="4323"/>
                  </a:cubicBezTo>
                  <a:lnTo>
                    <a:pt x="5335" y="4704"/>
                  </a:lnTo>
                  <a:lnTo>
                    <a:pt x="2834" y="6180"/>
                  </a:lnTo>
                  <a:lnTo>
                    <a:pt x="334" y="4704"/>
                  </a:lnTo>
                  <a:lnTo>
                    <a:pt x="334" y="1799"/>
                  </a:lnTo>
                  <a:lnTo>
                    <a:pt x="2834" y="346"/>
                  </a:lnTo>
                  <a:lnTo>
                    <a:pt x="5335" y="1799"/>
                  </a:lnTo>
                  <a:lnTo>
                    <a:pt x="5335" y="3513"/>
                  </a:lnTo>
                  <a:cubicBezTo>
                    <a:pt x="5359" y="3608"/>
                    <a:pt x="5430" y="3680"/>
                    <a:pt x="5549" y="3680"/>
                  </a:cubicBezTo>
                  <a:cubicBezTo>
                    <a:pt x="5645" y="3680"/>
                    <a:pt x="5692" y="3585"/>
                    <a:pt x="5692" y="3489"/>
                  </a:cubicBezTo>
                  <a:lnTo>
                    <a:pt x="5692" y="1775"/>
                  </a:lnTo>
                  <a:cubicBezTo>
                    <a:pt x="5692" y="1679"/>
                    <a:pt x="5645" y="1560"/>
                    <a:pt x="5549" y="1537"/>
                  </a:cubicBezTo>
                  <a:lnTo>
                    <a:pt x="3001" y="36"/>
                  </a:lnTo>
                  <a:cubicBezTo>
                    <a:pt x="2954" y="12"/>
                    <a:pt x="2900" y="1"/>
                    <a:pt x="284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55"/>
            <p:cNvSpPr/>
            <p:nvPr/>
          </p:nvSpPr>
          <p:spPr>
            <a:xfrm>
              <a:off x="2491671" y="4217757"/>
              <a:ext cx="88074" cy="10704"/>
            </a:xfrm>
            <a:custGeom>
              <a:rect b="b" l="l" r="r" t="t"/>
              <a:pathLst>
                <a:path extrusionOk="0" h="359" w="2954">
                  <a:moveTo>
                    <a:pt x="191" y="1"/>
                  </a:moveTo>
                  <a:cubicBezTo>
                    <a:pt x="96" y="1"/>
                    <a:pt x="1" y="72"/>
                    <a:pt x="1" y="168"/>
                  </a:cubicBezTo>
                  <a:cubicBezTo>
                    <a:pt x="1" y="263"/>
                    <a:pt x="96" y="358"/>
                    <a:pt x="191" y="358"/>
                  </a:cubicBezTo>
                  <a:lnTo>
                    <a:pt x="2787" y="358"/>
                  </a:lnTo>
                  <a:cubicBezTo>
                    <a:pt x="2859" y="358"/>
                    <a:pt x="2954" y="287"/>
                    <a:pt x="2954" y="191"/>
                  </a:cubicBezTo>
                  <a:cubicBezTo>
                    <a:pt x="2954" y="72"/>
                    <a:pt x="2882"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55"/>
            <p:cNvSpPr/>
            <p:nvPr/>
          </p:nvSpPr>
          <p:spPr>
            <a:xfrm>
              <a:off x="2491671" y="4239791"/>
              <a:ext cx="88789" cy="10674"/>
            </a:xfrm>
            <a:custGeom>
              <a:rect b="b" l="l" r="r" t="t"/>
              <a:pathLst>
                <a:path extrusionOk="0" h="358" w="2978">
                  <a:moveTo>
                    <a:pt x="191" y="0"/>
                  </a:moveTo>
                  <a:cubicBezTo>
                    <a:pt x="96" y="0"/>
                    <a:pt x="1" y="48"/>
                    <a:pt x="1" y="143"/>
                  </a:cubicBezTo>
                  <a:cubicBezTo>
                    <a:pt x="1" y="262"/>
                    <a:pt x="72" y="357"/>
                    <a:pt x="191" y="357"/>
                  </a:cubicBezTo>
                  <a:lnTo>
                    <a:pt x="2787" y="357"/>
                  </a:lnTo>
                  <a:cubicBezTo>
                    <a:pt x="2859" y="357"/>
                    <a:pt x="2954" y="286"/>
                    <a:pt x="2954" y="214"/>
                  </a:cubicBezTo>
                  <a:cubicBezTo>
                    <a:pt x="2978" y="95"/>
                    <a:pt x="2906"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5"/>
            <p:cNvSpPr/>
            <p:nvPr/>
          </p:nvSpPr>
          <p:spPr>
            <a:xfrm>
              <a:off x="2512274" y="4261795"/>
              <a:ext cx="49016" cy="10674"/>
            </a:xfrm>
            <a:custGeom>
              <a:rect b="b" l="l" r="r" t="t"/>
              <a:pathLst>
                <a:path extrusionOk="0" h="358" w="1644">
                  <a:moveTo>
                    <a:pt x="191" y="0"/>
                  </a:moveTo>
                  <a:cubicBezTo>
                    <a:pt x="96" y="0"/>
                    <a:pt x="1" y="72"/>
                    <a:pt x="1" y="143"/>
                  </a:cubicBezTo>
                  <a:cubicBezTo>
                    <a:pt x="1" y="262"/>
                    <a:pt x="72" y="358"/>
                    <a:pt x="191" y="358"/>
                  </a:cubicBezTo>
                  <a:lnTo>
                    <a:pt x="1453" y="358"/>
                  </a:lnTo>
                  <a:cubicBezTo>
                    <a:pt x="1548" y="358"/>
                    <a:pt x="1644" y="310"/>
                    <a:pt x="1644" y="215"/>
                  </a:cubicBezTo>
                  <a:cubicBezTo>
                    <a:pt x="1644" y="96"/>
                    <a:pt x="1548" y="0"/>
                    <a:pt x="1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55"/>
            <p:cNvSpPr/>
            <p:nvPr/>
          </p:nvSpPr>
          <p:spPr>
            <a:xfrm>
              <a:off x="2583264" y="4376107"/>
              <a:ext cx="88789" cy="10674"/>
            </a:xfrm>
            <a:custGeom>
              <a:rect b="b" l="l" r="r" t="t"/>
              <a:pathLst>
                <a:path extrusionOk="0" h="358" w="2978">
                  <a:moveTo>
                    <a:pt x="168" y="0"/>
                  </a:moveTo>
                  <a:cubicBezTo>
                    <a:pt x="96" y="0"/>
                    <a:pt x="1" y="72"/>
                    <a:pt x="1" y="167"/>
                  </a:cubicBezTo>
                  <a:cubicBezTo>
                    <a:pt x="1" y="286"/>
                    <a:pt x="72" y="358"/>
                    <a:pt x="168" y="358"/>
                  </a:cubicBezTo>
                  <a:lnTo>
                    <a:pt x="2763" y="358"/>
                  </a:lnTo>
                  <a:cubicBezTo>
                    <a:pt x="2859" y="358"/>
                    <a:pt x="2954" y="310"/>
                    <a:pt x="2954" y="215"/>
                  </a:cubicBezTo>
                  <a:cubicBezTo>
                    <a:pt x="2978" y="96"/>
                    <a:pt x="2883"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55"/>
            <p:cNvSpPr/>
            <p:nvPr/>
          </p:nvSpPr>
          <p:spPr>
            <a:xfrm>
              <a:off x="2583264" y="4398826"/>
              <a:ext cx="88074" cy="10674"/>
            </a:xfrm>
            <a:custGeom>
              <a:rect b="b" l="l" r="r" t="t"/>
              <a:pathLst>
                <a:path extrusionOk="0" h="358" w="2954">
                  <a:moveTo>
                    <a:pt x="168" y="0"/>
                  </a:moveTo>
                  <a:cubicBezTo>
                    <a:pt x="96" y="0"/>
                    <a:pt x="1" y="48"/>
                    <a:pt x="1" y="143"/>
                  </a:cubicBezTo>
                  <a:cubicBezTo>
                    <a:pt x="1" y="262"/>
                    <a:pt x="72" y="358"/>
                    <a:pt x="168" y="358"/>
                  </a:cubicBezTo>
                  <a:lnTo>
                    <a:pt x="2763" y="358"/>
                  </a:lnTo>
                  <a:cubicBezTo>
                    <a:pt x="2859" y="358"/>
                    <a:pt x="2954" y="262"/>
                    <a:pt x="2954" y="143"/>
                  </a:cubicBezTo>
                  <a:cubicBezTo>
                    <a:pt x="2954" y="48"/>
                    <a:pt x="2859"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5"/>
            <p:cNvSpPr/>
            <p:nvPr/>
          </p:nvSpPr>
          <p:spPr>
            <a:xfrm>
              <a:off x="2603151" y="4420830"/>
              <a:ext cx="48330" cy="10674"/>
            </a:xfrm>
            <a:custGeom>
              <a:rect b="b" l="l" r="r" t="t"/>
              <a:pathLst>
                <a:path extrusionOk="0" h="358" w="1621">
                  <a:moveTo>
                    <a:pt x="167" y="1"/>
                  </a:moveTo>
                  <a:cubicBezTo>
                    <a:pt x="72" y="1"/>
                    <a:pt x="1" y="96"/>
                    <a:pt x="1" y="215"/>
                  </a:cubicBezTo>
                  <a:cubicBezTo>
                    <a:pt x="1" y="287"/>
                    <a:pt x="72" y="358"/>
                    <a:pt x="167" y="358"/>
                  </a:cubicBezTo>
                  <a:lnTo>
                    <a:pt x="1453" y="358"/>
                  </a:lnTo>
                  <a:cubicBezTo>
                    <a:pt x="1525" y="358"/>
                    <a:pt x="1620" y="287"/>
                    <a:pt x="1620" y="215"/>
                  </a:cubicBezTo>
                  <a:cubicBezTo>
                    <a:pt x="1620" y="96"/>
                    <a:pt x="1573"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5"/>
            <p:cNvSpPr/>
            <p:nvPr/>
          </p:nvSpPr>
          <p:spPr>
            <a:xfrm>
              <a:off x="2400794" y="4376107"/>
              <a:ext cx="88789" cy="10674"/>
            </a:xfrm>
            <a:custGeom>
              <a:rect b="b" l="l" r="r" t="t"/>
              <a:pathLst>
                <a:path extrusionOk="0" h="358" w="2978">
                  <a:moveTo>
                    <a:pt x="167" y="0"/>
                  </a:moveTo>
                  <a:cubicBezTo>
                    <a:pt x="72" y="0"/>
                    <a:pt x="1" y="72"/>
                    <a:pt x="1" y="167"/>
                  </a:cubicBezTo>
                  <a:cubicBezTo>
                    <a:pt x="1" y="286"/>
                    <a:pt x="48" y="358"/>
                    <a:pt x="167" y="358"/>
                  </a:cubicBezTo>
                  <a:lnTo>
                    <a:pt x="2763" y="358"/>
                  </a:lnTo>
                  <a:cubicBezTo>
                    <a:pt x="2858" y="358"/>
                    <a:pt x="2906" y="310"/>
                    <a:pt x="2930" y="215"/>
                  </a:cubicBezTo>
                  <a:cubicBezTo>
                    <a:pt x="2977" y="96"/>
                    <a:pt x="2882"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5"/>
            <p:cNvSpPr/>
            <p:nvPr/>
          </p:nvSpPr>
          <p:spPr>
            <a:xfrm>
              <a:off x="2400794" y="4398826"/>
              <a:ext cx="87358" cy="10674"/>
            </a:xfrm>
            <a:custGeom>
              <a:rect b="b" l="l" r="r" t="t"/>
              <a:pathLst>
                <a:path extrusionOk="0" h="358" w="2930">
                  <a:moveTo>
                    <a:pt x="167" y="0"/>
                  </a:moveTo>
                  <a:cubicBezTo>
                    <a:pt x="72" y="0"/>
                    <a:pt x="1" y="48"/>
                    <a:pt x="1" y="143"/>
                  </a:cubicBezTo>
                  <a:cubicBezTo>
                    <a:pt x="1" y="262"/>
                    <a:pt x="48" y="358"/>
                    <a:pt x="167" y="358"/>
                  </a:cubicBezTo>
                  <a:lnTo>
                    <a:pt x="2763" y="358"/>
                  </a:lnTo>
                  <a:cubicBezTo>
                    <a:pt x="2858" y="358"/>
                    <a:pt x="2930" y="262"/>
                    <a:pt x="2930" y="143"/>
                  </a:cubicBezTo>
                  <a:cubicBezTo>
                    <a:pt x="2930" y="48"/>
                    <a:pt x="2858"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5"/>
            <p:cNvSpPr/>
            <p:nvPr/>
          </p:nvSpPr>
          <p:spPr>
            <a:xfrm>
              <a:off x="2419965" y="4420830"/>
              <a:ext cx="49016" cy="10674"/>
            </a:xfrm>
            <a:custGeom>
              <a:rect b="b" l="l" r="r" t="t"/>
              <a:pathLst>
                <a:path extrusionOk="0" h="358" w="1644">
                  <a:moveTo>
                    <a:pt x="191" y="1"/>
                  </a:moveTo>
                  <a:cubicBezTo>
                    <a:pt x="96" y="1"/>
                    <a:pt x="1" y="96"/>
                    <a:pt x="1" y="215"/>
                  </a:cubicBezTo>
                  <a:cubicBezTo>
                    <a:pt x="1" y="287"/>
                    <a:pt x="96" y="358"/>
                    <a:pt x="191" y="358"/>
                  </a:cubicBezTo>
                  <a:lnTo>
                    <a:pt x="1453" y="358"/>
                  </a:lnTo>
                  <a:cubicBezTo>
                    <a:pt x="1549" y="358"/>
                    <a:pt x="1644" y="287"/>
                    <a:pt x="1644" y="215"/>
                  </a:cubicBezTo>
                  <a:cubicBezTo>
                    <a:pt x="1644" y="96"/>
                    <a:pt x="1572"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2" name="Google Shape;3292;p55"/>
          <p:cNvGrpSpPr/>
          <p:nvPr/>
        </p:nvGrpSpPr>
        <p:grpSpPr>
          <a:xfrm>
            <a:off x="2549748" y="4161555"/>
            <a:ext cx="355037" cy="324626"/>
            <a:chOff x="3045036" y="4161555"/>
            <a:chExt cx="355037" cy="324626"/>
          </a:xfrm>
        </p:grpSpPr>
        <p:sp>
          <p:nvSpPr>
            <p:cNvPr id="3293" name="Google Shape;3293;p55"/>
            <p:cNvSpPr/>
            <p:nvPr/>
          </p:nvSpPr>
          <p:spPr>
            <a:xfrm>
              <a:off x="3082663" y="4194323"/>
              <a:ext cx="273374" cy="247852"/>
            </a:xfrm>
            <a:custGeom>
              <a:rect b="b" l="l" r="r" t="t"/>
              <a:pathLst>
                <a:path extrusionOk="0" h="8313" w="9169">
                  <a:moveTo>
                    <a:pt x="4644" y="1573"/>
                  </a:moveTo>
                  <a:lnTo>
                    <a:pt x="7835" y="7241"/>
                  </a:lnTo>
                  <a:lnTo>
                    <a:pt x="1429" y="7241"/>
                  </a:lnTo>
                  <a:lnTo>
                    <a:pt x="4644" y="1573"/>
                  </a:lnTo>
                  <a:close/>
                  <a:moveTo>
                    <a:pt x="4597" y="1"/>
                  </a:moveTo>
                  <a:cubicBezTo>
                    <a:pt x="4406" y="1"/>
                    <a:pt x="4263" y="120"/>
                    <a:pt x="4168" y="263"/>
                  </a:cubicBezTo>
                  <a:lnTo>
                    <a:pt x="96" y="7502"/>
                  </a:lnTo>
                  <a:cubicBezTo>
                    <a:pt x="0" y="7645"/>
                    <a:pt x="0" y="7860"/>
                    <a:pt x="96" y="8050"/>
                  </a:cubicBezTo>
                  <a:cubicBezTo>
                    <a:pt x="191" y="8193"/>
                    <a:pt x="358" y="8312"/>
                    <a:pt x="548" y="8312"/>
                  </a:cubicBezTo>
                  <a:lnTo>
                    <a:pt x="8693" y="8312"/>
                  </a:lnTo>
                  <a:cubicBezTo>
                    <a:pt x="8883" y="8312"/>
                    <a:pt x="9050" y="8217"/>
                    <a:pt x="9098" y="8050"/>
                  </a:cubicBezTo>
                  <a:cubicBezTo>
                    <a:pt x="9169" y="7884"/>
                    <a:pt x="9169" y="7693"/>
                    <a:pt x="9098" y="7502"/>
                  </a:cubicBezTo>
                  <a:lnTo>
                    <a:pt x="5001" y="263"/>
                  </a:lnTo>
                  <a:cubicBezTo>
                    <a:pt x="4930" y="96"/>
                    <a:pt x="4763" y="1"/>
                    <a:pt x="459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55"/>
            <p:cNvSpPr/>
            <p:nvPr/>
          </p:nvSpPr>
          <p:spPr>
            <a:xfrm>
              <a:off x="3212598" y="4194323"/>
              <a:ext cx="145587" cy="247852"/>
            </a:xfrm>
            <a:custGeom>
              <a:rect b="b" l="l" r="r" t="t"/>
              <a:pathLst>
                <a:path extrusionOk="0" h="8313" w="4883">
                  <a:moveTo>
                    <a:pt x="262" y="1"/>
                  </a:moveTo>
                  <a:cubicBezTo>
                    <a:pt x="167" y="1"/>
                    <a:pt x="72" y="25"/>
                    <a:pt x="0" y="96"/>
                  </a:cubicBezTo>
                  <a:cubicBezTo>
                    <a:pt x="48" y="120"/>
                    <a:pt x="120" y="191"/>
                    <a:pt x="143" y="263"/>
                  </a:cubicBezTo>
                  <a:lnTo>
                    <a:pt x="4216" y="7502"/>
                  </a:lnTo>
                  <a:cubicBezTo>
                    <a:pt x="4311" y="7693"/>
                    <a:pt x="4311" y="7884"/>
                    <a:pt x="4216" y="8026"/>
                  </a:cubicBezTo>
                  <a:cubicBezTo>
                    <a:pt x="4120" y="8217"/>
                    <a:pt x="3954" y="8312"/>
                    <a:pt x="3763" y="8312"/>
                  </a:cubicBezTo>
                  <a:lnTo>
                    <a:pt x="4311" y="8312"/>
                  </a:lnTo>
                  <a:cubicBezTo>
                    <a:pt x="4478" y="8312"/>
                    <a:pt x="4668" y="8193"/>
                    <a:pt x="4763" y="8026"/>
                  </a:cubicBezTo>
                  <a:cubicBezTo>
                    <a:pt x="4882" y="7860"/>
                    <a:pt x="4882" y="7645"/>
                    <a:pt x="4763" y="7502"/>
                  </a:cubicBezTo>
                  <a:lnTo>
                    <a:pt x="667" y="263"/>
                  </a:lnTo>
                  <a:cubicBezTo>
                    <a:pt x="596" y="120"/>
                    <a:pt x="453" y="1"/>
                    <a:pt x="262"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55"/>
            <p:cNvSpPr/>
            <p:nvPr/>
          </p:nvSpPr>
          <p:spPr>
            <a:xfrm>
              <a:off x="3167160" y="4166654"/>
              <a:ext cx="106529" cy="106529"/>
            </a:xfrm>
            <a:custGeom>
              <a:rect b="b" l="l" r="r" t="t"/>
              <a:pathLst>
                <a:path extrusionOk="0" h="3573" w="3573">
                  <a:moveTo>
                    <a:pt x="1786" y="0"/>
                  </a:moveTo>
                  <a:cubicBezTo>
                    <a:pt x="810" y="0"/>
                    <a:pt x="0" y="810"/>
                    <a:pt x="0" y="1786"/>
                  </a:cubicBezTo>
                  <a:cubicBezTo>
                    <a:pt x="0" y="2786"/>
                    <a:pt x="810" y="3572"/>
                    <a:pt x="1786" y="3572"/>
                  </a:cubicBezTo>
                  <a:cubicBezTo>
                    <a:pt x="2763" y="3572"/>
                    <a:pt x="3573" y="2786"/>
                    <a:pt x="3573" y="1786"/>
                  </a:cubicBezTo>
                  <a:cubicBezTo>
                    <a:pt x="3573" y="810"/>
                    <a:pt x="2763" y="0"/>
                    <a:pt x="178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5"/>
            <p:cNvSpPr/>
            <p:nvPr/>
          </p:nvSpPr>
          <p:spPr>
            <a:xfrm>
              <a:off x="3048584" y="4374675"/>
              <a:ext cx="106529" cy="106529"/>
            </a:xfrm>
            <a:custGeom>
              <a:rect b="b" l="l" r="r" t="t"/>
              <a:pathLst>
                <a:path extrusionOk="0" h="3573" w="3573">
                  <a:moveTo>
                    <a:pt x="1786" y="1"/>
                  </a:moveTo>
                  <a:cubicBezTo>
                    <a:pt x="786" y="1"/>
                    <a:pt x="0" y="787"/>
                    <a:pt x="0" y="1787"/>
                  </a:cubicBezTo>
                  <a:cubicBezTo>
                    <a:pt x="0" y="2763"/>
                    <a:pt x="786" y="3573"/>
                    <a:pt x="1786" y="3573"/>
                  </a:cubicBezTo>
                  <a:cubicBezTo>
                    <a:pt x="2763" y="3573"/>
                    <a:pt x="3573" y="2763"/>
                    <a:pt x="3573" y="1787"/>
                  </a:cubicBezTo>
                  <a:cubicBezTo>
                    <a:pt x="3573" y="787"/>
                    <a:pt x="2763" y="1"/>
                    <a:pt x="17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5"/>
            <p:cNvSpPr/>
            <p:nvPr/>
          </p:nvSpPr>
          <p:spPr>
            <a:xfrm>
              <a:off x="3285735" y="4374675"/>
              <a:ext cx="106529" cy="106529"/>
            </a:xfrm>
            <a:custGeom>
              <a:rect b="b" l="l" r="r" t="t"/>
              <a:pathLst>
                <a:path extrusionOk="0" h="3573" w="3573">
                  <a:moveTo>
                    <a:pt x="1786" y="1"/>
                  </a:moveTo>
                  <a:cubicBezTo>
                    <a:pt x="810" y="1"/>
                    <a:pt x="0" y="787"/>
                    <a:pt x="0" y="1787"/>
                  </a:cubicBezTo>
                  <a:cubicBezTo>
                    <a:pt x="0" y="2763"/>
                    <a:pt x="810" y="3573"/>
                    <a:pt x="1786" y="3573"/>
                  </a:cubicBezTo>
                  <a:cubicBezTo>
                    <a:pt x="2787" y="3573"/>
                    <a:pt x="3573" y="2763"/>
                    <a:pt x="3573" y="1787"/>
                  </a:cubicBezTo>
                  <a:cubicBezTo>
                    <a:pt x="3573" y="787"/>
                    <a:pt x="2787" y="1"/>
                    <a:pt x="1786"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5"/>
            <p:cNvSpPr/>
            <p:nvPr/>
          </p:nvSpPr>
          <p:spPr>
            <a:xfrm>
              <a:off x="3194142" y="4168771"/>
              <a:ext cx="79546" cy="104412"/>
            </a:xfrm>
            <a:custGeom>
              <a:rect b="b" l="l" r="r" t="t"/>
              <a:pathLst>
                <a:path extrusionOk="0" h="3502" w="2668">
                  <a:moveTo>
                    <a:pt x="1334" y="1"/>
                  </a:moveTo>
                  <a:lnTo>
                    <a:pt x="1334" y="1"/>
                  </a:lnTo>
                  <a:cubicBezTo>
                    <a:pt x="1858" y="334"/>
                    <a:pt x="2215" y="882"/>
                    <a:pt x="2215" y="1549"/>
                  </a:cubicBezTo>
                  <a:cubicBezTo>
                    <a:pt x="2215" y="2525"/>
                    <a:pt x="1429" y="3335"/>
                    <a:pt x="429" y="3335"/>
                  </a:cubicBezTo>
                  <a:cubicBezTo>
                    <a:pt x="286" y="3335"/>
                    <a:pt x="143" y="3311"/>
                    <a:pt x="0" y="3263"/>
                  </a:cubicBezTo>
                  <a:lnTo>
                    <a:pt x="0" y="3263"/>
                  </a:lnTo>
                  <a:cubicBezTo>
                    <a:pt x="262" y="3430"/>
                    <a:pt x="548" y="3501"/>
                    <a:pt x="881" y="3501"/>
                  </a:cubicBezTo>
                  <a:cubicBezTo>
                    <a:pt x="1858" y="3501"/>
                    <a:pt x="2668" y="2715"/>
                    <a:pt x="2668" y="1715"/>
                  </a:cubicBezTo>
                  <a:cubicBezTo>
                    <a:pt x="2668" y="929"/>
                    <a:pt x="2072" y="215"/>
                    <a:pt x="1334"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5"/>
            <p:cNvSpPr/>
            <p:nvPr/>
          </p:nvSpPr>
          <p:spPr>
            <a:xfrm>
              <a:off x="3074851" y="4376107"/>
              <a:ext cx="80262" cy="105098"/>
            </a:xfrm>
            <a:custGeom>
              <a:rect b="b" l="l" r="r" t="t"/>
              <a:pathLst>
                <a:path extrusionOk="0" h="3525" w="2692">
                  <a:moveTo>
                    <a:pt x="1334" y="0"/>
                  </a:moveTo>
                  <a:cubicBezTo>
                    <a:pt x="1882" y="334"/>
                    <a:pt x="2239" y="905"/>
                    <a:pt x="2239" y="1548"/>
                  </a:cubicBezTo>
                  <a:cubicBezTo>
                    <a:pt x="2239" y="2549"/>
                    <a:pt x="1429" y="3334"/>
                    <a:pt x="453" y="3334"/>
                  </a:cubicBezTo>
                  <a:cubicBezTo>
                    <a:pt x="310" y="3334"/>
                    <a:pt x="143" y="3311"/>
                    <a:pt x="0" y="3287"/>
                  </a:cubicBezTo>
                  <a:lnTo>
                    <a:pt x="0" y="3287"/>
                  </a:lnTo>
                  <a:cubicBezTo>
                    <a:pt x="262" y="3430"/>
                    <a:pt x="572" y="3525"/>
                    <a:pt x="905" y="3525"/>
                  </a:cubicBezTo>
                  <a:cubicBezTo>
                    <a:pt x="1882" y="3525"/>
                    <a:pt x="2692" y="2715"/>
                    <a:pt x="2692" y="1739"/>
                  </a:cubicBezTo>
                  <a:cubicBezTo>
                    <a:pt x="2692" y="905"/>
                    <a:pt x="2120" y="191"/>
                    <a:pt x="133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5"/>
            <p:cNvSpPr/>
            <p:nvPr/>
          </p:nvSpPr>
          <p:spPr>
            <a:xfrm>
              <a:off x="3312718" y="4376107"/>
              <a:ext cx="79546" cy="105098"/>
            </a:xfrm>
            <a:custGeom>
              <a:rect b="b" l="l" r="r" t="t"/>
              <a:pathLst>
                <a:path extrusionOk="0" h="3525" w="2668">
                  <a:moveTo>
                    <a:pt x="1334" y="0"/>
                  </a:moveTo>
                  <a:lnTo>
                    <a:pt x="1334" y="0"/>
                  </a:lnTo>
                  <a:cubicBezTo>
                    <a:pt x="1882" y="334"/>
                    <a:pt x="2239" y="905"/>
                    <a:pt x="2239" y="1548"/>
                  </a:cubicBezTo>
                  <a:cubicBezTo>
                    <a:pt x="2239" y="2549"/>
                    <a:pt x="1429" y="3334"/>
                    <a:pt x="453" y="3334"/>
                  </a:cubicBezTo>
                  <a:cubicBezTo>
                    <a:pt x="286" y="3334"/>
                    <a:pt x="143" y="3311"/>
                    <a:pt x="0" y="3287"/>
                  </a:cubicBezTo>
                  <a:lnTo>
                    <a:pt x="0" y="3287"/>
                  </a:lnTo>
                  <a:cubicBezTo>
                    <a:pt x="262" y="3430"/>
                    <a:pt x="572" y="3525"/>
                    <a:pt x="881" y="3525"/>
                  </a:cubicBezTo>
                  <a:cubicBezTo>
                    <a:pt x="1882" y="3525"/>
                    <a:pt x="2668" y="2715"/>
                    <a:pt x="2668" y="1739"/>
                  </a:cubicBezTo>
                  <a:cubicBezTo>
                    <a:pt x="2668" y="905"/>
                    <a:pt x="2072" y="191"/>
                    <a:pt x="1334"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55"/>
            <p:cNvSpPr/>
            <p:nvPr/>
          </p:nvSpPr>
          <p:spPr>
            <a:xfrm>
              <a:off x="3045036" y="4161555"/>
              <a:ext cx="355037" cy="324626"/>
            </a:xfrm>
            <a:custGeom>
              <a:rect b="b" l="l" r="r" t="t"/>
              <a:pathLst>
                <a:path extrusionOk="0" h="10888" w="11908">
                  <a:moveTo>
                    <a:pt x="5882" y="362"/>
                  </a:moveTo>
                  <a:cubicBezTo>
                    <a:pt x="6787" y="362"/>
                    <a:pt x="7502" y="1076"/>
                    <a:pt x="7502" y="1957"/>
                  </a:cubicBezTo>
                  <a:cubicBezTo>
                    <a:pt x="7502" y="2862"/>
                    <a:pt x="6787" y="3577"/>
                    <a:pt x="5882" y="3577"/>
                  </a:cubicBezTo>
                  <a:cubicBezTo>
                    <a:pt x="5001" y="3577"/>
                    <a:pt x="4287" y="2862"/>
                    <a:pt x="4287" y="1957"/>
                  </a:cubicBezTo>
                  <a:cubicBezTo>
                    <a:pt x="4287" y="1076"/>
                    <a:pt x="5001" y="362"/>
                    <a:pt x="5882" y="362"/>
                  </a:cubicBezTo>
                  <a:close/>
                  <a:moveTo>
                    <a:pt x="4549" y="3386"/>
                  </a:moveTo>
                  <a:cubicBezTo>
                    <a:pt x="4692" y="3553"/>
                    <a:pt x="4906" y="3696"/>
                    <a:pt x="5120" y="3791"/>
                  </a:cubicBezTo>
                  <a:lnTo>
                    <a:pt x="3096" y="7387"/>
                  </a:lnTo>
                  <a:cubicBezTo>
                    <a:pt x="2882" y="7196"/>
                    <a:pt x="2667" y="7125"/>
                    <a:pt x="2453" y="7054"/>
                  </a:cubicBezTo>
                  <a:lnTo>
                    <a:pt x="4549" y="3386"/>
                  </a:lnTo>
                  <a:close/>
                  <a:moveTo>
                    <a:pt x="7264" y="3339"/>
                  </a:moveTo>
                  <a:lnTo>
                    <a:pt x="9336" y="7030"/>
                  </a:lnTo>
                  <a:cubicBezTo>
                    <a:pt x="9121" y="7077"/>
                    <a:pt x="8907" y="7196"/>
                    <a:pt x="8740" y="7315"/>
                  </a:cubicBezTo>
                  <a:lnTo>
                    <a:pt x="7621" y="5339"/>
                  </a:lnTo>
                  <a:cubicBezTo>
                    <a:pt x="7573" y="5275"/>
                    <a:pt x="7515" y="5244"/>
                    <a:pt x="7460" y="5244"/>
                  </a:cubicBezTo>
                  <a:cubicBezTo>
                    <a:pt x="7433" y="5244"/>
                    <a:pt x="7407" y="5252"/>
                    <a:pt x="7383" y="5267"/>
                  </a:cubicBezTo>
                  <a:cubicBezTo>
                    <a:pt x="7287" y="5339"/>
                    <a:pt x="7264" y="5410"/>
                    <a:pt x="7311" y="5506"/>
                  </a:cubicBezTo>
                  <a:lnTo>
                    <a:pt x="8478" y="7554"/>
                  </a:lnTo>
                  <a:cubicBezTo>
                    <a:pt x="8335" y="7744"/>
                    <a:pt x="8169" y="7911"/>
                    <a:pt x="8097" y="8149"/>
                  </a:cubicBezTo>
                  <a:lnTo>
                    <a:pt x="3715" y="8149"/>
                  </a:lnTo>
                  <a:cubicBezTo>
                    <a:pt x="3620" y="7935"/>
                    <a:pt x="3501" y="7744"/>
                    <a:pt x="3334" y="7554"/>
                  </a:cubicBezTo>
                  <a:lnTo>
                    <a:pt x="5406" y="3839"/>
                  </a:lnTo>
                  <a:cubicBezTo>
                    <a:pt x="5549" y="3862"/>
                    <a:pt x="5716" y="3910"/>
                    <a:pt x="5882" y="3910"/>
                  </a:cubicBezTo>
                  <a:cubicBezTo>
                    <a:pt x="6073" y="3910"/>
                    <a:pt x="6216" y="3862"/>
                    <a:pt x="6359" y="3839"/>
                  </a:cubicBezTo>
                  <a:lnTo>
                    <a:pt x="6883" y="4791"/>
                  </a:lnTo>
                  <a:cubicBezTo>
                    <a:pt x="6930" y="4855"/>
                    <a:pt x="6988" y="4886"/>
                    <a:pt x="7043" y="4886"/>
                  </a:cubicBezTo>
                  <a:cubicBezTo>
                    <a:pt x="7071" y="4886"/>
                    <a:pt x="7097" y="4878"/>
                    <a:pt x="7121" y="4863"/>
                  </a:cubicBezTo>
                  <a:cubicBezTo>
                    <a:pt x="7216" y="4791"/>
                    <a:pt x="7264" y="4696"/>
                    <a:pt x="7192" y="4624"/>
                  </a:cubicBezTo>
                  <a:lnTo>
                    <a:pt x="6692" y="3720"/>
                  </a:lnTo>
                  <a:cubicBezTo>
                    <a:pt x="6883" y="3624"/>
                    <a:pt x="7073" y="3481"/>
                    <a:pt x="7264" y="3339"/>
                  </a:cubicBezTo>
                  <a:close/>
                  <a:moveTo>
                    <a:pt x="8002" y="8506"/>
                  </a:moveTo>
                  <a:cubicBezTo>
                    <a:pt x="7978" y="8625"/>
                    <a:pt x="7978" y="8792"/>
                    <a:pt x="7978" y="8935"/>
                  </a:cubicBezTo>
                  <a:cubicBezTo>
                    <a:pt x="7930" y="9054"/>
                    <a:pt x="7930" y="9149"/>
                    <a:pt x="7978" y="9268"/>
                  </a:cubicBezTo>
                  <a:lnTo>
                    <a:pt x="3811" y="9268"/>
                  </a:lnTo>
                  <a:cubicBezTo>
                    <a:pt x="3834" y="9149"/>
                    <a:pt x="3834" y="9054"/>
                    <a:pt x="3834" y="8935"/>
                  </a:cubicBezTo>
                  <a:cubicBezTo>
                    <a:pt x="3834" y="8792"/>
                    <a:pt x="3811" y="8673"/>
                    <a:pt x="3811" y="8506"/>
                  </a:cubicBezTo>
                  <a:close/>
                  <a:moveTo>
                    <a:pt x="9859" y="7315"/>
                  </a:moveTo>
                  <a:cubicBezTo>
                    <a:pt x="10764" y="7315"/>
                    <a:pt x="11479" y="8030"/>
                    <a:pt x="11479" y="8935"/>
                  </a:cubicBezTo>
                  <a:cubicBezTo>
                    <a:pt x="11479" y="9816"/>
                    <a:pt x="10764" y="10530"/>
                    <a:pt x="9859" y="10530"/>
                  </a:cubicBezTo>
                  <a:cubicBezTo>
                    <a:pt x="8978" y="10530"/>
                    <a:pt x="8264" y="9816"/>
                    <a:pt x="8264" y="8935"/>
                  </a:cubicBezTo>
                  <a:cubicBezTo>
                    <a:pt x="8264" y="8030"/>
                    <a:pt x="8978" y="7315"/>
                    <a:pt x="9859" y="7315"/>
                  </a:cubicBezTo>
                  <a:close/>
                  <a:moveTo>
                    <a:pt x="5878" y="1"/>
                  </a:moveTo>
                  <a:cubicBezTo>
                    <a:pt x="4815" y="1"/>
                    <a:pt x="3953" y="879"/>
                    <a:pt x="3953" y="1933"/>
                  </a:cubicBezTo>
                  <a:cubicBezTo>
                    <a:pt x="3953" y="2362"/>
                    <a:pt x="4073" y="2743"/>
                    <a:pt x="4311" y="3077"/>
                  </a:cubicBezTo>
                  <a:lnTo>
                    <a:pt x="2096" y="6958"/>
                  </a:lnTo>
                  <a:lnTo>
                    <a:pt x="1929" y="6958"/>
                  </a:lnTo>
                  <a:cubicBezTo>
                    <a:pt x="1572" y="6958"/>
                    <a:pt x="1167" y="7077"/>
                    <a:pt x="881" y="7268"/>
                  </a:cubicBezTo>
                  <a:cubicBezTo>
                    <a:pt x="786" y="7315"/>
                    <a:pt x="762" y="7435"/>
                    <a:pt x="858" y="7530"/>
                  </a:cubicBezTo>
                  <a:cubicBezTo>
                    <a:pt x="885" y="7571"/>
                    <a:pt x="929" y="7597"/>
                    <a:pt x="980" y="7597"/>
                  </a:cubicBezTo>
                  <a:cubicBezTo>
                    <a:pt x="1016" y="7597"/>
                    <a:pt x="1056" y="7584"/>
                    <a:pt x="1096" y="7554"/>
                  </a:cubicBezTo>
                  <a:cubicBezTo>
                    <a:pt x="1358" y="7411"/>
                    <a:pt x="1620" y="7315"/>
                    <a:pt x="1953" y="7315"/>
                  </a:cubicBezTo>
                  <a:cubicBezTo>
                    <a:pt x="2882" y="7315"/>
                    <a:pt x="3596" y="8101"/>
                    <a:pt x="3572" y="9030"/>
                  </a:cubicBezTo>
                  <a:cubicBezTo>
                    <a:pt x="3525" y="9816"/>
                    <a:pt x="2858" y="10483"/>
                    <a:pt x="2048" y="10530"/>
                  </a:cubicBezTo>
                  <a:cubicBezTo>
                    <a:pt x="2007" y="10534"/>
                    <a:pt x="1965" y="10535"/>
                    <a:pt x="1924" y="10535"/>
                  </a:cubicBezTo>
                  <a:cubicBezTo>
                    <a:pt x="1053" y="10535"/>
                    <a:pt x="357" y="9822"/>
                    <a:pt x="357" y="8935"/>
                  </a:cubicBezTo>
                  <a:cubicBezTo>
                    <a:pt x="357" y="8625"/>
                    <a:pt x="429" y="8340"/>
                    <a:pt x="596" y="8101"/>
                  </a:cubicBezTo>
                  <a:cubicBezTo>
                    <a:pt x="643" y="8006"/>
                    <a:pt x="619" y="7911"/>
                    <a:pt x="548" y="7863"/>
                  </a:cubicBezTo>
                  <a:cubicBezTo>
                    <a:pt x="515" y="7830"/>
                    <a:pt x="471" y="7812"/>
                    <a:pt x="427" y="7812"/>
                  </a:cubicBezTo>
                  <a:cubicBezTo>
                    <a:pt x="376" y="7812"/>
                    <a:pt x="324" y="7836"/>
                    <a:pt x="286" y="7887"/>
                  </a:cubicBezTo>
                  <a:cubicBezTo>
                    <a:pt x="119" y="8197"/>
                    <a:pt x="0" y="8554"/>
                    <a:pt x="0" y="8935"/>
                  </a:cubicBezTo>
                  <a:cubicBezTo>
                    <a:pt x="0" y="10007"/>
                    <a:pt x="858" y="10888"/>
                    <a:pt x="1953" y="10888"/>
                  </a:cubicBezTo>
                  <a:cubicBezTo>
                    <a:pt x="2787" y="10888"/>
                    <a:pt x="3501" y="10364"/>
                    <a:pt x="3811" y="9625"/>
                  </a:cubicBezTo>
                  <a:lnTo>
                    <a:pt x="8121" y="9625"/>
                  </a:lnTo>
                  <a:cubicBezTo>
                    <a:pt x="8383" y="10364"/>
                    <a:pt x="9121" y="10888"/>
                    <a:pt x="9955" y="10888"/>
                  </a:cubicBezTo>
                  <a:cubicBezTo>
                    <a:pt x="10979" y="10888"/>
                    <a:pt x="11836" y="10054"/>
                    <a:pt x="11907" y="9054"/>
                  </a:cubicBezTo>
                  <a:cubicBezTo>
                    <a:pt x="11860" y="7911"/>
                    <a:pt x="10979" y="6958"/>
                    <a:pt x="9859" y="6958"/>
                  </a:cubicBezTo>
                  <a:lnTo>
                    <a:pt x="9693" y="6958"/>
                  </a:lnTo>
                  <a:lnTo>
                    <a:pt x="7478" y="3077"/>
                  </a:lnTo>
                  <a:cubicBezTo>
                    <a:pt x="7716" y="2743"/>
                    <a:pt x="7859" y="2314"/>
                    <a:pt x="7859" y="1886"/>
                  </a:cubicBezTo>
                  <a:cubicBezTo>
                    <a:pt x="7811" y="862"/>
                    <a:pt x="7026" y="52"/>
                    <a:pt x="6002" y="4"/>
                  </a:cubicBezTo>
                  <a:cubicBezTo>
                    <a:pt x="5960" y="2"/>
                    <a:pt x="5919" y="1"/>
                    <a:pt x="58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55"/>
            <p:cNvSpPr/>
            <p:nvPr/>
          </p:nvSpPr>
          <p:spPr>
            <a:xfrm>
              <a:off x="3343249" y="4403089"/>
              <a:ext cx="30560" cy="52564"/>
            </a:xfrm>
            <a:custGeom>
              <a:rect b="b" l="l" r="r" t="t"/>
              <a:pathLst>
                <a:path extrusionOk="0" h="1763" w="1025">
                  <a:moveTo>
                    <a:pt x="524" y="0"/>
                  </a:moveTo>
                  <a:cubicBezTo>
                    <a:pt x="286" y="0"/>
                    <a:pt x="72" y="167"/>
                    <a:pt x="24" y="405"/>
                  </a:cubicBezTo>
                  <a:cubicBezTo>
                    <a:pt x="0" y="500"/>
                    <a:pt x="48" y="596"/>
                    <a:pt x="167" y="620"/>
                  </a:cubicBezTo>
                  <a:cubicBezTo>
                    <a:pt x="183" y="624"/>
                    <a:pt x="198" y="626"/>
                    <a:pt x="213" y="626"/>
                  </a:cubicBezTo>
                  <a:cubicBezTo>
                    <a:pt x="285" y="626"/>
                    <a:pt x="342" y="576"/>
                    <a:pt x="381" y="477"/>
                  </a:cubicBezTo>
                  <a:cubicBezTo>
                    <a:pt x="405" y="381"/>
                    <a:pt x="453" y="358"/>
                    <a:pt x="524" y="358"/>
                  </a:cubicBezTo>
                  <a:cubicBezTo>
                    <a:pt x="620" y="358"/>
                    <a:pt x="691" y="405"/>
                    <a:pt x="691" y="524"/>
                  </a:cubicBezTo>
                  <a:cubicBezTo>
                    <a:pt x="691" y="620"/>
                    <a:pt x="643" y="715"/>
                    <a:pt x="524" y="715"/>
                  </a:cubicBezTo>
                  <a:cubicBezTo>
                    <a:pt x="429" y="715"/>
                    <a:pt x="358" y="810"/>
                    <a:pt x="358" y="882"/>
                  </a:cubicBezTo>
                  <a:cubicBezTo>
                    <a:pt x="358" y="977"/>
                    <a:pt x="429" y="1072"/>
                    <a:pt x="524" y="1072"/>
                  </a:cubicBezTo>
                  <a:cubicBezTo>
                    <a:pt x="620" y="1072"/>
                    <a:pt x="691" y="1120"/>
                    <a:pt x="691" y="1239"/>
                  </a:cubicBezTo>
                  <a:cubicBezTo>
                    <a:pt x="691" y="1334"/>
                    <a:pt x="643" y="1429"/>
                    <a:pt x="524" y="1429"/>
                  </a:cubicBezTo>
                  <a:cubicBezTo>
                    <a:pt x="429" y="1429"/>
                    <a:pt x="381" y="1358"/>
                    <a:pt x="381" y="1286"/>
                  </a:cubicBezTo>
                  <a:lnTo>
                    <a:pt x="381" y="1239"/>
                  </a:lnTo>
                  <a:cubicBezTo>
                    <a:pt x="381" y="1167"/>
                    <a:pt x="286" y="1072"/>
                    <a:pt x="191" y="1072"/>
                  </a:cubicBezTo>
                  <a:cubicBezTo>
                    <a:pt x="119" y="1072"/>
                    <a:pt x="24" y="1167"/>
                    <a:pt x="24" y="1239"/>
                  </a:cubicBezTo>
                  <a:lnTo>
                    <a:pt x="24" y="1310"/>
                  </a:lnTo>
                  <a:cubicBezTo>
                    <a:pt x="48" y="1548"/>
                    <a:pt x="262" y="1763"/>
                    <a:pt x="524" y="1763"/>
                  </a:cubicBezTo>
                  <a:cubicBezTo>
                    <a:pt x="786" y="1763"/>
                    <a:pt x="1024" y="1524"/>
                    <a:pt x="1024" y="1239"/>
                  </a:cubicBezTo>
                  <a:cubicBezTo>
                    <a:pt x="1024" y="1120"/>
                    <a:pt x="977" y="1001"/>
                    <a:pt x="905" y="929"/>
                  </a:cubicBezTo>
                  <a:cubicBezTo>
                    <a:pt x="977" y="739"/>
                    <a:pt x="1024" y="620"/>
                    <a:pt x="1024" y="500"/>
                  </a:cubicBezTo>
                  <a:cubicBezTo>
                    <a:pt x="1024" y="239"/>
                    <a:pt x="786" y="0"/>
                    <a:pt x="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5"/>
            <p:cNvSpPr/>
            <p:nvPr/>
          </p:nvSpPr>
          <p:spPr>
            <a:xfrm>
              <a:off x="3303475" y="4402762"/>
              <a:ext cx="33393" cy="51103"/>
            </a:xfrm>
            <a:custGeom>
              <a:rect b="b" l="l" r="r" t="t"/>
              <a:pathLst>
                <a:path extrusionOk="0" h="1714" w="1120">
                  <a:moveTo>
                    <a:pt x="603" y="334"/>
                  </a:moveTo>
                  <a:cubicBezTo>
                    <a:pt x="702" y="334"/>
                    <a:pt x="787" y="435"/>
                    <a:pt x="787" y="535"/>
                  </a:cubicBezTo>
                  <a:lnTo>
                    <a:pt x="787" y="1131"/>
                  </a:lnTo>
                  <a:cubicBezTo>
                    <a:pt x="787" y="1239"/>
                    <a:pt x="687" y="1348"/>
                    <a:pt x="580" y="1348"/>
                  </a:cubicBezTo>
                  <a:cubicBezTo>
                    <a:pt x="569" y="1348"/>
                    <a:pt x="559" y="1347"/>
                    <a:pt x="548" y="1345"/>
                  </a:cubicBezTo>
                  <a:cubicBezTo>
                    <a:pt x="453" y="1321"/>
                    <a:pt x="382" y="1226"/>
                    <a:pt x="382" y="1131"/>
                  </a:cubicBezTo>
                  <a:lnTo>
                    <a:pt x="382" y="535"/>
                  </a:lnTo>
                  <a:cubicBezTo>
                    <a:pt x="382" y="416"/>
                    <a:pt x="429" y="345"/>
                    <a:pt x="548" y="345"/>
                  </a:cubicBezTo>
                  <a:cubicBezTo>
                    <a:pt x="567" y="337"/>
                    <a:pt x="585" y="334"/>
                    <a:pt x="603" y="334"/>
                  </a:cubicBezTo>
                  <a:close/>
                  <a:moveTo>
                    <a:pt x="564" y="0"/>
                  </a:moveTo>
                  <a:cubicBezTo>
                    <a:pt x="528" y="0"/>
                    <a:pt x="491" y="4"/>
                    <a:pt x="453" y="11"/>
                  </a:cubicBezTo>
                  <a:cubicBezTo>
                    <a:pt x="215" y="35"/>
                    <a:pt x="1" y="273"/>
                    <a:pt x="1" y="535"/>
                  </a:cubicBezTo>
                  <a:lnTo>
                    <a:pt x="1" y="1131"/>
                  </a:lnTo>
                  <a:cubicBezTo>
                    <a:pt x="1" y="1416"/>
                    <a:pt x="215" y="1655"/>
                    <a:pt x="453" y="1702"/>
                  </a:cubicBezTo>
                  <a:cubicBezTo>
                    <a:pt x="491" y="1710"/>
                    <a:pt x="528" y="1713"/>
                    <a:pt x="564" y="1713"/>
                  </a:cubicBezTo>
                  <a:cubicBezTo>
                    <a:pt x="872" y="1713"/>
                    <a:pt x="1120" y="1455"/>
                    <a:pt x="1120" y="1178"/>
                  </a:cubicBezTo>
                  <a:lnTo>
                    <a:pt x="1120" y="535"/>
                  </a:lnTo>
                  <a:cubicBezTo>
                    <a:pt x="1120" y="258"/>
                    <a:pt x="872" y="0"/>
                    <a:pt x="56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55"/>
            <p:cNvSpPr/>
            <p:nvPr/>
          </p:nvSpPr>
          <p:spPr>
            <a:xfrm>
              <a:off x="3103951" y="4401658"/>
              <a:ext cx="32707" cy="49731"/>
            </a:xfrm>
            <a:custGeom>
              <a:rect b="b" l="l" r="r" t="t"/>
              <a:pathLst>
                <a:path extrusionOk="0" h="1668" w="1097">
                  <a:moveTo>
                    <a:pt x="549" y="1"/>
                  </a:moveTo>
                  <a:cubicBezTo>
                    <a:pt x="310" y="1"/>
                    <a:pt x="96" y="191"/>
                    <a:pt x="25" y="429"/>
                  </a:cubicBezTo>
                  <a:cubicBezTo>
                    <a:pt x="1" y="525"/>
                    <a:pt x="72" y="572"/>
                    <a:pt x="120" y="596"/>
                  </a:cubicBezTo>
                  <a:cubicBezTo>
                    <a:pt x="153" y="616"/>
                    <a:pt x="185" y="625"/>
                    <a:pt x="216" y="625"/>
                  </a:cubicBezTo>
                  <a:cubicBezTo>
                    <a:pt x="296" y="625"/>
                    <a:pt x="358" y="563"/>
                    <a:pt x="358" y="477"/>
                  </a:cubicBezTo>
                  <a:cubicBezTo>
                    <a:pt x="382" y="406"/>
                    <a:pt x="453" y="382"/>
                    <a:pt x="501" y="382"/>
                  </a:cubicBezTo>
                  <a:cubicBezTo>
                    <a:pt x="596" y="382"/>
                    <a:pt x="668" y="429"/>
                    <a:pt x="691" y="525"/>
                  </a:cubicBezTo>
                  <a:lnTo>
                    <a:pt x="691" y="548"/>
                  </a:lnTo>
                  <a:cubicBezTo>
                    <a:pt x="668" y="620"/>
                    <a:pt x="620" y="691"/>
                    <a:pt x="572" y="763"/>
                  </a:cubicBezTo>
                  <a:cubicBezTo>
                    <a:pt x="358" y="1049"/>
                    <a:pt x="239" y="1215"/>
                    <a:pt x="191" y="1287"/>
                  </a:cubicBezTo>
                  <a:cubicBezTo>
                    <a:pt x="96" y="1406"/>
                    <a:pt x="72" y="1477"/>
                    <a:pt x="96" y="1572"/>
                  </a:cubicBezTo>
                  <a:cubicBezTo>
                    <a:pt x="120" y="1620"/>
                    <a:pt x="144" y="1644"/>
                    <a:pt x="215" y="1668"/>
                  </a:cubicBezTo>
                  <a:lnTo>
                    <a:pt x="930" y="1668"/>
                  </a:lnTo>
                  <a:cubicBezTo>
                    <a:pt x="1025" y="1668"/>
                    <a:pt x="1096" y="1620"/>
                    <a:pt x="1096" y="1525"/>
                  </a:cubicBezTo>
                  <a:cubicBezTo>
                    <a:pt x="1096" y="1406"/>
                    <a:pt x="1049" y="1358"/>
                    <a:pt x="930" y="1358"/>
                  </a:cubicBezTo>
                  <a:lnTo>
                    <a:pt x="572" y="1358"/>
                  </a:lnTo>
                  <a:cubicBezTo>
                    <a:pt x="620" y="1263"/>
                    <a:pt x="739" y="1120"/>
                    <a:pt x="858" y="977"/>
                  </a:cubicBezTo>
                  <a:cubicBezTo>
                    <a:pt x="953" y="858"/>
                    <a:pt x="1025" y="739"/>
                    <a:pt x="1049" y="620"/>
                  </a:cubicBezTo>
                  <a:lnTo>
                    <a:pt x="1049" y="548"/>
                  </a:lnTo>
                  <a:lnTo>
                    <a:pt x="1049" y="525"/>
                  </a:lnTo>
                  <a:cubicBezTo>
                    <a:pt x="1049" y="263"/>
                    <a:pt x="811" y="1"/>
                    <a:pt x="5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55"/>
            <p:cNvSpPr/>
            <p:nvPr/>
          </p:nvSpPr>
          <p:spPr>
            <a:xfrm>
              <a:off x="3067040" y="4402016"/>
              <a:ext cx="32677" cy="50954"/>
            </a:xfrm>
            <a:custGeom>
              <a:rect b="b" l="l" r="r" t="t"/>
              <a:pathLst>
                <a:path extrusionOk="0" h="1709" w="1096">
                  <a:moveTo>
                    <a:pt x="517" y="359"/>
                  </a:moveTo>
                  <a:cubicBezTo>
                    <a:pt x="535" y="359"/>
                    <a:pt x="554" y="362"/>
                    <a:pt x="572" y="370"/>
                  </a:cubicBezTo>
                  <a:cubicBezTo>
                    <a:pt x="643" y="394"/>
                    <a:pt x="739" y="465"/>
                    <a:pt x="739" y="560"/>
                  </a:cubicBezTo>
                  <a:lnTo>
                    <a:pt x="739" y="1156"/>
                  </a:lnTo>
                  <a:cubicBezTo>
                    <a:pt x="739" y="1275"/>
                    <a:pt x="667" y="1370"/>
                    <a:pt x="572" y="1370"/>
                  </a:cubicBezTo>
                  <a:cubicBezTo>
                    <a:pt x="560" y="1372"/>
                    <a:pt x="548" y="1373"/>
                    <a:pt x="536" y="1373"/>
                  </a:cubicBezTo>
                  <a:cubicBezTo>
                    <a:pt x="413" y="1373"/>
                    <a:pt x="334" y="1264"/>
                    <a:pt x="334" y="1156"/>
                  </a:cubicBezTo>
                  <a:lnTo>
                    <a:pt x="334" y="560"/>
                  </a:lnTo>
                  <a:cubicBezTo>
                    <a:pt x="334" y="460"/>
                    <a:pt x="419" y="359"/>
                    <a:pt x="517" y="359"/>
                  </a:cubicBezTo>
                  <a:close/>
                  <a:moveTo>
                    <a:pt x="526" y="1"/>
                  </a:moveTo>
                  <a:cubicBezTo>
                    <a:pt x="226" y="1"/>
                    <a:pt x="1" y="240"/>
                    <a:pt x="1" y="536"/>
                  </a:cubicBezTo>
                  <a:lnTo>
                    <a:pt x="1" y="1156"/>
                  </a:lnTo>
                  <a:cubicBezTo>
                    <a:pt x="1" y="1463"/>
                    <a:pt x="243" y="1709"/>
                    <a:pt x="560" y="1709"/>
                  </a:cubicBezTo>
                  <a:cubicBezTo>
                    <a:pt x="587" y="1709"/>
                    <a:pt x="615" y="1707"/>
                    <a:pt x="643" y="1703"/>
                  </a:cubicBezTo>
                  <a:cubicBezTo>
                    <a:pt x="882" y="1680"/>
                    <a:pt x="1096" y="1394"/>
                    <a:pt x="1096" y="1156"/>
                  </a:cubicBezTo>
                  <a:lnTo>
                    <a:pt x="1096" y="560"/>
                  </a:lnTo>
                  <a:cubicBezTo>
                    <a:pt x="1096" y="298"/>
                    <a:pt x="882" y="60"/>
                    <a:pt x="643" y="13"/>
                  </a:cubicBezTo>
                  <a:cubicBezTo>
                    <a:pt x="603" y="5"/>
                    <a:pt x="564" y="1"/>
                    <a:pt x="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55"/>
            <p:cNvSpPr/>
            <p:nvPr/>
          </p:nvSpPr>
          <p:spPr>
            <a:xfrm>
              <a:off x="3231054" y="4193637"/>
              <a:ext cx="20632" cy="52683"/>
            </a:xfrm>
            <a:custGeom>
              <a:rect b="b" l="l" r="r" t="t"/>
              <a:pathLst>
                <a:path extrusionOk="0" h="1767" w="692">
                  <a:moveTo>
                    <a:pt x="215" y="0"/>
                  </a:moveTo>
                  <a:cubicBezTo>
                    <a:pt x="96" y="0"/>
                    <a:pt x="1" y="95"/>
                    <a:pt x="24" y="214"/>
                  </a:cubicBezTo>
                  <a:cubicBezTo>
                    <a:pt x="24" y="334"/>
                    <a:pt x="120" y="357"/>
                    <a:pt x="215" y="357"/>
                  </a:cubicBezTo>
                  <a:lnTo>
                    <a:pt x="334" y="357"/>
                  </a:lnTo>
                  <a:lnTo>
                    <a:pt x="334" y="1572"/>
                  </a:lnTo>
                  <a:cubicBezTo>
                    <a:pt x="334" y="1667"/>
                    <a:pt x="382" y="1715"/>
                    <a:pt x="477" y="1762"/>
                  </a:cubicBezTo>
                  <a:cubicBezTo>
                    <a:pt x="489" y="1765"/>
                    <a:pt x="502" y="1766"/>
                    <a:pt x="513" y="1766"/>
                  </a:cubicBezTo>
                  <a:cubicBezTo>
                    <a:pt x="615" y="1766"/>
                    <a:pt x="691" y="1679"/>
                    <a:pt x="691" y="1572"/>
                  </a:cubicBezTo>
                  <a:lnTo>
                    <a:pt x="691" y="167"/>
                  </a:lnTo>
                  <a:cubicBezTo>
                    <a:pt x="691" y="95"/>
                    <a:pt x="596" y="0"/>
                    <a:pt x="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55"/>
            <p:cNvSpPr/>
            <p:nvPr/>
          </p:nvSpPr>
          <p:spPr>
            <a:xfrm>
              <a:off x="3189163" y="4192772"/>
              <a:ext cx="34824" cy="53578"/>
            </a:xfrm>
            <a:custGeom>
              <a:rect b="b" l="l" r="r" t="t"/>
              <a:pathLst>
                <a:path extrusionOk="0" h="1797" w="1168">
                  <a:moveTo>
                    <a:pt x="596" y="386"/>
                  </a:moveTo>
                  <a:cubicBezTo>
                    <a:pt x="715" y="386"/>
                    <a:pt x="810" y="505"/>
                    <a:pt x="810" y="624"/>
                  </a:cubicBezTo>
                  <a:lnTo>
                    <a:pt x="810" y="1244"/>
                  </a:lnTo>
                  <a:cubicBezTo>
                    <a:pt x="810" y="1363"/>
                    <a:pt x="715" y="1482"/>
                    <a:pt x="596" y="1482"/>
                  </a:cubicBezTo>
                  <a:cubicBezTo>
                    <a:pt x="453" y="1482"/>
                    <a:pt x="358" y="1387"/>
                    <a:pt x="358" y="1244"/>
                  </a:cubicBezTo>
                  <a:lnTo>
                    <a:pt x="358" y="624"/>
                  </a:lnTo>
                  <a:cubicBezTo>
                    <a:pt x="358" y="505"/>
                    <a:pt x="477" y="386"/>
                    <a:pt x="596" y="386"/>
                  </a:cubicBezTo>
                  <a:close/>
                  <a:moveTo>
                    <a:pt x="589" y="0"/>
                  </a:moveTo>
                  <a:cubicBezTo>
                    <a:pt x="266" y="0"/>
                    <a:pt x="1" y="266"/>
                    <a:pt x="1" y="553"/>
                  </a:cubicBezTo>
                  <a:lnTo>
                    <a:pt x="1" y="1220"/>
                  </a:lnTo>
                  <a:cubicBezTo>
                    <a:pt x="1" y="1553"/>
                    <a:pt x="263" y="1791"/>
                    <a:pt x="572" y="1791"/>
                  </a:cubicBezTo>
                  <a:cubicBezTo>
                    <a:pt x="599" y="1795"/>
                    <a:pt x="625" y="1797"/>
                    <a:pt x="650" y="1797"/>
                  </a:cubicBezTo>
                  <a:cubicBezTo>
                    <a:pt x="945" y="1797"/>
                    <a:pt x="1168" y="1551"/>
                    <a:pt x="1168" y="1244"/>
                  </a:cubicBezTo>
                  <a:lnTo>
                    <a:pt x="1168" y="601"/>
                  </a:lnTo>
                  <a:cubicBezTo>
                    <a:pt x="1168" y="315"/>
                    <a:pt x="929" y="29"/>
                    <a:pt x="667" y="5"/>
                  </a:cubicBezTo>
                  <a:cubicBezTo>
                    <a:pt x="641" y="2"/>
                    <a:pt x="615" y="0"/>
                    <a:pt x="58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8" name="Google Shape;3308;p55"/>
          <p:cNvGrpSpPr/>
          <p:nvPr/>
        </p:nvGrpSpPr>
        <p:grpSpPr>
          <a:xfrm>
            <a:off x="3251705" y="4150315"/>
            <a:ext cx="356468" cy="353606"/>
            <a:chOff x="3670792" y="4150315"/>
            <a:chExt cx="356468" cy="353606"/>
          </a:xfrm>
        </p:grpSpPr>
        <p:sp>
          <p:nvSpPr>
            <p:cNvPr id="3309" name="Google Shape;3309;p55"/>
            <p:cNvSpPr/>
            <p:nvPr/>
          </p:nvSpPr>
          <p:spPr>
            <a:xfrm>
              <a:off x="3698491" y="4175867"/>
              <a:ext cx="120035" cy="46899"/>
            </a:xfrm>
            <a:custGeom>
              <a:rect b="b" l="l" r="r" t="t"/>
              <a:pathLst>
                <a:path extrusionOk="0" h="1573" w="4026">
                  <a:moveTo>
                    <a:pt x="0" y="1"/>
                  </a:moveTo>
                  <a:lnTo>
                    <a:pt x="0" y="1573"/>
                  </a:lnTo>
                  <a:lnTo>
                    <a:pt x="3930" y="1573"/>
                  </a:lnTo>
                  <a:cubicBezTo>
                    <a:pt x="4001" y="1573"/>
                    <a:pt x="4025" y="1549"/>
                    <a:pt x="4001" y="1477"/>
                  </a:cubicBezTo>
                  <a:lnTo>
                    <a:pt x="4001" y="48"/>
                  </a:lnTo>
                  <a:cubicBezTo>
                    <a:pt x="4001" y="25"/>
                    <a:pt x="3977" y="1"/>
                    <a:pt x="393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55"/>
            <p:cNvSpPr/>
            <p:nvPr/>
          </p:nvSpPr>
          <p:spPr>
            <a:xfrm>
              <a:off x="3763816" y="4175867"/>
              <a:ext cx="14222" cy="46899"/>
            </a:xfrm>
            <a:custGeom>
              <a:rect b="b" l="l" r="r" t="t"/>
              <a:pathLst>
                <a:path extrusionOk="0" h="1573" w="477">
                  <a:moveTo>
                    <a:pt x="0" y="1"/>
                  </a:moveTo>
                  <a:lnTo>
                    <a:pt x="0" y="1573"/>
                  </a:lnTo>
                  <a:lnTo>
                    <a:pt x="477" y="1573"/>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5"/>
            <p:cNvSpPr/>
            <p:nvPr/>
          </p:nvSpPr>
          <p:spPr>
            <a:xfrm>
              <a:off x="3699922" y="4251150"/>
              <a:ext cx="203070" cy="46869"/>
            </a:xfrm>
            <a:custGeom>
              <a:rect b="b" l="l" r="r" t="t"/>
              <a:pathLst>
                <a:path extrusionOk="0" h="1572" w="6811">
                  <a:moveTo>
                    <a:pt x="0" y="0"/>
                  </a:moveTo>
                  <a:lnTo>
                    <a:pt x="0" y="1572"/>
                  </a:lnTo>
                  <a:lnTo>
                    <a:pt x="6740" y="1572"/>
                  </a:lnTo>
                  <a:cubicBezTo>
                    <a:pt x="6787" y="1572"/>
                    <a:pt x="6811" y="1548"/>
                    <a:pt x="6811" y="1500"/>
                  </a:cubicBezTo>
                  <a:lnTo>
                    <a:pt x="6811" y="72"/>
                  </a:lnTo>
                  <a:cubicBezTo>
                    <a:pt x="6811" y="24"/>
                    <a:pt x="6787" y="0"/>
                    <a:pt x="6740"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5"/>
            <p:cNvSpPr/>
            <p:nvPr/>
          </p:nvSpPr>
          <p:spPr>
            <a:xfrm>
              <a:off x="3826309" y="4251150"/>
              <a:ext cx="14222" cy="46869"/>
            </a:xfrm>
            <a:custGeom>
              <a:rect b="b" l="l" r="r" t="t"/>
              <a:pathLst>
                <a:path extrusionOk="0" h="1572" w="477">
                  <a:moveTo>
                    <a:pt x="0" y="0"/>
                  </a:moveTo>
                  <a:lnTo>
                    <a:pt x="0" y="1572"/>
                  </a:lnTo>
                  <a:lnTo>
                    <a:pt x="476" y="1572"/>
                  </a:lnTo>
                  <a:lnTo>
                    <a:pt x="476"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55"/>
            <p:cNvSpPr/>
            <p:nvPr/>
          </p:nvSpPr>
          <p:spPr>
            <a:xfrm>
              <a:off x="3699922" y="4326404"/>
              <a:ext cx="156946" cy="47585"/>
            </a:xfrm>
            <a:custGeom>
              <a:rect b="b" l="l" r="r" t="t"/>
              <a:pathLst>
                <a:path extrusionOk="0" h="1596" w="5264">
                  <a:moveTo>
                    <a:pt x="0" y="0"/>
                  </a:moveTo>
                  <a:lnTo>
                    <a:pt x="0" y="1596"/>
                  </a:lnTo>
                  <a:lnTo>
                    <a:pt x="5192" y="1596"/>
                  </a:lnTo>
                  <a:cubicBezTo>
                    <a:pt x="5239" y="1596"/>
                    <a:pt x="5263" y="1548"/>
                    <a:pt x="5263" y="1501"/>
                  </a:cubicBezTo>
                  <a:lnTo>
                    <a:pt x="5263" y="72"/>
                  </a:lnTo>
                  <a:cubicBezTo>
                    <a:pt x="5263" y="48"/>
                    <a:pt x="5215" y="0"/>
                    <a:pt x="519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5"/>
            <p:cNvSpPr/>
            <p:nvPr/>
          </p:nvSpPr>
          <p:spPr>
            <a:xfrm>
              <a:off x="3786536" y="4326404"/>
              <a:ext cx="14222" cy="47585"/>
            </a:xfrm>
            <a:custGeom>
              <a:rect b="b" l="l" r="r" t="t"/>
              <a:pathLst>
                <a:path extrusionOk="0" h="1596" w="477">
                  <a:moveTo>
                    <a:pt x="0" y="0"/>
                  </a:moveTo>
                  <a:lnTo>
                    <a:pt x="0" y="1596"/>
                  </a:lnTo>
                  <a:lnTo>
                    <a:pt x="477" y="1596"/>
                  </a:lnTo>
                  <a:lnTo>
                    <a:pt x="477"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5"/>
            <p:cNvSpPr/>
            <p:nvPr/>
          </p:nvSpPr>
          <p:spPr>
            <a:xfrm>
              <a:off x="3699922" y="4400943"/>
              <a:ext cx="256349" cy="47615"/>
            </a:xfrm>
            <a:custGeom>
              <a:rect b="b" l="l" r="r" t="t"/>
              <a:pathLst>
                <a:path extrusionOk="0" h="1597" w="8598">
                  <a:moveTo>
                    <a:pt x="0" y="1"/>
                  </a:moveTo>
                  <a:lnTo>
                    <a:pt x="0" y="1596"/>
                  </a:lnTo>
                  <a:lnTo>
                    <a:pt x="8526" y="1596"/>
                  </a:lnTo>
                  <a:cubicBezTo>
                    <a:pt x="8573" y="1596"/>
                    <a:pt x="8597" y="1549"/>
                    <a:pt x="8597" y="1501"/>
                  </a:cubicBezTo>
                  <a:lnTo>
                    <a:pt x="8597" y="72"/>
                  </a:lnTo>
                  <a:cubicBezTo>
                    <a:pt x="8597" y="49"/>
                    <a:pt x="8573" y="1"/>
                    <a:pt x="852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55"/>
            <p:cNvSpPr/>
            <p:nvPr/>
          </p:nvSpPr>
          <p:spPr>
            <a:xfrm>
              <a:off x="3874580" y="4400943"/>
              <a:ext cx="14222" cy="47615"/>
            </a:xfrm>
            <a:custGeom>
              <a:rect b="b" l="l" r="r" t="t"/>
              <a:pathLst>
                <a:path extrusionOk="0" h="1597" w="477">
                  <a:moveTo>
                    <a:pt x="0" y="1"/>
                  </a:moveTo>
                  <a:lnTo>
                    <a:pt x="0" y="1596"/>
                  </a:lnTo>
                  <a:lnTo>
                    <a:pt x="477" y="1596"/>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55"/>
            <p:cNvSpPr/>
            <p:nvPr/>
          </p:nvSpPr>
          <p:spPr>
            <a:xfrm>
              <a:off x="3778008" y="4175867"/>
              <a:ext cx="40519" cy="46899"/>
            </a:xfrm>
            <a:custGeom>
              <a:rect b="b" l="l" r="r" t="t"/>
              <a:pathLst>
                <a:path extrusionOk="0" h="1573" w="1359">
                  <a:moveTo>
                    <a:pt x="1" y="1"/>
                  </a:moveTo>
                  <a:lnTo>
                    <a:pt x="1" y="1573"/>
                  </a:lnTo>
                  <a:lnTo>
                    <a:pt x="1263" y="1573"/>
                  </a:lnTo>
                  <a:cubicBezTo>
                    <a:pt x="1334" y="1573"/>
                    <a:pt x="1358" y="1549"/>
                    <a:pt x="1334" y="1477"/>
                  </a:cubicBezTo>
                  <a:lnTo>
                    <a:pt x="1334" y="48"/>
                  </a:lnTo>
                  <a:cubicBezTo>
                    <a:pt x="1334" y="25"/>
                    <a:pt x="1310" y="1"/>
                    <a:pt x="126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5"/>
            <p:cNvSpPr/>
            <p:nvPr/>
          </p:nvSpPr>
          <p:spPr>
            <a:xfrm>
              <a:off x="3802874" y="4176314"/>
              <a:ext cx="15653" cy="46452"/>
            </a:xfrm>
            <a:custGeom>
              <a:rect b="b" l="l" r="r" t="t"/>
              <a:pathLst>
                <a:path extrusionOk="0" h="1558" w="525">
                  <a:moveTo>
                    <a:pt x="494" y="1"/>
                  </a:moveTo>
                  <a:cubicBezTo>
                    <a:pt x="488" y="1"/>
                    <a:pt x="482" y="4"/>
                    <a:pt x="476" y="10"/>
                  </a:cubicBezTo>
                  <a:lnTo>
                    <a:pt x="0" y="10"/>
                  </a:lnTo>
                  <a:cubicBezTo>
                    <a:pt x="24" y="10"/>
                    <a:pt x="48" y="33"/>
                    <a:pt x="48" y="81"/>
                  </a:cubicBezTo>
                  <a:lnTo>
                    <a:pt x="48" y="1486"/>
                  </a:lnTo>
                  <a:cubicBezTo>
                    <a:pt x="48" y="1534"/>
                    <a:pt x="24" y="1558"/>
                    <a:pt x="0" y="1558"/>
                  </a:cubicBezTo>
                  <a:lnTo>
                    <a:pt x="476" y="1558"/>
                  </a:lnTo>
                  <a:cubicBezTo>
                    <a:pt x="500" y="1558"/>
                    <a:pt x="524" y="1534"/>
                    <a:pt x="524" y="1486"/>
                  </a:cubicBezTo>
                  <a:lnTo>
                    <a:pt x="524" y="81"/>
                  </a:lnTo>
                  <a:cubicBezTo>
                    <a:pt x="524" y="27"/>
                    <a:pt x="511" y="1"/>
                    <a:pt x="494"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55"/>
            <p:cNvSpPr/>
            <p:nvPr/>
          </p:nvSpPr>
          <p:spPr>
            <a:xfrm>
              <a:off x="3840501" y="4251150"/>
              <a:ext cx="62492" cy="46869"/>
            </a:xfrm>
            <a:custGeom>
              <a:rect b="b" l="l" r="r" t="t"/>
              <a:pathLst>
                <a:path extrusionOk="0" h="1572" w="2096">
                  <a:moveTo>
                    <a:pt x="0" y="0"/>
                  </a:moveTo>
                  <a:lnTo>
                    <a:pt x="0" y="1572"/>
                  </a:lnTo>
                  <a:lnTo>
                    <a:pt x="2025" y="1572"/>
                  </a:lnTo>
                  <a:cubicBezTo>
                    <a:pt x="2072" y="1572"/>
                    <a:pt x="2096" y="1548"/>
                    <a:pt x="2096" y="1500"/>
                  </a:cubicBezTo>
                  <a:lnTo>
                    <a:pt x="2096" y="72"/>
                  </a:lnTo>
                  <a:cubicBezTo>
                    <a:pt x="2096" y="24"/>
                    <a:pt x="2072" y="0"/>
                    <a:pt x="202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55"/>
            <p:cNvSpPr/>
            <p:nvPr/>
          </p:nvSpPr>
          <p:spPr>
            <a:xfrm>
              <a:off x="3886655" y="4251568"/>
              <a:ext cx="16339" cy="46452"/>
            </a:xfrm>
            <a:custGeom>
              <a:rect b="b" l="l" r="r" t="t"/>
              <a:pathLst>
                <a:path extrusionOk="0" h="1558" w="548">
                  <a:moveTo>
                    <a:pt x="508" y="1"/>
                  </a:moveTo>
                  <a:cubicBezTo>
                    <a:pt x="499" y="1"/>
                    <a:pt x="488" y="4"/>
                    <a:pt x="477" y="10"/>
                  </a:cubicBezTo>
                  <a:lnTo>
                    <a:pt x="0" y="10"/>
                  </a:lnTo>
                  <a:cubicBezTo>
                    <a:pt x="48" y="10"/>
                    <a:pt x="72" y="58"/>
                    <a:pt x="72" y="81"/>
                  </a:cubicBezTo>
                  <a:lnTo>
                    <a:pt x="72" y="1510"/>
                  </a:lnTo>
                  <a:cubicBezTo>
                    <a:pt x="72" y="1534"/>
                    <a:pt x="48" y="1558"/>
                    <a:pt x="0" y="1558"/>
                  </a:cubicBezTo>
                  <a:lnTo>
                    <a:pt x="477" y="1558"/>
                  </a:lnTo>
                  <a:cubicBezTo>
                    <a:pt x="524" y="1558"/>
                    <a:pt x="548" y="1534"/>
                    <a:pt x="548" y="1510"/>
                  </a:cubicBezTo>
                  <a:lnTo>
                    <a:pt x="548" y="81"/>
                  </a:lnTo>
                  <a:cubicBezTo>
                    <a:pt x="548" y="28"/>
                    <a:pt x="535" y="1"/>
                    <a:pt x="508"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5"/>
            <p:cNvSpPr/>
            <p:nvPr/>
          </p:nvSpPr>
          <p:spPr>
            <a:xfrm>
              <a:off x="3801443" y="4326404"/>
              <a:ext cx="55426" cy="47585"/>
            </a:xfrm>
            <a:custGeom>
              <a:rect b="b" l="l" r="r" t="t"/>
              <a:pathLst>
                <a:path extrusionOk="0" h="1596" w="1859">
                  <a:moveTo>
                    <a:pt x="1" y="0"/>
                  </a:moveTo>
                  <a:lnTo>
                    <a:pt x="1" y="1596"/>
                  </a:lnTo>
                  <a:lnTo>
                    <a:pt x="1787" y="1596"/>
                  </a:lnTo>
                  <a:cubicBezTo>
                    <a:pt x="1834" y="1596"/>
                    <a:pt x="1858" y="1548"/>
                    <a:pt x="1858" y="1501"/>
                  </a:cubicBezTo>
                  <a:lnTo>
                    <a:pt x="1858" y="72"/>
                  </a:lnTo>
                  <a:cubicBezTo>
                    <a:pt x="1858" y="48"/>
                    <a:pt x="1810" y="0"/>
                    <a:pt x="1787"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5"/>
            <p:cNvSpPr/>
            <p:nvPr/>
          </p:nvSpPr>
          <p:spPr>
            <a:xfrm>
              <a:off x="3840501" y="4326404"/>
              <a:ext cx="16368" cy="46183"/>
            </a:xfrm>
            <a:custGeom>
              <a:rect b="b" l="l" r="r" t="t"/>
              <a:pathLst>
                <a:path extrusionOk="0" h="1549" w="549">
                  <a:moveTo>
                    <a:pt x="0" y="0"/>
                  </a:moveTo>
                  <a:cubicBezTo>
                    <a:pt x="48" y="0"/>
                    <a:pt x="72" y="48"/>
                    <a:pt x="72" y="72"/>
                  </a:cubicBezTo>
                  <a:lnTo>
                    <a:pt x="72" y="1501"/>
                  </a:lnTo>
                  <a:cubicBezTo>
                    <a:pt x="72" y="1525"/>
                    <a:pt x="48" y="1548"/>
                    <a:pt x="0" y="1548"/>
                  </a:cubicBezTo>
                  <a:lnTo>
                    <a:pt x="477" y="1548"/>
                  </a:lnTo>
                  <a:cubicBezTo>
                    <a:pt x="524" y="1548"/>
                    <a:pt x="548" y="1525"/>
                    <a:pt x="548" y="1501"/>
                  </a:cubicBezTo>
                  <a:lnTo>
                    <a:pt x="548" y="72"/>
                  </a:lnTo>
                  <a:cubicBezTo>
                    <a:pt x="548"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5"/>
            <p:cNvSpPr/>
            <p:nvPr/>
          </p:nvSpPr>
          <p:spPr>
            <a:xfrm>
              <a:off x="3888772" y="4400943"/>
              <a:ext cx="67501" cy="47615"/>
            </a:xfrm>
            <a:custGeom>
              <a:rect b="b" l="l" r="r" t="t"/>
              <a:pathLst>
                <a:path extrusionOk="0" h="1597" w="2264">
                  <a:moveTo>
                    <a:pt x="1" y="1"/>
                  </a:moveTo>
                  <a:lnTo>
                    <a:pt x="1" y="1596"/>
                  </a:lnTo>
                  <a:lnTo>
                    <a:pt x="2192" y="1596"/>
                  </a:lnTo>
                  <a:cubicBezTo>
                    <a:pt x="2239" y="1596"/>
                    <a:pt x="2263" y="1549"/>
                    <a:pt x="2263" y="1501"/>
                  </a:cubicBezTo>
                  <a:lnTo>
                    <a:pt x="2263" y="72"/>
                  </a:lnTo>
                  <a:cubicBezTo>
                    <a:pt x="2263" y="49"/>
                    <a:pt x="2239" y="1"/>
                    <a:pt x="219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5"/>
            <p:cNvSpPr/>
            <p:nvPr/>
          </p:nvSpPr>
          <p:spPr>
            <a:xfrm>
              <a:off x="3939905" y="4400943"/>
              <a:ext cx="16368" cy="46183"/>
            </a:xfrm>
            <a:custGeom>
              <a:rect b="b" l="l" r="r" t="t"/>
              <a:pathLst>
                <a:path extrusionOk="0" h="1549" w="549">
                  <a:moveTo>
                    <a:pt x="0" y="1"/>
                  </a:moveTo>
                  <a:cubicBezTo>
                    <a:pt x="48" y="1"/>
                    <a:pt x="72" y="49"/>
                    <a:pt x="72" y="72"/>
                  </a:cubicBezTo>
                  <a:lnTo>
                    <a:pt x="72" y="1501"/>
                  </a:lnTo>
                  <a:cubicBezTo>
                    <a:pt x="72" y="1525"/>
                    <a:pt x="48" y="1549"/>
                    <a:pt x="0" y="1549"/>
                  </a:cubicBezTo>
                  <a:lnTo>
                    <a:pt x="477" y="1549"/>
                  </a:lnTo>
                  <a:cubicBezTo>
                    <a:pt x="524" y="1549"/>
                    <a:pt x="548" y="1525"/>
                    <a:pt x="548" y="1501"/>
                  </a:cubicBezTo>
                  <a:lnTo>
                    <a:pt x="548" y="72"/>
                  </a:lnTo>
                  <a:cubicBezTo>
                    <a:pt x="548" y="49"/>
                    <a:pt x="524"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55"/>
            <p:cNvSpPr/>
            <p:nvPr/>
          </p:nvSpPr>
          <p:spPr>
            <a:xfrm>
              <a:off x="367788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55"/>
            <p:cNvSpPr/>
            <p:nvPr/>
          </p:nvSpPr>
          <p:spPr>
            <a:xfrm>
              <a:off x="4003800" y="4471247"/>
              <a:ext cx="17770" cy="24180"/>
            </a:xfrm>
            <a:custGeom>
              <a:rect b="b" l="l" r="r" t="t"/>
              <a:pathLst>
                <a:path extrusionOk="0" h="811" w="596">
                  <a:moveTo>
                    <a:pt x="1" y="1"/>
                  </a:moveTo>
                  <a:cubicBezTo>
                    <a:pt x="72" y="1"/>
                    <a:pt x="120" y="72"/>
                    <a:pt x="120" y="120"/>
                  </a:cubicBezTo>
                  <a:lnTo>
                    <a:pt x="120" y="691"/>
                  </a:lnTo>
                  <a:cubicBezTo>
                    <a:pt x="120" y="739"/>
                    <a:pt x="72" y="810"/>
                    <a:pt x="1" y="810"/>
                  </a:cubicBezTo>
                  <a:lnTo>
                    <a:pt x="477" y="810"/>
                  </a:lnTo>
                  <a:cubicBezTo>
                    <a:pt x="548" y="810"/>
                    <a:pt x="596" y="739"/>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55"/>
            <p:cNvSpPr/>
            <p:nvPr/>
          </p:nvSpPr>
          <p:spPr>
            <a:xfrm>
              <a:off x="3929261" y="4251150"/>
              <a:ext cx="34108" cy="46869"/>
            </a:xfrm>
            <a:custGeom>
              <a:rect b="b" l="l" r="r" t="t"/>
              <a:pathLst>
                <a:path extrusionOk="0" h="1572" w="1144">
                  <a:moveTo>
                    <a:pt x="548" y="334"/>
                  </a:moveTo>
                  <a:cubicBezTo>
                    <a:pt x="596" y="334"/>
                    <a:pt x="667" y="357"/>
                    <a:pt x="667" y="429"/>
                  </a:cubicBezTo>
                  <a:cubicBezTo>
                    <a:pt x="691" y="476"/>
                    <a:pt x="643" y="572"/>
                    <a:pt x="548" y="572"/>
                  </a:cubicBezTo>
                  <a:lnTo>
                    <a:pt x="357" y="572"/>
                  </a:lnTo>
                  <a:lnTo>
                    <a:pt x="357" y="334"/>
                  </a:lnTo>
                  <a:close/>
                  <a:moveTo>
                    <a:pt x="596" y="929"/>
                  </a:moveTo>
                  <a:cubicBezTo>
                    <a:pt x="691" y="929"/>
                    <a:pt x="762" y="976"/>
                    <a:pt x="786" y="1048"/>
                  </a:cubicBezTo>
                  <a:cubicBezTo>
                    <a:pt x="810" y="1167"/>
                    <a:pt x="715" y="1262"/>
                    <a:pt x="643" y="1262"/>
                  </a:cubicBezTo>
                  <a:lnTo>
                    <a:pt x="357" y="1262"/>
                  </a:lnTo>
                  <a:lnTo>
                    <a:pt x="357" y="929"/>
                  </a:lnTo>
                  <a:close/>
                  <a:moveTo>
                    <a:pt x="191" y="0"/>
                  </a:moveTo>
                  <a:cubicBezTo>
                    <a:pt x="95" y="0"/>
                    <a:pt x="0" y="95"/>
                    <a:pt x="0" y="191"/>
                  </a:cubicBezTo>
                  <a:lnTo>
                    <a:pt x="0" y="1429"/>
                  </a:lnTo>
                  <a:lnTo>
                    <a:pt x="0" y="1500"/>
                  </a:lnTo>
                  <a:cubicBezTo>
                    <a:pt x="72" y="1548"/>
                    <a:pt x="119" y="1572"/>
                    <a:pt x="214" y="1572"/>
                  </a:cubicBezTo>
                  <a:lnTo>
                    <a:pt x="643" y="1572"/>
                  </a:lnTo>
                  <a:cubicBezTo>
                    <a:pt x="905" y="1572"/>
                    <a:pt x="1143" y="1334"/>
                    <a:pt x="1143" y="1072"/>
                  </a:cubicBezTo>
                  <a:cubicBezTo>
                    <a:pt x="1143" y="929"/>
                    <a:pt x="1072" y="762"/>
                    <a:pt x="953" y="691"/>
                  </a:cubicBezTo>
                  <a:cubicBezTo>
                    <a:pt x="1024" y="595"/>
                    <a:pt x="1024" y="500"/>
                    <a:pt x="1024" y="429"/>
                  </a:cubicBezTo>
                  <a:cubicBezTo>
                    <a:pt x="1000" y="191"/>
                    <a:pt x="786" y="0"/>
                    <a:pt x="54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55"/>
            <p:cNvSpPr/>
            <p:nvPr/>
          </p:nvSpPr>
          <p:spPr>
            <a:xfrm>
              <a:off x="3843334" y="4173750"/>
              <a:ext cx="41920" cy="49016"/>
            </a:xfrm>
            <a:custGeom>
              <a:rect b="b" l="l" r="r" t="t"/>
              <a:pathLst>
                <a:path extrusionOk="0" h="1644" w="1406">
                  <a:moveTo>
                    <a:pt x="715" y="667"/>
                  </a:moveTo>
                  <a:lnTo>
                    <a:pt x="834" y="1001"/>
                  </a:lnTo>
                  <a:lnTo>
                    <a:pt x="572" y="1001"/>
                  </a:lnTo>
                  <a:lnTo>
                    <a:pt x="715" y="667"/>
                  </a:lnTo>
                  <a:close/>
                  <a:moveTo>
                    <a:pt x="691" y="0"/>
                  </a:moveTo>
                  <a:cubicBezTo>
                    <a:pt x="596" y="0"/>
                    <a:pt x="548" y="72"/>
                    <a:pt x="501" y="119"/>
                  </a:cubicBezTo>
                  <a:lnTo>
                    <a:pt x="1" y="1405"/>
                  </a:lnTo>
                  <a:cubicBezTo>
                    <a:pt x="1" y="1548"/>
                    <a:pt x="72" y="1644"/>
                    <a:pt x="143" y="1644"/>
                  </a:cubicBezTo>
                  <a:lnTo>
                    <a:pt x="215" y="1644"/>
                  </a:lnTo>
                  <a:cubicBezTo>
                    <a:pt x="263" y="1644"/>
                    <a:pt x="358" y="1620"/>
                    <a:pt x="358" y="1524"/>
                  </a:cubicBezTo>
                  <a:lnTo>
                    <a:pt x="453" y="1310"/>
                  </a:lnTo>
                  <a:lnTo>
                    <a:pt x="953" y="1310"/>
                  </a:lnTo>
                  <a:lnTo>
                    <a:pt x="1025" y="1524"/>
                  </a:lnTo>
                  <a:cubicBezTo>
                    <a:pt x="1042" y="1594"/>
                    <a:pt x="1111" y="1638"/>
                    <a:pt x="1183" y="1638"/>
                  </a:cubicBezTo>
                  <a:cubicBezTo>
                    <a:pt x="1210" y="1638"/>
                    <a:pt x="1237" y="1632"/>
                    <a:pt x="1263" y="1620"/>
                  </a:cubicBezTo>
                  <a:cubicBezTo>
                    <a:pt x="1334" y="1572"/>
                    <a:pt x="1406" y="1477"/>
                    <a:pt x="1334" y="1382"/>
                  </a:cubicBezTo>
                  <a:lnTo>
                    <a:pt x="858" y="119"/>
                  </a:lnTo>
                  <a:cubicBezTo>
                    <a:pt x="834" y="48"/>
                    <a:pt x="739"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5"/>
            <p:cNvSpPr/>
            <p:nvPr/>
          </p:nvSpPr>
          <p:spPr>
            <a:xfrm>
              <a:off x="3982512" y="4402374"/>
              <a:ext cx="36941" cy="46183"/>
            </a:xfrm>
            <a:custGeom>
              <a:rect b="b" l="l" r="r" t="t"/>
              <a:pathLst>
                <a:path extrusionOk="0" h="1549" w="1239">
                  <a:moveTo>
                    <a:pt x="548" y="310"/>
                  </a:moveTo>
                  <a:cubicBezTo>
                    <a:pt x="834" y="310"/>
                    <a:pt x="881" y="644"/>
                    <a:pt x="881" y="763"/>
                  </a:cubicBezTo>
                  <a:cubicBezTo>
                    <a:pt x="881" y="1072"/>
                    <a:pt x="715" y="1191"/>
                    <a:pt x="572" y="1215"/>
                  </a:cubicBezTo>
                  <a:lnTo>
                    <a:pt x="405" y="1215"/>
                  </a:lnTo>
                  <a:lnTo>
                    <a:pt x="405" y="763"/>
                  </a:lnTo>
                  <a:lnTo>
                    <a:pt x="405" y="310"/>
                  </a:lnTo>
                  <a:close/>
                  <a:moveTo>
                    <a:pt x="119" y="1"/>
                  </a:moveTo>
                  <a:cubicBezTo>
                    <a:pt x="48" y="24"/>
                    <a:pt x="0" y="72"/>
                    <a:pt x="0" y="167"/>
                  </a:cubicBezTo>
                  <a:lnTo>
                    <a:pt x="0" y="786"/>
                  </a:lnTo>
                  <a:cubicBezTo>
                    <a:pt x="48" y="906"/>
                    <a:pt x="48" y="1358"/>
                    <a:pt x="48" y="1358"/>
                  </a:cubicBezTo>
                  <a:cubicBezTo>
                    <a:pt x="48" y="1429"/>
                    <a:pt x="95" y="1501"/>
                    <a:pt x="167" y="1548"/>
                  </a:cubicBezTo>
                  <a:lnTo>
                    <a:pt x="572" y="1548"/>
                  </a:lnTo>
                  <a:cubicBezTo>
                    <a:pt x="953" y="1548"/>
                    <a:pt x="1239" y="1215"/>
                    <a:pt x="1239" y="763"/>
                  </a:cubicBezTo>
                  <a:cubicBezTo>
                    <a:pt x="1239" y="286"/>
                    <a:pt x="953"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55"/>
            <p:cNvSpPr/>
            <p:nvPr/>
          </p:nvSpPr>
          <p:spPr>
            <a:xfrm>
              <a:off x="3883107" y="4326375"/>
              <a:ext cx="41204" cy="47615"/>
            </a:xfrm>
            <a:custGeom>
              <a:rect b="b" l="l" r="r" t="t"/>
              <a:pathLst>
                <a:path extrusionOk="0" h="1597" w="1382">
                  <a:moveTo>
                    <a:pt x="746" y="0"/>
                  </a:moveTo>
                  <a:cubicBezTo>
                    <a:pt x="335" y="0"/>
                    <a:pt x="0" y="349"/>
                    <a:pt x="0" y="787"/>
                  </a:cubicBezTo>
                  <a:cubicBezTo>
                    <a:pt x="0" y="1240"/>
                    <a:pt x="357" y="1597"/>
                    <a:pt x="810" y="1597"/>
                  </a:cubicBezTo>
                  <a:cubicBezTo>
                    <a:pt x="1000" y="1597"/>
                    <a:pt x="1143" y="1526"/>
                    <a:pt x="1262" y="1406"/>
                  </a:cubicBezTo>
                  <a:lnTo>
                    <a:pt x="1310" y="1359"/>
                  </a:lnTo>
                  <a:cubicBezTo>
                    <a:pt x="1381" y="1287"/>
                    <a:pt x="1381" y="1168"/>
                    <a:pt x="1286" y="1121"/>
                  </a:cubicBezTo>
                  <a:cubicBezTo>
                    <a:pt x="1264" y="1088"/>
                    <a:pt x="1227" y="1070"/>
                    <a:pt x="1186" y="1070"/>
                  </a:cubicBezTo>
                  <a:cubicBezTo>
                    <a:pt x="1138" y="1070"/>
                    <a:pt x="1086" y="1093"/>
                    <a:pt x="1048" y="1145"/>
                  </a:cubicBezTo>
                  <a:lnTo>
                    <a:pt x="1024" y="1168"/>
                  </a:lnTo>
                  <a:cubicBezTo>
                    <a:pt x="953" y="1240"/>
                    <a:pt x="881" y="1264"/>
                    <a:pt x="786" y="1264"/>
                  </a:cubicBezTo>
                  <a:cubicBezTo>
                    <a:pt x="548" y="1264"/>
                    <a:pt x="334" y="1049"/>
                    <a:pt x="334" y="811"/>
                  </a:cubicBezTo>
                  <a:cubicBezTo>
                    <a:pt x="334" y="573"/>
                    <a:pt x="548" y="359"/>
                    <a:pt x="786" y="359"/>
                  </a:cubicBezTo>
                  <a:cubicBezTo>
                    <a:pt x="881" y="359"/>
                    <a:pt x="953" y="406"/>
                    <a:pt x="1048" y="454"/>
                  </a:cubicBezTo>
                  <a:cubicBezTo>
                    <a:pt x="1081" y="479"/>
                    <a:pt x="1114" y="489"/>
                    <a:pt x="1146" y="489"/>
                  </a:cubicBezTo>
                  <a:cubicBezTo>
                    <a:pt x="1204" y="489"/>
                    <a:pt x="1255" y="453"/>
                    <a:pt x="1286" y="406"/>
                  </a:cubicBezTo>
                  <a:cubicBezTo>
                    <a:pt x="1358" y="311"/>
                    <a:pt x="1310" y="216"/>
                    <a:pt x="1239" y="168"/>
                  </a:cubicBezTo>
                  <a:cubicBezTo>
                    <a:pt x="1119" y="73"/>
                    <a:pt x="929" y="1"/>
                    <a:pt x="786" y="1"/>
                  </a:cubicBezTo>
                  <a:cubicBezTo>
                    <a:pt x="773" y="1"/>
                    <a:pt x="759" y="0"/>
                    <a:pt x="7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55"/>
            <p:cNvSpPr/>
            <p:nvPr/>
          </p:nvSpPr>
          <p:spPr>
            <a:xfrm>
              <a:off x="3670792" y="4150315"/>
              <a:ext cx="356468" cy="353606"/>
            </a:xfrm>
            <a:custGeom>
              <a:rect b="b" l="l" r="r" t="t"/>
              <a:pathLst>
                <a:path extrusionOk="0" h="11860" w="11956">
                  <a:moveTo>
                    <a:pt x="3430" y="1072"/>
                  </a:moveTo>
                  <a:lnTo>
                    <a:pt x="3430" y="2287"/>
                  </a:lnTo>
                  <a:lnTo>
                    <a:pt x="1120" y="2287"/>
                  </a:lnTo>
                  <a:lnTo>
                    <a:pt x="1120" y="1072"/>
                  </a:lnTo>
                  <a:close/>
                  <a:moveTo>
                    <a:pt x="4787" y="1072"/>
                  </a:moveTo>
                  <a:lnTo>
                    <a:pt x="4787" y="2287"/>
                  </a:lnTo>
                  <a:lnTo>
                    <a:pt x="3787" y="2287"/>
                  </a:lnTo>
                  <a:lnTo>
                    <a:pt x="3787" y="1072"/>
                  </a:lnTo>
                  <a:close/>
                  <a:moveTo>
                    <a:pt x="5526" y="3573"/>
                  </a:moveTo>
                  <a:lnTo>
                    <a:pt x="5526" y="4787"/>
                  </a:lnTo>
                  <a:lnTo>
                    <a:pt x="1120" y="4787"/>
                  </a:lnTo>
                  <a:lnTo>
                    <a:pt x="1120" y="3573"/>
                  </a:lnTo>
                  <a:close/>
                  <a:moveTo>
                    <a:pt x="4216" y="6073"/>
                  </a:moveTo>
                  <a:lnTo>
                    <a:pt x="4216" y="7288"/>
                  </a:lnTo>
                  <a:lnTo>
                    <a:pt x="1120" y="7288"/>
                  </a:lnTo>
                  <a:lnTo>
                    <a:pt x="1120" y="6073"/>
                  </a:lnTo>
                  <a:close/>
                  <a:moveTo>
                    <a:pt x="6050" y="6073"/>
                  </a:moveTo>
                  <a:lnTo>
                    <a:pt x="6050" y="7288"/>
                  </a:lnTo>
                  <a:lnTo>
                    <a:pt x="4549" y="7288"/>
                  </a:lnTo>
                  <a:lnTo>
                    <a:pt x="4549" y="6073"/>
                  </a:lnTo>
                  <a:close/>
                  <a:moveTo>
                    <a:pt x="9384" y="8597"/>
                  </a:moveTo>
                  <a:lnTo>
                    <a:pt x="9384" y="9812"/>
                  </a:lnTo>
                  <a:lnTo>
                    <a:pt x="7455" y="9812"/>
                  </a:lnTo>
                  <a:lnTo>
                    <a:pt x="7455" y="8597"/>
                  </a:lnTo>
                  <a:close/>
                  <a:moveTo>
                    <a:pt x="11598" y="10955"/>
                  </a:moveTo>
                  <a:lnTo>
                    <a:pt x="11598" y="11431"/>
                  </a:lnTo>
                  <a:lnTo>
                    <a:pt x="429" y="11431"/>
                  </a:lnTo>
                  <a:lnTo>
                    <a:pt x="429" y="10955"/>
                  </a:lnTo>
                  <a:close/>
                  <a:moveTo>
                    <a:pt x="929" y="0"/>
                  </a:moveTo>
                  <a:cubicBezTo>
                    <a:pt x="810" y="0"/>
                    <a:pt x="715" y="48"/>
                    <a:pt x="715" y="167"/>
                  </a:cubicBezTo>
                  <a:lnTo>
                    <a:pt x="715" y="1572"/>
                  </a:lnTo>
                  <a:lnTo>
                    <a:pt x="525" y="1572"/>
                  </a:lnTo>
                  <a:cubicBezTo>
                    <a:pt x="429" y="1572"/>
                    <a:pt x="334" y="1620"/>
                    <a:pt x="334" y="1715"/>
                  </a:cubicBezTo>
                  <a:cubicBezTo>
                    <a:pt x="334" y="1834"/>
                    <a:pt x="406" y="1929"/>
                    <a:pt x="525" y="1929"/>
                  </a:cubicBezTo>
                  <a:lnTo>
                    <a:pt x="715" y="1929"/>
                  </a:lnTo>
                  <a:lnTo>
                    <a:pt x="715" y="4073"/>
                  </a:lnTo>
                  <a:lnTo>
                    <a:pt x="525" y="4073"/>
                  </a:lnTo>
                  <a:cubicBezTo>
                    <a:pt x="429" y="4073"/>
                    <a:pt x="334" y="4120"/>
                    <a:pt x="334" y="4216"/>
                  </a:cubicBezTo>
                  <a:cubicBezTo>
                    <a:pt x="334" y="4335"/>
                    <a:pt x="406" y="4430"/>
                    <a:pt x="525" y="4430"/>
                  </a:cubicBezTo>
                  <a:lnTo>
                    <a:pt x="715" y="4430"/>
                  </a:lnTo>
                  <a:lnTo>
                    <a:pt x="715" y="6597"/>
                  </a:lnTo>
                  <a:lnTo>
                    <a:pt x="525" y="6597"/>
                  </a:lnTo>
                  <a:cubicBezTo>
                    <a:pt x="429" y="6597"/>
                    <a:pt x="334" y="6668"/>
                    <a:pt x="334" y="6740"/>
                  </a:cubicBezTo>
                  <a:cubicBezTo>
                    <a:pt x="334" y="6859"/>
                    <a:pt x="406" y="6954"/>
                    <a:pt x="525" y="6954"/>
                  </a:cubicBezTo>
                  <a:lnTo>
                    <a:pt x="715" y="6954"/>
                  </a:lnTo>
                  <a:lnTo>
                    <a:pt x="715" y="9121"/>
                  </a:lnTo>
                  <a:lnTo>
                    <a:pt x="525" y="9121"/>
                  </a:lnTo>
                  <a:cubicBezTo>
                    <a:pt x="429" y="9121"/>
                    <a:pt x="334" y="9193"/>
                    <a:pt x="334" y="9288"/>
                  </a:cubicBezTo>
                  <a:cubicBezTo>
                    <a:pt x="334" y="9407"/>
                    <a:pt x="406" y="9479"/>
                    <a:pt x="525" y="9479"/>
                  </a:cubicBezTo>
                  <a:lnTo>
                    <a:pt x="715" y="9479"/>
                  </a:lnTo>
                  <a:lnTo>
                    <a:pt x="715" y="10717"/>
                  </a:lnTo>
                  <a:lnTo>
                    <a:pt x="310" y="10717"/>
                  </a:lnTo>
                  <a:cubicBezTo>
                    <a:pt x="167" y="10717"/>
                    <a:pt x="1" y="10836"/>
                    <a:pt x="1" y="11003"/>
                  </a:cubicBezTo>
                  <a:lnTo>
                    <a:pt x="1" y="11574"/>
                  </a:lnTo>
                  <a:cubicBezTo>
                    <a:pt x="1" y="11717"/>
                    <a:pt x="120" y="11860"/>
                    <a:pt x="310" y="11860"/>
                  </a:cubicBezTo>
                  <a:lnTo>
                    <a:pt x="11598" y="11860"/>
                  </a:lnTo>
                  <a:cubicBezTo>
                    <a:pt x="11741" y="11860"/>
                    <a:pt x="11884" y="11741"/>
                    <a:pt x="11884" y="11574"/>
                  </a:cubicBezTo>
                  <a:lnTo>
                    <a:pt x="11884" y="11003"/>
                  </a:lnTo>
                  <a:cubicBezTo>
                    <a:pt x="11956" y="10741"/>
                    <a:pt x="11813" y="10598"/>
                    <a:pt x="11646" y="10598"/>
                  </a:cubicBezTo>
                  <a:lnTo>
                    <a:pt x="1120" y="10598"/>
                  </a:lnTo>
                  <a:lnTo>
                    <a:pt x="1120" y="10145"/>
                  </a:lnTo>
                  <a:lnTo>
                    <a:pt x="9479" y="10145"/>
                  </a:lnTo>
                  <a:cubicBezTo>
                    <a:pt x="9622" y="10145"/>
                    <a:pt x="9717" y="10026"/>
                    <a:pt x="9717" y="9907"/>
                  </a:cubicBezTo>
                  <a:lnTo>
                    <a:pt x="9717" y="8407"/>
                  </a:lnTo>
                  <a:cubicBezTo>
                    <a:pt x="9717" y="8335"/>
                    <a:pt x="9622" y="8240"/>
                    <a:pt x="9550" y="8240"/>
                  </a:cubicBezTo>
                  <a:lnTo>
                    <a:pt x="3144" y="8240"/>
                  </a:lnTo>
                  <a:cubicBezTo>
                    <a:pt x="3120" y="8240"/>
                    <a:pt x="3049" y="8264"/>
                    <a:pt x="3025" y="8288"/>
                  </a:cubicBezTo>
                  <a:cubicBezTo>
                    <a:pt x="2930" y="8455"/>
                    <a:pt x="3025" y="8597"/>
                    <a:pt x="3168" y="8597"/>
                  </a:cubicBezTo>
                  <a:lnTo>
                    <a:pt x="7121" y="8597"/>
                  </a:lnTo>
                  <a:lnTo>
                    <a:pt x="7121" y="9812"/>
                  </a:lnTo>
                  <a:lnTo>
                    <a:pt x="1120" y="9812"/>
                  </a:lnTo>
                  <a:lnTo>
                    <a:pt x="1120" y="8597"/>
                  </a:lnTo>
                  <a:lnTo>
                    <a:pt x="2334" y="8597"/>
                  </a:lnTo>
                  <a:cubicBezTo>
                    <a:pt x="2430" y="8597"/>
                    <a:pt x="2501" y="8526"/>
                    <a:pt x="2501" y="8455"/>
                  </a:cubicBezTo>
                  <a:cubicBezTo>
                    <a:pt x="2501" y="8335"/>
                    <a:pt x="2454" y="8240"/>
                    <a:pt x="2334" y="8240"/>
                  </a:cubicBezTo>
                  <a:lnTo>
                    <a:pt x="1072" y="8240"/>
                  </a:lnTo>
                  <a:lnTo>
                    <a:pt x="1072" y="7645"/>
                  </a:lnTo>
                  <a:lnTo>
                    <a:pt x="6121" y="7645"/>
                  </a:lnTo>
                  <a:cubicBezTo>
                    <a:pt x="6264" y="7645"/>
                    <a:pt x="6359" y="7526"/>
                    <a:pt x="6359" y="7407"/>
                  </a:cubicBezTo>
                  <a:lnTo>
                    <a:pt x="6359" y="5978"/>
                  </a:lnTo>
                  <a:cubicBezTo>
                    <a:pt x="6359" y="5835"/>
                    <a:pt x="6240" y="5740"/>
                    <a:pt x="6121" y="5740"/>
                  </a:cubicBezTo>
                  <a:lnTo>
                    <a:pt x="1072" y="5740"/>
                  </a:lnTo>
                  <a:lnTo>
                    <a:pt x="1072" y="5144"/>
                  </a:lnTo>
                  <a:lnTo>
                    <a:pt x="6312" y="5144"/>
                  </a:lnTo>
                  <a:cubicBezTo>
                    <a:pt x="6407" y="5144"/>
                    <a:pt x="6502" y="5073"/>
                    <a:pt x="6502" y="5001"/>
                  </a:cubicBezTo>
                  <a:cubicBezTo>
                    <a:pt x="6502" y="4882"/>
                    <a:pt x="6431" y="4787"/>
                    <a:pt x="6312" y="4787"/>
                  </a:cubicBezTo>
                  <a:lnTo>
                    <a:pt x="5811" y="4787"/>
                  </a:lnTo>
                  <a:lnTo>
                    <a:pt x="5811" y="3573"/>
                  </a:lnTo>
                  <a:lnTo>
                    <a:pt x="7550" y="3573"/>
                  </a:lnTo>
                  <a:lnTo>
                    <a:pt x="7550" y="4787"/>
                  </a:lnTo>
                  <a:lnTo>
                    <a:pt x="7097" y="4787"/>
                  </a:lnTo>
                  <a:cubicBezTo>
                    <a:pt x="7002" y="4787"/>
                    <a:pt x="6907" y="4835"/>
                    <a:pt x="6907" y="4930"/>
                  </a:cubicBezTo>
                  <a:cubicBezTo>
                    <a:pt x="6907" y="5049"/>
                    <a:pt x="6978" y="5144"/>
                    <a:pt x="7097" y="5144"/>
                  </a:cubicBezTo>
                  <a:lnTo>
                    <a:pt x="7669" y="5144"/>
                  </a:lnTo>
                  <a:cubicBezTo>
                    <a:pt x="7812" y="5144"/>
                    <a:pt x="7907" y="5025"/>
                    <a:pt x="7907" y="4906"/>
                  </a:cubicBezTo>
                  <a:lnTo>
                    <a:pt x="7907" y="3477"/>
                  </a:lnTo>
                  <a:cubicBezTo>
                    <a:pt x="7907" y="3334"/>
                    <a:pt x="7788" y="3239"/>
                    <a:pt x="7669" y="3239"/>
                  </a:cubicBezTo>
                  <a:lnTo>
                    <a:pt x="1072" y="3239"/>
                  </a:lnTo>
                  <a:lnTo>
                    <a:pt x="1072" y="2668"/>
                  </a:lnTo>
                  <a:lnTo>
                    <a:pt x="4835" y="2668"/>
                  </a:lnTo>
                  <a:cubicBezTo>
                    <a:pt x="4978" y="2668"/>
                    <a:pt x="5073" y="2549"/>
                    <a:pt x="5073" y="2430"/>
                  </a:cubicBezTo>
                  <a:lnTo>
                    <a:pt x="5073" y="1001"/>
                  </a:lnTo>
                  <a:cubicBezTo>
                    <a:pt x="5073" y="858"/>
                    <a:pt x="4954" y="763"/>
                    <a:pt x="4835" y="763"/>
                  </a:cubicBezTo>
                  <a:lnTo>
                    <a:pt x="1072" y="763"/>
                  </a:lnTo>
                  <a:lnTo>
                    <a:pt x="1072" y="167"/>
                  </a:lnTo>
                  <a:cubicBezTo>
                    <a:pt x="1072" y="72"/>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2" name="Google Shape;3332;p55"/>
          <p:cNvGrpSpPr/>
          <p:nvPr/>
        </p:nvGrpSpPr>
        <p:grpSpPr>
          <a:xfrm>
            <a:off x="4030376" y="4147482"/>
            <a:ext cx="355755" cy="352205"/>
            <a:chOff x="4373264" y="4147482"/>
            <a:chExt cx="355755" cy="352205"/>
          </a:xfrm>
        </p:grpSpPr>
        <p:sp>
          <p:nvSpPr>
            <p:cNvPr id="3333" name="Google Shape;3333;p55"/>
            <p:cNvSpPr/>
            <p:nvPr/>
          </p:nvSpPr>
          <p:spPr>
            <a:xfrm>
              <a:off x="4576306" y="4151746"/>
              <a:ext cx="146302" cy="146869"/>
            </a:xfrm>
            <a:custGeom>
              <a:rect b="b" l="l" r="r" t="t"/>
              <a:pathLst>
                <a:path extrusionOk="0" h="4926" w="4907">
                  <a:moveTo>
                    <a:pt x="72" y="0"/>
                  </a:moveTo>
                  <a:cubicBezTo>
                    <a:pt x="25" y="0"/>
                    <a:pt x="1" y="24"/>
                    <a:pt x="1" y="72"/>
                  </a:cubicBezTo>
                  <a:lnTo>
                    <a:pt x="1" y="4906"/>
                  </a:lnTo>
                  <a:lnTo>
                    <a:pt x="4859" y="4906"/>
                  </a:lnTo>
                  <a:cubicBezTo>
                    <a:pt x="4866" y="4920"/>
                    <a:pt x="4873" y="4926"/>
                    <a:pt x="4879" y="4926"/>
                  </a:cubicBezTo>
                  <a:cubicBezTo>
                    <a:pt x="4895" y="4926"/>
                    <a:pt x="4907" y="4892"/>
                    <a:pt x="4907" y="4858"/>
                  </a:cubicBezTo>
                  <a:cubicBezTo>
                    <a:pt x="4883" y="2215"/>
                    <a:pt x="2740" y="72"/>
                    <a:pt x="7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5"/>
            <p:cNvSpPr/>
            <p:nvPr/>
          </p:nvSpPr>
          <p:spPr>
            <a:xfrm>
              <a:off x="4604005" y="4154579"/>
              <a:ext cx="118604" cy="143440"/>
            </a:xfrm>
            <a:custGeom>
              <a:rect b="b" l="l" r="r" t="t"/>
              <a:pathLst>
                <a:path extrusionOk="0" h="4811" w="3978">
                  <a:moveTo>
                    <a:pt x="1" y="0"/>
                  </a:moveTo>
                  <a:lnTo>
                    <a:pt x="1" y="0"/>
                  </a:lnTo>
                  <a:cubicBezTo>
                    <a:pt x="1954" y="715"/>
                    <a:pt x="3430" y="2596"/>
                    <a:pt x="3454" y="4811"/>
                  </a:cubicBezTo>
                  <a:lnTo>
                    <a:pt x="3930" y="4811"/>
                  </a:lnTo>
                  <a:cubicBezTo>
                    <a:pt x="3954" y="4811"/>
                    <a:pt x="3978" y="4787"/>
                    <a:pt x="3978" y="4763"/>
                  </a:cubicBezTo>
                  <a:cubicBezTo>
                    <a:pt x="3954" y="2406"/>
                    <a:pt x="2239" y="4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55"/>
            <p:cNvSpPr/>
            <p:nvPr/>
          </p:nvSpPr>
          <p:spPr>
            <a:xfrm>
              <a:off x="4380360" y="4158842"/>
              <a:ext cx="337297" cy="337297"/>
            </a:xfrm>
            <a:custGeom>
              <a:rect b="b" l="l" r="r" t="t"/>
              <a:pathLst>
                <a:path extrusionOk="0" h="11313" w="11313">
                  <a:moveTo>
                    <a:pt x="5573" y="0"/>
                  </a:moveTo>
                  <a:cubicBezTo>
                    <a:pt x="2477" y="24"/>
                    <a:pt x="0" y="2572"/>
                    <a:pt x="0" y="5668"/>
                  </a:cubicBezTo>
                  <a:cubicBezTo>
                    <a:pt x="0" y="8788"/>
                    <a:pt x="2525" y="11312"/>
                    <a:pt x="5644" y="11312"/>
                  </a:cubicBezTo>
                  <a:cubicBezTo>
                    <a:pt x="8740" y="11312"/>
                    <a:pt x="11288" y="8812"/>
                    <a:pt x="11312" y="5739"/>
                  </a:cubicBezTo>
                  <a:cubicBezTo>
                    <a:pt x="11312" y="5716"/>
                    <a:pt x="11288" y="5692"/>
                    <a:pt x="11241" y="5692"/>
                  </a:cubicBezTo>
                  <a:lnTo>
                    <a:pt x="5692" y="5692"/>
                  </a:lnTo>
                  <a:lnTo>
                    <a:pt x="5692" y="191"/>
                  </a:lnTo>
                  <a:cubicBezTo>
                    <a:pt x="5620" y="119"/>
                    <a:pt x="5597" y="72"/>
                    <a:pt x="5573"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5"/>
            <p:cNvSpPr/>
            <p:nvPr/>
          </p:nvSpPr>
          <p:spPr>
            <a:xfrm>
              <a:off x="4466258" y="4327836"/>
              <a:ext cx="250685" cy="168306"/>
            </a:xfrm>
            <a:custGeom>
              <a:rect b="b" l="l" r="r" t="t"/>
              <a:pathLst>
                <a:path extrusionOk="0" h="5645" w="8408">
                  <a:moveTo>
                    <a:pt x="7955" y="0"/>
                  </a:moveTo>
                  <a:cubicBezTo>
                    <a:pt x="7836" y="3001"/>
                    <a:pt x="5335" y="5406"/>
                    <a:pt x="2287" y="5406"/>
                  </a:cubicBezTo>
                  <a:cubicBezTo>
                    <a:pt x="1453" y="5406"/>
                    <a:pt x="691" y="5239"/>
                    <a:pt x="1" y="4930"/>
                  </a:cubicBezTo>
                  <a:lnTo>
                    <a:pt x="1" y="4930"/>
                  </a:lnTo>
                  <a:cubicBezTo>
                    <a:pt x="810" y="5382"/>
                    <a:pt x="1763" y="5644"/>
                    <a:pt x="2739" y="5644"/>
                  </a:cubicBezTo>
                  <a:cubicBezTo>
                    <a:pt x="5835" y="5644"/>
                    <a:pt x="8360" y="3167"/>
                    <a:pt x="8407" y="71"/>
                  </a:cubicBezTo>
                  <a:cubicBezTo>
                    <a:pt x="8407" y="24"/>
                    <a:pt x="8360" y="0"/>
                    <a:pt x="836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5"/>
            <p:cNvSpPr/>
            <p:nvPr/>
          </p:nvSpPr>
          <p:spPr>
            <a:xfrm>
              <a:off x="4373264" y="4152432"/>
              <a:ext cx="347941" cy="347255"/>
            </a:xfrm>
            <a:custGeom>
              <a:rect b="b" l="l" r="r" t="t"/>
              <a:pathLst>
                <a:path extrusionOk="0" h="11647" w="11670">
                  <a:moveTo>
                    <a:pt x="5763" y="1"/>
                  </a:moveTo>
                  <a:cubicBezTo>
                    <a:pt x="4215" y="49"/>
                    <a:pt x="2786" y="644"/>
                    <a:pt x="1691" y="1739"/>
                  </a:cubicBezTo>
                  <a:cubicBezTo>
                    <a:pt x="619" y="2835"/>
                    <a:pt x="0" y="4287"/>
                    <a:pt x="0" y="5835"/>
                  </a:cubicBezTo>
                  <a:cubicBezTo>
                    <a:pt x="0" y="6693"/>
                    <a:pt x="167" y="7574"/>
                    <a:pt x="572" y="8336"/>
                  </a:cubicBezTo>
                  <a:cubicBezTo>
                    <a:pt x="590" y="8409"/>
                    <a:pt x="664" y="8440"/>
                    <a:pt x="740" y="8440"/>
                  </a:cubicBezTo>
                  <a:cubicBezTo>
                    <a:pt x="763" y="8440"/>
                    <a:pt x="787" y="8437"/>
                    <a:pt x="810" y="8431"/>
                  </a:cubicBezTo>
                  <a:cubicBezTo>
                    <a:pt x="881" y="8407"/>
                    <a:pt x="929" y="8288"/>
                    <a:pt x="881" y="8193"/>
                  </a:cubicBezTo>
                  <a:cubicBezTo>
                    <a:pt x="524" y="7455"/>
                    <a:pt x="357" y="6669"/>
                    <a:pt x="357" y="5835"/>
                  </a:cubicBezTo>
                  <a:cubicBezTo>
                    <a:pt x="357" y="4383"/>
                    <a:pt x="929" y="3002"/>
                    <a:pt x="1929" y="2001"/>
                  </a:cubicBezTo>
                  <a:cubicBezTo>
                    <a:pt x="2905" y="1001"/>
                    <a:pt x="4239" y="430"/>
                    <a:pt x="5644" y="358"/>
                  </a:cubicBezTo>
                  <a:lnTo>
                    <a:pt x="5644" y="5835"/>
                  </a:lnTo>
                  <a:cubicBezTo>
                    <a:pt x="5644" y="5931"/>
                    <a:pt x="5739" y="6026"/>
                    <a:pt x="5835" y="6026"/>
                  </a:cubicBezTo>
                  <a:lnTo>
                    <a:pt x="11312" y="6026"/>
                  </a:lnTo>
                  <a:cubicBezTo>
                    <a:pt x="11288" y="7431"/>
                    <a:pt x="10693" y="8765"/>
                    <a:pt x="9669" y="9741"/>
                  </a:cubicBezTo>
                  <a:cubicBezTo>
                    <a:pt x="8621" y="10741"/>
                    <a:pt x="7263" y="11313"/>
                    <a:pt x="5835" y="11313"/>
                  </a:cubicBezTo>
                  <a:cubicBezTo>
                    <a:pt x="3977" y="11313"/>
                    <a:pt x="2286" y="10384"/>
                    <a:pt x="1262" y="8884"/>
                  </a:cubicBezTo>
                  <a:cubicBezTo>
                    <a:pt x="1230" y="8820"/>
                    <a:pt x="1178" y="8799"/>
                    <a:pt x="1125" y="8799"/>
                  </a:cubicBezTo>
                  <a:cubicBezTo>
                    <a:pt x="1098" y="8799"/>
                    <a:pt x="1072" y="8804"/>
                    <a:pt x="1048" y="8812"/>
                  </a:cubicBezTo>
                  <a:cubicBezTo>
                    <a:pt x="953" y="8884"/>
                    <a:pt x="953" y="8955"/>
                    <a:pt x="976" y="9050"/>
                  </a:cubicBezTo>
                  <a:cubicBezTo>
                    <a:pt x="2072" y="10694"/>
                    <a:pt x="3858" y="11646"/>
                    <a:pt x="5835" y="11646"/>
                  </a:cubicBezTo>
                  <a:cubicBezTo>
                    <a:pt x="7383" y="11646"/>
                    <a:pt x="8835" y="11051"/>
                    <a:pt x="9931" y="9955"/>
                  </a:cubicBezTo>
                  <a:cubicBezTo>
                    <a:pt x="11026" y="8884"/>
                    <a:pt x="11622" y="7407"/>
                    <a:pt x="11669" y="5859"/>
                  </a:cubicBezTo>
                  <a:cubicBezTo>
                    <a:pt x="11669" y="5812"/>
                    <a:pt x="11622" y="5740"/>
                    <a:pt x="11598" y="5693"/>
                  </a:cubicBezTo>
                  <a:cubicBezTo>
                    <a:pt x="11582" y="5700"/>
                    <a:pt x="11563" y="5703"/>
                    <a:pt x="11544" y="5703"/>
                  </a:cubicBezTo>
                  <a:cubicBezTo>
                    <a:pt x="11505" y="5703"/>
                    <a:pt x="11463" y="5693"/>
                    <a:pt x="11431" y="5693"/>
                  </a:cubicBezTo>
                  <a:lnTo>
                    <a:pt x="6001" y="5693"/>
                  </a:lnTo>
                  <a:lnTo>
                    <a:pt x="6001" y="287"/>
                  </a:lnTo>
                  <a:cubicBezTo>
                    <a:pt x="6001" y="215"/>
                    <a:pt x="6001" y="191"/>
                    <a:pt x="5977" y="120"/>
                  </a:cubicBezTo>
                  <a:cubicBezTo>
                    <a:pt x="5930" y="72"/>
                    <a:pt x="5858" y="1"/>
                    <a:pt x="57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5"/>
            <p:cNvSpPr/>
            <p:nvPr/>
          </p:nvSpPr>
          <p:spPr>
            <a:xfrm>
              <a:off x="4571357" y="4147482"/>
              <a:ext cx="157662" cy="156946"/>
            </a:xfrm>
            <a:custGeom>
              <a:rect b="b" l="l" r="r" t="t"/>
              <a:pathLst>
                <a:path extrusionOk="0" h="5264" w="5288">
                  <a:moveTo>
                    <a:pt x="238" y="0"/>
                  </a:moveTo>
                  <a:cubicBezTo>
                    <a:pt x="143" y="0"/>
                    <a:pt x="24" y="48"/>
                    <a:pt x="0" y="167"/>
                  </a:cubicBezTo>
                  <a:lnTo>
                    <a:pt x="0" y="238"/>
                  </a:lnTo>
                  <a:lnTo>
                    <a:pt x="0" y="3382"/>
                  </a:lnTo>
                  <a:cubicBezTo>
                    <a:pt x="0" y="3429"/>
                    <a:pt x="24" y="3477"/>
                    <a:pt x="48" y="3477"/>
                  </a:cubicBezTo>
                  <a:cubicBezTo>
                    <a:pt x="89" y="3504"/>
                    <a:pt x="132" y="3516"/>
                    <a:pt x="172" y="3516"/>
                  </a:cubicBezTo>
                  <a:cubicBezTo>
                    <a:pt x="272" y="3516"/>
                    <a:pt x="358" y="3443"/>
                    <a:pt x="358" y="3358"/>
                  </a:cubicBezTo>
                  <a:lnTo>
                    <a:pt x="358" y="357"/>
                  </a:lnTo>
                  <a:cubicBezTo>
                    <a:pt x="1548" y="381"/>
                    <a:pt x="2668" y="881"/>
                    <a:pt x="3525" y="1762"/>
                  </a:cubicBezTo>
                  <a:cubicBezTo>
                    <a:pt x="4406" y="2620"/>
                    <a:pt x="4882" y="3715"/>
                    <a:pt x="4930" y="4930"/>
                  </a:cubicBezTo>
                  <a:lnTo>
                    <a:pt x="381" y="4930"/>
                  </a:lnTo>
                  <a:lnTo>
                    <a:pt x="381" y="4144"/>
                  </a:lnTo>
                  <a:cubicBezTo>
                    <a:pt x="381" y="4096"/>
                    <a:pt x="358" y="4049"/>
                    <a:pt x="310" y="4049"/>
                  </a:cubicBezTo>
                  <a:cubicBezTo>
                    <a:pt x="269" y="4021"/>
                    <a:pt x="228" y="4010"/>
                    <a:pt x="191" y="4010"/>
                  </a:cubicBezTo>
                  <a:cubicBezTo>
                    <a:pt x="97" y="4010"/>
                    <a:pt x="24" y="4083"/>
                    <a:pt x="24" y="4168"/>
                  </a:cubicBezTo>
                  <a:lnTo>
                    <a:pt x="24" y="5144"/>
                  </a:lnTo>
                  <a:cubicBezTo>
                    <a:pt x="24" y="5216"/>
                    <a:pt x="72" y="5263"/>
                    <a:pt x="143" y="5263"/>
                  </a:cubicBezTo>
                  <a:lnTo>
                    <a:pt x="5120" y="5263"/>
                  </a:lnTo>
                  <a:cubicBezTo>
                    <a:pt x="5239" y="5239"/>
                    <a:pt x="5287" y="5144"/>
                    <a:pt x="5263" y="5025"/>
                  </a:cubicBezTo>
                  <a:cubicBezTo>
                    <a:pt x="5239" y="3691"/>
                    <a:pt x="4692" y="2429"/>
                    <a:pt x="3739" y="1477"/>
                  </a:cubicBezTo>
                  <a:cubicBezTo>
                    <a:pt x="2787" y="524"/>
                    <a:pt x="1548" y="24"/>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9" name="Google Shape;3339;p55"/>
          <p:cNvGrpSpPr/>
          <p:nvPr/>
        </p:nvGrpSpPr>
        <p:grpSpPr>
          <a:xfrm>
            <a:off x="4767127" y="4147482"/>
            <a:ext cx="354321" cy="355037"/>
            <a:chOff x="4957614" y="4147482"/>
            <a:chExt cx="354321" cy="355037"/>
          </a:xfrm>
        </p:grpSpPr>
        <p:sp>
          <p:nvSpPr>
            <p:cNvPr id="3340" name="Google Shape;3340;p55"/>
            <p:cNvSpPr/>
            <p:nvPr/>
          </p:nvSpPr>
          <p:spPr>
            <a:xfrm>
              <a:off x="5049207" y="4280250"/>
              <a:ext cx="27012" cy="27012"/>
            </a:xfrm>
            <a:custGeom>
              <a:rect b="b" l="l" r="r" t="t"/>
              <a:pathLst>
                <a:path extrusionOk="0" h="906" w="906">
                  <a:moveTo>
                    <a:pt x="453" y="0"/>
                  </a:moveTo>
                  <a:cubicBezTo>
                    <a:pt x="215" y="0"/>
                    <a:pt x="0" y="215"/>
                    <a:pt x="0" y="453"/>
                  </a:cubicBezTo>
                  <a:cubicBezTo>
                    <a:pt x="0" y="691"/>
                    <a:pt x="215" y="905"/>
                    <a:pt x="453" y="905"/>
                  </a:cubicBezTo>
                  <a:cubicBezTo>
                    <a:pt x="691" y="905"/>
                    <a:pt x="905" y="691"/>
                    <a:pt x="905" y="453"/>
                  </a:cubicBezTo>
                  <a:cubicBezTo>
                    <a:pt x="905" y="215"/>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5"/>
            <p:cNvSpPr/>
            <p:nvPr/>
          </p:nvSpPr>
          <p:spPr>
            <a:xfrm>
              <a:off x="5129440" y="4296589"/>
              <a:ext cx="26297" cy="26297"/>
            </a:xfrm>
            <a:custGeom>
              <a:rect b="b" l="l" r="r" t="t"/>
              <a:pathLst>
                <a:path extrusionOk="0" h="882" w="882">
                  <a:moveTo>
                    <a:pt x="429" y="0"/>
                  </a:moveTo>
                  <a:cubicBezTo>
                    <a:pt x="191" y="0"/>
                    <a:pt x="0" y="191"/>
                    <a:pt x="0" y="429"/>
                  </a:cubicBezTo>
                  <a:cubicBezTo>
                    <a:pt x="0" y="691"/>
                    <a:pt x="191" y="881"/>
                    <a:pt x="429" y="881"/>
                  </a:cubicBezTo>
                  <a:cubicBezTo>
                    <a:pt x="691" y="881"/>
                    <a:pt x="882" y="691"/>
                    <a:pt x="882" y="429"/>
                  </a:cubicBezTo>
                  <a:cubicBezTo>
                    <a:pt x="882" y="191"/>
                    <a:pt x="691" y="0"/>
                    <a:pt x="42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5"/>
            <p:cNvSpPr/>
            <p:nvPr/>
          </p:nvSpPr>
          <p:spPr>
            <a:xfrm>
              <a:off x="5172046" y="4239791"/>
              <a:ext cx="26297" cy="26297"/>
            </a:xfrm>
            <a:custGeom>
              <a:rect b="b" l="l" r="r" t="t"/>
              <a:pathLst>
                <a:path extrusionOk="0" h="882" w="882">
                  <a:moveTo>
                    <a:pt x="453" y="0"/>
                  </a:moveTo>
                  <a:cubicBezTo>
                    <a:pt x="191" y="0"/>
                    <a:pt x="0" y="191"/>
                    <a:pt x="0" y="453"/>
                  </a:cubicBezTo>
                  <a:cubicBezTo>
                    <a:pt x="0" y="691"/>
                    <a:pt x="191" y="881"/>
                    <a:pt x="453" y="881"/>
                  </a:cubicBezTo>
                  <a:cubicBezTo>
                    <a:pt x="691" y="881"/>
                    <a:pt x="881" y="691"/>
                    <a:pt x="881" y="453"/>
                  </a:cubicBezTo>
                  <a:cubicBezTo>
                    <a:pt x="881"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55"/>
            <p:cNvSpPr/>
            <p:nvPr/>
          </p:nvSpPr>
          <p:spPr>
            <a:xfrm>
              <a:off x="5208242" y="4190089"/>
              <a:ext cx="27012" cy="26297"/>
            </a:xfrm>
            <a:custGeom>
              <a:rect b="b" l="l" r="r" t="t"/>
              <a:pathLst>
                <a:path extrusionOk="0" h="882" w="906">
                  <a:moveTo>
                    <a:pt x="453" y="0"/>
                  </a:moveTo>
                  <a:cubicBezTo>
                    <a:pt x="191" y="0"/>
                    <a:pt x="1" y="191"/>
                    <a:pt x="1" y="429"/>
                  </a:cubicBezTo>
                  <a:cubicBezTo>
                    <a:pt x="1" y="691"/>
                    <a:pt x="191" y="881"/>
                    <a:pt x="453" y="881"/>
                  </a:cubicBezTo>
                  <a:cubicBezTo>
                    <a:pt x="691" y="881"/>
                    <a:pt x="906" y="691"/>
                    <a:pt x="906" y="429"/>
                  </a:cubicBezTo>
                  <a:cubicBezTo>
                    <a:pt x="906"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55"/>
            <p:cNvSpPr/>
            <p:nvPr/>
          </p:nvSpPr>
          <p:spPr>
            <a:xfrm>
              <a:off x="5272852" y="4168771"/>
              <a:ext cx="27012" cy="26297"/>
            </a:xfrm>
            <a:custGeom>
              <a:rect b="b" l="l" r="r" t="t"/>
              <a:pathLst>
                <a:path extrusionOk="0" h="882" w="906">
                  <a:moveTo>
                    <a:pt x="453" y="1"/>
                  </a:moveTo>
                  <a:cubicBezTo>
                    <a:pt x="215" y="1"/>
                    <a:pt x="1" y="191"/>
                    <a:pt x="1" y="453"/>
                  </a:cubicBezTo>
                  <a:cubicBezTo>
                    <a:pt x="1" y="691"/>
                    <a:pt x="215" y="882"/>
                    <a:pt x="453" y="882"/>
                  </a:cubicBezTo>
                  <a:cubicBezTo>
                    <a:pt x="692" y="882"/>
                    <a:pt x="906" y="691"/>
                    <a:pt x="906" y="453"/>
                  </a:cubicBezTo>
                  <a:cubicBezTo>
                    <a:pt x="906" y="191"/>
                    <a:pt x="692" y="1"/>
                    <a:pt x="45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55"/>
            <p:cNvSpPr/>
            <p:nvPr/>
          </p:nvSpPr>
          <p:spPr>
            <a:xfrm>
              <a:off x="5274999" y="4168771"/>
              <a:ext cx="24866" cy="26297"/>
            </a:xfrm>
            <a:custGeom>
              <a:rect b="b" l="l" r="r" t="t"/>
              <a:pathLst>
                <a:path extrusionOk="0" h="882" w="834">
                  <a:moveTo>
                    <a:pt x="381" y="1"/>
                  </a:moveTo>
                  <a:cubicBezTo>
                    <a:pt x="405" y="48"/>
                    <a:pt x="453" y="120"/>
                    <a:pt x="453" y="215"/>
                  </a:cubicBezTo>
                  <a:cubicBezTo>
                    <a:pt x="453" y="453"/>
                    <a:pt x="239" y="644"/>
                    <a:pt x="0" y="644"/>
                  </a:cubicBezTo>
                  <a:cubicBezTo>
                    <a:pt x="48" y="810"/>
                    <a:pt x="215" y="882"/>
                    <a:pt x="381" y="882"/>
                  </a:cubicBezTo>
                  <a:cubicBezTo>
                    <a:pt x="620" y="882"/>
                    <a:pt x="834" y="691"/>
                    <a:pt x="834" y="453"/>
                  </a:cubicBezTo>
                  <a:cubicBezTo>
                    <a:pt x="834" y="215"/>
                    <a:pt x="620" y="1"/>
                    <a:pt x="38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55"/>
            <p:cNvSpPr/>
            <p:nvPr/>
          </p:nvSpPr>
          <p:spPr>
            <a:xfrm>
              <a:off x="5210389" y="4190089"/>
              <a:ext cx="24866" cy="26297"/>
            </a:xfrm>
            <a:custGeom>
              <a:rect b="b" l="l" r="r" t="t"/>
              <a:pathLst>
                <a:path extrusionOk="0" h="882" w="834">
                  <a:moveTo>
                    <a:pt x="381" y="0"/>
                  </a:moveTo>
                  <a:cubicBezTo>
                    <a:pt x="405" y="48"/>
                    <a:pt x="429" y="119"/>
                    <a:pt x="429" y="214"/>
                  </a:cubicBezTo>
                  <a:cubicBezTo>
                    <a:pt x="429" y="453"/>
                    <a:pt x="238" y="643"/>
                    <a:pt x="0" y="643"/>
                  </a:cubicBezTo>
                  <a:cubicBezTo>
                    <a:pt x="48" y="810"/>
                    <a:pt x="191" y="881"/>
                    <a:pt x="381" y="881"/>
                  </a:cubicBezTo>
                  <a:cubicBezTo>
                    <a:pt x="619" y="881"/>
                    <a:pt x="834" y="691"/>
                    <a:pt x="834" y="453"/>
                  </a:cubicBezTo>
                  <a:cubicBezTo>
                    <a:pt x="834" y="214"/>
                    <a:pt x="643" y="0"/>
                    <a:pt x="381"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55"/>
            <p:cNvSpPr/>
            <p:nvPr/>
          </p:nvSpPr>
          <p:spPr>
            <a:xfrm>
              <a:off x="5174879" y="4239791"/>
              <a:ext cx="24896" cy="26297"/>
            </a:xfrm>
            <a:custGeom>
              <a:rect b="b" l="l" r="r" t="t"/>
              <a:pathLst>
                <a:path extrusionOk="0" h="882" w="835">
                  <a:moveTo>
                    <a:pt x="382" y="0"/>
                  </a:moveTo>
                  <a:cubicBezTo>
                    <a:pt x="405" y="48"/>
                    <a:pt x="429" y="119"/>
                    <a:pt x="429" y="214"/>
                  </a:cubicBezTo>
                  <a:cubicBezTo>
                    <a:pt x="429" y="453"/>
                    <a:pt x="239" y="643"/>
                    <a:pt x="1" y="643"/>
                  </a:cubicBezTo>
                  <a:cubicBezTo>
                    <a:pt x="48" y="810"/>
                    <a:pt x="191" y="881"/>
                    <a:pt x="382" y="881"/>
                  </a:cubicBezTo>
                  <a:cubicBezTo>
                    <a:pt x="620" y="881"/>
                    <a:pt x="834" y="691"/>
                    <a:pt x="834" y="453"/>
                  </a:cubicBezTo>
                  <a:cubicBezTo>
                    <a:pt x="834" y="214"/>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5"/>
            <p:cNvSpPr/>
            <p:nvPr/>
          </p:nvSpPr>
          <p:spPr>
            <a:xfrm>
              <a:off x="5130871" y="4296589"/>
              <a:ext cx="24866" cy="26297"/>
            </a:xfrm>
            <a:custGeom>
              <a:rect b="b" l="l" r="r" t="t"/>
              <a:pathLst>
                <a:path extrusionOk="0" h="882" w="834">
                  <a:moveTo>
                    <a:pt x="405" y="0"/>
                  </a:moveTo>
                  <a:cubicBezTo>
                    <a:pt x="429" y="48"/>
                    <a:pt x="453" y="119"/>
                    <a:pt x="453" y="215"/>
                  </a:cubicBezTo>
                  <a:cubicBezTo>
                    <a:pt x="453" y="453"/>
                    <a:pt x="238" y="643"/>
                    <a:pt x="0" y="643"/>
                  </a:cubicBezTo>
                  <a:cubicBezTo>
                    <a:pt x="72" y="810"/>
                    <a:pt x="214" y="881"/>
                    <a:pt x="405" y="881"/>
                  </a:cubicBezTo>
                  <a:cubicBezTo>
                    <a:pt x="643" y="881"/>
                    <a:pt x="834" y="691"/>
                    <a:pt x="834" y="453"/>
                  </a:cubicBezTo>
                  <a:cubicBezTo>
                    <a:pt x="834" y="215"/>
                    <a:pt x="643" y="0"/>
                    <a:pt x="40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55"/>
            <p:cNvSpPr/>
            <p:nvPr/>
          </p:nvSpPr>
          <p:spPr>
            <a:xfrm>
              <a:off x="5052040" y="4280250"/>
              <a:ext cx="24896" cy="27012"/>
            </a:xfrm>
            <a:custGeom>
              <a:rect b="b" l="l" r="r" t="t"/>
              <a:pathLst>
                <a:path extrusionOk="0" h="906" w="835">
                  <a:moveTo>
                    <a:pt x="382" y="0"/>
                  </a:moveTo>
                  <a:cubicBezTo>
                    <a:pt x="429" y="72"/>
                    <a:pt x="453" y="120"/>
                    <a:pt x="453" y="215"/>
                  </a:cubicBezTo>
                  <a:cubicBezTo>
                    <a:pt x="453" y="453"/>
                    <a:pt x="239" y="667"/>
                    <a:pt x="1" y="667"/>
                  </a:cubicBezTo>
                  <a:cubicBezTo>
                    <a:pt x="72" y="810"/>
                    <a:pt x="215" y="905"/>
                    <a:pt x="382" y="905"/>
                  </a:cubicBezTo>
                  <a:cubicBezTo>
                    <a:pt x="620" y="905"/>
                    <a:pt x="834" y="691"/>
                    <a:pt x="834" y="453"/>
                  </a:cubicBezTo>
                  <a:cubicBezTo>
                    <a:pt x="834" y="215"/>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55"/>
            <p:cNvSpPr/>
            <p:nvPr/>
          </p:nvSpPr>
          <p:spPr>
            <a:xfrm>
              <a:off x="5272852" y="4269606"/>
              <a:ext cx="27012" cy="27012"/>
            </a:xfrm>
            <a:custGeom>
              <a:rect b="b" l="l" r="r" t="t"/>
              <a:pathLst>
                <a:path extrusionOk="0" h="906" w="906">
                  <a:moveTo>
                    <a:pt x="453" y="0"/>
                  </a:moveTo>
                  <a:cubicBezTo>
                    <a:pt x="215" y="0"/>
                    <a:pt x="1" y="215"/>
                    <a:pt x="1" y="453"/>
                  </a:cubicBezTo>
                  <a:cubicBezTo>
                    <a:pt x="1" y="691"/>
                    <a:pt x="215" y="905"/>
                    <a:pt x="453" y="905"/>
                  </a:cubicBezTo>
                  <a:cubicBezTo>
                    <a:pt x="692" y="905"/>
                    <a:pt x="906" y="691"/>
                    <a:pt x="906" y="453"/>
                  </a:cubicBezTo>
                  <a:cubicBezTo>
                    <a:pt x="906" y="215"/>
                    <a:pt x="692"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55"/>
            <p:cNvSpPr/>
            <p:nvPr/>
          </p:nvSpPr>
          <p:spPr>
            <a:xfrm>
              <a:off x="5253711" y="4324973"/>
              <a:ext cx="26297" cy="26297"/>
            </a:xfrm>
            <a:custGeom>
              <a:rect b="b" l="l" r="r" t="t"/>
              <a:pathLst>
                <a:path extrusionOk="0" h="882" w="882">
                  <a:moveTo>
                    <a:pt x="429" y="1"/>
                  </a:moveTo>
                  <a:cubicBezTo>
                    <a:pt x="191" y="1"/>
                    <a:pt x="0" y="191"/>
                    <a:pt x="0" y="429"/>
                  </a:cubicBezTo>
                  <a:cubicBezTo>
                    <a:pt x="0" y="691"/>
                    <a:pt x="191" y="882"/>
                    <a:pt x="429" y="882"/>
                  </a:cubicBezTo>
                  <a:cubicBezTo>
                    <a:pt x="691" y="882"/>
                    <a:pt x="881" y="691"/>
                    <a:pt x="881" y="429"/>
                  </a:cubicBezTo>
                  <a:cubicBezTo>
                    <a:pt x="881" y="191"/>
                    <a:pt x="691" y="1"/>
                    <a:pt x="42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55"/>
            <p:cNvSpPr/>
            <p:nvPr/>
          </p:nvSpPr>
          <p:spPr>
            <a:xfrm>
              <a:off x="5207557" y="4388182"/>
              <a:ext cx="26297" cy="26297"/>
            </a:xfrm>
            <a:custGeom>
              <a:rect b="b" l="l" r="r" t="t"/>
              <a:pathLst>
                <a:path extrusionOk="0" h="882" w="882">
                  <a:moveTo>
                    <a:pt x="453" y="0"/>
                  </a:moveTo>
                  <a:cubicBezTo>
                    <a:pt x="191" y="0"/>
                    <a:pt x="0" y="191"/>
                    <a:pt x="0" y="429"/>
                  </a:cubicBezTo>
                  <a:cubicBezTo>
                    <a:pt x="0" y="691"/>
                    <a:pt x="191" y="881"/>
                    <a:pt x="453" y="881"/>
                  </a:cubicBezTo>
                  <a:cubicBezTo>
                    <a:pt x="691" y="881"/>
                    <a:pt x="881" y="691"/>
                    <a:pt x="881" y="429"/>
                  </a:cubicBezTo>
                  <a:cubicBezTo>
                    <a:pt x="881" y="191"/>
                    <a:pt x="691"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55"/>
            <p:cNvSpPr/>
            <p:nvPr/>
          </p:nvSpPr>
          <p:spPr>
            <a:xfrm>
              <a:off x="5122344" y="4364031"/>
              <a:ext cx="26297" cy="26297"/>
            </a:xfrm>
            <a:custGeom>
              <a:rect b="b" l="l" r="r" t="t"/>
              <a:pathLst>
                <a:path extrusionOk="0" h="882" w="882">
                  <a:moveTo>
                    <a:pt x="453" y="1"/>
                  </a:moveTo>
                  <a:cubicBezTo>
                    <a:pt x="191" y="1"/>
                    <a:pt x="0" y="191"/>
                    <a:pt x="0" y="453"/>
                  </a:cubicBezTo>
                  <a:cubicBezTo>
                    <a:pt x="0" y="691"/>
                    <a:pt x="191" y="882"/>
                    <a:pt x="453" y="882"/>
                  </a:cubicBezTo>
                  <a:cubicBezTo>
                    <a:pt x="691" y="882"/>
                    <a:pt x="881" y="691"/>
                    <a:pt x="881" y="453"/>
                  </a:cubicBezTo>
                  <a:cubicBezTo>
                    <a:pt x="881"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55"/>
            <p:cNvSpPr/>
            <p:nvPr/>
          </p:nvSpPr>
          <p:spPr>
            <a:xfrm>
              <a:off x="5042111" y="4374675"/>
              <a:ext cx="27012" cy="26297"/>
            </a:xfrm>
            <a:custGeom>
              <a:rect b="b" l="l" r="r" t="t"/>
              <a:pathLst>
                <a:path extrusionOk="0" h="882" w="906">
                  <a:moveTo>
                    <a:pt x="453" y="1"/>
                  </a:moveTo>
                  <a:cubicBezTo>
                    <a:pt x="215" y="1"/>
                    <a:pt x="0" y="191"/>
                    <a:pt x="0" y="453"/>
                  </a:cubicBezTo>
                  <a:cubicBezTo>
                    <a:pt x="0" y="691"/>
                    <a:pt x="215" y="882"/>
                    <a:pt x="453" y="882"/>
                  </a:cubicBezTo>
                  <a:cubicBezTo>
                    <a:pt x="691" y="882"/>
                    <a:pt x="905" y="691"/>
                    <a:pt x="905" y="453"/>
                  </a:cubicBezTo>
                  <a:cubicBezTo>
                    <a:pt x="905"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5"/>
            <p:cNvSpPr/>
            <p:nvPr/>
          </p:nvSpPr>
          <p:spPr>
            <a:xfrm>
              <a:off x="5274999" y="4269606"/>
              <a:ext cx="24866" cy="27012"/>
            </a:xfrm>
            <a:custGeom>
              <a:rect b="b" l="l" r="r" t="t"/>
              <a:pathLst>
                <a:path extrusionOk="0" h="906" w="834">
                  <a:moveTo>
                    <a:pt x="381" y="0"/>
                  </a:moveTo>
                  <a:cubicBezTo>
                    <a:pt x="405" y="72"/>
                    <a:pt x="453" y="119"/>
                    <a:pt x="453" y="215"/>
                  </a:cubicBezTo>
                  <a:cubicBezTo>
                    <a:pt x="453" y="453"/>
                    <a:pt x="239" y="667"/>
                    <a:pt x="0" y="667"/>
                  </a:cubicBezTo>
                  <a:cubicBezTo>
                    <a:pt x="48" y="810"/>
                    <a:pt x="215" y="905"/>
                    <a:pt x="381" y="905"/>
                  </a:cubicBezTo>
                  <a:cubicBezTo>
                    <a:pt x="620" y="905"/>
                    <a:pt x="834" y="691"/>
                    <a:pt x="834" y="453"/>
                  </a:cubicBezTo>
                  <a:cubicBezTo>
                    <a:pt x="834" y="215"/>
                    <a:pt x="620" y="0"/>
                    <a:pt x="38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5"/>
            <p:cNvSpPr/>
            <p:nvPr/>
          </p:nvSpPr>
          <p:spPr>
            <a:xfrm>
              <a:off x="5255112" y="4324973"/>
              <a:ext cx="24896" cy="26297"/>
            </a:xfrm>
            <a:custGeom>
              <a:rect b="b" l="l" r="r" t="t"/>
              <a:pathLst>
                <a:path extrusionOk="0" h="882" w="835">
                  <a:moveTo>
                    <a:pt x="405" y="1"/>
                  </a:moveTo>
                  <a:cubicBezTo>
                    <a:pt x="429" y="48"/>
                    <a:pt x="453" y="120"/>
                    <a:pt x="453" y="215"/>
                  </a:cubicBezTo>
                  <a:cubicBezTo>
                    <a:pt x="453" y="453"/>
                    <a:pt x="239" y="644"/>
                    <a:pt x="1" y="644"/>
                  </a:cubicBezTo>
                  <a:cubicBezTo>
                    <a:pt x="72" y="810"/>
                    <a:pt x="215" y="882"/>
                    <a:pt x="405" y="882"/>
                  </a:cubicBezTo>
                  <a:cubicBezTo>
                    <a:pt x="644" y="882"/>
                    <a:pt x="834" y="668"/>
                    <a:pt x="834" y="453"/>
                  </a:cubicBezTo>
                  <a:cubicBezTo>
                    <a:pt x="834" y="215"/>
                    <a:pt x="667" y="1"/>
                    <a:pt x="405"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55"/>
            <p:cNvSpPr/>
            <p:nvPr/>
          </p:nvSpPr>
          <p:spPr>
            <a:xfrm>
              <a:off x="5208958" y="4388182"/>
              <a:ext cx="24896" cy="26297"/>
            </a:xfrm>
            <a:custGeom>
              <a:rect b="b" l="l" r="r" t="t"/>
              <a:pathLst>
                <a:path extrusionOk="0" h="882" w="835">
                  <a:moveTo>
                    <a:pt x="406" y="0"/>
                  </a:moveTo>
                  <a:cubicBezTo>
                    <a:pt x="429" y="48"/>
                    <a:pt x="453" y="119"/>
                    <a:pt x="453" y="191"/>
                  </a:cubicBezTo>
                  <a:cubicBezTo>
                    <a:pt x="453" y="429"/>
                    <a:pt x="239" y="643"/>
                    <a:pt x="1" y="643"/>
                  </a:cubicBezTo>
                  <a:cubicBezTo>
                    <a:pt x="72" y="786"/>
                    <a:pt x="215" y="881"/>
                    <a:pt x="406" y="881"/>
                  </a:cubicBezTo>
                  <a:cubicBezTo>
                    <a:pt x="644" y="881"/>
                    <a:pt x="834" y="667"/>
                    <a:pt x="834" y="429"/>
                  </a:cubicBezTo>
                  <a:cubicBezTo>
                    <a:pt x="834" y="191"/>
                    <a:pt x="644" y="0"/>
                    <a:pt x="4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5"/>
            <p:cNvSpPr/>
            <p:nvPr/>
          </p:nvSpPr>
          <p:spPr>
            <a:xfrm>
              <a:off x="5123746" y="4364031"/>
              <a:ext cx="24896" cy="26297"/>
            </a:xfrm>
            <a:custGeom>
              <a:rect b="b" l="l" r="r" t="t"/>
              <a:pathLst>
                <a:path extrusionOk="0" h="882" w="835">
                  <a:moveTo>
                    <a:pt x="406" y="1"/>
                  </a:moveTo>
                  <a:cubicBezTo>
                    <a:pt x="430" y="48"/>
                    <a:pt x="453" y="120"/>
                    <a:pt x="453" y="215"/>
                  </a:cubicBezTo>
                  <a:cubicBezTo>
                    <a:pt x="453" y="453"/>
                    <a:pt x="239" y="644"/>
                    <a:pt x="1" y="644"/>
                  </a:cubicBezTo>
                  <a:cubicBezTo>
                    <a:pt x="72" y="810"/>
                    <a:pt x="215" y="882"/>
                    <a:pt x="406" y="882"/>
                  </a:cubicBezTo>
                  <a:cubicBezTo>
                    <a:pt x="644" y="882"/>
                    <a:pt x="834" y="691"/>
                    <a:pt x="834" y="453"/>
                  </a:cubicBezTo>
                  <a:cubicBezTo>
                    <a:pt x="834" y="215"/>
                    <a:pt x="668" y="1"/>
                    <a:pt x="40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5"/>
            <p:cNvSpPr/>
            <p:nvPr/>
          </p:nvSpPr>
          <p:spPr>
            <a:xfrm>
              <a:off x="5044228" y="4374675"/>
              <a:ext cx="24896" cy="26297"/>
            </a:xfrm>
            <a:custGeom>
              <a:rect b="b" l="l" r="r" t="t"/>
              <a:pathLst>
                <a:path extrusionOk="0" h="882" w="835">
                  <a:moveTo>
                    <a:pt x="382" y="1"/>
                  </a:moveTo>
                  <a:cubicBezTo>
                    <a:pt x="406" y="48"/>
                    <a:pt x="453" y="120"/>
                    <a:pt x="453" y="215"/>
                  </a:cubicBezTo>
                  <a:cubicBezTo>
                    <a:pt x="453" y="453"/>
                    <a:pt x="239" y="644"/>
                    <a:pt x="1" y="644"/>
                  </a:cubicBezTo>
                  <a:cubicBezTo>
                    <a:pt x="48" y="810"/>
                    <a:pt x="215" y="882"/>
                    <a:pt x="382" y="882"/>
                  </a:cubicBezTo>
                  <a:cubicBezTo>
                    <a:pt x="620" y="882"/>
                    <a:pt x="834" y="691"/>
                    <a:pt x="834" y="453"/>
                  </a:cubicBezTo>
                  <a:cubicBezTo>
                    <a:pt x="834" y="215"/>
                    <a:pt x="620" y="1"/>
                    <a:pt x="382"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5"/>
            <p:cNvSpPr/>
            <p:nvPr/>
          </p:nvSpPr>
          <p:spPr>
            <a:xfrm>
              <a:off x="4963279" y="4471963"/>
              <a:ext cx="343707" cy="24180"/>
            </a:xfrm>
            <a:custGeom>
              <a:rect b="b" l="l" r="r" t="t"/>
              <a:pathLst>
                <a:path extrusionOk="0" h="811" w="11528">
                  <a:moveTo>
                    <a:pt x="120" y="0"/>
                  </a:moveTo>
                  <a:cubicBezTo>
                    <a:pt x="72" y="0"/>
                    <a:pt x="1" y="72"/>
                    <a:pt x="1" y="119"/>
                  </a:cubicBezTo>
                  <a:lnTo>
                    <a:pt x="1" y="691"/>
                  </a:lnTo>
                  <a:cubicBezTo>
                    <a:pt x="1" y="762"/>
                    <a:pt x="72" y="810"/>
                    <a:pt x="120" y="810"/>
                  </a:cubicBezTo>
                  <a:lnTo>
                    <a:pt x="11408" y="810"/>
                  </a:lnTo>
                  <a:cubicBezTo>
                    <a:pt x="11456" y="810"/>
                    <a:pt x="11527" y="762"/>
                    <a:pt x="11527" y="691"/>
                  </a:cubicBezTo>
                  <a:lnTo>
                    <a:pt x="11527" y="119"/>
                  </a:lnTo>
                  <a:cubicBezTo>
                    <a:pt x="11527" y="72"/>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55"/>
            <p:cNvSpPr/>
            <p:nvPr/>
          </p:nvSpPr>
          <p:spPr>
            <a:xfrm>
              <a:off x="5289191" y="4471963"/>
              <a:ext cx="17800" cy="24180"/>
            </a:xfrm>
            <a:custGeom>
              <a:rect b="b" l="l" r="r" t="t"/>
              <a:pathLst>
                <a:path extrusionOk="0" h="811" w="597">
                  <a:moveTo>
                    <a:pt x="1" y="0"/>
                  </a:moveTo>
                  <a:cubicBezTo>
                    <a:pt x="48" y="0"/>
                    <a:pt x="120" y="72"/>
                    <a:pt x="120" y="119"/>
                  </a:cubicBezTo>
                  <a:lnTo>
                    <a:pt x="120" y="691"/>
                  </a:lnTo>
                  <a:cubicBezTo>
                    <a:pt x="120" y="739"/>
                    <a:pt x="48" y="810"/>
                    <a:pt x="1" y="810"/>
                  </a:cubicBezTo>
                  <a:lnTo>
                    <a:pt x="477" y="810"/>
                  </a:lnTo>
                  <a:cubicBezTo>
                    <a:pt x="525" y="810"/>
                    <a:pt x="596" y="762"/>
                    <a:pt x="596" y="691"/>
                  </a:cubicBezTo>
                  <a:lnTo>
                    <a:pt x="596" y="119"/>
                  </a:lnTo>
                  <a:cubicBezTo>
                    <a:pt x="596" y="72"/>
                    <a:pt x="525"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55"/>
            <p:cNvSpPr/>
            <p:nvPr/>
          </p:nvSpPr>
          <p:spPr>
            <a:xfrm>
              <a:off x="5002338" y="4163106"/>
              <a:ext cx="303934" cy="211597"/>
            </a:xfrm>
            <a:custGeom>
              <a:rect b="b" l="l" r="r" t="t"/>
              <a:pathLst>
                <a:path extrusionOk="0" h="7097" w="10194">
                  <a:moveTo>
                    <a:pt x="9526" y="334"/>
                  </a:moveTo>
                  <a:cubicBezTo>
                    <a:pt x="9669" y="334"/>
                    <a:pt x="9788" y="453"/>
                    <a:pt x="9788" y="595"/>
                  </a:cubicBezTo>
                  <a:cubicBezTo>
                    <a:pt x="9788" y="762"/>
                    <a:pt x="9669" y="881"/>
                    <a:pt x="9526" y="881"/>
                  </a:cubicBezTo>
                  <a:cubicBezTo>
                    <a:pt x="9384" y="881"/>
                    <a:pt x="9265" y="762"/>
                    <a:pt x="9265" y="595"/>
                  </a:cubicBezTo>
                  <a:cubicBezTo>
                    <a:pt x="9241" y="476"/>
                    <a:pt x="9384" y="334"/>
                    <a:pt x="9526" y="334"/>
                  </a:cubicBezTo>
                  <a:close/>
                  <a:moveTo>
                    <a:pt x="7359" y="1072"/>
                  </a:moveTo>
                  <a:cubicBezTo>
                    <a:pt x="7502" y="1072"/>
                    <a:pt x="7621" y="1191"/>
                    <a:pt x="7621" y="1358"/>
                  </a:cubicBezTo>
                  <a:cubicBezTo>
                    <a:pt x="7621" y="1500"/>
                    <a:pt x="7502" y="1619"/>
                    <a:pt x="7359" y="1619"/>
                  </a:cubicBezTo>
                  <a:cubicBezTo>
                    <a:pt x="7216" y="1619"/>
                    <a:pt x="7097" y="1500"/>
                    <a:pt x="7097" y="1358"/>
                  </a:cubicBezTo>
                  <a:cubicBezTo>
                    <a:pt x="7097" y="1191"/>
                    <a:pt x="7216" y="1072"/>
                    <a:pt x="7359" y="1072"/>
                  </a:cubicBezTo>
                  <a:close/>
                  <a:moveTo>
                    <a:pt x="6145" y="2739"/>
                  </a:moveTo>
                  <a:cubicBezTo>
                    <a:pt x="6288" y="2739"/>
                    <a:pt x="6407" y="2858"/>
                    <a:pt x="6407" y="3025"/>
                  </a:cubicBezTo>
                  <a:cubicBezTo>
                    <a:pt x="6407" y="3167"/>
                    <a:pt x="6288" y="3287"/>
                    <a:pt x="6145" y="3287"/>
                  </a:cubicBezTo>
                  <a:cubicBezTo>
                    <a:pt x="5978" y="3287"/>
                    <a:pt x="5859" y="3167"/>
                    <a:pt x="5859" y="3025"/>
                  </a:cubicBezTo>
                  <a:cubicBezTo>
                    <a:pt x="5859" y="2858"/>
                    <a:pt x="5978" y="2739"/>
                    <a:pt x="6145" y="2739"/>
                  </a:cubicBezTo>
                  <a:close/>
                  <a:moveTo>
                    <a:pt x="2025" y="4096"/>
                  </a:moveTo>
                  <a:cubicBezTo>
                    <a:pt x="2168" y="4096"/>
                    <a:pt x="2287" y="4215"/>
                    <a:pt x="2287" y="4358"/>
                  </a:cubicBezTo>
                  <a:cubicBezTo>
                    <a:pt x="2287" y="4501"/>
                    <a:pt x="2168" y="4620"/>
                    <a:pt x="2025" y="4620"/>
                  </a:cubicBezTo>
                  <a:cubicBezTo>
                    <a:pt x="1882" y="4620"/>
                    <a:pt x="1763" y="4501"/>
                    <a:pt x="1763" y="4358"/>
                  </a:cubicBezTo>
                  <a:cubicBezTo>
                    <a:pt x="1763" y="4239"/>
                    <a:pt x="1882" y="4096"/>
                    <a:pt x="2025" y="4096"/>
                  </a:cubicBezTo>
                  <a:close/>
                  <a:moveTo>
                    <a:pt x="4716" y="4644"/>
                  </a:moveTo>
                  <a:cubicBezTo>
                    <a:pt x="4859" y="4644"/>
                    <a:pt x="4978" y="4763"/>
                    <a:pt x="4978" y="4930"/>
                  </a:cubicBezTo>
                  <a:cubicBezTo>
                    <a:pt x="4978" y="5073"/>
                    <a:pt x="4859" y="5192"/>
                    <a:pt x="4716" y="5192"/>
                  </a:cubicBezTo>
                  <a:cubicBezTo>
                    <a:pt x="4549" y="5192"/>
                    <a:pt x="4430" y="5073"/>
                    <a:pt x="4430" y="4930"/>
                  </a:cubicBezTo>
                  <a:cubicBezTo>
                    <a:pt x="4406" y="4763"/>
                    <a:pt x="4525" y="4644"/>
                    <a:pt x="4716" y="4644"/>
                  </a:cubicBezTo>
                  <a:close/>
                  <a:moveTo>
                    <a:pt x="9526" y="0"/>
                  </a:moveTo>
                  <a:cubicBezTo>
                    <a:pt x="9169" y="0"/>
                    <a:pt x="8907" y="286"/>
                    <a:pt x="8907" y="643"/>
                  </a:cubicBezTo>
                  <a:lnTo>
                    <a:pt x="8907" y="691"/>
                  </a:lnTo>
                  <a:lnTo>
                    <a:pt x="7883" y="1024"/>
                  </a:lnTo>
                  <a:cubicBezTo>
                    <a:pt x="7764" y="834"/>
                    <a:pt x="7574" y="715"/>
                    <a:pt x="7336" y="715"/>
                  </a:cubicBezTo>
                  <a:cubicBezTo>
                    <a:pt x="7026" y="762"/>
                    <a:pt x="6764" y="1000"/>
                    <a:pt x="6740" y="1286"/>
                  </a:cubicBezTo>
                  <a:cubicBezTo>
                    <a:pt x="6740" y="1477"/>
                    <a:pt x="6764" y="1619"/>
                    <a:pt x="6883" y="1739"/>
                  </a:cubicBezTo>
                  <a:lnTo>
                    <a:pt x="6407" y="2429"/>
                  </a:lnTo>
                  <a:cubicBezTo>
                    <a:pt x="6337" y="2394"/>
                    <a:pt x="6255" y="2372"/>
                    <a:pt x="6178" y="2372"/>
                  </a:cubicBezTo>
                  <a:cubicBezTo>
                    <a:pt x="6150" y="2372"/>
                    <a:pt x="6123" y="2375"/>
                    <a:pt x="6097" y="2382"/>
                  </a:cubicBezTo>
                  <a:cubicBezTo>
                    <a:pt x="5811" y="2429"/>
                    <a:pt x="5573" y="2667"/>
                    <a:pt x="5549" y="2953"/>
                  </a:cubicBezTo>
                  <a:cubicBezTo>
                    <a:pt x="5502" y="3144"/>
                    <a:pt x="5573" y="3310"/>
                    <a:pt x="5692" y="3429"/>
                  </a:cubicBezTo>
                  <a:lnTo>
                    <a:pt x="5002" y="4382"/>
                  </a:lnTo>
                  <a:cubicBezTo>
                    <a:pt x="4906" y="4334"/>
                    <a:pt x="4835" y="4334"/>
                    <a:pt x="4716" y="4334"/>
                  </a:cubicBezTo>
                  <a:cubicBezTo>
                    <a:pt x="4430" y="4334"/>
                    <a:pt x="4240" y="4477"/>
                    <a:pt x="4121" y="4715"/>
                  </a:cubicBezTo>
                  <a:lnTo>
                    <a:pt x="2692" y="4382"/>
                  </a:lnTo>
                  <a:cubicBezTo>
                    <a:pt x="2692" y="4051"/>
                    <a:pt x="2406" y="3781"/>
                    <a:pt x="2060" y="3781"/>
                  </a:cubicBezTo>
                  <a:cubicBezTo>
                    <a:pt x="2033" y="3781"/>
                    <a:pt x="2005" y="3783"/>
                    <a:pt x="1977" y="3787"/>
                  </a:cubicBezTo>
                  <a:cubicBezTo>
                    <a:pt x="1668" y="3810"/>
                    <a:pt x="1430" y="4049"/>
                    <a:pt x="1406" y="4358"/>
                  </a:cubicBezTo>
                  <a:cubicBezTo>
                    <a:pt x="1382" y="4501"/>
                    <a:pt x="1430" y="4644"/>
                    <a:pt x="1501" y="4763"/>
                  </a:cubicBezTo>
                  <a:lnTo>
                    <a:pt x="24" y="6882"/>
                  </a:lnTo>
                  <a:cubicBezTo>
                    <a:pt x="1" y="6906"/>
                    <a:pt x="1" y="7002"/>
                    <a:pt x="96" y="7073"/>
                  </a:cubicBezTo>
                  <a:cubicBezTo>
                    <a:pt x="120" y="7097"/>
                    <a:pt x="144" y="7097"/>
                    <a:pt x="191" y="7097"/>
                  </a:cubicBezTo>
                  <a:cubicBezTo>
                    <a:pt x="239" y="7097"/>
                    <a:pt x="310" y="7073"/>
                    <a:pt x="334" y="7025"/>
                  </a:cubicBezTo>
                  <a:lnTo>
                    <a:pt x="1787" y="4954"/>
                  </a:lnTo>
                  <a:cubicBezTo>
                    <a:pt x="1882" y="4977"/>
                    <a:pt x="1977" y="5001"/>
                    <a:pt x="2049" y="5001"/>
                  </a:cubicBezTo>
                  <a:cubicBezTo>
                    <a:pt x="2287" y="5001"/>
                    <a:pt x="2501" y="4882"/>
                    <a:pt x="2596" y="4715"/>
                  </a:cubicBezTo>
                  <a:lnTo>
                    <a:pt x="4073" y="5049"/>
                  </a:lnTo>
                  <a:cubicBezTo>
                    <a:pt x="4141" y="5344"/>
                    <a:pt x="4404" y="5574"/>
                    <a:pt x="4718" y="5574"/>
                  </a:cubicBezTo>
                  <a:cubicBezTo>
                    <a:pt x="4733" y="5574"/>
                    <a:pt x="4748" y="5574"/>
                    <a:pt x="4764" y="5573"/>
                  </a:cubicBezTo>
                  <a:cubicBezTo>
                    <a:pt x="5073" y="5549"/>
                    <a:pt x="5264" y="5311"/>
                    <a:pt x="5335" y="5049"/>
                  </a:cubicBezTo>
                  <a:cubicBezTo>
                    <a:pt x="5359" y="4882"/>
                    <a:pt x="5335" y="4763"/>
                    <a:pt x="5240" y="4644"/>
                  </a:cubicBezTo>
                  <a:lnTo>
                    <a:pt x="5954" y="3644"/>
                  </a:lnTo>
                  <a:cubicBezTo>
                    <a:pt x="6050" y="3668"/>
                    <a:pt x="6097" y="3668"/>
                    <a:pt x="6192" y="3668"/>
                  </a:cubicBezTo>
                  <a:cubicBezTo>
                    <a:pt x="6502" y="3644"/>
                    <a:pt x="6740" y="3406"/>
                    <a:pt x="6764" y="3096"/>
                  </a:cubicBezTo>
                  <a:cubicBezTo>
                    <a:pt x="6764" y="2953"/>
                    <a:pt x="6740" y="2810"/>
                    <a:pt x="6645" y="2691"/>
                  </a:cubicBezTo>
                  <a:lnTo>
                    <a:pt x="7145" y="2001"/>
                  </a:lnTo>
                  <a:cubicBezTo>
                    <a:pt x="7216" y="2024"/>
                    <a:pt x="7264" y="2024"/>
                    <a:pt x="7359" y="2024"/>
                  </a:cubicBezTo>
                  <a:cubicBezTo>
                    <a:pt x="7717" y="2024"/>
                    <a:pt x="7979" y="1762"/>
                    <a:pt x="7979" y="1405"/>
                  </a:cubicBezTo>
                  <a:lnTo>
                    <a:pt x="9026" y="1048"/>
                  </a:lnTo>
                  <a:cubicBezTo>
                    <a:pt x="9131" y="1215"/>
                    <a:pt x="9308" y="1291"/>
                    <a:pt x="9511" y="1291"/>
                  </a:cubicBezTo>
                  <a:cubicBezTo>
                    <a:pt x="9540" y="1291"/>
                    <a:pt x="9569" y="1289"/>
                    <a:pt x="9598" y="1286"/>
                  </a:cubicBezTo>
                  <a:cubicBezTo>
                    <a:pt x="9884" y="1262"/>
                    <a:pt x="10122" y="1024"/>
                    <a:pt x="10146" y="715"/>
                  </a:cubicBezTo>
                  <a:cubicBezTo>
                    <a:pt x="10193" y="334"/>
                    <a:pt x="9884" y="0"/>
                    <a:pt x="9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5"/>
            <p:cNvSpPr/>
            <p:nvPr/>
          </p:nvSpPr>
          <p:spPr>
            <a:xfrm>
              <a:off x="5002338" y="4264627"/>
              <a:ext cx="302503" cy="181812"/>
            </a:xfrm>
            <a:custGeom>
              <a:rect b="b" l="l" r="r" t="t"/>
              <a:pathLst>
                <a:path extrusionOk="0" h="6098" w="10146">
                  <a:moveTo>
                    <a:pt x="9503" y="358"/>
                  </a:moveTo>
                  <a:cubicBezTo>
                    <a:pt x="9646" y="358"/>
                    <a:pt x="9765" y="477"/>
                    <a:pt x="9765" y="620"/>
                  </a:cubicBezTo>
                  <a:cubicBezTo>
                    <a:pt x="9765" y="763"/>
                    <a:pt x="9646" y="882"/>
                    <a:pt x="9503" y="882"/>
                  </a:cubicBezTo>
                  <a:cubicBezTo>
                    <a:pt x="9360" y="882"/>
                    <a:pt x="9241" y="763"/>
                    <a:pt x="9241" y="620"/>
                  </a:cubicBezTo>
                  <a:cubicBezTo>
                    <a:pt x="9241" y="477"/>
                    <a:pt x="9360" y="358"/>
                    <a:pt x="9503" y="358"/>
                  </a:cubicBezTo>
                  <a:close/>
                  <a:moveTo>
                    <a:pt x="4478" y="3549"/>
                  </a:moveTo>
                  <a:cubicBezTo>
                    <a:pt x="4621" y="3549"/>
                    <a:pt x="4740" y="3668"/>
                    <a:pt x="4740" y="3811"/>
                  </a:cubicBezTo>
                  <a:cubicBezTo>
                    <a:pt x="4764" y="3930"/>
                    <a:pt x="4621" y="4073"/>
                    <a:pt x="4478" y="4073"/>
                  </a:cubicBezTo>
                  <a:cubicBezTo>
                    <a:pt x="4311" y="4073"/>
                    <a:pt x="4192" y="3954"/>
                    <a:pt x="4192" y="3811"/>
                  </a:cubicBezTo>
                  <a:cubicBezTo>
                    <a:pt x="4192" y="3668"/>
                    <a:pt x="4311" y="3549"/>
                    <a:pt x="4478" y="3549"/>
                  </a:cubicBezTo>
                  <a:close/>
                  <a:moveTo>
                    <a:pt x="1787" y="3906"/>
                  </a:moveTo>
                  <a:cubicBezTo>
                    <a:pt x="1930" y="3906"/>
                    <a:pt x="2049" y="4025"/>
                    <a:pt x="2049" y="4168"/>
                  </a:cubicBezTo>
                  <a:cubicBezTo>
                    <a:pt x="2049" y="4287"/>
                    <a:pt x="1930" y="4430"/>
                    <a:pt x="1787" y="4430"/>
                  </a:cubicBezTo>
                  <a:cubicBezTo>
                    <a:pt x="1644" y="4430"/>
                    <a:pt x="1525" y="4311"/>
                    <a:pt x="1525" y="4168"/>
                  </a:cubicBezTo>
                  <a:cubicBezTo>
                    <a:pt x="1525" y="4025"/>
                    <a:pt x="1644" y="3906"/>
                    <a:pt x="1787" y="3906"/>
                  </a:cubicBezTo>
                  <a:close/>
                  <a:moveTo>
                    <a:pt x="7336" y="4335"/>
                  </a:moveTo>
                  <a:cubicBezTo>
                    <a:pt x="7478" y="4335"/>
                    <a:pt x="7597" y="4454"/>
                    <a:pt x="7597" y="4621"/>
                  </a:cubicBezTo>
                  <a:cubicBezTo>
                    <a:pt x="7597" y="4763"/>
                    <a:pt x="7478" y="4883"/>
                    <a:pt x="7336" y="4883"/>
                  </a:cubicBezTo>
                  <a:cubicBezTo>
                    <a:pt x="7169" y="4883"/>
                    <a:pt x="7050" y="4763"/>
                    <a:pt x="7050" y="4621"/>
                  </a:cubicBezTo>
                  <a:cubicBezTo>
                    <a:pt x="7050" y="4454"/>
                    <a:pt x="7169" y="4335"/>
                    <a:pt x="7336" y="4335"/>
                  </a:cubicBezTo>
                  <a:close/>
                  <a:moveTo>
                    <a:pt x="9526" y="1"/>
                  </a:moveTo>
                  <a:cubicBezTo>
                    <a:pt x="9169" y="1"/>
                    <a:pt x="8907" y="263"/>
                    <a:pt x="8907" y="620"/>
                  </a:cubicBezTo>
                  <a:cubicBezTo>
                    <a:pt x="8907" y="858"/>
                    <a:pt x="9026" y="1072"/>
                    <a:pt x="9193" y="1167"/>
                  </a:cubicBezTo>
                  <a:lnTo>
                    <a:pt x="8955" y="1834"/>
                  </a:lnTo>
                  <a:lnTo>
                    <a:pt x="8883" y="1834"/>
                  </a:lnTo>
                  <a:cubicBezTo>
                    <a:pt x="8788" y="1834"/>
                    <a:pt x="8693" y="1930"/>
                    <a:pt x="8693" y="2025"/>
                  </a:cubicBezTo>
                  <a:cubicBezTo>
                    <a:pt x="8693" y="2096"/>
                    <a:pt x="8788" y="2191"/>
                    <a:pt x="8883" y="2191"/>
                  </a:cubicBezTo>
                  <a:cubicBezTo>
                    <a:pt x="9026" y="2191"/>
                    <a:pt x="9145" y="2311"/>
                    <a:pt x="9145" y="2477"/>
                  </a:cubicBezTo>
                  <a:cubicBezTo>
                    <a:pt x="9145" y="2620"/>
                    <a:pt x="9026" y="2739"/>
                    <a:pt x="8883" y="2739"/>
                  </a:cubicBezTo>
                  <a:cubicBezTo>
                    <a:pt x="8764" y="2739"/>
                    <a:pt x="8645" y="2644"/>
                    <a:pt x="8598" y="2525"/>
                  </a:cubicBezTo>
                  <a:cubicBezTo>
                    <a:pt x="8578" y="2446"/>
                    <a:pt x="8509" y="2400"/>
                    <a:pt x="8446" y="2400"/>
                  </a:cubicBezTo>
                  <a:cubicBezTo>
                    <a:pt x="8432" y="2400"/>
                    <a:pt x="8419" y="2402"/>
                    <a:pt x="8407" y="2406"/>
                  </a:cubicBezTo>
                  <a:cubicBezTo>
                    <a:pt x="8312" y="2430"/>
                    <a:pt x="8240" y="2525"/>
                    <a:pt x="8288" y="2620"/>
                  </a:cubicBezTo>
                  <a:cubicBezTo>
                    <a:pt x="8312" y="2739"/>
                    <a:pt x="8360" y="2834"/>
                    <a:pt x="8455" y="2906"/>
                  </a:cubicBezTo>
                  <a:lnTo>
                    <a:pt x="7621" y="4025"/>
                  </a:lnTo>
                  <a:cubicBezTo>
                    <a:pt x="7526" y="3954"/>
                    <a:pt x="7455" y="3930"/>
                    <a:pt x="7336" y="3930"/>
                  </a:cubicBezTo>
                  <a:cubicBezTo>
                    <a:pt x="7050" y="3930"/>
                    <a:pt x="6859" y="4073"/>
                    <a:pt x="6764" y="4311"/>
                  </a:cubicBezTo>
                  <a:lnTo>
                    <a:pt x="5121" y="3787"/>
                  </a:lnTo>
                  <a:lnTo>
                    <a:pt x="5121" y="3739"/>
                  </a:lnTo>
                  <a:cubicBezTo>
                    <a:pt x="5121" y="3382"/>
                    <a:pt x="4859" y="3120"/>
                    <a:pt x="4502" y="3120"/>
                  </a:cubicBezTo>
                  <a:cubicBezTo>
                    <a:pt x="4192" y="3120"/>
                    <a:pt x="3930" y="3358"/>
                    <a:pt x="3882" y="3620"/>
                  </a:cubicBezTo>
                  <a:lnTo>
                    <a:pt x="2358" y="3811"/>
                  </a:lnTo>
                  <a:cubicBezTo>
                    <a:pt x="2239" y="3597"/>
                    <a:pt x="2025" y="3477"/>
                    <a:pt x="1787" y="3477"/>
                  </a:cubicBezTo>
                  <a:cubicBezTo>
                    <a:pt x="1430" y="3477"/>
                    <a:pt x="1168" y="3739"/>
                    <a:pt x="1168" y="4097"/>
                  </a:cubicBezTo>
                  <a:cubicBezTo>
                    <a:pt x="1168" y="4216"/>
                    <a:pt x="1191" y="4335"/>
                    <a:pt x="1263" y="4430"/>
                  </a:cubicBezTo>
                  <a:lnTo>
                    <a:pt x="72" y="5835"/>
                  </a:lnTo>
                  <a:cubicBezTo>
                    <a:pt x="1" y="5883"/>
                    <a:pt x="1" y="6002"/>
                    <a:pt x="96" y="6073"/>
                  </a:cubicBezTo>
                  <a:cubicBezTo>
                    <a:pt x="120" y="6097"/>
                    <a:pt x="144" y="6097"/>
                    <a:pt x="215" y="6097"/>
                  </a:cubicBezTo>
                  <a:cubicBezTo>
                    <a:pt x="263" y="6097"/>
                    <a:pt x="310" y="6073"/>
                    <a:pt x="334" y="6049"/>
                  </a:cubicBezTo>
                  <a:lnTo>
                    <a:pt x="1525" y="4644"/>
                  </a:lnTo>
                  <a:cubicBezTo>
                    <a:pt x="1620" y="4668"/>
                    <a:pt x="1692" y="4692"/>
                    <a:pt x="1787" y="4692"/>
                  </a:cubicBezTo>
                  <a:cubicBezTo>
                    <a:pt x="2120" y="4692"/>
                    <a:pt x="2382" y="4430"/>
                    <a:pt x="2406" y="4097"/>
                  </a:cubicBezTo>
                  <a:lnTo>
                    <a:pt x="3906" y="3930"/>
                  </a:lnTo>
                  <a:cubicBezTo>
                    <a:pt x="4002" y="4168"/>
                    <a:pt x="4240" y="4311"/>
                    <a:pt x="4502" y="4311"/>
                  </a:cubicBezTo>
                  <a:cubicBezTo>
                    <a:pt x="4716" y="4311"/>
                    <a:pt x="4906" y="4192"/>
                    <a:pt x="5026" y="4049"/>
                  </a:cubicBezTo>
                  <a:lnTo>
                    <a:pt x="6740" y="4621"/>
                  </a:lnTo>
                  <a:cubicBezTo>
                    <a:pt x="6788" y="4906"/>
                    <a:pt x="7026" y="5121"/>
                    <a:pt x="7359" y="5121"/>
                  </a:cubicBezTo>
                  <a:cubicBezTo>
                    <a:pt x="7717" y="5121"/>
                    <a:pt x="7979" y="4859"/>
                    <a:pt x="7979" y="4501"/>
                  </a:cubicBezTo>
                  <a:cubicBezTo>
                    <a:pt x="7979" y="4382"/>
                    <a:pt x="7955" y="4287"/>
                    <a:pt x="7883" y="4192"/>
                  </a:cubicBezTo>
                  <a:lnTo>
                    <a:pt x="8788" y="3001"/>
                  </a:lnTo>
                  <a:lnTo>
                    <a:pt x="8907" y="3001"/>
                  </a:lnTo>
                  <a:cubicBezTo>
                    <a:pt x="9265" y="3001"/>
                    <a:pt x="9526" y="2739"/>
                    <a:pt x="9526" y="2382"/>
                  </a:cubicBezTo>
                  <a:cubicBezTo>
                    <a:pt x="9526" y="2168"/>
                    <a:pt x="9431" y="2025"/>
                    <a:pt x="9288" y="1906"/>
                  </a:cubicBezTo>
                  <a:lnTo>
                    <a:pt x="9550" y="1167"/>
                  </a:lnTo>
                  <a:cubicBezTo>
                    <a:pt x="9585" y="1175"/>
                    <a:pt x="9619" y="1179"/>
                    <a:pt x="9652" y="1179"/>
                  </a:cubicBezTo>
                  <a:cubicBezTo>
                    <a:pt x="9936" y="1179"/>
                    <a:pt x="10146" y="918"/>
                    <a:pt x="10146" y="620"/>
                  </a:cubicBezTo>
                  <a:cubicBezTo>
                    <a:pt x="10146" y="263"/>
                    <a:pt x="9884" y="1"/>
                    <a:pt x="9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5"/>
            <p:cNvSpPr/>
            <p:nvPr/>
          </p:nvSpPr>
          <p:spPr>
            <a:xfrm>
              <a:off x="4957614" y="4147482"/>
              <a:ext cx="354321" cy="355037"/>
            </a:xfrm>
            <a:custGeom>
              <a:rect b="b" l="l" r="r" t="t"/>
              <a:pathLst>
                <a:path extrusionOk="0" h="11908" w="11884">
                  <a:moveTo>
                    <a:pt x="929" y="0"/>
                  </a:moveTo>
                  <a:cubicBezTo>
                    <a:pt x="810" y="0"/>
                    <a:pt x="715" y="48"/>
                    <a:pt x="715" y="167"/>
                  </a:cubicBezTo>
                  <a:lnTo>
                    <a:pt x="715" y="977"/>
                  </a:lnTo>
                  <a:lnTo>
                    <a:pt x="524" y="977"/>
                  </a:lnTo>
                  <a:cubicBezTo>
                    <a:pt x="429" y="977"/>
                    <a:pt x="334" y="1048"/>
                    <a:pt x="334" y="1119"/>
                  </a:cubicBezTo>
                  <a:cubicBezTo>
                    <a:pt x="334" y="1239"/>
                    <a:pt x="405" y="1334"/>
                    <a:pt x="524" y="1334"/>
                  </a:cubicBezTo>
                  <a:lnTo>
                    <a:pt x="715" y="1334"/>
                  </a:lnTo>
                  <a:lnTo>
                    <a:pt x="715" y="2239"/>
                  </a:lnTo>
                  <a:lnTo>
                    <a:pt x="524" y="2239"/>
                  </a:lnTo>
                  <a:cubicBezTo>
                    <a:pt x="429" y="2239"/>
                    <a:pt x="334" y="2286"/>
                    <a:pt x="334" y="2382"/>
                  </a:cubicBezTo>
                  <a:cubicBezTo>
                    <a:pt x="334" y="2501"/>
                    <a:pt x="405" y="2596"/>
                    <a:pt x="524" y="2596"/>
                  </a:cubicBezTo>
                  <a:lnTo>
                    <a:pt x="715" y="2596"/>
                  </a:lnTo>
                  <a:lnTo>
                    <a:pt x="715" y="3477"/>
                  </a:lnTo>
                  <a:lnTo>
                    <a:pt x="524" y="3477"/>
                  </a:lnTo>
                  <a:cubicBezTo>
                    <a:pt x="429" y="3477"/>
                    <a:pt x="334" y="3549"/>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8"/>
                  </a:lnTo>
                  <a:lnTo>
                    <a:pt x="524" y="5978"/>
                  </a:lnTo>
                  <a:cubicBezTo>
                    <a:pt x="429" y="5978"/>
                    <a:pt x="334" y="6049"/>
                    <a:pt x="334" y="6120"/>
                  </a:cubicBezTo>
                  <a:cubicBezTo>
                    <a:pt x="334" y="6240"/>
                    <a:pt x="405" y="6335"/>
                    <a:pt x="524" y="6335"/>
                  </a:cubicBezTo>
                  <a:lnTo>
                    <a:pt x="715" y="6335"/>
                  </a:lnTo>
                  <a:lnTo>
                    <a:pt x="715" y="7240"/>
                  </a:lnTo>
                  <a:lnTo>
                    <a:pt x="524" y="7240"/>
                  </a:lnTo>
                  <a:cubicBezTo>
                    <a:pt x="429" y="7240"/>
                    <a:pt x="334" y="7287"/>
                    <a:pt x="334" y="7383"/>
                  </a:cubicBezTo>
                  <a:cubicBezTo>
                    <a:pt x="334" y="7502"/>
                    <a:pt x="405" y="7597"/>
                    <a:pt x="524" y="7597"/>
                  </a:cubicBezTo>
                  <a:lnTo>
                    <a:pt x="715" y="7597"/>
                  </a:lnTo>
                  <a:lnTo>
                    <a:pt x="715" y="8478"/>
                  </a:lnTo>
                  <a:lnTo>
                    <a:pt x="524" y="8478"/>
                  </a:lnTo>
                  <a:cubicBezTo>
                    <a:pt x="429" y="8478"/>
                    <a:pt x="334" y="8550"/>
                    <a:pt x="334" y="8621"/>
                  </a:cubicBezTo>
                  <a:cubicBezTo>
                    <a:pt x="334" y="8740"/>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7"/>
                  </a:lnTo>
                  <a:lnTo>
                    <a:pt x="310" y="10717"/>
                  </a:lnTo>
                  <a:cubicBezTo>
                    <a:pt x="167" y="10717"/>
                    <a:pt x="0" y="10836"/>
                    <a:pt x="0" y="11002"/>
                  </a:cubicBezTo>
                  <a:lnTo>
                    <a:pt x="0" y="11693"/>
                  </a:lnTo>
                  <a:cubicBezTo>
                    <a:pt x="0" y="11788"/>
                    <a:pt x="96" y="11884"/>
                    <a:pt x="191" y="11884"/>
                  </a:cubicBezTo>
                  <a:lnTo>
                    <a:pt x="1548" y="11884"/>
                  </a:lnTo>
                  <a:cubicBezTo>
                    <a:pt x="1596" y="11884"/>
                    <a:pt x="1620" y="11884"/>
                    <a:pt x="1644" y="11836"/>
                  </a:cubicBezTo>
                  <a:cubicBezTo>
                    <a:pt x="1763" y="11693"/>
                    <a:pt x="1667" y="11550"/>
                    <a:pt x="1524" y="11550"/>
                  </a:cubicBezTo>
                  <a:lnTo>
                    <a:pt x="334" y="11550"/>
                  </a:lnTo>
                  <a:lnTo>
                    <a:pt x="334" y="11074"/>
                  </a:lnTo>
                  <a:lnTo>
                    <a:pt x="11503" y="11074"/>
                  </a:lnTo>
                  <a:lnTo>
                    <a:pt x="11503" y="11550"/>
                  </a:lnTo>
                  <a:lnTo>
                    <a:pt x="2310" y="11550"/>
                  </a:lnTo>
                  <a:cubicBezTo>
                    <a:pt x="2215" y="11550"/>
                    <a:pt x="2120" y="11598"/>
                    <a:pt x="2120" y="11693"/>
                  </a:cubicBezTo>
                  <a:cubicBezTo>
                    <a:pt x="2120" y="11812"/>
                    <a:pt x="2191" y="11907"/>
                    <a:pt x="2310" y="11907"/>
                  </a:cubicBezTo>
                  <a:lnTo>
                    <a:pt x="11550" y="11907"/>
                  </a:lnTo>
                  <a:cubicBezTo>
                    <a:pt x="11717" y="11907"/>
                    <a:pt x="11860" y="11788"/>
                    <a:pt x="11860" y="11598"/>
                  </a:cubicBezTo>
                  <a:lnTo>
                    <a:pt x="11860" y="11050"/>
                  </a:lnTo>
                  <a:cubicBezTo>
                    <a:pt x="11884" y="10836"/>
                    <a:pt x="11765" y="10717"/>
                    <a:pt x="11622" y="10717"/>
                  </a:cubicBezTo>
                  <a:lnTo>
                    <a:pt x="1096" y="10717"/>
                  </a:lnTo>
                  <a:lnTo>
                    <a:pt x="1096" y="167"/>
                  </a:lnTo>
                  <a:cubicBezTo>
                    <a:pt x="1096" y="95"/>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5" name="Google Shape;3365;p55"/>
          <p:cNvGrpSpPr/>
          <p:nvPr/>
        </p:nvGrpSpPr>
        <p:grpSpPr>
          <a:xfrm>
            <a:off x="5518786" y="4147482"/>
            <a:ext cx="355037" cy="352207"/>
            <a:chOff x="5556873" y="4147482"/>
            <a:chExt cx="355037" cy="352207"/>
          </a:xfrm>
        </p:grpSpPr>
        <p:sp>
          <p:nvSpPr>
            <p:cNvPr id="3366" name="Google Shape;3366;p55"/>
            <p:cNvSpPr/>
            <p:nvPr/>
          </p:nvSpPr>
          <p:spPr>
            <a:xfrm>
              <a:off x="5563283" y="4410901"/>
              <a:ext cx="343678" cy="83810"/>
            </a:xfrm>
            <a:custGeom>
              <a:rect b="b" l="l" r="r" t="t"/>
              <a:pathLst>
                <a:path extrusionOk="0" h="2811" w="11527">
                  <a:moveTo>
                    <a:pt x="191" y="0"/>
                  </a:moveTo>
                  <a:cubicBezTo>
                    <a:pt x="95" y="0"/>
                    <a:pt x="0" y="96"/>
                    <a:pt x="0" y="191"/>
                  </a:cubicBezTo>
                  <a:lnTo>
                    <a:pt x="0" y="1405"/>
                  </a:lnTo>
                  <a:lnTo>
                    <a:pt x="0" y="2620"/>
                  </a:lnTo>
                  <a:cubicBezTo>
                    <a:pt x="0" y="2715"/>
                    <a:pt x="95" y="2810"/>
                    <a:pt x="191" y="2810"/>
                  </a:cubicBezTo>
                  <a:lnTo>
                    <a:pt x="10455" y="2810"/>
                  </a:lnTo>
                  <a:cubicBezTo>
                    <a:pt x="10502" y="2810"/>
                    <a:pt x="10574" y="2763"/>
                    <a:pt x="10598" y="2715"/>
                  </a:cubicBezTo>
                  <a:lnTo>
                    <a:pt x="11503" y="1501"/>
                  </a:lnTo>
                  <a:cubicBezTo>
                    <a:pt x="11526" y="1453"/>
                    <a:pt x="11526" y="1382"/>
                    <a:pt x="11503" y="1310"/>
                  </a:cubicBezTo>
                  <a:lnTo>
                    <a:pt x="10598" y="96"/>
                  </a:lnTo>
                  <a:cubicBezTo>
                    <a:pt x="10574" y="24"/>
                    <a:pt x="10502" y="0"/>
                    <a:pt x="1045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5"/>
            <p:cNvSpPr/>
            <p:nvPr/>
          </p:nvSpPr>
          <p:spPr>
            <a:xfrm>
              <a:off x="5563283" y="4289493"/>
              <a:ext cx="343678" cy="83094"/>
            </a:xfrm>
            <a:custGeom>
              <a:rect b="b" l="l" r="r" t="t"/>
              <a:pathLst>
                <a:path extrusionOk="0" h="2787" w="11527">
                  <a:moveTo>
                    <a:pt x="191" y="0"/>
                  </a:moveTo>
                  <a:cubicBezTo>
                    <a:pt x="95" y="0"/>
                    <a:pt x="0" y="95"/>
                    <a:pt x="0" y="167"/>
                  </a:cubicBezTo>
                  <a:lnTo>
                    <a:pt x="0" y="1405"/>
                  </a:lnTo>
                  <a:lnTo>
                    <a:pt x="0" y="2620"/>
                  </a:lnTo>
                  <a:cubicBezTo>
                    <a:pt x="0" y="2715"/>
                    <a:pt x="95" y="2786"/>
                    <a:pt x="191" y="2786"/>
                  </a:cubicBezTo>
                  <a:lnTo>
                    <a:pt x="10455" y="2786"/>
                  </a:lnTo>
                  <a:cubicBezTo>
                    <a:pt x="10502" y="2786"/>
                    <a:pt x="10574" y="2763"/>
                    <a:pt x="10598" y="2715"/>
                  </a:cubicBezTo>
                  <a:lnTo>
                    <a:pt x="11503" y="1477"/>
                  </a:lnTo>
                  <a:cubicBezTo>
                    <a:pt x="11526" y="1453"/>
                    <a:pt x="11526" y="1357"/>
                    <a:pt x="11503" y="1310"/>
                  </a:cubicBezTo>
                  <a:lnTo>
                    <a:pt x="10598" y="95"/>
                  </a:lnTo>
                  <a:cubicBezTo>
                    <a:pt x="10574" y="24"/>
                    <a:pt x="10502" y="0"/>
                    <a:pt x="1045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55"/>
            <p:cNvSpPr/>
            <p:nvPr/>
          </p:nvSpPr>
          <p:spPr>
            <a:xfrm>
              <a:off x="5563283" y="4166654"/>
              <a:ext cx="343678" cy="83810"/>
            </a:xfrm>
            <a:custGeom>
              <a:rect b="b" l="l" r="r" t="t"/>
              <a:pathLst>
                <a:path extrusionOk="0" h="2811" w="11527">
                  <a:moveTo>
                    <a:pt x="191" y="0"/>
                  </a:moveTo>
                  <a:cubicBezTo>
                    <a:pt x="95" y="0"/>
                    <a:pt x="0" y="95"/>
                    <a:pt x="0" y="191"/>
                  </a:cubicBezTo>
                  <a:lnTo>
                    <a:pt x="0" y="1405"/>
                  </a:lnTo>
                  <a:lnTo>
                    <a:pt x="0" y="2620"/>
                  </a:lnTo>
                  <a:cubicBezTo>
                    <a:pt x="0" y="2715"/>
                    <a:pt x="95" y="2810"/>
                    <a:pt x="191" y="2810"/>
                  </a:cubicBezTo>
                  <a:lnTo>
                    <a:pt x="10455" y="2810"/>
                  </a:lnTo>
                  <a:cubicBezTo>
                    <a:pt x="10502" y="2810"/>
                    <a:pt x="10574" y="2786"/>
                    <a:pt x="10598" y="2715"/>
                  </a:cubicBezTo>
                  <a:lnTo>
                    <a:pt x="11503" y="1500"/>
                  </a:lnTo>
                  <a:cubicBezTo>
                    <a:pt x="11526" y="1477"/>
                    <a:pt x="11526" y="1381"/>
                    <a:pt x="11503" y="1310"/>
                  </a:cubicBezTo>
                  <a:lnTo>
                    <a:pt x="10598" y="95"/>
                  </a:lnTo>
                  <a:cubicBezTo>
                    <a:pt x="10574" y="24"/>
                    <a:pt x="10502" y="0"/>
                    <a:pt x="1045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55"/>
            <p:cNvSpPr/>
            <p:nvPr/>
          </p:nvSpPr>
          <p:spPr>
            <a:xfrm>
              <a:off x="5860065" y="4411617"/>
              <a:ext cx="46183" cy="84526"/>
            </a:xfrm>
            <a:custGeom>
              <a:rect b="b" l="l" r="r" t="t"/>
              <a:pathLst>
                <a:path extrusionOk="0" h="2835" w="1549">
                  <a:moveTo>
                    <a:pt x="1" y="0"/>
                  </a:moveTo>
                  <a:cubicBezTo>
                    <a:pt x="48" y="0"/>
                    <a:pt x="120" y="48"/>
                    <a:pt x="143" y="95"/>
                  </a:cubicBezTo>
                  <a:lnTo>
                    <a:pt x="1025" y="1310"/>
                  </a:lnTo>
                  <a:cubicBezTo>
                    <a:pt x="1096" y="1381"/>
                    <a:pt x="1096" y="1477"/>
                    <a:pt x="1025" y="1524"/>
                  </a:cubicBezTo>
                  <a:lnTo>
                    <a:pt x="143" y="2739"/>
                  </a:lnTo>
                  <a:cubicBezTo>
                    <a:pt x="120" y="2810"/>
                    <a:pt x="48" y="2834"/>
                    <a:pt x="1" y="2834"/>
                  </a:cubicBezTo>
                  <a:lnTo>
                    <a:pt x="477" y="2834"/>
                  </a:lnTo>
                  <a:cubicBezTo>
                    <a:pt x="524" y="2834"/>
                    <a:pt x="596" y="2810"/>
                    <a:pt x="620" y="2739"/>
                  </a:cubicBezTo>
                  <a:lnTo>
                    <a:pt x="1501" y="1524"/>
                  </a:lnTo>
                  <a:cubicBezTo>
                    <a:pt x="1549" y="1429"/>
                    <a:pt x="1549" y="1358"/>
                    <a:pt x="1501" y="1310"/>
                  </a:cubicBezTo>
                  <a:lnTo>
                    <a:pt x="620" y="95"/>
                  </a:lnTo>
                  <a:cubicBezTo>
                    <a:pt x="596"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55"/>
            <p:cNvSpPr/>
            <p:nvPr/>
          </p:nvSpPr>
          <p:spPr>
            <a:xfrm>
              <a:off x="5860065" y="4289493"/>
              <a:ext cx="46183" cy="84496"/>
            </a:xfrm>
            <a:custGeom>
              <a:rect b="b" l="l" r="r" t="t"/>
              <a:pathLst>
                <a:path extrusionOk="0" h="2834" w="1549">
                  <a:moveTo>
                    <a:pt x="1" y="0"/>
                  </a:moveTo>
                  <a:cubicBezTo>
                    <a:pt x="48" y="0"/>
                    <a:pt x="120" y="24"/>
                    <a:pt x="143" y="72"/>
                  </a:cubicBezTo>
                  <a:lnTo>
                    <a:pt x="1025" y="1310"/>
                  </a:lnTo>
                  <a:cubicBezTo>
                    <a:pt x="1096" y="1357"/>
                    <a:pt x="1096" y="1453"/>
                    <a:pt x="1025" y="1524"/>
                  </a:cubicBezTo>
                  <a:lnTo>
                    <a:pt x="143" y="2739"/>
                  </a:lnTo>
                  <a:cubicBezTo>
                    <a:pt x="120" y="2786"/>
                    <a:pt x="48" y="2834"/>
                    <a:pt x="1" y="2834"/>
                  </a:cubicBezTo>
                  <a:lnTo>
                    <a:pt x="477" y="2834"/>
                  </a:lnTo>
                  <a:cubicBezTo>
                    <a:pt x="524" y="2834"/>
                    <a:pt x="596" y="2786"/>
                    <a:pt x="620" y="2739"/>
                  </a:cubicBezTo>
                  <a:lnTo>
                    <a:pt x="1501" y="1524"/>
                  </a:lnTo>
                  <a:cubicBezTo>
                    <a:pt x="1549" y="1453"/>
                    <a:pt x="1549" y="1357"/>
                    <a:pt x="1501" y="1310"/>
                  </a:cubicBezTo>
                  <a:lnTo>
                    <a:pt x="620" y="72"/>
                  </a:lnTo>
                  <a:cubicBezTo>
                    <a:pt x="596" y="24"/>
                    <a:pt x="524"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55"/>
            <p:cNvSpPr/>
            <p:nvPr/>
          </p:nvSpPr>
          <p:spPr>
            <a:xfrm>
              <a:off x="5860065" y="4167370"/>
              <a:ext cx="46183" cy="83810"/>
            </a:xfrm>
            <a:custGeom>
              <a:rect b="b" l="l" r="r" t="t"/>
              <a:pathLst>
                <a:path extrusionOk="0" h="2811" w="1549">
                  <a:moveTo>
                    <a:pt x="1" y="0"/>
                  </a:moveTo>
                  <a:cubicBezTo>
                    <a:pt x="48" y="0"/>
                    <a:pt x="120" y="0"/>
                    <a:pt x="143" y="71"/>
                  </a:cubicBezTo>
                  <a:lnTo>
                    <a:pt x="1025" y="1286"/>
                  </a:lnTo>
                  <a:cubicBezTo>
                    <a:pt x="1096" y="1357"/>
                    <a:pt x="1096" y="1453"/>
                    <a:pt x="1025" y="1500"/>
                  </a:cubicBezTo>
                  <a:lnTo>
                    <a:pt x="143" y="2715"/>
                  </a:lnTo>
                  <a:cubicBezTo>
                    <a:pt x="120" y="2786"/>
                    <a:pt x="48" y="2810"/>
                    <a:pt x="1" y="2810"/>
                  </a:cubicBezTo>
                  <a:lnTo>
                    <a:pt x="477" y="2810"/>
                  </a:lnTo>
                  <a:cubicBezTo>
                    <a:pt x="524" y="2810"/>
                    <a:pt x="596" y="2786"/>
                    <a:pt x="620" y="2715"/>
                  </a:cubicBezTo>
                  <a:lnTo>
                    <a:pt x="1501" y="1500"/>
                  </a:lnTo>
                  <a:cubicBezTo>
                    <a:pt x="1549" y="1453"/>
                    <a:pt x="1549" y="1357"/>
                    <a:pt x="1501" y="1286"/>
                  </a:cubicBezTo>
                  <a:lnTo>
                    <a:pt x="620" y="71"/>
                  </a:lnTo>
                  <a:cubicBezTo>
                    <a:pt x="596" y="48"/>
                    <a:pt x="524" y="0"/>
                    <a:pt x="47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55"/>
            <p:cNvSpPr/>
            <p:nvPr/>
          </p:nvSpPr>
          <p:spPr>
            <a:xfrm>
              <a:off x="5592383" y="4152432"/>
              <a:ext cx="55426" cy="64997"/>
            </a:xfrm>
            <a:custGeom>
              <a:rect b="b" l="l" r="r" t="t"/>
              <a:pathLst>
                <a:path extrusionOk="0" h="2180" w="1859">
                  <a:moveTo>
                    <a:pt x="191" y="1"/>
                  </a:moveTo>
                  <a:cubicBezTo>
                    <a:pt x="96" y="1"/>
                    <a:pt x="1" y="96"/>
                    <a:pt x="1" y="191"/>
                  </a:cubicBezTo>
                  <a:lnTo>
                    <a:pt x="1" y="1620"/>
                  </a:lnTo>
                  <a:cubicBezTo>
                    <a:pt x="1" y="1668"/>
                    <a:pt x="48" y="1763"/>
                    <a:pt x="120" y="1787"/>
                  </a:cubicBezTo>
                  <a:lnTo>
                    <a:pt x="882" y="2144"/>
                  </a:lnTo>
                  <a:cubicBezTo>
                    <a:pt x="882" y="2168"/>
                    <a:pt x="894" y="2180"/>
                    <a:pt x="914" y="2180"/>
                  </a:cubicBezTo>
                  <a:cubicBezTo>
                    <a:pt x="935" y="2180"/>
                    <a:pt x="965" y="2168"/>
                    <a:pt x="1001" y="2144"/>
                  </a:cubicBezTo>
                  <a:lnTo>
                    <a:pt x="1739" y="1787"/>
                  </a:lnTo>
                  <a:cubicBezTo>
                    <a:pt x="1787" y="1763"/>
                    <a:pt x="1858" y="1716"/>
                    <a:pt x="1858" y="1620"/>
                  </a:cubicBezTo>
                  <a:lnTo>
                    <a:pt x="1858" y="191"/>
                  </a:lnTo>
                  <a:cubicBezTo>
                    <a:pt x="1858" y="96"/>
                    <a:pt x="1763" y="1"/>
                    <a:pt x="166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55"/>
            <p:cNvSpPr/>
            <p:nvPr/>
          </p:nvSpPr>
          <p:spPr>
            <a:xfrm>
              <a:off x="5608722" y="4152432"/>
              <a:ext cx="38372" cy="64997"/>
            </a:xfrm>
            <a:custGeom>
              <a:rect b="b" l="l" r="r" t="t"/>
              <a:pathLst>
                <a:path extrusionOk="0" h="2180" w="1287">
                  <a:moveTo>
                    <a:pt x="762" y="1"/>
                  </a:moveTo>
                  <a:cubicBezTo>
                    <a:pt x="810" y="49"/>
                    <a:pt x="810" y="72"/>
                    <a:pt x="810" y="96"/>
                  </a:cubicBezTo>
                  <a:lnTo>
                    <a:pt x="810" y="1525"/>
                  </a:lnTo>
                  <a:cubicBezTo>
                    <a:pt x="810" y="1620"/>
                    <a:pt x="738" y="1668"/>
                    <a:pt x="691" y="1716"/>
                  </a:cubicBezTo>
                  <a:lnTo>
                    <a:pt x="0" y="2025"/>
                  </a:lnTo>
                  <a:lnTo>
                    <a:pt x="238" y="2144"/>
                  </a:lnTo>
                  <a:cubicBezTo>
                    <a:pt x="262" y="2168"/>
                    <a:pt x="292" y="2180"/>
                    <a:pt x="322" y="2180"/>
                  </a:cubicBezTo>
                  <a:cubicBezTo>
                    <a:pt x="352" y="2180"/>
                    <a:pt x="381" y="2168"/>
                    <a:pt x="405" y="2144"/>
                  </a:cubicBezTo>
                  <a:lnTo>
                    <a:pt x="1143" y="1787"/>
                  </a:lnTo>
                  <a:cubicBezTo>
                    <a:pt x="1239" y="1763"/>
                    <a:pt x="1286" y="1668"/>
                    <a:pt x="1286" y="1620"/>
                  </a:cubicBezTo>
                  <a:lnTo>
                    <a:pt x="1286" y="191"/>
                  </a:lnTo>
                  <a:cubicBezTo>
                    <a:pt x="1286" y="96"/>
                    <a:pt x="1191" y="1"/>
                    <a:pt x="1096"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5"/>
            <p:cNvSpPr/>
            <p:nvPr/>
          </p:nvSpPr>
          <p:spPr>
            <a:xfrm>
              <a:off x="5592383" y="4275271"/>
              <a:ext cx="55426" cy="64460"/>
            </a:xfrm>
            <a:custGeom>
              <a:rect b="b" l="l" r="r" t="t"/>
              <a:pathLst>
                <a:path extrusionOk="0" h="2162" w="1859">
                  <a:moveTo>
                    <a:pt x="191" y="1"/>
                  </a:moveTo>
                  <a:cubicBezTo>
                    <a:pt x="96" y="1"/>
                    <a:pt x="1" y="72"/>
                    <a:pt x="1" y="167"/>
                  </a:cubicBezTo>
                  <a:lnTo>
                    <a:pt x="1" y="1596"/>
                  </a:lnTo>
                  <a:cubicBezTo>
                    <a:pt x="1" y="1668"/>
                    <a:pt x="48" y="1739"/>
                    <a:pt x="120" y="1787"/>
                  </a:cubicBezTo>
                  <a:lnTo>
                    <a:pt x="882" y="2144"/>
                  </a:lnTo>
                  <a:cubicBezTo>
                    <a:pt x="882" y="2156"/>
                    <a:pt x="894" y="2162"/>
                    <a:pt x="914" y="2162"/>
                  </a:cubicBezTo>
                  <a:cubicBezTo>
                    <a:pt x="935" y="2162"/>
                    <a:pt x="965" y="2156"/>
                    <a:pt x="1001" y="2144"/>
                  </a:cubicBezTo>
                  <a:lnTo>
                    <a:pt x="1739" y="1787"/>
                  </a:lnTo>
                  <a:cubicBezTo>
                    <a:pt x="1787" y="1739"/>
                    <a:pt x="1858" y="1692"/>
                    <a:pt x="1858" y="1596"/>
                  </a:cubicBezTo>
                  <a:lnTo>
                    <a:pt x="1858" y="167"/>
                  </a:lnTo>
                  <a:cubicBezTo>
                    <a:pt x="1858" y="96"/>
                    <a:pt x="1763" y="1"/>
                    <a:pt x="1668"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5"/>
            <p:cNvSpPr/>
            <p:nvPr/>
          </p:nvSpPr>
          <p:spPr>
            <a:xfrm>
              <a:off x="5609438" y="4275152"/>
              <a:ext cx="38372" cy="64579"/>
            </a:xfrm>
            <a:custGeom>
              <a:rect b="b" l="l" r="r" t="t"/>
              <a:pathLst>
                <a:path extrusionOk="0" h="2166" w="1287">
                  <a:moveTo>
                    <a:pt x="1117" y="0"/>
                  </a:moveTo>
                  <a:cubicBezTo>
                    <a:pt x="1102" y="0"/>
                    <a:pt x="1087" y="2"/>
                    <a:pt x="1072" y="5"/>
                  </a:cubicBezTo>
                  <a:lnTo>
                    <a:pt x="786" y="5"/>
                  </a:lnTo>
                  <a:cubicBezTo>
                    <a:pt x="810" y="29"/>
                    <a:pt x="810" y="52"/>
                    <a:pt x="810" y="100"/>
                  </a:cubicBezTo>
                  <a:lnTo>
                    <a:pt x="810" y="1529"/>
                  </a:lnTo>
                  <a:cubicBezTo>
                    <a:pt x="810" y="1600"/>
                    <a:pt x="738" y="1672"/>
                    <a:pt x="691" y="1696"/>
                  </a:cubicBezTo>
                  <a:lnTo>
                    <a:pt x="0" y="2029"/>
                  </a:lnTo>
                  <a:lnTo>
                    <a:pt x="238" y="2148"/>
                  </a:lnTo>
                  <a:cubicBezTo>
                    <a:pt x="262" y="2160"/>
                    <a:pt x="292" y="2166"/>
                    <a:pt x="325" y="2166"/>
                  </a:cubicBezTo>
                  <a:cubicBezTo>
                    <a:pt x="357" y="2166"/>
                    <a:pt x="393" y="2160"/>
                    <a:pt x="429" y="2148"/>
                  </a:cubicBezTo>
                  <a:lnTo>
                    <a:pt x="1167" y="1791"/>
                  </a:lnTo>
                  <a:cubicBezTo>
                    <a:pt x="1262" y="1743"/>
                    <a:pt x="1286" y="1672"/>
                    <a:pt x="1286" y="1600"/>
                  </a:cubicBezTo>
                  <a:lnTo>
                    <a:pt x="1286" y="171"/>
                  </a:lnTo>
                  <a:cubicBezTo>
                    <a:pt x="1286" y="68"/>
                    <a:pt x="1214" y="0"/>
                    <a:pt x="1117"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5"/>
            <p:cNvSpPr/>
            <p:nvPr/>
          </p:nvSpPr>
          <p:spPr>
            <a:xfrm>
              <a:off x="5592383" y="4396709"/>
              <a:ext cx="55426" cy="64639"/>
            </a:xfrm>
            <a:custGeom>
              <a:rect b="b" l="l" r="r" t="t"/>
              <a:pathLst>
                <a:path extrusionOk="0" h="2168" w="1859">
                  <a:moveTo>
                    <a:pt x="191" y="0"/>
                  </a:moveTo>
                  <a:cubicBezTo>
                    <a:pt x="96" y="0"/>
                    <a:pt x="1" y="95"/>
                    <a:pt x="1" y="191"/>
                  </a:cubicBezTo>
                  <a:lnTo>
                    <a:pt x="1" y="1619"/>
                  </a:lnTo>
                  <a:cubicBezTo>
                    <a:pt x="1" y="1667"/>
                    <a:pt x="48" y="1762"/>
                    <a:pt x="120" y="1786"/>
                  </a:cubicBezTo>
                  <a:lnTo>
                    <a:pt x="882" y="2143"/>
                  </a:lnTo>
                  <a:cubicBezTo>
                    <a:pt x="882" y="2167"/>
                    <a:pt x="929" y="2167"/>
                    <a:pt x="1001" y="2167"/>
                  </a:cubicBezTo>
                  <a:lnTo>
                    <a:pt x="1739" y="1810"/>
                  </a:lnTo>
                  <a:cubicBezTo>
                    <a:pt x="1787" y="1786"/>
                    <a:pt x="1858" y="1738"/>
                    <a:pt x="1858" y="1643"/>
                  </a:cubicBezTo>
                  <a:lnTo>
                    <a:pt x="1858" y="191"/>
                  </a:lnTo>
                  <a:cubicBezTo>
                    <a:pt x="1858" y="95"/>
                    <a:pt x="1763" y="0"/>
                    <a:pt x="166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5"/>
            <p:cNvSpPr/>
            <p:nvPr/>
          </p:nvSpPr>
          <p:spPr>
            <a:xfrm>
              <a:off x="5609438" y="4396709"/>
              <a:ext cx="38372" cy="64460"/>
            </a:xfrm>
            <a:custGeom>
              <a:rect b="b" l="l" r="r" t="t"/>
              <a:pathLst>
                <a:path extrusionOk="0" h="2162" w="1287">
                  <a:moveTo>
                    <a:pt x="786" y="0"/>
                  </a:moveTo>
                  <a:cubicBezTo>
                    <a:pt x="810" y="24"/>
                    <a:pt x="810" y="71"/>
                    <a:pt x="810" y="95"/>
                  </a:cubicBezTo>
                  <a:lnTo>
                    <a:pt x="810" y="1524"/>
                  </a:lnTo>
                  <a:cubicBezTo>
                    <a:pt x="810" y="1619"/>
                    <a:pt x="738" y="1667"/>
                    <a:pt x="691" y="1691"/>
                  </a:cubicBezTo>
                  <a:lnTo>
                    <a:pt x="0" y="2024"/>
                  </a:lnTo>
                  <a:lnTo>
                    <a:pt x="238" y="2143"/>
                  </a:lnTo>
                  <a:cubicBezTo>
                    <a:pt x="262" y="2155"/>
                    <a:pt x="292" y="2161"/>
                    <a:pt x="325" y="2161"/>
                  </a:cubicBezTo>
                  <a:cubicBezTo>
                    <a:pt x="357" y="2161"/>
                    <a:pt x="393" y="2155"/>
                    <a:pt x="429" y="2143"/>
                  </a:cubicBezTo>
                  <a:lnTo>
                    <a:pt x="1167" y="1786"/>
                  </a:lnTo>
                  <a:cubicBezTo>
                    <a:pt x="1262" y="1762"/>
                    <a:pt x="1286" y="1667"/>
                    <a:pt x="1286" y="1619"/>
                  </a:cubicBezTo>
                  <a:lnTo>
                    <a:pt x="1286" y="191"/>
                  </a:lnTo>
                  <a:cubicBezTo>
                    <a:pt x="1286" y="95"/>
                    <a:pt x="1191" y="0"/>
                    <a:pt x="1072" y="0"/>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5"/>
            <p:cNvSpPr/>
            <p:nvPr/>
          </p:nvSpPr>
          <p:spPr>
            <a:xfrm>
              <a:off x="5558304" y="4147482"/>
              <a:ext cx="353606" cy="109361"/>
            </a:xfrm>
            <a:custGeom>
              <a:rect b="b" l="l" r="r" t="t"/>
              <a:pathLst>
                <a:path extrusionOk="0" h="3668" w="11860">
                  <a:moveTo>
                    <a:pt x="2787" y="357"/>
                  </a:moveTo>
                  <a:lnTo>
                    <a:pt x="2787" y="1786"/>
                  </a:lnTo>
                  <a:lnTo>
                    <a:pt x="2048" y="2143"/>
                  </a:lnTo>
                  <a:lnTo>
                    <a:pt x="1310" y="1786"/>
                  </a:lnTo>
                  <a:lnTo>
                    <a:pt x="1310" y="357"/>
                  </a:lnTo>
                  <a:close/>
                  <a:moveTo>
                    <a:pt x="1310" y="0"/>
                  </a:moveTo>
                  <a:cubicBezTo>
                    <a:pt x="1096" y="0"/>
                    <a:pt x="953" y="143"/>
                    <a:pt x="953" y="357"/>
                  </a:cubicBezTo>
                  <a:lnTo>
                    <a:pt x="953" y="476"/>
                  </a:lnTo>
                  <a:lnTo>
                    <a:pt x="358" y="476"/>
                  </a:lnTo>
                  <a:cubicBezTo>
                    <a:pt x="143" y="476"/>
                    <a:pt x="0" y="619"/>
                    <a:pt x="0" y="834"/>
                  </a:cubicBezTo>
                  <a:lnTo>
                    <a:pt x="0" y="3310"/>
                  </a:lnTo>
                  <a:cubicBezTo>
                    <a:pt x="0" y="3501"/>
                    <a:pt x="143" y="3668"/>
                    <a:pt x="358" y="3668"/>
                  </a:cubicBezTo>
                  <a:lnTo>
                    <a:pt x="10598" y="3668"/>
                  </a:lnTo>
                  <a:cubicBezTo>
                    <a:pt x="10717" y="3668"/>
                    <a:pt x="10788" y="3596"/>
                    <a:pt x="10884" y="3501"/>
                  </a:cubicBezTo>
                  <a:lnTo>
                    <a:pt x="11789" y="2286"/>
                  </a:lnTo>
                  <a:cubicBezTo>
                    <a:pt x="11860" y="2167"/>
                    <a:pt x="11860" y="2001"/>
                    <a:pt x="11789" y="1882"/>
                  </a:cubicBezTo>
                  <a:lnTo>
                    <a:pt x="10884" y="643"/>
                  </a:lnTo>
                  <a:cubicBezTo>
                    <a:pt x="10836" y="572"/>
                    <a:pt x="10598" y="500"/>
                    <a:pt x="10598" y="500"/>
                  </a:cubicBezTo>
                  <a:lnTo>
                    <a:pt x="9074" y="500"/>
                  </a:lnTo>
                  <a:cubicBezTo>
                    <a:pt x="8978" y="500"/>
                    <a:pt x="8931" y="572"/>
                    <a:pt x="8883" y="643"/>
                  </a:cubicBezTo>
                  <a:cubicBezTo>
                    <a:pt x="8859" y="762"/>
                    <a:pt x="8955" y="858"/>
                    <a:pt x="9074" y="858"/>
                  </a:cubicBezTo>
                  <a:lnTo>
                    <a:pt x="10622" y="858"/>
                  </a:lnTo>
                  <a:lnTo>
                    <a:pt x="11503" y="2072"/>
                  </a:lnTo>
                  <a:lnTo>
                    <a:pt x="10622" y="3310"/>
                  </a:lnTo>
                  <a:lnTo>
                    <a:pt x="358" y="3310"/>
                  </a:lnTo>
                  <a:lnTo>
                    <a:pt x="358" y="834"/>
                  </a:lnTo>
                  <a:lnTo>
                    <a:pt x="977" y="834"/>
                  </a:lnTo>
                  <a:lnTo>
                    <a:pt x="977" y="1786"/>
                  </a:lnTo>
                  <a:cubicBezTo>
                    <a:pt x="977" y="1929"/>
                    <a:pt x="1072" y="2048"/>
                    <a:pt x="1191" y="2120"/>
                  </a:cubicBezTo>
                  <a:lnTo>
                    <a:pt x="1929" y="2477"/>
                  </a:lnTo>
                  <a:cubicBezTo>
                    <a:pt x="1977" y="2501"/>
                    <a:pt x="2048" y="2501"/>
                    <a:pt x="2072" y="2501"/>
                  </a:cubicBezTo>
                  <a:cubicBezTo>
                    <a:pt x="2096" y="2501"/>
                    <a:pt x="2191" y="2501"/>
                    <a:pt x="2215" y="2477"/>
                  </a:cubicBezTo>
                  <a:lnTo>
                    <a:pt x="2977" y="2120"/>
                  </a:lnTo>
                  <a:cubicBezTo>
                    <a:pt x="3096" y="2048"/>
                    <a:pt x="3168" y="1929"/>
                    <a:pt x="3168" y="1786"/>
                  </a:cubicBezTo>
                  <a:lnTo>
                    <a:pt x="3168" y="834"/>
                  </a:lnTo>
                  <a:lnTo>
                    <a:pt x="8264" y="834"/>
                  </a:lnTo>
                  <a:cubicBezTo>
                    <a:pt x="8359" y="834"/>
                    <a:pt x="8407" y="762"/>
                    <a:pt x="8455" y="691"/>
                  </a:cubicBezTo>
                  <a:cubicBezTo>
                    <a:pt x="8478" y="572"/>
                    <a:pt x="8383" y="476"/>
                    <a:pt x="8264" y="476"/>
                  </a:cubicBezTo>
                  <a:lnTo>
                    <a:pt x="3144" y="476"/>
                  </a:lnTo>
                  <a:lnTo>
                    <a:pt x="3144" y="357"/>
                  </a:lnTo>
                  <a:cubicBezTo>
                    <a:pt x="3144" y="143"/>
                    <a:pt x="3001"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5"/>
            <p:cNvSpPr/>
            <p:nvPr/>
          </p:nvSpPr>
          <p:spPr>
            <a:xfrm>
              <a:off x="5558304" y="4271007"/>
              <a:ext cx="353606" cy="107960"/>
            </a:xfrm>
            <a:custGeom>
              <a:rect b="b" l="l" r="r" t="t"/>
              <a:pathLst>
                <a:path extrusionOk="0" h="3621" w="11860">
                  <a:moveTo>
                    <a:pt x="2787" y="310"/>
                  </a:moveTo>
                  <a:lnTo>
                    <a:pt x="2787" y="1739"/>
                  </a:lnTo>
                  <a:lnTo>
                    <a:pt x="2048" y="2097"/>
                  </a:lnTo>
                  <a:lnTo>
                    <a:pt x="1310" y="1739"/>
                  </a:lnTo>
                  <a:lnTo>
                    <a:pt x="1310" y="310"/>
                  </a:lnTo>
                  <a:close/>
                  <a:moveTo>
                    <a:pt x="10598" y="787"/>
                  </a:moveTo>
                  <a:lnTo>
                    <a:pt x="11479" y="2025"/>
                  </a:lnTo>
                  <a:lnTo>
                    <a:pt x="10598" y="3240"/>
                  </a:lnTo>
                  <a:lnTo>
                    <a:pt x="310" y="3240"/>
                  </a:lnTo>
                  <a:lnTo>
                    <a:pt x="310" y="787"/>
                  </a:lnTo>
                  <a:lnTo>
                    <a:pt x="953" y="834"/>
                  </a:lnTo>
                  <a:lnTo>
                    <a:pt x="953" y="1787"/>
                  </a:lnTo>
                  <a:cubicBezTo>
                    <a:pt x="953" y="1930"/>
                    <a:pt x="1024" y="2049"/>
                    <a:pt x="1144" y="2097"/>
                  </a:cubicBezTo>
                  <a:lnTo>
                    <a:pt x="1906" y="2454"/>
                  </a:lnTo>
                  <a:cubicBezTo>
                    <a:pt x="1953" y="2501"/>
                    <a:pt x="2025" y="2501"/>
                    <a:pt x="2048" y="2501"/>
                  </a:cubicBezTo>
                  <a:cubicBezTo>
                    <a:pt x="2072" y="2501"/>
                    <a:pt x="2168" y="2501"/>
                    <a:pt x="2191" y="2454"/>
                  </a:cubicBezTo>
                  <a:lnTo>
                    <a:pt x="2930" y="2097"/>
                  </a:lnTo>
                  <a:cubicBezTo>
                    <a:pt x="3049" y="2049"/>
                    <a:pt x="3144" y="1930"/>
                    <a:pt x="3144" y="1787"/>
                  </a:cubicBezTo>
                  <a:lnTo>
                    <a:pt x="3144" y="787"/>
                  </a:lnTo>
                  <a:close/>
                  <a:moveTo>
                    <a:pt x="1310" y="1"/>
                  </a:moveTo>
                  <a:cubicBezTo>
                    <a:pt x="1096" y="1"/>
                    <a:pt x="953" y="144"/>
                    <a:pt x="953" y="358"/>
                  </a:cubicBezTo>
                  <a:lnTo>
                    <a:pt x="953" y="477"/>
                  </a:lnTo>
                  <a:lnTo>
                    <a:pt x="358" y="477"/>
                  </a:lnTo>
                  <a:cubicBezTo>
                    <a:pt x="143" y="477"/>
                    <a:pt x="0" y="620"/>
                    <a:pt x="0" y="834"/>
                  </a:cubicBezTo>
                  <a:lnTo>
                    <a:pt x="0" y="3287"/>
                  </a:lnTo>
                  <a:cubicBezTo>
                    <a:pt x="0" y="3454"/>
                    <a:pt x="143" y="3621"/>
                    <a:pt x="358" y="3621"/>
                  </a:cubicBezTo>
                  <a:lnTo>
                    <a:pt x="10598" y="3621"/>
                  </a:lnTo>
                  <a:cubicBezTo>
                    <a:pt x="10717" y="3621"/>
                    <a:pt x="10788" y="3573"/>
                    <a:pt x="10884" y="3478"/>
                  </a:cubicBezTo>
                  <a:lnTo>
                    <a:pt x="11789" y="2263"/>
                  </a:lnTo>
                  <a:cubicBezTo>
                    <a:pt x="11860" y="2144"/>
                    <a:pt x="11860" y="1954"/>
                    <a:pt x="11789" y="1835"/>
                  </a:cubicBezTo>
                  <a:lnTo>
                    <a:pt x="10884" y="620"/>
                  </a:lnTo>
                  <a:cubicBezTo>
                    <a:pt x="10836" y="525"/>
                    <a:pt x="10598" y="477"/>
                    <a:pt x="10598" y="477"/>
                  </a:cubicBezTo>
                  <a:lnTo>
                    <a:pt x="3144" y="477"/>
                  </a:lnTo>
                  <a:lnTo>
                    <a:pt x="3144" y="358"/>
                  </a:lnTo>
                  <a:cubicBezTo>
                    <a:pt x="3144" y="144"/>
                    <a:pt x="3001"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55"/>
            <p:cNvSpPr/>
            <p:nvPr/>
          </p:nvSpPr>
          <p:spPr>
            <a:xfrm>
              <a:off x="5556873" y="4392445"/>
              <a:ext cx="355037" cy="107245"/>
            </a:xfrm>
            <a:custGeom>
              <a:rect b="b" l="l" r="r" t="t"/>
              <a:pathLst>
                <a:path extrusionOk="0" h="3597" w="11908">
                  <a:moveTo>
                    <a:pt x="2835" y="381"/>
                  </a:moveTo>
                  <a:lnTo>
                    <a:pt x="2835" y="1786"/>
                  </a:lnTo>
                  <a:lnTo>
                    <a:pt x="2096" y="2167"/>
                  </a:lnTo>
                  <a:lnTo>
                    <a:pt x="1358" y="1810"/>
                  </a:lnTo>
                  <a:lnTo>
                    <a:pt x="1358" y="381"/>
                  </a:lnTo>
                  <a:close/>
                  <a:moveTo>
                    <a:pt x="1358" y="0"/>
                  </a:moveTo>
                  <a:cubicBezTo>
                    <a:pt x="1144" y="0"/>
                    <a:pt x="1001" y="143"/>
                    <a:pt x="1001" y="357"/>
                  </a:cubicBezTo>
                  <a:lnTo>
                    <a:pt x="1001" y="476"/>
                  </a:lnTo>
                  <a:lnTo>
                    <a:pt x="191" y="476"/>
                  </a:lnTo>
                  <a:cubicBezTo>
                    <a:pt x="96" y="476"/>
                    <a:pt x="1" y="572"/>
                    <a:pt x="1" y="643"/>
                  </a:cubicBezTo>
                  <a:lnTo>
                    <a:pt x="1" y="1429"/>
                  </a:lnTo>
                  <a:cubicBezTo>
                    <a:pt x="1" y="1453"/>
                    <a:pt x="1" y="1477"/>
                    <a:pt x="48" y="1477"/>
                  </a:cubicBezTo>
                  <a:cubicBezTo>
                    <a:pt x="97" y="1517"/>
                    <a:pt x="149" y="1536"/>
                    <a:pt x="196" y="1536"/>
                  </a:cubicBezTo>
                  <a:cubicBezTo>
                    <a:pt x="286" y="1536"/>
                    <a:pt x="358" y="1467"/>
                    <a:pt x="358" y="1358"/>
                  </a:cubicBezTo>
                  <a:lnTo>
                    <a:pt x="358" y="810"/>
                  </a:lnTo>
                  <a:lnTo>
                    <a:pt x="977" y="810"/>
                  </a:lnTo>
                  <a:lnTo>
                    <a:pt x="977" y="1762"/>
                  </a:lnTo>
                  <a:cubicBezTo>
                    <a:pt x="977" y="1905"/>
                    <a:pt x="1072" y="2024"/>
                    <a:pt x="1192" y="2072"/>
                  </a:cubicBezTo>
                  <a:lnTo>
                    <a:pt x="1930" y="2429"/>
                  </a:lnTo>
                  <a:cubicBezTo>
                    <a:pt x="2001" y="2477"/>
                    <a:pt x="2049" y="2477"/>
                    <a:pt x="2096" y="2477"/>
                  </a:cubicBezTo>
                  <a:cubicBezTo>
                    <a:pt x="2120" y="2477"/>
                    <a:pt x="2216" y="2477"/>
                    <a:pt x="2239" y="2429"/>
                  </a:cubicBezTo>
                  <a:lnTo>
                    <a:pt x="2978" y="2072"/>
                  </a:lnTo>
                  <a:cubicBezTo>
                    <a:pt x="3097" y="2024"/>
                    <a:pt x="3192" y="1905"/>
                    <a:pt x="3192" y="1762"/>
                  </a:cubicBezTo>
                  <a:lnTo>
                    <a:pt x="3192" y="810"/>
                  </a:lnTo>
                  <a:lnTo>
                    <a:pt x="10622" y="810"/>
                  </a:lnTo>
                  <a:lnTo>
                    <a:pt x="11527" y="2024"/>
                  </a:lnTo>
                  <a:lnTo>
                    <a:pt x="10622" y="3239"/>
                  </a:lnTo>
                  <a:lnTo>
                    <a:pt x="358" y="3239"/>
                  </a:lnTo>
                  <a:lnTo>
                    <a:pt x="358" y="2143"/>
                  </a:lnTo>
                  <a:cubicBezTo>
                    <a:pt x="358" y="2048"/>
                    <a:pt x="310" y="2001"/>
                    <a:pt x="215" y="1953"/>
                  </a:cubicBezTo>
                  <a:cubicBezTo>
                    <a:pt x="203" y="1950"/>
                    <a:pt x="191" y="1949"/>
                    <a:pt x="179" y="1949"/>
                  </a:cubicBezTo>
                  <a:cubicBezTo>
                    <a:pt x="77" y="1949"/>
                    <a:pt x="1" y="2037"/>
                    <a:pt x="1" y="2143"/>
                  </a:cubicBezTo>
                  <a:lnTo>
                    <a:pt x="1" y="3239"/>
                  </a:lnTo>
                  <a:cubicBezTo>
                    <a:pt x="1" y="3453"/>
                    <a:pt x="144" y="3596"/>
                    <a:pt x="358" y="3596"/>
                  </a:cubicBezTo>
                  <a:lnTo>
                    <a:pt x="10622" y="3596"/>
                  </a:lnTo>
                  <a:cubicBezTo>
                    <a:pt x="10765" y="3596"/>
                    <a:pt x="10836" y="3548"/>
                    <a:pt x="10932" y="3453"/>
                  </a:cubicBezTo>
                  <a:lnTo>
                    <a:pt x="11813" y="2239"/>
                  </a:lnTo>
                  <a:cubicBezTo>
                    <a:pt x="11908" y="2120"/>
                    <a:pt x="11908" y="1929"/>
                    <a:pt x="11813" y="1810"/>
                  </a:cubicBezTo>
                  <a:lnTo>
                    <a:pt x="10932" y="619"/>
                  </a:lnTo>
                  <a:cubicBezTo>
                    <a:pt x="10884" y="524"/>
                    <a:pt x="10765" y="476"/>
                    <a:pt x="10646" y="476"/>
                  </a:cubicBezTo>
                  <a:lnTo>
                    <a:pt x="3192" y="476"/>
                  </a:lnTo>
                  <a:lnTo>
                    <a:pt x="3192" y="357"/>
                  </a:lnTo>
                  <a:cubicBezTo>
                    <a:pt x="3192" y="143"/>
                    <a:pt x="3049" y="0"/>
                    <a:pt x="2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1" name="Google Shape;3381;p55"/>
          <p:cNvGrpSpPr/>
          <p:nvPr/>
        </p:nvGrpSpPr>
        <p:grpSpPr>
          <a:xfrm>
            <a:off x="6273306" y="4147482"/>
            <a:ext cx="361447" cy="354083"/>
            <a:chOff x="6158994" y="4147482"/>
            <a:chExt cx="361447" cy="354083"/>
          </a:xfrm>
        </p:grpSpPr>
        <p:sp>
          <p:nvSpPr>
            <p:cNvPr id="3382" name="Google Shape;3382;p55"/>
            <p:cNvSpPr/>
            <p:nvPr/>
          </p:nvSpPr>
          <p:spPr>
            <a:xfrm>
              <a:off x="6163257" y="4152432"/>
              <a:ext cx="342962" cy="342992"/>
            </a:xfrm>
            <a:custGeom>
              <a:rect b="b" l="l" r="r" t="t"/>
              <a:pathLst>
                <a:path extrusionOk="0" h="11504" w="11503">
                  <a:moveTo>
                    <a:pt x="5740" y="1620"/>
                  </a:moveTo>
                  <a:cubicBezTo>
                    <a:pt x="8050" y="1620"/>
                    <a:pt x="9883" y="3454"/>
                    <a:pt x="9883" y="5764"/>
                  </a:cubicBezTo>
                  <a:cubicBezTo>
                    <a:pt x="9883" y="8050"/>
                    <a:pt x="8050" y="9884"/>
                    <a:pt x="5740" y="9884"/>
                  </a:cubicBezTo>
                  <a:cubicBezTo>
                    <a:pt x="3453" y="9884"/>
                    <a:pt x="1620" y="8050"/>
                    <a:pt x="1620" y="5764"/>
                  </a:cubicBezTo>
                  <a:cubicBezTo>
                    <a:pt x="1620" y="3454"/>
                    <a:pt x="3453" y="1620"/>
                    <a:pt x="5740" y="1620"/>
                  </a:cubicBezTo>
                  <a:close/>
                  <a:moveTo>
                    <a:pt x="5740" y="1"/>
                  </a:moveTo>
                  <a:cubicBezTo>
                    <a:pt x="2572" y="1"/>
                    <a:pt x="0" y="2597"/>
                    <a:pt x="0" y="5764"/>
                  </a:cubicBezTo>
                  <a:cubicBezTo>
                    <a:pt x="0" y="8907"/>
                    <a:pt x="2596" y="11503"/>
                    <a:pt x="5740" y="11503"/>
                  </a:cubicBezTo>
                  <a:cubicBezTo>
                    <a:pt x="8907" y="11503"/>
                    <a:pt x="11503" y="8907"/>
                    <a:pt x="11503" y="5764"/>
                  </a:cubicBezTo>
                  <a:cubicBezTo>
                    <a:pt x="11503" y="2597"/>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5"/>
            <p:cNvSpPr/>
            <p:nvPr/>
          </p:nvSpPr>
          <p:spPr>
            <a:xfrm>
              <a:off x="6254850" y="4165938"/>
              <a:ext cx="252086" cy="329486"/>
            </a:xfrm>
            <a:custGeom>
              <a:rect b="b" l="l" r="r" t="t"/>
              <a:pathLst>
                <a:path extrusionOk="0" h="11051" w="8455">
                  <a:moveTo>
                    <a:pt x="4906" y="0"/>
                  </a:moveTo>
                  <a:cubicBezTo>
                    <a:pt x="6716" y="953"/>
                    <a:pt x="7978" y="2882"/>
                    <a:pt x="7978" y="5097"/>
                  </a:cubicBezTo>
                  <a:cubicBezTo>
                    <a:pt x="7978" y="8288"/>
                    <a:pt x="5383" y="10836"/>
                    <a:pt x="2239" y="10836"/>
                  </a:cubicBezTo>
                  <a:cubicBezTo>
                    <a:pt x="1429" y="10836"/>
                    <a:pt x="691" y="10693"/>
                    <a:pt x="0" y="10383"/>
                  </a:cubicBezTo>
                  <a:lnTo>
                    <a:pt x="0" y="10383"/>
                  </a:lnTo>
                  <a:cubicBezTo>
                    <a:pt x="810" y="10812"/>
                    <a:pt x="1715" y="11050"/>
                    <a:pt x="2668" y="11050"/>
                  </a:cubicBezTo>
                  <a:cubicBezTo>
                    <a:pt x="5859" y="11050"/>
                    <a:pt x="8431" y="8454"/>
                    <a:pt x="8431" y="5311"/>
                  </a:cubicBezTo>
                  <a:cubicBezTo>
                    <a:pt x="8455" y="2930"/>
                    <a:pt x="7002" y="858"/>
                    <a:pt x="49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55"/>
            <p:cNvSpPr/>
            <p:nvPr/>
          </p:nvSpPr>
          <p:spPr>
            <a:xfrm>
              <a:off x="6163973" y="4324973"/>
              <a:ext cx="342962" cy="171168"/>
            </a:xfrm>
            <a:custGeom>
              <a:rect b="b" l="l" r="r" t="t"/>
              <a:pathLst>
                <a:path extrusionOk="0" h="5741" w="11503">
                  <a:moveTo>
                    <a:pt x="0" y="1"/>
                  </a:moveTo>
                  <a:cubicBezTo>
                    <a:pt x="0" y="3144"/>
                    <a:pt x="2596" y="5740"/>
                    <a:pt x="5763" y="5740"/>
                  </a:cubicBezTo>
                  <a:cubicBezTo>
                    <a:pt x="8907" y="5740"/>
                    <a:pt x="11503" y="3192"/>
                    <a:pt x="11503" y="1"/>
                  </a:cubicBezTo>
                  <a:lnTo>
                    <a:pt x="9859" y="1"/>
                  </a:lnTo>
                  <a:cubicBezTo>
                    <a:pt x="9859" y="2287"/>
                    <a:pt x="8026" y="4144"/>
                    <a:pt x="5716" y="4144"/>
                  </a:cubicBezTo>
                  <a:cubicBezTo>
                    <a:pt x="3429" y="4144"/>
                    <a:pt x="1596" y="2287"/>
                    <a:pt x="159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55"/>
            <p:cNvSpPr/>
            <p:nvPr/>
          </p:nvSpPr>
          <p:spPr>
            <a:xfrm>
              <a:off x="6254850" y="4324973"/>
              <a:ext cx="251370" cy="171168"/>
            </a:xfrm>
            <a:custGeom>
              <a:rect b="b" l="l" r="r" t="t"/>
              <a:pathLst>
                <a:path extrusionOk="0" h="5741" w="8431">
                  <a:moveTo>
                    <a:pt x="7978" y="1"/>
                  </a:moveTo>
                  <a:cubicBezTo>
                    <a:pt x="7859" y="3049"/>
                    <a:pt x="5335" y="5526"/>
                    <a:pt x="2239" y="5526"/>
                  </a:cubicBezTo>
                  <a:cubicBezTo>
                    <a:pt x="1429" y="5526"/>
                    <a:pt x="691" y="5383"/>
                    <a:pt x="0" y="5097"/>
                  </a:cubicBezTo>
                  <a:lnTo>
                    <a:pt x="0" y="5097"/>
                  </a:lnTo>
                  <a:cubicBezTo>
                    <a:pt x="810" y="5502"/>
                    <a:pt x="1715" y="5740"/>
                    <a:pt x="2668" y="5740"/>
                  </a:cubicBezTo>
                  <a:cubicBezTo>
                    <a:pt x="5859" y="5740"/>
                    <a:pt x="8431" y="3144"/>
                    <a:pt x="843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55"/>
            <p:cNvSpPr/>
            <p:nvPr/>
          </p:nvSpPr>
          <p:spPr>
            <a:xfrm>
              <a:off x="6158994" y="4147482"/>
              <a:ext cx="361447" cy="354083"/>
            </a:xfrm>
            <a:custGeom>
              <a:rect b="b" l="l" r="r" t="t"/>
              <a:pathLst>
                <a:path extrusionOk="0" h="11876" w="12123">
                  <a:moveTo>
                    <a:pt x="5899" y="1981"/>
                  </a:moveTo>
                  <a:cubicBezTo>
                    <a:pt x="8099" y="1981"/>
                    <a:pt x="9883" y="3767"/>
                    <a:pt x="9883" y="5954"/>
                  </a:cubicBezTo>
                  <a:cubicBezTo>
                    <a:pt x="9883" y="7740"/>
                    <a:pt x="8669" y="9312"/>
                    <a:pt x="6930" y="9788"/>
                  </a:cubicBezTo>
                  <a:cubicBezTo>
                    <a:pt x="6835" y="9812"/>
                    <a:pt x="6788" y="9907"/>
                    <a:pt x="6811" y="10002"/>
                  </a:cubicBezTo>
                  <a:cubicBezTo>
                    <a:pt x="6832" y="10064"/>
                    <a:pt x="6906" y="10126"/>
                    <a:pt x="6988" y="10126"/>
                  </a:cubicBezTo>
                  <a:cubicBezTo>
                    <a:pt x="7000" y="10126"/>
                    <a:pt x="7013" y="10124"/>
                    <a:pt x="7026" y="10121"/>
                  </a:cubicBezTo>
                  <a:cubicBezTo>
                    <a:pt x="8836" y="9645"/>
                    <a:pt x="10145" y="8002"/>
                    <a:pt x="10217" y="6120"/>
                  </a:cubicBezTo>
                  <a:lnTo>
                    <a:pt x="11479" y="6120"/>
                  </a:lnTo>
                  <a:cubicBezTo>
                    <a:pt x="11431" y="7526"/>
                    <a:pt x="10860" y="8859"/>
                    <a:pt x="9860" y="9883"/>
                  </a:cubicBezTo>
                  <a:cubicBezTo>
                    <a:pt x="8812" y="10931"/>
                    <a:pt x="7383" y="11526"/>
                    <a:pt x="5883" y="11526"/>
                  </a:cubicBezTo>
                  <a:cubicBezTo>
                    <a:pt x="4406" y="11526"/>
                    <a:pt x="3001" y="10931"/>
                    <a:pt x="1929" y="9883"/>
                  </a:cubicBezTo>
                  <a:cubicBezTo>
                    <a:pt x="929" y="8859"/>
                    <a:pt x="358" y="7526"/>
                    <a:pt x="286" y="6097"/>
                  </a:cubicBezTo>
                  <a:lnTo>
                    <a:pt x="1572" y="6097"/>
                  </a:lnTo>
                  <a:cubicBezTo>
                    <a:pt x="1667" y="8383"/>
                    <a:pt x="3573" y="10240"/>
                    <a:pt x="5883" y="10240"/>
                  </a:cubicBezTo>
                  <a:lnTo>
                    <a:pt x="6168" y="10240"/>
                  </a:lnTo>
                  <a:cubicBezTo>
                    <a:pt x="6240" y="10240"/>
                    <a:pt x="6335" y="10169"/>
                    <a:pt x="6335" y="10097"/>
                  </a:cubicBezTo>
                  <a:cubicBezTo>
                    <a:pt x="6335" y="9978"/>
                    <a:pt x="6240" y="9907"/>
                    <a:pt x="6168" y="9907"/>
                  </a:cubicBezTo>
                  <a:lnTo>
                    <a:pt x="5930" y="9907"/>
                  </a:lnTo>
                  <a:cubicBezTo>
                    <a:pt x="3430" y="9907"/>
                    <a:pt x="1453" y="7597"/>
                    <a:pt x="2072" y="4954"/>
                  </a:cubicBezTo>
                  <a:cubicBezTo>
                    <a:pt x="2382" y="3715"/>
                    <a:pt x="3692" y="2405"/>
                    <a:pt x="4930" y="2096"/>
                  </a:cubicBezTo>
                  <a:cubicBezTo>
                    <a:pt x="5259" y="2018"/>
                    <a:pt x="5583" y="1981"/>
                    <a:pt x="5899" y="1981"/>
                  </a:cubicBezTo>
                  <a:close/>
                  <a:moveTo>
                    <a:pt x="5930" y="0"/>
                  </a:moveTo>
                  <a:cubicBezTo>
                    <a:pt x="5002" y="0"/>
                    <a:pt x="4097" y="215"/>
                    <a:pt x="3311" y="619"/>
                  </a:cubicBezTo>
                  <a:cubicBezTo>
                    <a:pt x="3215" y="643"/>
                    <a:pt x="3192" y="762"/>
                    <a:pt x="3215" y="858"/>
                  </a:cubicBezTo>
                  <a:cubicBezTo>
                    <a:pt x="3234" y="930"/>
                    <a:pt x="3307" y="961"/>
                    <a:pt x="3384" y="961"/>
                  </a:cubicBezTo>
                  <a:cubicBezTo>
                    <a:pt x="3407" y="961"/>
                    <a:pt x="3431" y="958"/>
                    <a:pt x="3454" y="953"/>
                  </a:cubicBezTo>
                  <a:cubicBezTo>
                    <a:pt x="4216" y="572"/>
                    <a:pt x="5049" y="381"/>
                    <a:pt x="5930" y="381"/>
                  </a:cubicBezTo>
                  <a:cubicBezTo>
                    <a:pt x="7407" y="381"/>
                    <a:pt x="8812" y="977"/>
                    <a:pt x="9883" y="2024"/>
                  </a:cubicBezTo>
                  <a:cubicBezTo>
                    <a:pt x="10884" y="3025"/>
                    <a:pt x="11455" y="4382"/>
                    <a:pt x="11527" y="5811"/>
                  </a:cubicBezTo>
                  <a:lnTo>
                    <a:pt x="10241" y="5811"/>
                  </a:lnTo>
                  <a:cubicBezTo>
                    <a:pt x="10145" y="3501"/>
                    <a:pt x="8240" y="1667"/>
                    <a:pt x="5930" y="1667"/>
                  </a:cubicBezTo>
                  <a:cubicBezTo>
                    <a:pt x="3596" y="1667"/>
                    <a:pt x="1691" y="3501"/>
                    <a:pt x="1596" y="5811"/>
                  </a:cubicBezTo>
                  <a:lnTo>
                    <a:pt x="334" y="5811"/>
                  </a:lnTo>
                  <a:cubicBezTo>
                    <a:pt x="382" y="4049"/>
                    <a:pt x="1286" y="2382"/>
                    <a:pt x="2739" y="1358"/>
                  </a:cubicBezTo>
                  <a:lnTo>
                    <a:pt x="2763" y="1334"/>
                  </a:lnTo>
                  <a:cubicBezTo>
                    <a:pt x="2834" y="1286"/>
                    <a:pt x="2858" y="1191"/>
                    <a:pt x="2834" y="1096"/>
                  </a:cubicBezTo>
                  <a:cubicBezTo>
                    <a:pt x="2791" y="1038"/>
                    <a:pt x="2730" y="1006"/>
                    <a:pt x="2679" y="1006"/>
                  </a:cubicBezTo>
                  <a:cubicBezTo>
                    <a:pt x="2645" y="1006"/>
                    <a:pt x="2615" y="1020"/>
                    <a:pt x="2596" y="1048"/>
                  </a:cubicBezTo>
                  <a:lnTo>
                    <a:pt x="2549" y="1072"/>
                  </a:lnTo>
                  <a:cubicBezTo>
                    <a:pt x="953" y="2167"/>
                    <a:pt x="0" y="4025"/>
                    <a:pt x="0" y="5954"/>
                  </a:cubicBezTo>
                  <a:cubicBezTo>
                    <a:pt x="0" y="7907"/>
                    <a:pt x="953" y="9764"/>
                    <a:pt x="2644" y="10883"/>
                  </a:cubicBezTo>
                  <a:cubicBezTo>
                    <a:pt x="3263" y="11312"/>
                    <a:pt x="3977" y="11598"/>
                    <a:pt x="4740" y="11764"/>
                  </a:cubicBezTo>
                  <a:cubicBezTo>
                    <a:pt x="5134" y="11839"/>
                    <a:pt x="5526" y="11875"/>
                    <a:pt x="5912" y="11875"/>
                  </a:cubicBezTo>
                  <a:cubicBezTo>
                    <a:pt x="7505" y="11875"/>
                    <a:pt x="8991" y="11257"/>
                    <a:pt x="10122" y="10145"/>
                  </a:cubicBezTo>
                  <a:cubicBezTo>
                    <a:pt x="11479" y="8716"/>
                    <a:pt x="12122" y="6763"/>
                    <a:pt x="11717" y="4739"/>
                  </a:cubicBezTo>
                  <a:cubicBezTo>
                    <a:pt x="11574" y="3977"/>
                    <a:pt x="11289" y="3263"/>
                    <a:pt x="10860" y="2644"/>
                  </a:cubicBezTo>
                  <a:cubicBezTo>
                    <a:pt x="9693" y="953"/>
                    <a:pt x="7883"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55"/>
            <p:cNvSpPr/>
            <p:nvPr/>
          </p:nvSpPr>
          <p:spPr>
            <a:xfrm>
              <a:off x="6376974" y="4286392"/>
              <a:ext cx="38372" cy="74836"/>
            </a:xfrm>
            <a:custGeom>
              <a:rect b="b" l="l" r="r" t="t"/>
              <a:pathLst>
                <a:path extrusionOk="0" h="2510" w="1287">
                  <a:moveTo>
                    <a:pt x="1104" y="0"/>
                  </a:moveTo>
                  <a:cubicBezTo>
                    <a:pt x="1038" y="0"/>
                    <a:pt x="984" y="31"/>
                    <a:pt x="929" y="104"/>
                  </a:cubicBezTo>
                  <a:lnTo>
                    <a:pt x="48" y="2247"/>
                  </a:lnTo>
                  <a:cubicBezTo>
                    <a:pt x="1" y="2366"/>
                    <a:pt x="72" y="2462"/>
                    <a:pt x="167" y="2509"/>
                  </a:cubicBezTo>
                  <a:lnTo>
                    <a:pt x="215" y="2509"/>
                  </a:lnTo>
                  <a:cubicBezTo>
                    <a:pt x="286" y="2509"/>
                    <a:pt x="334" y="2486"/>
                    <a:pt x="358" y="2390"/>
                  </a:cubicBezTo>
                  <a:lnTo>
                    <a:pt x="1263" y="247"/>
                  </a:lnTo>
                  <a:cubicBezTo>
                    <a:pt x="1287" y="152"/>
                    <a:pt x="1263" y="80"/>
                    <a:pt x="1167" y="9"/>
                  </a:cubicBezTo>
                  <a:cubicBezTo>
                    <a:pt x="1145" y="3"/>
                    <a:pt x="1124" y="0"/>
                    <a:pt x="11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5"/>
            <p:cNvSpPr/>
            <p:nvPr/>
          </p:nvSpPr>
          <p:spPr>
            <a:xfrm>
              <a:off x="6241344" y="4286631"/>
              <a:ext cx="50447" cy="78861"/>
            </a:xfrm>
            <a:custGeom>
              <a:rect b="b" l="l" r="r" t="t"/>
              <a:pathLst>
                <a:path extrusionOk="0" h="2645" w="1692">
                  <a:moveTo>
                    <a:pt x="596" y="1"/>
                  </a:moveTo>
                  <a:cubicBezTo>
                    <a:pt x="501" y="1"/>
                    <a:pt x="453" y="72"/>
                    <a:pt x="430" y="144"/>
                  </a:cubicBezTo>
                  <a:lnTo>
                    <a:pt x="239" y="1168"/>
                  </a:lnTo>
                  <a:cubicBezTo>
                    <a:pt x="239" y="1215"/>
                    <a:pt x="263" y="1287"/>
                    <a:pt x="311" y="1334"/>
                  </a:cubicBezTo>
                  <a:cubicBezTo>
                    <a:pt x="334" y="1358"/>
                    <a:pt x="364" y="1370"/>
                    <a:pt x="394" y="1370"/>
                  </a:cubicBezTo>
                  <a:cubicBezTo>
                    <a:pt x="424" y="1370"/>
                    <a:pt x="453" y="1358"/>
                    <a:pt x="477" y="1334"/>
                  </a:cubicBezTo>
                  <a:lnTo>
                    <a:pt x="501" y="1334"/>
                  </a:lnTo>
                  <a:cubicBezTo>
                    <a:pt x="596" y="1311"/>
                    <a:pt x="692" y="1287"/>
                    <a:pt x="858" y="1287"/>
                  </a:cubicBezTo>
                  <a:cubicBezTo>
                    <a:pt x="1025" y="1287"/>
                    <a:pt x="1144" y="1334"/>
                    <a:pt x="1215" y="1430"/>
                  </a:cubicBezTo>
                  <a:cubicBezTo>
                    <a:pt x="1311" y="1525"/>
                    <a:pt x="1382" y="1668"/>
                    <a:pt x="1382" y="1811"/>
                  </a:cubicBezTo>
                  <a:cubicBezTo>
                    <a:pt x="1382" y="2073"/>
                    <a:pt x="1144" y="2287"/>
                    <a:pt x="858" y="2287"/>
                  </a:cubicBezTo>
                  <a:cubicBezTo>
                    <a:pt x="596" y="2287"/>
                    <a:pt x="382" y="2120"/>
                    <a:pt x="358" y="1858"/>
                  </a:cubicBezTo>
                  <a:lnTo>
                    <a:pt x="358" y="1787"/>
                  </a:lnTo>
                  <a:cubicBezTo>
                    <a:pt x="358" y="1692"/>
                    <a:pt x="311" y="1644"/>
                    <a:pt x="215" y="1596"/>
                  </a:cubicBezTo>
                  <a:cubicBezTo>
                    <a:pt x="203" y="1594"/>
                    <a:pt x="191" y="1593"/>
                    <a:pt x="179" y="1593"/>
                  </a:cubicBezTo>
                  <a:cubicBezTo>
                    <a:pt x="77" y="1593"/>
                    <a:pt x="1" y="1680"/>
                    <a:pt x="1" y="1787"/>
                  </a:cubicBezTo>
                  <a:lnTo>
                    <a:pt x="1" y="1906"/>
                  </a:lnTo>
                  <a:cubicBezTo>
                    <a:pt x="72" y="2311"/>
                    <a:pt x="430" y="2644"/>
                    <a:pt x="834" y="2644"/>
                  </a:cubicBezTo>
                  <a:lnTo>
                    <a:pt x="858" y="2644"/>
                  </a:lnTo>
                  <a:cubicBezTo>
                    <a:pt x="1311" y="2644"/>
                    <a:pt x="1668" y="2287"/>
                    <a:pt x="1692" y="1835"/>
                  </a:cubicBezTo>
                  <a:cubicBezTo>
                    <a:pt x="1692" y="1596"/>
                    <a:pt x="1644" y="1358"/>
                    <a:pt x="1454" y="1215"/>
                  </a:cubicBezTo>
                  <a:cubicBezTo>
                    <a:pt x="1382" y="977"/>
                    <a:pt x="1144" y="906"/>
                    <a:pt x="906" y="906"/>
                  </a:cubicBezTo>
                  <a:cubicBezTo>
                    <a:pt x="811" y="906"/>
                    <a:pt x="715" y="906"/>
                    <a:pt x="668" y="930"/>
                  </a:cubicBezTo>
                  <a:lnTo>
                    <a:pt x="739" y="358"/>
                  </a:lnTo>
                  <a:lnTo>
                    <a:pt x="1430" y="358"/>
                  </a:lnTo>
                  <a:cubicBezTo>
                    <a:pt x="1525" y="358"/>
                    <a:pt x="1620" y="310"/>
                    <a:pt x="1620" y="215"/>
                  </a:cubicBezTo>
                  <a:cubicBezTo>
                    <a:pt x="1620" y="96"/>
                    <a:pt x="1549" y="1"/>
                    <a:pt x="1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5"/>
            <p:cNvSpPr/>
            <p:nvPr/>
          </p:nvSpPr>
          <p:spPr>
            <a:xfrm>
              <a:off x="6302406" y="4283798"/>
              <a:ext cx="49731" cy="80679"/>
            </a:xfrm>
            <a:custGeom>
              <a:rect b="b" l="l" r="r" t="t"/>
              <a:pathLst>
                <a:path extrusionOk="0" h="2706" w="1668">
                  <a:moveTo>
                    <a:pt x="862" y="313"/>
                  </a:moveTo>
                  <a:cubicBezTo>
                    <a:pt x="1122" y="313"/>
                    <a:pt x="1311" y="524"/>
                    <a:pt x="1311" y="786"/>
                  </a:cubicBezTo>
                  <a:lnTo>
                    <a:pt x="1311" y="1882"/>
                  </a:lnTo>
                  <a:cubicBezTo>
                    <a:pt x="1311" y="2144"/>
                    <a:pt x="1105" y="2356"/>
                    <a:pt x="854" y="2356"/>
                  </a:cubicBezTo>
                  <a:cubicBezTo>
                    <a:pt x="809" y="2356"/>
                    <a:pt x="762" y="2349"/>
                    <a:pt x="715" y="2334"/>
                  </a:cubicBezTo>
                  <a:cubicBezTo>
                    <a:pt x="525" y="2263"/>
                    <a:pt x="358" y="2096"/>
                    <a:pt x="358" y="1858"/>
                  </a:cubicBezTo>
                  <a:lnTo>
                    <a:pt x="358" y="810"/>
                  </a:lnTo>
                  <a:cubicBezTo>
                    <a:pt x="358" y="596"/>
                    <a:pt x="525" y="405"/>
                    <a:pt x="715" y="334"/>
                  </a:cubicBezTo>
                  <a:cubicBezTo>
                    <a:pt x="766" y="319"/>
                    <a:pt x="815" y="313"/>
                    <a:pt x="862" y="313"/>
                  </a:cubicBezTo>
                  <a:close/>
                  <a:moveTo>
                    <a:pt x="835" y="1"/>
                  </a:moveTo>
                  <a:cubicBezTo>
                    <a:pt x="406" y="1"/>
                    <a:pt x="1" y="358"/>
                    <a:pt x="1" y="834"/>
                  </a:cubicBezTo>
                  <a:lnTo>
                    <a:pt x="1" y="1882"/>
                  </a:lnTo>
                  <a:cubicBezTo>
                    <a:pt x="1" y="2263"/>
                    <a:pt x="287" y="2620"/>
                    <a:pt x="668" y="2692"/>
                  </a:cubicBezTo>
                  <a:cubicBezTo>
                    <a:pt x="720" y="2701"/>
                    <a:pt x="771" y="2706"/>
                    <a:pt x="821" y="2706"/>
                  </a:cubicBezTo>
                  <a:cubicBezTo>
                    <a:pt x="1277" y="2706"/>
                    <a:pt x="1644" y="2332"/>
                    <a:pt x="1644" y="1882"/>
                  </a:cubicBezTo>
                  <a:lnTo>
                    <a:pt x="1644" y="834"/>
                  </a:lnTo>
                  <a:cubicBezTo>
                    <a:pt x="1668" y="405"/>
                    <a:pt x="1311" y="1"/>
                    <a:pt x="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5"/>
            <p:cNvSpPr/>
            <p:nvPr/>
          </p:nvSpPr>
          <p:spPr>
            <a:xfrm>
              <a:off x="6366330" y="4290179"/>
              <a:ext cx="17770" cy="17800"/>
            </a:xfrm>
            <a:custGeom>
              <a:rect b="b" l="l" r="r" t="t"/>
              <a:pathLst>
                <a:path extrusionOk="0" h="597" w="596">
                  <a:moveTo>
                    <a:pt x="310" y="1"/>
                  </a:moveTo>
                  <a:cubicBezTo>
                    <a:pt x="143" y="1"/>
                    <a:pt x="0" y="144"/>
                    <a:pt x="0" y="310"/>
                  </a:cubicBezTo>
                  <a:cubicBezTo>
                    <a:pt x="0" y="453"/>
                    <a:pt x="143" y="596"/>
                    <a:pt x="310" y="596"/>
                  </a:cubicBezTo>
                  <a:cubicBezTo>
                    <a:pt x="477" y="596"/>
                    <a:pt x="596" y="453"/>
                    <a:pt x="596" y="310"/>
                  </a:cubicBezTo>
                  <a:cubicBezTo>
                    <a:pt x="596" y="144"/>
                    <a:pt x="477" y="1"/>
                    <a:pt x="3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5"/>
            <p:cNvSpPr/>
            <p:nvPr/>
          </p:nvSpPr>
          <p:spPr>
            <a:xfrm>
              <a:off x="6410337" y="4340596"/>
              <a:ext cx="17800" cy="17800"/>
            </a:xfrm>
            <a:custGeom>
              <a:rect b="b" l="l" r="r" t="t"/>
              <a:pathLst>
                <a:path extrusionOk="0" h="597" w="597">
                  <a:moveTo>
                    <a:pt x="287" y="1"/>
                  </a:moveTo>
                  <a:cubicBezTo>
                    <a:pt x="120" y="1"/>
                    <a:pt x="1" y="120"/>
                    <a:pt x="1" y="310"/>
                  </a:cubicBezTo>
                  <a:cubicBezTo>
                    <a:pt x="1" y="453"/>
                    <a:pt x="120" y="596"/>
                    <a:pt x="287" y="596"/>
                  </a:cubicBezTo>
                  <a:cubicBezTo>
                    <a:pt x="477" y="596"/>
                    <a:pt x="596" y="477"/>
                    <a:pt x="596" y="310"/>
                  </a:cubicBezTo>
                  <a:cubicBezTo>
                    <a:pt x="596" y="120"/>
                    <a:pt x="477" y="1"/>
                    <a:pt x="2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2" name="Google Shape;3392;p55"/>
          <p:cNvGrpSpPr/>
          <p:nvPr/>
        </p:nvGrpSpPr>
        <p:grpSpPr>
          <a:xfrm>
            <a:off x="6999413" y="4148198"/>
            <a:ext cx="354321" cy="354321"/>
            <a:chOff x="6732701" y="4148198"/>
            <a:chExt cx="354321" cy="354321"/>
          </a:xfrm>
        </p:grpSpPr>
        <p:sp>
          <p:nvSpPr>
            <p:cNvPr id="3393" name="Google Shape;3393;p55"/>
            <p:cNvSpPr/>
            <p:nvPr/>
          </p:nvSpPr>
          <p:spPr>
            <a:xfrm>
              <a:off x="6780286" y="4184036"/>
              <a:ext cx="277637" cy="225461"/>
            </a:xfrm>
            <a:custGeom>
              <a:rect b="b" l="l" r="r" t="t"/>
              <a:pathLst>
                <a:path extrusionOk="0" h="7562" w="9312">
                  <a:moveTo>
                    <a:pt x="8570" y="1"/>
                  </a:moveTo>
                  <a:cubicBezTo>
                    <a:pt x="8550" y="1"/>
                    <a:pt x="8526" y="13"/>
                    <a:pt x="8502" y="36"/>
                  </a:cubicBezTo>
                  <a:lnTo>
                    <a:pt x="7549" y="1942"/>
                  </a:lnTo>
                  <a:cubicBezTo>
                    <a:pt x="7537" y="1977"/>
                    <a:pt x="7514" y="1995"/>
                    <a:pt x="7490" y="1995"/>
                  </a:cubicBezTo>
                  <a:cubicBezTo>
                    <a:pt x="7466" y="1995"/>
                    <a:pt x="7442" y="1977"/>
                    <a:pt x="7430" y="1942"/>
                  </a:cubicBezTo>
                  <a:lnTo>
                    <a:pt x="6906" y="1037"/>
                  </a:lnTo>
                  <a:cubicBezTo>
                    <a:pt x="6883" y="1001"/>
                    <a:pt x="6859" y="983"/>
                    <a:pt x="6838" y="983"/>
                  </a:cubicBezTo>
                  <a:cubicBezTo>
                    <a:pt x="6817" y="983"/>
                    <a:pt x="6799" y="1001"/>
                    <a:pt x="6787" y="1037"/>
                  </a:cubicBezTo>
                  <a:lnTo>
                    <a:pt x="5573" y="3466"/>
                  </a:lnTo>
                  <a:cubicBezTo>
                    <a:pt x="5525" y="3513"/>
                    <a:pt x="5501" y="3513"/>
                    <a:pt x="5477" y="3513"/>
                  </a:cubicBezTo>
                  <a:lnTo>
                    <a:pt x="4739" y="3204"/>
                  </a:lnTo>
                  <a:cubicBezTo>
                    <a:pt x="4725" y="3197"/>
                    <a:pt x="4713" y="3194"/>
                    <a:pt x="4703" y="3194"/>
                  </a:cubicBezTo>
                  <a:cubicBezTo>
                    <a:pt x="4678" y="3194"/>
                    <a:pt x="4661" y="3211"/>
                    <a:pt x="4644" y="3227"/>
                  </a:cubicBezTo>
                  <a:lnTo>
                    <a:pt x="3715" y="5180"/>
                  </a:lnTo>
                  <a:cubicBezTo>
                    <a:pt x="3715" y="5197"/>
                    <a:pt x="3691" y="5214"/>
                    <a:pt x="3661" y="5214"/>
                  </a:cubicBezTo>
                  <a:cubicBezTo>
                    <a:pt x="3648" y="5214"/>
                    <a:pt x="3634" y="5211"/>
                    <a:pt x="3620" y="5204"/>
                  </a:cubicBezTo>
                  <a:lnTo>
                    <a:pt x="2667" y="4728"/>
                  </a:lnTo>
                  <a:cubicBezTo>
                    <a:pt x="2644" y="4728"/>
                    <a:pt x="2620" y="4728"/>
                    <a:pt x="2596" y="4752"/>
                  </a:cubicBezTo>
                  <a:lnTo>
                    <a:pt x="1881" y="5776"/>
                  </a:lnTo>
                  <a:lnTo>
                    <a:pt x="596" y="4609"/>
                  </a:lnTo>
                  <a:cubicBezTo>
                    <a:pt x="589" y="4602"/>
                    <a:pt x="577" y="4599"/>
                    <a:pt x="565" y="4599"/>
                  </a:cubicBezTo>
                  <a:cubicBezTo>
                    <a:pt x="534" y="4599"/>
                    <a:pt x="493" y="4616"/>
                    <a:pt x="476" y="4633"/>
                  </a:cubicBezTo>
                  <a:lnTo>
                    <a:pt x="0" y="5657"/>
                  </a:lnTo>
                  <a:lnTo>
                    <a:pt x="0" y="5680"/>
                  </a:lnTo>
                  <a:lnTo>
                    <a:pt x="0" y="7562"/>
                  </a:lnTo>
                  <a:lnTo>
                    <a:pt x="9312" y="7562"/>
                  </a:lnTo>
                  <a:lnTo>
                    <a:pt x="9312" y="1441"/>
                  </a:lnTo>
                  <a:cubicBezTo>
                    <a:pt x="9312" y="1418"/>
                    <a:pt x="9312" y="1418"/>
                    <a:pt x="9288" y="1418"/>
                  </a:cubicBezTo>
                  <a:lnTo>
                    <a:pt x="8621" y="36"/>
                  </a:lnTo>
                  <a:cubicBezTo>
                    <a:pt x="8609" y="13"/>
                    <a:pt x="8591" y="1"/>
                    <a:pt x="857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5"/>
            <p:cNvSpPr/>
            <p:nvPr/>
          </p:nvSpPr>
          <p:spPr>
            <a:xfrm>
              <a:off x="6780286" y="4212629"/>
              <a:ext cx="277637" cy="196868"/>
            </a:xfrm>
            <a:custGeom>
              <a:rect b="b" l="l" r="r" t="t"/>
              <a:pathLst>
                <a:path extrusionOk="0" h="6603" w="9312">
                  <a:moveTo>
                    <a:pt x="8481" y="0"/>
                  </a:moveTo>
                  <a:cubicBezTo>
                    <a:pt x="8460" y="0"/>
                    <a:pt x="8442" y="18"/>
                    <a:pt x="8430" y="54"/>
                  </a:cubicBezTo>
                  <a:lnTo>
                    <a:pt x="7406" y="1983"/>
                  </a:lnTo>
                  <a:cubicBezTo>
                    <a:pt x="7395" y="2007"/>
                    <a:pt x="7371" y="2018"/>
                    <a:pt x="7347" y="2018"/>
                  </a:cubicBezTo>
                  <a:cubicBezTo>
                    <a:pt x="7323" y="2018"/>
                    <a:pt x="7299" y="2007"/>
                    <a:pt x="7287" y="1983"/>
                  </a:cubicBezTo>
                  <a:lnTo>
                    <a:pt x="6763" y="1173"/>
                  </a:lnTo>
                  <a:cubicBezTo>
                    <a:pt x="6740" y="1137"/>
                    <a:pt x="6716" y="1119"/>
                    <a:pt x="6695" y="1119"/>
                  </a:cubicBezTo>
                  <a:cubicBezTo>
                    <a:pt x="6674" y="1119"/>
                    <a:pt x="6656" y="1137"/>
                    <a:pt x="6644" y="1173"/>
                  </a:cubicBezTo>
                  <a:lnTo>
                    <a:pt x="5335" y="3840"/>
                  </a:lnTo>
                  <a:cubicBezTo>
                    <a:pt x="5287" y="3888"/>
                    <a:pt x="5263" y="3888"/>
                    <a:pt x="5239" y="3888"/>
                  </a:cubicBezTo>
                  <a:lnTo>
                    <a:pt x="4501" y="3578"/>
                  </a:lnTo>
                  <a:cubicBezTo>
                    <a:pt x="4488" y="3572"/>
                    <a:pt x="4477" y="3569"/>
                    <a:pt x="4467" y="3569"/>
                  </a:cubicBezTo>
                  <a:cubicBezTo>
                    <a:pt x="4441" y="3569"/>
                    <a:pt x="4423" y="3591"/>
                    <a:pt x="4406" y="3626"/>
                  </a:cubicBezTo>
                  <a:lnTo>
                    <a:pt x="3429" y="5460"/>
                  </a:lnTo>
                  <a:cubicBezTo>
                    <a:pt x="3429" y="5476"/>
                    <a:pt x="3395" y="5504"/>
                    <a:pt x="3367" y="5504"/>
                  </a:cubicBezTo>
                  <a:cubicBezTo>
                    <a:pt x="3354" y="5504"/>
                    <a:pt x="3342" y="5498"/>
                    <a:pt x="3334" y="5483"/>
                  </a:cubicBezTo>
                  <a:lnTo>
                    <a:pt x="2429" y="5055"/>
                  </a:lnTo>
                  <a:cubicBezTo>
                    <a:pt x="2429" y="5007"/>
                    <a:pt x="2405" y="5007"/>
                    <a:pt x="2382" y="5007"/>
                  </a:cubicBezTo>
                  <a:lnTo>
                    <a:pt x="2358" y="5055"/>
                  </a:lnTo>
                  <a:lnTo>
                    <a:pt x="1786" y="5769"/>
                  </a:lnTo>
                  <a:cubicBezTo>
                    <a:pt x="1786" y="5781"/>
                    <a:pt x="1768" y="5787"/>
                    <a:pt x="1748" y="5787"/>
                  </a:cubicBezTo>
                  <a:cubicBezTo>
                    <a:pt x="1727" y="5787"/>
                    <a:pt x="1703" y="5781"/>
                    <a:pt x="1691" y="5769"/>
                  </a:cubicBezTo>
                  <a:lnTo>
                    <a:pt x="572" y="4817"/>
                  </a:lnTo>
                  <a:cubicBezTo>
                    <a:pt x="557" y="4802"/>
                    <a:pt x="542" y="4796"/>
                    <a:pt x="528" y="4796"/>
                  </a:cubicBezTo>
                  <a:cubicBezTo>
                    <a:pt x="497" y="4796"/>
                    <a:pt x="469" y="4824"/>
                    <a:pt x="453" y="4840"/>
                  </a:cubicBezTo>
                  <a:lnTo>
                    <a:pt x="0" y="5602"/>
                  </a:lnTo>
                  <a:lnTo>
                    <a:pt x="0" y="6603"/>
                  </a:lnTo>
                  <a:lnTo>
                    <a:pt x="9312" y="6603"/>
                  </a:lnTo>
                  <a:lnTo>
                    <a:pt x="9312" y="1387"/>
                  </a:lnTo>
                  <a:lnTo>
                    <a:pt x="8550" y="54"/>
                  </a:lnTo>
                  <a:cubicBezTo>
                    <a:pt x="8526" y="18"/>
                    <a:pt x="8502" y="0"/>
                    <a:pt x="84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55"/>
            <p:cNvSpPr/>
            <p:nvPr/>
          </p:nvSpPr>
          <p:spPr>
            <a:xfrm>
              <a:off x="6780286" y="4238896"/>
              <a:ext cx="277637" cy="233094"/>
            </a:xfrm>
            <a:custGeom>
              <a:rect b="b" l="l" r="r" t="t"/>
              <a:pathLst>
                <a:path extrusionOk="0" h="7818" w="9312">
                  <a:moveTo>
                    <a:pt x="8538" y="0"/>
                  </a:moveTo>
                  <a:cubicBezTo>
                    <a:pt x="8514" y="0"/>
                    <a:pt x="8490" y="18"/>
                    <a:pt x="8478" y="54"/>
                  </a:cubicBezTo>
                  <a:lnTo>
                    <a:pt x="7526" y="1959"/>
                  </a:lnTo>
                  <a:cubicBezTo>
                    <a:pt x="7514" y="1995"/>
                    <a:pt x="7490" y="2013"/>
                    <a:pt x="7466" y="2013"/>
                  </a:cubicBezTo>
                  <a:cubicBezTo>
                    <a:pt x="7442" y="2013"/>
                    <a:pt x="7418" y="1995"/>
                    <a:pt x="7406" y="1959"/>
                  </a:cubicBezTo>
                  <a:lnTo>
                    <a:pt x="6859" y="1030"/>
                  </a:lnTo>
                  <a:cubicBezTo>
                    <a:pt x="6847" y="1006"/>
                    <a:pt x="6829" y="995"/>
                    <a:pt x="6808" y="995"/>
                  </a:cubicBezTo>
                  <a:cubicBezTo>
                    <a:pt x="6787" y="995"/>
                    <a:pt x="6763" y="1006"/>
                    <a:pt x="6740" y="1030"/>
                  </a:cubicBezTo>
                  <a:lnTo>
                    <a:pt x="5525" y="3483"/>
                  </a:lnTo>
                  <a:cubicBezTo>
                    <a:pt x="5501" y="3507"/>
                    <a:pt x="5477" y="3507"/>
                    <a:pt x="5454" y="3507"/>
                  </a:cubicBezTo>
                  <a:lnTo>
                    <a:pt x="4692" y="3221"/>
                  </a:lnTo>
                  <a:cubicBezTo>
                    <a:pt x="4684" y="3206"/>
                    <a:pt x="4677" y="3201"/>
                    <a:pt x="4669" y="3201"/>
                  </a:cubicBezTo>
                  <a:cubicBezTo>
                    <a:pt x="4653" y="3201"/>
                    <a:pt x="4637" y="3229"/>
                    <a:pt x="4620" y="3245"/>
                  </a:cubicBezTo>
                  <a:lnTo>
                    <a:pt x="3691" y="5174"/>
                  </a:lnTo>
                  <a:cubicBezTo>
                    <a:pt x="3691" y="5190"/>
                    <a:pt x="3657" y="5218"/>
                    <a:pt x="3628" y="5218"/>
                  </a:cubicBezTo>
                  <a:cubicBezTo>
                    <a:pt x="3615" y="5218"/>
                    <a:pt x="3604" y="5213"/>
                    <a:pt x="3596" y="5198"/>
                  </a:cubicBezTo>
                  <a:lnTo>
                    <a:pt x="2644" y="4721"/>
                  </a:lnTo>
                  <a:cubicBezTo>
                    <a:pt x="2620" y="4721"/>
                    <a:pt x="2596" y="4721"/>
                    <a:pt x="2548" y="4769"/>
                  </a:cubicBezTo>
                  <a:lnTo>
                    <a:pt x="1905" y="5722"/>
                  </a:lnTo>
                  <a:cubicBezTo>
                    <a:pt x="1905" y="5734"/>
                    <a:pt x="1887" y="5740"/>
                    <a:pt x="1867" y="5740"/>
                  </a:cubicBezTo>
                  <a:cubicBezTo>
                    <a:pt x="1846" y="5740"/>
                    <a:pt x="1822" y="5734"/>
                    <a:pt x="1810" y="5722"/>
                  </a:cubicBezTo>
                  <a:lnTo>
                    <a:pt x="596" y="4602"/>
                  </a:lnTo>
                  <a:cubicBezTo>
                    <a:pt x="589" y="4596"/>
                    <a:pt x="579" y="4593"/>
                    <a:pt x="568" y="4593"/>
                  </a:cubicBezTo>
                  <a:cubicBezTo>
                    <a:pt x="537" y="4593"/>
                    <a:pt x="494" y="4615"/>
                    <a:pt x="476" y="4650"/>
                  </a:cubicBezTo>
                  <a:lnTo>
                    <a:pt x="0" y="5650"/>
                  </a:lnTo>
                  <a:lnTo>
                    <a:pt x="0" y="7817"/>
                  </a:lnTo>
                  <a:lnTo>
                    <a:pt x="9312" y="7817"/>
                  </a:lnTo>
                  <a:lnTo>
                    <a:pt x="9312" y="1459"/>
                  </a:lnTo>
                  <a:lnTo>
                    <a:pt x="8597" y="54"/>
                  </a:lnTo>
                  <a:cubicBezTo>
                    <a:pt x="8585" y="18"/>
                    <a:pt x="8561" y="0"/>
                    <a:pt x="8538"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55"/>
            <p:cNvSpPr/>
            <p:nvPr/>
          </p:nvSpPr>
          <p:spPr>
            <a:xfrm>
              <a:off x="7028081" y="4240119"/>
              <a:ext cx="29129" cy="231871"/>
            </a:xfrm>
            <a:custGeom>
              <a:rect b="b" l="l" r="r" t="t"/>
              <a:pathLst>
                <a:path extrusionOk="0" h="7777" w="977">
                  <a:moveTo>
                    <a:pt x="227" y="1"/>
                  </a:moveTo>
                  <a:cubicBezTo>
                    <a:pt x="203" y="1"/>
                    <a:pt x="179" y="13"/>
                    <a:pt x="167" y="37"/>
                  </a:cubicBezTo>
                  <a:lnTo>
                    <a:pt x="0" y="394"/>
                  </a:lnTo>
                  <a:lnTo>
                    <a:pt x="477" y="1394"/>
                  </a:lnTo>
                  <a:cubicBezTo>
                    <a:pt x="501" y="1394"/>
                    <a:pt x="501" y="1418"/>
                    <a:pt x="501" y="1442"/>
                  </a:cubicBezTo>
                  <a:lnTo>
                    <a:pt x="501" y="7776"/>
                  </a:lnTo>
                  <a:lnTo>
                    <a:pt x="977" y="7776"/>
                  </a:lnTo>
                  <a:lnTo>
                    <a:pt x="977" y="1418"/>
                  </a:lnTo>
                  <a:lnTo>
                    <a:pt x="286" y="37"/>
                  </a:lnTo>
                  <a:cubicBezTo>
                    <a:pt x="274" y="13"/>
                    <a:pt x="250" y="1"/>
                    <a:pt x="22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55"/>
            <p:cNvSpPr/>
            <p:nvPr/>
          </p:nvSpPr>
          <p:spPr>
            <a:xfrm>
              <a:off x="673624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5"/>
            <p:cNvSpPr/>
            <p:nvPr/>
          </p:nvSpPr>
          <p:spPr>
            <a:xfrm>
              <a:off x="7062160" y="4471963"/>
              <a:ext cx="17770" cy="24180"/>
            </a:xfrm>
            <a:custGeom>
              <a:rect b="b" l="l" r="r" t="t"/>
              <a:pathLst>
                <a:path extrusionOk="0" h="811" w="596">
                  <a:moveTo>
                    <a:pt x="0" y="0"/>
                  </a:moveTo>
                  <a:cubicBezTo>
                    <a:pt x="72" y="0"/>
                    <a:pt x="120" y="72"/>
                    <a:pt x="120" y="119"/>
                  </a:cubicBezTo>
                  <a:lnTo>
                    <a:pt x="120" y="691"/>
                  </a:lnTo>
                  <a:cubicBezTo>
                    <a:pt x="120" y="739"/>
                    <a:pt x="72" y="810"/>
                    <a:pt x="0" y="810"/>
                  </a:cubicBezTo>
                  <a:lnTo>
                    <a:pt x="477" y="810"/>
                  </a:lnTo>
                  <a:cubicBezTo>
                    <a:pt x="548" y="810"/>
                    <a:pt x="596" y="762"/>
                    <a:pt x="596" y="691"/>
                  </a:cubicBezTo>
                  <a:lnTo>
                    <a:pt x="596" y="119"/>
                  </a:lnTo>
                  <a:cubicBezTo>
                    <a:pt x="596" y="72"/>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5"/>
            <p:cNvSpPr/>
            <p:nvPr/>
          </p:nvSpPr>
          <p:spPr>
            <a:xfrm>
              <a:off x="6884640" y="4175867"/>
              <a:ext cx="17800" cy="10674"/>
            </a:xfrm>
            <a:custGeom>
              <a:rect b="b" l="l" r="r" t="t"/>
              <a:pathLst>
                <a:path extrusionOk="0" h="358" w="597">
                  <a:moveTo>
                    <a:pt x="191" y="1"/>
                  </a:moveTo>
                  <a:cubicBezTo>
                    <a:pt x="96" y="1"/>
                    <a:pt x="1" y="48"/>
                    <a:pt x="1" y="144"/>
                  </a:cubicBezTo>
                  <a:cubicBezTo>
                    <a:pt x="1" y="263"/>
                    <a:pt x="72" y="358"/>
                    <a:pt x="191" y="358"/>
                  </a:cubicBezTo>
                  <a:lnTo>
                    <a:pt x="430" y="358"/>
                  </a:lnTo>
                  <a:cubicBezTo>
                    <a:pt x="525" y="358"/>
                    <a:pt x="596" y="287"/>
                    <a:pt x="596" y="215"/>
                  </a:cubicBezTo>
                  <a:cubicBezTo>
                    <a:pt x="596" y="96"/>
                    <a:pt x="549"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5"/>
            <p:cNvSpPr/>
            <p:nvPr/>
          </p:nvSpPr>
          <p:spPr>
            <a:xfrm>
              <a:off x="6856255" y="4175867"/>
              <a:ext cx="19201" cy="10674"/>
            </a:xfrm>
            <a:custGeom>
              <a:rect b="b" l="l" r="r" t="t"/>
              <a:pathLst>
                <a:path extrusionOk="0" h="358" w="644">
                  <a:moveTo>
                    <a:pt x="215" y="1"/>
                  </a:moveTo>
                  <a:cubicBezTo>
                    <a:pt x="119" y="1"/>
                    <a:pt x="48" y="48"/>
                    <a:pt x="48" y="144"/>
                  </a:cubicBezTo>
                  <a:cubicBezTo>
                    <a:pt x="0" y="263"/>
                    <a:pt x="96" y="358"/>
                    <a:pt x="215" y="358"/>
                  </a:cubicBezTo>
                  <a:lnTo>
                    <a:pt x="453" y="358"/>
                  </a:lnTo>
                  <a:cubicBezTo>
                    <a:pt x="548" y="358"/>
                    <a:pt x="643" y="287"/>
                    <a:pt x="643" y="215"/>
                  </a:cubicBezTo>
                  <a:cubicBezTo>
                    <a:pt x="643"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55"/>
            <p:cNvSpPr/>
            <p:nvPr/>
          </p:nvSpPr>
          <p:spPr>
            <a:xfrm>
              <a:off x="6994718" y="4175867"/>
              <a:ext cx="17770" cy="10674"/>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215"/>
                  </a:cubicBezTo>
                  <a:cubicBezTo>
                    <a:pt x="595"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55"/>
            <p:cNvSpPr/>
            <p:nvPr/>
          </p:nvSpPr>
          <p:spPr>
            <a:xfrm>
              <a:off x="6940037" y="4175867"/>
              <a:ext cx="17770" cy="10674"/>
            </a:xfrm>
            <a:custGeom>
              <a:rect b="b" l="l" r="r" t="t"/>
              <a:pathLst>
                <a:path extrusionOk="0" h="358" w="596">
                  <a:moveTo>
                    <a:pt x="167" y="1"/>
                  </a:moveTo>
                  <a:cubicBezTo>
                    <a:pt x="96" y="1"/>
                    <a:pt x="0" y="48"/>
                    <a:pt x="0" y="144"/>
                  </a:cubicBezTo>
                  <a:cubicBezTo>
                    <a:pt x="0"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55"/>
            <p:cNvSpPr/>
            <p:nvPr/>
          </p:nvSpPr>
          <p:spPr>
            <a:xfrm>
              <a:off x="6967735" y="4175867"/>
              <a:ext cx="17054" cy="10674"/>
            </a:xfrm>
            <a:custGeom>
              <a:rect b="b" l="l" r="r" t="t"/>
              <a:pathLst>
                <a:path extrusionOk="0" h="358" w="572">
                  <a:moveTo>
                    <a:pt x="167" y="1"/>
                  </a:moveTo>
                  <a:cubicBezTo>
                    <a:pt x="72" y="1"/>
                    <a:pt x="0" y="48"/>
                    <a:pt x="0" y="144"/>
                  </a:cubicBezTo>
                  <a:cubicBezTo>
                    <a:pt x="0" y="263"/>
                    <a:pt x="72" y="358"/>
                    <a:pt x="167" y="358"/>
                  </a:cubicBezTo>
                  <a:lnTo>
                    <a:pt x="405" y="358"/>
                  </a:lnTo>
                  <a:cubicBezTo>
                    <a:pt x="500" y="358"/>
                    <a:pt x="572" y="287"/>
                    <a:pt x="572" y="215"/>
                  </a:cubicBezTo>
                  <a:cubicBezTo>
                    <a:pt x="572"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5"/>
            <p:cNvSpPr/>
            <p:nvPr/>
          </p:nvSpPr>
          <p:spPr>
            <a:xfrm>
              <a:off x="6912338" y="4175867"/>
              <a:ext cx="17770" cy="10674"/>
            </a:xfrm>
            <a:custGeom>
              <a:rect b="b" l="l" r="r" t="t"/>
              <a:pathLst>
                <a:path extrusionOk="0" h="358" w="596">
                  <a:moveTo>
                    <a:pt x="191" y="1"/>
                  </a:moveTo>
                  <a:cubicBezTo>
                    <a:pt x="96" y="1"/>
                    <a:pt x="1" y="48"/>
                    <a:pt x="1" y="144"/>
                  </a:cubicBezTo>
                  <a:cubicBezTo>
                    <a:pt x="1" y="263"/>
                    <a:pt x="72" y="358"/>
                    <a:pt x="191" y="358"/>
                  </a:cubicBezTo>
                  <a:lnTo>
                    <a:pt x="429" y="358"/>
                  </a:lnTo>
                  <a:cubicBezTo>
                    <a:pt x="501" y="358"/>
                    <a:pt x="596" y="287"/>
                    <a:pt x="596" y="215"/>
                  </a:cubicBezTo>
                  <a:cubicBezTo>
                    <a:pt x="596" y="96"/>
                    <a:pt x="525"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5"/>
            <p:cNvSpPr/>
            <p:nvPr/>
          </p:nvSpPr>
          <p:spPr>
            <a:xfrm>
              <a:off x="6774591" y="4175867"/>
              <a:ext cx="17084" cy="10674"/>
            </a:xfrm>
            <a:custGeom>
              <a:rect b="b" l="l" r="r" t="t"/>
              <a:pathLst>
                <a:path extrusionOk="0" h="358" w="573">
                  <a:moveTo>
                    <a:pt x="191" y="1"/>
                  </a:moveTo>
                  <a:cubicBezTo>
                    <a:pt x="96" y="1"/>
                    <a:pt x="1" y="48"/>
                    <a:pt x="1" y="144"/>
                  </a:cubicBezTo>
                  <a:cubicBezTo>
                    <a:pt x="1" y="263"/>
                    <a:pt x="96" y="358"/>
                    <a:pt x="191" y="358"/>
                  </a:cubicBezTo>
                  <a:lnTo>
                    <a:pt x="405" y="358"/>
                  </a:lnTo>
                  <a:cubicBezTo>
                    <a:pt x="477" y="358"/>
                    <a:pt x="572" y="287"/>
                    <a:pt x="572" y="215"/>
                  </a:cubicBezTo>
                  <a:cubicBezTo>
                    <a:pt x="572" y="96"/>
                    <a:pt x="501"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5"/>
            <p:cNvSpPr/>
            <p:nvPr/>
          </p:nvSpPr>
          <p:spPr>
            <a:xfrm>
              <a:off x="6801574" y="4175867"/>
              <a:ext cx="17770" cy="10674"/>
            </a:xfrm>
            <a:custGeom>
              <a:rect b="b" l="l" r="r" t="t"/>
              <a:pathLst>
                <a:path extrusionOk="0" h="358" w="596">
                  <a:moveTo>
                    <a:pt x="167" y="1"/>
                  </a:moveTo>
                  <a:cubicBezTo>
                    <a:pt x="96" y="1"/>
                    <a:pt x="1" y="48"/>
                    <a:pt x="1" y="144"/>
                  </a:cubicBezTo>
                  <a:cubicBezTo>
                    <a:pt x="1"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5"/>
            <p:cNvSpPr/>
            <p:nvPr/>
          </p:nvSpPr>
          <p:spPr>
            <a:xfrm>
              <a:off x="6829273" y="4175867"/>
              <a:ext cx="18485" cy="10674"/>
            </a:xfrm>
            <a:custGeom>
              <a:rect b="b" l="l" r="r" t="t"/>
              <a:pathLst>
                <a:path extrusionOk="0" h="358" w="620">
                  <a:moveTo>
                    <a:pt x="191" y="1"/>
                  </a:moveTo>
                  <a:cubicBezTo>
                    <a:pt x="119" y="1"/>
                    <a:pt x="24" y="48"/>
                    <a:pt x="24" y="144"/>
                  </a:cubicBezTo>
                  <a:cubicBezTo>
                    <a:pt x="0" y="263"/>
                    <a:pt x="72" y="358"/>
                    <a:pt x="191" y="358"/>
                  </a:cubicBezTo>
                  <a:lnTo>
                    <a:pt x="429" y="358"/>
                  </a:lnTo>
                  <a:cubicBezTo>
                    <a:pt x="524" y="358"/>
                    <a:pt x="620" y="287"/>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5"/>
            <p:cNvSpPr/>
            <p:nvPr/>
          </p:nvSpPr>
          <p:spPr>
            <a:xfrm>
              <a:off x="6912338" y="4247602"/>
              <a:ext cx="17770" cy="10674"/>
            </a:xfrm>
            <a:custGeom>
              <a:rect b="b" l="l" r="r" t="t"/>
              <a:pathLst>
                <a:path extrusionOk="0" h="358" w="596">
                  <a:moveTo>
                    <a:pt x="191" y="0"/>
                  </a:moveTo>
                  <a:cubicBezTo>
                    <a:pt x="96" y="0"/>
                    <a:pt x="1" y="95"/>
                    <a:pt x="1" y="214"/>
                  </a:cubicBezTo>
                  <a:cubicBezTo>
                    <a:pt x="24" y="310"/>
                    <a:pt x="120" y="357"/>
                    <a:pt x="215" y="357"/>
                  </a:cubicBezTo>
                  <a:lnTo>
                    <a:pt x="429" y="357"/>
                  </a:lnTo>
                  <a:cubicBezTo>
                    <a:pt x="501" y="357"/>
                    <a:pt x="596" y="286"/>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55"/>
            <p:cNvSpPr/>
            <p:nvPr/>
          </p:nvSpPr>
          <p:spPr>
            <a:xfrm>
              <a:off x="6773876" y="4247602"/>
              <a:ext cx="17800" cy="10674"/>
            </a:xfrm>
            <a:custGeom>
              <a:rect b="b" l="l" r="r" t="t"/>
              <a:pathLst>
                <a:path extrusionOk="0" h="358" w="597">
                  <a:moveTo>
                    <a:pt x="191" y="0"/>
                  </a:moveTo>
                  <a:cubicBezTo>
                    <a:pt x="96" y="0"/>
                    <a:pt x="1" y="95"/>
                    <a:pt x="1" y="214"/>
                  </a:cubicBezTo>
                  <a:cubicBezTo>
                    <a:pt x="72" y="310"/>
                    <a:pt x="120" y="357"/>
                    <a:pt x="215" y="357"/>
                  </a:cubicBezTo>
                  <a:lnTo>
                    <a:pt x="429" y="357"/>
                  </a:lnTo>
                  <a:cubicBezTo>
                    <a:pt x="501" y="357"/>
                    <a:pt x="596" y="286"/>
                    <a:pt x="596" y="214"/>
                  </a:cubicBezTo>
                  <a:cubicBezTo>
                    <a:pt x="596" y="95"/>
                    <a:pt x="525"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5"/>
            <p:cNvSpPr/>
            <p:nvPr/>
          </p:nvSpPr>
          <p:spPr>
            <a:xfrm>
              <a:off x="6829988" y="4247602"/>
              <a:ext cx="17770" cy="10674"/>
            </a:xfrm>
            <a:custGeom>
              <a:rect b="b" l="l" r="r" t="t"/>
              <a:pathLst>
                <a:path extrusionOk="0" h="358" w="596">
                  <a:moveTo>
                    <a:pt x="167" y="0"/>
                  </a:moveTo>
                  <a:cubicBezTo>
                    <a:pt x="95" y="0"/>
                    <a:pt x="0" y="95"/>
                    <a:pt x="0" y="214"/>
                  </a:cubicBezTo>
                  <a:cubicBezTo>
                    <a:pt x="24" y="310"/>
                    <a:pt x="119" y="357"/>
                    <a:pt x="214" y="357"/>
                  </a:cubicBezTo>
                  <a:lnTo>
                    <a:pt x="405" y="357"/>
                  </a:lnTo>
                  <a:cubicBezTo>
                    <a:pt x="500"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55"/>
            <p:cNvSpPr/>
            <p:nvPr/>
          </p:nvSpPr>
          <p:spPr>
            <a:xfrm>
              <a:off x="6857657" y="4247602"/>
              <a:ext cx="17800" cy="10674"/>
            </a:xfrm>
            <a:custGeom>
              <a:rect b="b" l="l" r="r" t="t"/>
              <a:pathLst>
                <a:path extrusionOk="0" h="358" w="597">
                  <a:moveTo>
                    <a:pt x="168" y="0"/>
                  </a:moveTo>
                  <a:cubicBezTo>
                    <a:pt x="72" y="0"/>
                    <a:pt x="1" y="95"/>
                    <a:pt x="1" y="214"/>
                  </a:cubicBezTo>
                  <a:cubicBezTo>
                    <a:pt x="25" y="310"/>
                    <a:pt x="120" y="357"/>
                    <a:pt x="191" y="357"/>
                  </a:cubicBezTo>
                  <a:lnTo>
                    <a:pt x="406" y="357"/>
                  </a:lnTo>
                  <a:cubicBezTo>
                    <a:pt x="501" y="357"/>
                    <a:pt x="596" y="286"/>
                    <a:pt x="596" y="214"/>
                  </a:cubicBezTo>
                  <a:cubicBezTo>
                    <a:pt x="596" y="95"/>
                    <a:pt x="525" y="0"/>
                    <a:pt x="4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55"/>
            <p:cNvSpPr/>
            <p:nvPr/>
          </p:nvSpPr>
          <p:spPr>
            <a:xfrm>
              <a:off x="6801574" y="4247602"/>
              <a:ext cx="17770" cy="10674"/>
            </a:xfrm>
            <a:custGeom>
              <a:rect b="b" l="l" r="r" t="t"/>
              <a:pathLst>
                <a:path extrusionOk="0" h="358" w="596">
                  <a:moveTo>
                    <a:pt x="167" y="0"/>
                  </a:moveTo>
                  <a:cubicBezTo>
                    <a:pt x="96" y="0"/>
                    <a:pt x="1" y="95"/>
                    <a:pt x="1" y="214"/>
                  </a:cubicBezTo>
                  <a:cubicBezTo>
                    <a:pt x="48" y="310"/>
                    <a:pt x="120" y="357"/>
                    <a:pt x="215" y="357"/>
                  </a:cubicBezTo>
                  <a:lnTo>
                    <a:pt x="405" y="357"/>
                  </a:lnTo>
                  <a:cubicBezTo>
                    <a:pt x="501"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5"/>
            <p:cNvSpPr/>
            <p:nvPr/>
          </p:nvSpPr>
          <p:spPr>
            <a:xfrm>
              <a:off x="6884640" y="4247602"/>
              <a:ext cx="17800" cy="10674"/>
            </a:xfrm>
            <a:custGeom>
              <a:rect b="b" l="l" r="r" t="t"/>
              <a:pathLst>
                <a:path extrusionOk="0" h="358" w="597">
                  <a:moveTo>
                    <a:pt x="191" y="0"/>
                  </a:moveTo>
                  <a:cubicBezTo>
                    <a:pt x="96" y="0"/>
                    <a:pt x="1" y="95"/>
                    <a:pt x="1" y="214"/>
                  </a:cubicBezTo>
                  <a:cubicBezTo>
                    <a:pt x="49" y="310"/>
                    <a:pt x="120" y="357"/>
                    <a:pt x="215" y="357"/>
                  </a:cubicBezTo>
                  <a:lnTo>
                    <a:pt x="430" y="357"/>
                  </a:lnTo>
                  <a:cubicBezTo>
                    <a:pt x="525" y="357"/>
                    <a:pt x="596" y="286"/>
                    <a:pt x="596" y="214"/>
                  </a:cubicBezTo>
                  <a:cubicBezTo>
                    <a:pt x="596" y="95"/>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5"/>
            <p:cNvSpPr/>
            <p:nvPr/>
          </p:nvSpPr>
          <p:spPr>
            <a:xfrm>
              <a:off x="6732701" y="4148198"/>
              <a:ext cx="354321" cy="354321"/>
            </a:xfrm>
            <a:custGeom>
              <a:rect b="b" l="l" r="r" t="t"/>
              <a:pathLst>
                <a:path extrusionOk="0" h="11884" w="11884">
                  <a:moveTo>
                    <a:pt x="10169" y="1524"/>
                  </a:moveTo>
                  <a:lnTo>
                    <a:pt x="10741" y="2691"/>
                  </a:lnTo>
                  <a:lnTo>
                    <a:pt x="10741" y="3715"/>
                  </a:lnTo>
                  <a:lnTo>
                    <a:pt x="10384" y="3001"/>
                  </a:lnTo>
                  <a:cubicBezTo>
                    <a:pt x="10336" y="2929"/>
                    <a:pt x="10265" y="2858"/>
                    <a:pt x="10169" y="2858"/>
                  </a:cubicBezTo>
                  <a:cubicBezTo>
                    <a:pt x="10074" y="2858"/>
                    <a:pt x="9979" y="2929"/>
                    <a:pt x="9955" y="2977"/>
                  </a:cubicBezTo>
                  <a:lnTo>
                    <a:pt x="9074" y="4715"/>
                  </a:lnTo>
                  <a:lnTo>
                    <a:pt x="8621" y="3953"/>
                  </a:lnTo>
                  <a:cubicBezTo>
                    <a:pt x="8550" y="3882"/>
                    <a:pt x="8502" y="3834"/>
                    <a:pt x="8407" y="3834"/>
                  </a:cubicBezTo>
                  <a:cubicBezTo>
                    <a:pt x="8312" y="3834"/>
                    <a:pt x="8240" y="3906"/>
                    <a:pt x="8193" y="4001"/>
                  </a:cubicBezTo>
                  <a:lnTo>
                    <a:pt x="7050" y="6382"/>
                  </a:lnTo>
                  <a:lnTo>
                    <a:pt x="6383" y="6096"/>
                  </a:lnTo>
                  <a:cubicBezTo>
                    <a:pt x="6352" y="6084"/>
                    <a:pt x="6320" y="6078"/>
                    <a:pt x="6288" y="6078"/>
                  </a:cubicBezTo>
                  <a:cubicBezTo>
                    <a:pt x="6198" y="6078"/>
                    <a:pt x="6115" y="6127"/>
                    <a:pt x="6097" y="6216"/>
                  </a:cubicBezTo>
                  <a:lnTo>
                    <a:pt x="5216" y="8073"/>
                  </a:lnTo>
                  <a:lnTo>
                    <a:pt x="4359" y="7621"/>
                  </a:lnTo>
                  <a:cubicBezTo>
                    <a:pt x="4321" y="7606"/>
                    <a:pt x="4283" y="7598"/>
                    <a:pt x="4248" y="7598"/>
                  </a:cubicBezTo>
                  <a:cubicBezTo>
                    <a:pt x="4171" y="7598"/>
                    <a:pt x="4105" y="7635"/>
                    <a:pt x="4073" y="7716"/>
                  </a:cubicBezTo>
                  <a:lnTo>
                    <a:pt x="3477" y="8549"/>
                  </a:lnTo>
                  <a:lnTo>
                    <a:pt x="2334" y="7502"/>
                  </a:lnTo>
                  <a:cubicBezTo>
                    <a:pt x="2287" y="7430"/>
                    <a:pt x="2192" y="7430"/>
                    <a:pt x="2120" y="7430"/>
                  </a:cubicBezTo>
                  <a:cubicBezTo>
                    <a:pt x="2049" y="7430"/>
                    <a:pt x="1977" y="7502"/>
                    <a:pt x="1953" y="7597"/>
                  </a:cubicBezTo>
                  <a:lnTo>
                    <a:pt x="1810" y="7906"/>
                  </a:lnTo>
                  <a:lnTo>
                    <a:pt x="1763" y="6906"/>
                  </a:lnTo>
                  <a:lnTo>
                    <a:pt x="2192" y="6049"/>
                  </a:lnTo>
                  <a:lnTo>
                    <a:pt x="3382" y="7121"/>
                  </a:lnTo>
                  <a:cubicBezTo>
                    <a:pt x="3406" y="7144"/>
                    <a:pt x="3406" y="7144"/>
                    <a:pt x="3430" y="7144"/>
                  </a:cubicBezTo>
                  <a:cubicBezTo>
                    <a:pt x="3455" y="7151"/>
                    <a:pt x="3479" y="7154"/>
                    <a:pt x="3501" y="7154"/>
                  </a:cubicBezTo>
                  <a:cubicBezTo>
                    <a:pt x="3562" y="7154"/>
                    <a:pt x="3609" y="7132"/>
                    <a:pt x="3644" y="7097"/>
                  </a:cubicBezTo>
                  <a:lnTo>
                    <a:pt x="4311" y="6168"/>
                  </a:lnTo>
                  <a:lnTo>
                    <a:pt x="5168" y="6620"/>
                  </a:lnTo>
                  <a:cubicBezTo>
                    <a:pt x="5192" y="6632"/>
                    <a:pt x="5222" y="6638"/>
                    <a:pt x="5252" y="6638"/>
                  </a:cubicBezTo>
                  <a:cubicBezTo>
                    <a:pt x="5281" y="6638"/>
                    <a:pt x="5311" y="6632"/>
                    <a:pt x="5335" y="6620"/>
                  </a:cubicBezTo>
                  <a:cubicBezTo>
                    <a:pt x="5406" y="6573"/>
                    <a:pt x="5454" y="6549"/>
                    <a:pt x="5502" y="6501"/>
                  </a:cubicBezTo>
                  <a:lnTo>
                    <a:pt x="6359" y="4644"/>
                  </a:lnTo>
                  <a:lnTo>
                    <a:pt x="7002" y="4906"/>
                  </a:lnTo>
                  <a:cubicBezTo>
                    <a:pt x="7035" y="4925"/>
                    <a:pt x="7071" y="4934"/>
                    <a:pt x="7107" y="4934"/>
                  </a:cubicBezTo>
                  <a:cubicBezTo>
                    <a:pt x="7202" y="4934"/>
                    <a:pt x="7294" y="4873"/>
                    <a:pt x="7312" y="4787"/>
                  </a:cubicBezTo>
                  <a:lnTo>
                    <a:pt x="8431" y="2501"/>
                  </a:lnTo>
                  <a:lnTo>
                    <a:pt x="8883" y="3239"/>
                  </a:lnTo>
                  <a:cubicBezTo>
                    <a:pt x="8955" y="3334"/>
                    <a:pt x="9002" y="3358"/>
                    <a:pt x="9098" y="3358"/>
                  </a:cubicBezTo>
                  <a:cubicBezTo>
                    <a:pt x="9193" y="3358"/>
                    <a:pt x="9264" y="3310"/>
                    <a:pt x="9312" y="3239"/>
                  </a:cubicBezTo>
                  <a:lnTo>
                    <a:pt x="10169" y="1524"/>
                  </a:lnTo>
                  <a:close/>
                  <a:moveTo>
                    <a:pt x="10146" y="3334"/>
                  </a:moveTo>
                  <a:lnTo>
                    <a:pt x="10693" y="4501"/>
                  </a:lnTo>
                  <a:lnTo>
                    <a:pt x="10693" y="10669"/>
                  </a:lnTo>
                  <a:lnTo>
                    <a:pt x="1739" y="10669"/>
                  </a:lnTo>
                  <a:lnTo>
                    <a:pt x="1739" y="8716"/>
                  </a:lnTo>
                  <a:lnTo>
                    <a:pt x="1763" y="8716"/>
                  </a:lnTo>
                  <a:lnTo>
                    <a:pt x="2192" y="7859"/>
                  </a:lnTo>
                  <a:lnTo>
                    <a:pt x="3311" y="8883"/>
                  </a:lnTo>
                  <a:cubicBezTo>
                    <a:pt x="3382" y="8930"/>
                    <a:pt x="3430" y="8930"/>
                    <a:pt x="3501" y="8930"/>
                  </a:cubicBezTo>
                  <a:cubicBezTo>
                    <a:pt x="3549" y="8930"/>
                    <a:pt x="3620" y="8883"/>
                    <a:pt x="3668" y="8835"/>
                  </a:cubicBezTo>
                  <a:lnTo>
                    <a:pt x="4263" y="7978"/>
                  </a:lnTo>
                  <a:lnTo>
                    <a:pt x="5145" y="8430"/>
                  </a:lnTo>
                  <a:cubicBezTo>
                    <a:pt x="5168" y="8442"/>
                    <a:pt x="5198" y="8448"/>
                    <a:pt x="5228" y="8448"/>
                  </a:cubicBezTo>
                  <a:cubicBezTo>
                    <a:pt x="5258" y="8448"/>
                    <a:pt x="5287" y="8442"/>
                    <a:pt x="5311" y="8430"/>
                  </a:cubicBezTo>
                  <a:cubicBezTo>
                    <a:pt x="5383" y="8406"/>
                    <a:pt x="5430" y="8359"/>
                    <a:pt x="5454" y="8311"/>
                  </a:cubicBezTo>
                  <a:lnTo>
                    <a:pt x="6335" y="6454"/>
                  </a:lnTo>
                  <a:lnTo>
                    <a:pt x="6978" y="6739"/>
                  </a:lnTo>
                  <a:cubicBezTo>
                    <a:pt x="7009" y="6752"/>
                    <a:pt x="7041" y="6758"/>
                    <a:pt x="7073" y="6758"/>
                  </a:cubicBezTo>
                  <a:cubicBezTo>
                    <a:pt x="7165" y="6758"/>
                    <a:pt x="7252" y="6709"/>
                    <a:pt x="7288" y="6620"/>
                  </a:cubicBezTo>
                  <a:lnTo>
                    <a:pt x="8407" y="4310"/>
                  </a:lnTo>
                  <a:lnTo>
                    <a:pt x="8860" y="5072"/>
                  </a:lnTo>
                  <a:cubicBezTo>
                    <a:pt x="8907" y="5144"/>
                    <a:pt x="8979" y="5192"/>
                    <a:pt x="9074" y="5192"/>
                  </a:cubicBezTo>
                  <a:cubicBezTo>
                    <a:pt x="9145" y="5192"/>
                    <a:pt x="9241" y="5120"/>
                    <a:pt x="9264" y="5072"/>
                  </a:cubicBezTo>
                  <a:lnTo>
                    <a:pt x="10146" y="3334"/>
                  </a:lnTo>
                  <a:close/>
                  <a:moveTo>
                    <a:pt x="11479" y="11026"/>
                  </a:moveTo>
                  <a:lnTo>
                    <a:pt x="11479" y="11502"/>
                  </a:lnTo>
                  <a:lnTo>
                    <a:pt x="310" y="11502"/>
                  </a:lnTo>
                  <a:lnTo>
                    <a:pt x="310" y="11026"/>
                  </a:lnTo>
                  <a:close/>
                  <a:moveTo>
                    <a:pt x="929" y="0"/>
                  </a:moveTo>
                  <a:cubicBezTo>
                    <a:pt x="810" y="0"/>
                    <a:pt x="715" y="48"/>
                    <a:pt x="715" y="167"/>
                  </a:cubicBezTo>
                  <a:lnTo>
                    <a:pt x="715" y="976"/>
                  </a:lnTo>
                  <a:lnTo>
                    <a:pt x="524" y="976"/>
                  </a:lnTo>
                  <a:cubicBezTo>
                    <a:pt x="429" y="976"/>
                    <a:pt x="334" y="1048"/>
                    <a:pt x="334" y="1119"/>
                  </a:cubicBezTo>
                  <a:cubicBezTo>
                    <a:pt x="334" y="1238"/>
                    <a:pt x="405" y="1334"/>
                    <a:pt x="524" y="1334"/>
                  </a:cubicBezTo>
                  <a:lnTo>
                    <a:pt x="715" y="1334"/>
                  </a:lnTo>
                  <a:lnTo>
                    <a:pt x="715" y="2239"/>
                  </a:lnTo>
                  <a:lnTo>
                    <a:pt x="524" y="2239"/>
                  </a:lnTo>
                  <a:cubicBezTo>
                    <a:pt x="429" y="2239"/>
                    <a:pt x="334" y="2286"/>
                    <a:pt x="334" y="2381"/>
                  </a:cubicBezTo>
                  <a:cubicBezTo>
                    <a:pt x="334" y="2501"/>
                    <a:pt x="405" y="2596"/>
                    <a:pt x="524" y="2596"/>
                  </a:cubicBezTo>
                  <a:lnTo>
                    <a:pt x="715" y="2596"/>
                  </a:lnTo>
                  <a:lnTo>
                    <a:pt x="715" y="3477"/>
                  </a:lnTo>
                  <a:lnTo>
                    <a:pt x="524" y="3477"/>
                  </a:lnTo>
                  <a:cubicBezTo>
                    <a:pt x="429" y="3477"/>
                    <a:pt x="334" y="3548"/>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7"/>
                  </a:lnTo>
                  <a:lnTo>
                    <a:pt x="524" y="5977"/>
                  </a:lnTo>
                  <a:cubicBezTo>
                    <a:pt x="429" y="5977"/>
                    <a:pt x="334" y="6049"/>
                    <a:pt x="334" y="6144"/>
                  </a:cubicBezTo>
                  <a:cubicBezTo>
                    <a:pt x="334" y="6263"/>
                    <a:pt x="405" y="6335"/>
                    <a:pt x="524" y="6335"/>
                  </a:cubicBezTo>
                  <a:lnTo>
                    <a:pt x="715" y="6335"/>
                  </a:lnTo>
                  <a:lnTo>
                    <a:pt x="715" y="7240"/>
                  </a:lnTo>
                  <a:lnTo>
                    <a:pt x="524" y="7240"/>
                  </a:lnTo>
                  <a:cubicBezTo>
                    <a:pt x="429" y="7240"/>
                    <a:pt x="334" y="7287"/>
                    <a:pt x="334" y="7382"/>
                  </a:cubicBezTo>
                  <a:cubicBezTo>
                    <a:pt x="334" y="7502"/>
                    <a:pt x="405" y="7597"/>
                    <a:pt x="524" y="7597"/>
                  </a:cubicBezTo>
                  <a:lnTo>
                    <a:pt x="715" y="7597"/>
                  </a:lnTo>
                  <a:lnTo>
                    <a:pt x="715" y="8478"/>
                  </a:lnTo>
                  <a:lnTo>
                    <a:pt x="524" y="8478"/>
                  </a:lnTo>
                  <a:cubicBezTo>
                    <a:pt x="429" y="8478"/>
                    <a:pt x="334" y="8549"/>
                    <a:pt x="334" y="8645"/>
                  </a:cubicBezTo>
                  <a:cubicBezTo>
                    <a:pt x="334" y="8764"/>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6"/>
                  </a:lnTo>
                  <a:lnTo>
                    <a:pt x="310" y="10716"/>
                  </a:lnTo>
                  <a:cubicBezTo>
                    <a:pt x="167" y="10716"/>
                    <a:pt x="1" y="10836"/>
                    <a:pt x="1" y="11026"/>
                  </a:cubicBezTo>
                  <a:lnTo>
                    <a:pt x="1" y="11574"/>
                  </a:lnTo>
                  <a:cubicBezTo>
                    <a:pt x="1" y="11740"/>
                    <a:pt x="120" y="11883"/>
                    <a:pt x="310" y="11883"/>
                  </a:cubicBezTo>
                  <a:lnTo>
                    <a:pt x="11598" y="11883"/>
                  </a:lnTo>
                  <a:cubicBezTo>
                    <a:pt x="11741" y="11883"/>
                    <a:pt x="11884" y="11764"/>
                    <a:pt x="11884" y="11574"/>
                  </a:cubicBezTo>
                  <a:lnTo>
                    <a:pt x="11884" y="11026"/>
                  </a:lnTo>
                  <a:cubicBezTo>
                    <a:pt x="11836" y="10812"/>
                    <a:pt x="11717" y="10693"/>
                    <a:pt x="11527" y="10693"/>
                  </a:cubicBezTo>
                  <a:lnTo>
                    <a:pt x="11050" y="10693"/>
                  </a:lnTo>
                  <a:lnTo>
                    <a:pt x="11050" y="4501"/>
                  </a:lnTo>
                  <a:lnTo>
                    <a:pt x="11050" y="2691"/>
                  </a:lnTo>
                  <a:cubicBezTo>
                    <a:pt x="11050" y="2643"/>
                    <a:pt x="11050" y="2620"/>
                    <a:pt x="11027" y="2572"/>
                  </a:cubicBezTo>
                  <a:lnTo>
                    <a:pt x="10384" y="1191"/>
                  </a:lnTo>
                  <a:cubicBezTo>
                    <a:pt x="10336" y="1095"/>
                    <a:pt x="10265" y="1048"/>
                    <a:pt x="10169" y="1048"/>
                  </a:cubicBezTo>
                  <a:cubicBezTo>
                    <a:pt x="10169" y="1048"/>
                    <a:pt x="9979" y="1095"/>
                    <a:pt x="9955" y="1191"/>
                  </a:cubicBezTo>
                  <a:lnTo>
                    <a:pt x="9098" y="2929"/>
                  </a:lnTo>
                  <a:lnTo>
                    <a:pt x="8645" y="2167"/>
                  </a:lnTo>
                  <a:cubicBezTo>
                    <a:pt x="8598" y="2096"/>
                    <a:pt x="8526" y="2048"/>
                    <a:pt x="8431" y="2048"/>
                  </a:cubicBezTo>
                  <a:cubicBezTo>
                    <a:pt x="8359" y="2048"/>
                    <a:pt x="8264" y="2119"/>
                    <a:pt x="8240" y="2215"/>
                  </a:cubicBezTo>
                  <a:lnTo>
                    <a:pt x="7073" y="4596"/>
                  </a:lnTo>
                  <a:lnTo>
                    <a:pt x="6407" y="4310"/>
                  </a:lnTo>
                  <a:cubicBezTo>
                    <a:pt x="6376" y="4298"/>
                    <a:pt x="6344" y="4292"/>
                    <a:pt x="6312" y="4292"/>
                  </a:cubicBezTo>
                  <a:cubicBezTo>
                    <a:pt x="6222" y="4292"/>
                    <a:pt x="6139" y="4341"/>
                    <a:pt x="6121" y="4429"/>
                  </a:cubicBezTo>
                  <a:lnTo>
                    <a:pt x="5240" y="6287"/>
                  </a:lnTo>
                  <a:lnTo>
                    <a:pt x="4382" y="5835"/>
                  </a:lnTo>
                  <a:cubicBezTo>
                    <a:pt x="4345" y="5819"/>
                    <a:pt x="4307" y="5812"/>
                    <a:pt x="4272" y="5812"/>
                  </a:cubicBezTo>
                  <a:cubicBezTo>
                    <a:pt x="4195" y="5812"/>
                    <a:pt x="4129" y="5848"/>
                    <a:pt x="4097" y="5930"/>
                  </a:cubicBezTo>
                  <a:lnTo>
                    <a:pt x="3501" y="6763"/>
                  </a:lnTo>
                  <a:lnTo>
                    <a:pt x="2358" y="5715"/>
                  </a:lnTo>
                  <a:cubicBezTo>
                    <a:pt x="2311" y="5644"/>
                    <a:pt x="2215" y="5644"/>
                    <a:pt x="2144" y="5644"/>
                  </a:cubicBezTo>
                  <a:cubicBezTo>
                    <a:pt x="2072" y="5644"/>
                    <a:pt x="2001" y="5715"/>
                    <a:pt x="1977" y="5763"/>
                  </a:cubicBezTo>
                  <a:lnTo>
                    <a:pt x="1501" y="6787"/>
                  </a:lnTo>
                  <a:cubicBezTo>
                    <a:pt x="1477" y="6811"/>
                    <a:pt x="1477" y="6835"/>
                    <a:pt x="1501" y="6906"/>
                  </a:cubicBezTo>
                  <a:lnTo>
                    <a:pt x="1501" y="10716"/>
                  </a:lnTo>
                  <a:lnTo>
                    <a:pt x="1072" y="10716"/>
                  </a:lnTo>
                  <a:lnTo>
                    <a:pt x="1072" y="167"/>
                  </a:lnTo>
                  <a:cubicBezTo>
                    <a:pt x="1072" y="95"/>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5" name="Google Shape;3415;p55"/>
          <p:cNvGrpSpPr/>
          <p:nvPr/>
        </p:nvGrpSpPr>
        <p:grpSpPr>
          <a:xfrm>
            <a:off x="7734048" y="4149600"/>
            <a:ext cx="357184" cy="352205"/>
            <a:chOff x="7391135" y="4149600"/>
            <a:chExt cx="357184" cy="352205"/>
          </a:xfrm>
        </p:grpSpPr>
        <p:sp>
          <p:nvSpPr>
            <p:cNvPr id="3416" name="Google Shape;3416;p55"/>
            <p:cNvSpPr/>
            <p:nvPr/>
          </p:nvSpPr>
          <p:spPr>
            <a:xfrm>
              <a:off x="7497635" y="4251836"/>
              <a:ext cx="144156" cy="144185"/>
            </a:xfrm>
            <a:custGeom>
              <a:rect b="b" l="l" r="r" t="t"/>
              <a:pathLst>
                <a:path extrusionOk="0" h="4836" w="4835">
                  <a:moveTo>
                    <a:pt x="2430" y="1"/>
                  </a:moveTo>
                  <a:cubicBezTo>
                    <a:pt x="1096" y="1"/>
                    <a:pt x="1" y="1096"/>
                    <a:pt x="1" y="2430"/>
                  </a:cubicBezTo>
                  <a:cubicBezTo>
                    <a:pt x="1" y="3740"/>
                    <a:pt x="1096" y="4835"/>
                    <a:pt x="2430" y="4835"/>
                  </a:cubicBezTo>
                  <a:cubicBezTo>
                    <a:pt x="3763" y="4835"/>
                    <a:pt x="4835" y="3740"/>
                    <a:pt x="4835" y="2430"/>
                  </a:cubicBezTo>
                  <a:cubicBezTo>
                    <a:pt x="4835" y="1096"/>
                    <a:pt x="3763" y="1"/>
                    <a:pt x="243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55"/>
            <p:cNvSpPr/>
            <p:nvPr/>
          </p:nvSpPr>
          <p:spPr>
            <a:xfrm>
              <a:off x="7533861" y="4256816"/>
              <a:ext cx="107930" cy="139206"/>
            </a:xfrm>
            <a:custGeom>
              <a:rect b="b" l="l" r="r" t="t"/>
              <a:pathLst>
                <a:path extrusionOk="0" h="4669" w="3620">
                  <a:moveTo>
                    <a:pt x="1977" y="1"/>
                  </a:moveTo>
                  <a:cubicBezTo>
                    <a:pt x="2667" y="405"/>
                    <a:pt x="3144" y="1191"/>
                    <a:pt x="3144" y="2049"/>
                  </a:cubicBezTo>
                  <a:cubicBezTo>
                    <a:pt x="3144" y="3382"/>
                    <a:pt x="2072" y="4454"/>
                    <a:pt x="738" y="4454"/>
                  </a:cubicBezTo>
                  <a:cubicBezTo>
                    <a:pt x="476" y="4454"/>
                    <a:pt x="238" y="4430"/>
                    <a:pt x="0" y="4335"/>
                  </a:cubicBezTo>
                  <a:lnTo>
                    <a:pt x="0" y="4335"/>
                  </a:lnTo>
                  <a:cubicBezTo>
                    <a:pt x="357" y="4549"/>
                    <a:pt x="762" y="4668"/>
                    <a:pt x="1215" y="4668"/>
                  </a:cubicBezTo>
                  <a:cubicBezTo>
                    <a:pt x="2548" y="4668"/>
                    <a:pt x="3620" y="3597"/>
                    <a:pt x="3620" y="2263"/>
                  </a:cubicBezTo>
                  <a:cubicBezTo>
                    <a:pt x="3620" y="1191"/>
                    <a:pt x="2929" y="286"/>
                    <a:pt x="19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55"/>
            <p:cNvSpPr/>
            <p:nvPr/>
          </p:nvSpPr>
          <p:spPr>
            <a:xfrm>
              <a:off x="7397516" y="4165938"/>
              <a:ext cx="172569" cy="200416"/>
            </a:xfrm>
            <a:custGeom>
              <a:rect b="b" l="l" r="r" t="t"/>
              <a:pathLst>
                <a:path extrusionOk="0" h="6722" w="5788">
                  <a:moveTo>
                    <a:pt x="5788" y="0"/>
                  </a:moveTo>
                  <a:cubicBezTo>
                    <a:pt x="3049" y="0"/>
                    <a:pt x="787" y="2120"/>
                    <a:pt x="596" y="4835"/>
                  </a:cubicBezTo>
                  <a:lnTo>
                    <a:pt x="191" y="4811"/>
                  </a:lnTo>
                  <a:cubicBezTo>
                    <a:pt x="72" y="4811"/>
                    <a:pt x="1" y="4954"/>
                    <a:pt x="72" y="5025"/>
                  </a:cubicBezTo>
                  <a:lnTo>
                    <a:pt x="1239" y="6668"/>
                  </a:lnTo>
                  <a:cubicBezTo>
                    <a:pt x="1263" y="6704"/>
                    <a:pt x="1299" y="6722"/>
                    <a:pt x="1334" y="6722"/>
                  </a:cubicBezTo>
                  <a:cubicBezTo>
                    <a:pt x="1370" y="6722"/>
                    <a:pt x="1406" y="6704"/>
                    <a:pt x="1430" y="6668"/>
                  </a:cubicBezTo>
                  <a:lnTo>
                    <a:pt x="2597" y="5025"/>
                  </a:lnTo>
                  <a:cubicBezTo>
                    <a:pt x="2668" y="4930"/>
                    <a:pt x="2597" y="4811"/>
                    <a:pt x="2478" y="4811"/>
                  </a:cubicBezTo>
                  <a:lnTo>
                    <a:pt x="2073" y="4811"/>
                  </a:lnTo>
                  <a:cubicBezTo>
                    <a:pt x="2239" y="2953"/>
                    <a:pt x="3859" y="1453"/>
                    <a:pt x="5788" y="1453"/>
                  </a:cubicBezTo>
                  <a:lnTo>
                    <a:pt x="5788"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55"/>
            <p:cNvSpPr/>
            <p:nvPr/>
          </p:nvSpPr>
          <p:spPr>
            <a:xfrm>
              <a:off x="7525334" y="4153714"/>
              <a:ext cx="200953" cy="171287"/>
            </a:xfrm>
            <a:custGeom>
              <a:rect b="b" l="l" r="r" t="t"/>
              <a:pathLst>
                <a:path extrusionOk="0" h="5745" w="6740">
                  <a:moveTo>
                    <a:pt x="1781" y="1"/>
                  </a:moveTo>
                  <a:cubicBezTo>
                    <a:pt x="1758" y="1"/>
                    <a:pt x="1735" y="10"/>
                    <a:pt x="1715" y="29"/>
                  </a:cubicBezTo>
                  <a:lnTo>
                    <a:pt x="72" y="1172"/>
                  </a:lnTo>
                  <a:cubicBezTo>
                    <a:pt x="0" y="1244"/>
                    <a:pt x="0" y="1339"/>
                    <a:pt x="72" y="1387"/>
                  </a:cubicBezTo>
                  <a:lnTo>
                    <a:pt x="1715" y="2554"/>
                  </a:lnTo>
                  <a:cubicBezTo>
                    <a:pt x="1735" y="2573"/>
                    <a:pt x="1758" y="2582"/>
                    <a:pt x="1781" y="2582"/>
                  </a:cubicBezTo>
                  <a:cubicBezTo>
                    <a:pt x="1843" y="2582"/>
                    <a:pt x="1906" y="2521"/>
                    <a:pt x="1906" y="2435"/>
                  </a:cubicBezTo>
                  <a:lnTo>
                    <a:pt x="1906" y="2030"/>
                  </a:lnTo>
                  <a:cubicBezTo>
                    <a:pt x="3787" y="2196"/>
                    <a:pt x="5287" y="3816"/>
                    <a:pt x="5287" y="5745"/>
                  </a:cubicBezTo>
                  <a:lnTo>
                    <a:pt x="6740" y="5745"/>
                  </a:lnTo>
                  <a:cubicBezTo>
                    <a:pt x="6740" y="3006"/>
                    <a:pt x="4620" y="744"/>
                    <a:pt x="1906" y="553"/>
                  </a:cubicBezTo>
                  <a:lnTo>
                    <a:pt x="1906" y="148"/>
                  </a:lnTo>
                  <a:cubicBezTo>
                    <a:pt x="1906" y="62"/>
                    <a:pt x="1843" y="1"/>
                    <a:pt x="178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55"/>
            <p:cNvSpPr/>
            <p:nvPr/>
          </p:nvSpPr>
          <p:spPr>
            <a:xfrm>
              <a:off x="7584279" y="4171603"/>
              <a:ext cx="142724" cy="146302"/>
            </a:xfrm>
            <a:custGeom>
              <a:rect b="b" l="l" r="r" t="t"/>
              <a:pathLst>
                <a:path extrusionOk="0" h="4907" w="4787">
                  <a:moveTo>
                    <a:pt x="0" y="1"/>
                  </a:moveTo>
                  <a:lnTo>
                    <a:pt x="0" y="191"/>
                  </a:lnTo>
                  <a:cubicBezTo>
                    <a:pt x="0" y="310"/>
                    <a:pt x="48" y="406"/>
                    <a:pt x="167" y="406"/>
                  </a:cubicBezTo>
                  <a:cubicBezTo>
                    <a:pt x="2572" y="668"/>
                    <a:pt x="4477" y="2525"/>
                    <a:pt x="4787" y="4907"/>
                  </a:cubicBezTo>
                  <a:cubicBezTo>
                    <a:pt x="4644" y="2287"/>
                    <a:pt x="2596" y="191"/>
                    <a:pt x="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55"/>
            <p:cNvSpPr/>
            <p:nvPr/>
          </p:nvSpPr>
          <p:spPr>
            <a:xfrm>
              <a:off x="7525334" y="4154728"/>
              <a:ext cx="56827" cy="45319"/>
            </a:xfrm>
            <a:custGeom>
              <a:rect b="b" l="l" r="r" t="t"/>
              <a:pathLst>
                <a:path extrusionOk="0" h="1520" w="1906">
                  <a:moveTo>
                    <a:pt x="1780" y="0"/>
                  </a:moveTo>
                  <a:cubicBezTo>
                    <a:pt x="1757" y="0"/>
                    <a:pt x="1734" y="6"/>
                    <a:pt x="1715" y="19"/>
                  </a:cubicBezTo>
                  <a:lnTo>
                    <a:pt x="72" y="1186"/>
                  </a:lnTo>
                  <a:cubicBezTo>
                    <a:pt x="0" y="1234"/>
                    <a:pt x="0" y="1329"/>
                    <a:pt x="72" y="1400"/>
                  </a:cubicBezTo>
                  <a:lnTo>
                    <a:pt x="215" y="1519"/>
                  </a:lnTo>
                  <a:lnTo>
                    <a:pt x="1739" y="448"/>
                  </a:lnTo>
                  <a:cubicBezTo>
                    <a:pt x="1760" y="416"/>
                    <a:pt x="1792" y="403"/>
                    <a:pt x="1822" y="403"/>
                  </a:cubicBezTo>
                  <a:cubicBezTo>
                    <a:pt x="1858" y="403"/>
                    <a:pt x="1892" y="422"/>
                    <a:pt x="1906" y="448"/>
                  </a:cubicBezTo>
                  <a:lnTo>
                    <a:pt x="1906" y="114"/>
                  </a:lnTo>
                  <a:cubicBezTo>
                    <a:pt x="1906" y="45"/>
                    <a:pt x="1842" y="0"/>
                    <a:pt x="178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5"/>
            <p:cNvSpPr/>
            <p:nvPr/>
          </p:nvSpPr>
          <p:spPr>
            <a:xfrm>
              <a:off x="7570772" y="4282039"/>
              <a:ext cx="172569" cy="199880"/>
            </a:xfrm>
            <a:custGeom>
              <a:rect b="b" l="l" r="r" t="t"/>
              <a:pathLst>
                <a:path extrusionOk="0" h="6704" w="5788">
                  <a:moveTo>
                    <a:pt x="4451" y="0"/>
                  </a:moveTo>
                  <a:cubicBezTo>
                    <a:pt x="4412" y="0"/>
                    <a:pt x="4370" y="12"/>
                    <a:pt x="4335" y="36"/>
                  </a:cubicBezTo>
                  <a:lnTo>
                    <a:pt x="3192" y="1679"/>
                  </a:lnTo>
                  <a:cubicBezTo>
                    <a:pt x="3120" y="1774"/>
                    <a:pt x="3192" y="1893"/>
                    <a:pt x="3311" y="1893"/>
                  </a:cubicBezTo>
                  <a:lnTo>
                    <a:pt x="3716" y="1893"/>
                  </a:lnTo>
                  <a:cubicBezTo>
                    <a:pt x="3549" y="3751"/>
                    <a:pt x="1930" y="5251"/>
                    <a:pt x="1" y="5251"/>
                  </a:cubicBezTo>
                  <a:lnTo>
                    <a:pt x="1" y="6704"/>
                  </a:lnTo>
                  <a:cubicBezTo>
                    <a:pt x="2739" y="6704"/>
                    <a:pt x="5002" y="4584"/>
                    <a:pt x="5192" y="1893"/>
                  </a:cubicBezTo>
                  <a:lnTo>
                    <a:pt x="5597" y="1893"/>
                  </a:lnTo>
                  <a:cubicBezTo>
                    <a:pt x="5716" y="1893"/>
                    <a:pt x="5787" y="1774"/>
                    <a:pt x="5716" y="1679"/>
                  </a:cubicBezTo>
                  <a:lnTo>
                    <a:pt x="4549" y="36"/>
                  </a:lnTo>
                  <a:cubicBezTo>
                    <a:pt x="4525" y="12"/>
                    <a:pt x="4490" y="0"/>
                    <a:pt x="445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5"/>
            <p:cNvSpPr/>
            <p:nvPr/>
          </p:nvSpPr>
          <p:spPr>
            <a:xfrm>
              <a:off x="7580015" y="4339195"/>
              <a:ext cx="146272" cy="142724"/>
            </a:xfrm>
            <a:custGeom>
              <a:rect b="b" l="l" r="r" t="t"/>
              <a:pathLst>
                <a:path extrusionOk="0" h="4787" w="4906">
                  <a:moveTo>
                    <a:pt x="4668" y="0"/>
                  </a:moveTo>
                  <a:cubicBezTo>
                    <a:pt x="4549" y="0"/>
                    <a:pt x="4453" y="95"/>
                    <a:pt x="4477" y="167"/>
                  </a:cubicBezTo>
                  <a:cubicBezTo>
                    <a:pt x="4215" y="2596"/>
                    <a:pt x="2382" y="4501"/>
                    <a:pt x="0" y="4787"/>
                  </a:cubicBezTo>
                  <a:cubicBezTo>
                    <a:pt x="2620" y="4644"/>
                    <a:pt x="4692" y="2596"/>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5"/>
            <p:cNvSpPr/>
            <p:nvPr/>
          </p:nvSpPr>
          <p:spPr>
            <a:xfrm>
              <a:off x="7697159" y="4281503"/>
              <a:ext cx="46183" cy="57006"/>
            </a:xfrm>
            <a:custGeom>
              <a:rect b="b" l="l" r="r" t="t"/>
              <a:pathLst>
                <a:path extrusionOk="0" h="1912" w="1549">
                  <a:moveTo>
                    <a:pt x="215" y="0"/>
                  </a:moveTo>
                  <a:cubicBezTo>
                    <a:pt x="179" y="0"/>
                    <a:pt x="143" y="18"/>
                    <a:pt x="120" y="54"/>
                  </a:cubicBezTo>
                  <a:lnTo>
                    <a:pt x="1" y="197"/>
                  </a:lnTo>
                  <a:lnTo>
                    <a:pt x="1072" y="1721"/>
                  </a:lnTo>
                  <a:cubicBezTo>
                    <a:pt x="1120" y="1792"/>
                    <a:pt x="1096" y="1864"/>
                    <a:pt x="1072" y="1911"/>
                  </a:cubicBezTo>
                  <a:lnTo>
                    <a:pt x="1382" y="1911"/>
                  </a:lnTo>
                  <a:cubicBezTo>
                    <a:pt x="1477" y="1911"/>
                    <a:pt x="1548" y="1792"/>
                    <a:pt x="1477" y="1697"/>
                  </a:cubicBezTo>
                  <a:lnTo>
                    <a:pt x="310" y="54"/>
                  </a:lnTo>
                  <a:cubicBezTo>
                    <a:pt x="286" y="18"/>
                    <a:pt x="251" y="0"/>
                    <a:pt x="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55"/>
            <p:cNvSpPr/>
            <p:nvPr/>
          </p:nvSpPr>
          <p:spPr>
            <a:xfrm>
              <a:off x="7726259" y="4338480"/>
              <a:ext cx="2892" cy="1431"/>
            </a:xfrm>
            <a:custGeom>
              <a:rect b="b" l="l" r="r" t="t"/>
              <a:pathLst>
                <a:path extrusionOk="0" h="48" w="97">
                  <a:moveTo>
                    <a:pt x="1" y="0"/>
                  </a:moveTo>
                  <a:lnTo>
                    <a:pt x="1" y="48"/>
                  </a:lnTo>
                  <a:cubicBezTo>
                    <a:pt x="25" y="24"/>
                    <a:pt x="49" y="24"/>
                    <a:pt x="9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55"/>
            <p:cNvSpPr/>
            <p:nvPr/>
          </p:nvSpPr>
          <p:spPr>
            <a:xfrm>
              <a:off x="7414570" y="4322856"/>
              <a:ext cx="200953" cy="171287"/>
            </a:xfrm>
            <a:custGeom>
              <a:rect b="b" l="l" r="r" t="t"/>
              <a:pathLst>
                <a:path extrusionOk="0" h="5745" w="6740">
                  <a:moveTo>
                    <a:pt x="0" y="0"/>
                  </a:moveTo>
                  <a:cubicBezTo>
                    <a:pt x="0" y="2739"/>
                    <a:pt x="2120" y="5001"/>
                    <a:pt x="4835" y="5192"/>
                  </a:cubicBezTo>
                  <a:lnTo>
                    <a:pt x="4835" y="5597"/>
                  </a:lnTo>
                  <a:cubicBezTo>
                    <a:pt x="4835" y="5683"/>
                    <a:pt x="4897" y="5744"/>
                    <a:pt x="4959" y="5744"/>
                  </a:cubicBezTo>
                  <a:cubicBezTo>
                    <a:pt x="4982" y="5744"/>
                    <a:pt x="5006" y="5735"/>
                    <a:pt x="5025" y="5716"/>
                  </a:cubicBezTo>
                  <a:lnTo>
                    <a:pt x="6668" y="4573"/>
                  </a:lnTo>
                  <a:cubicBezTo>
                    <a:pt x="6740" y="4501"/>
                    <a:pt x="6740" y="4406"/>
                    <a:pt x="6668" y="4358"/>
                  </a:cubicBezTo>
                  <a:lnTo>
                    <a:pt x="5025" y="3191"/>
                  </a:lnTo>
                  <a:cubicBezTo>
                    <a:pt x="5007" y="3179"/>
                    <a:pt x="4985" y="3173"/>
                    <a:pt x="4963" y="3173"/>
                  </a:cubicBezTo>
                  <a:cubicBezTo>
                    <a:pt x="4900" y="3173"/>
                    <a:pt x="4835" y="3222"/>
                    <a:pt x="4835" y="3311"/>
                  </a:cubicBezTo>
                  <a:lnTo>
                    <a:pt x="4835" y="3739"/>
                  </a:lnTo>
                  <a:cubicBezTo>
                    <a:pt x="2953" y="3549"/>
                    <a:pt x="1453" y="1953"/>
                    <a:pt x="145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5"/>
            <p:cNvSpPr/>
            <p:nvPr/>
          </p:nvSpPr>
          <p:spPr>
            <a:xfrm>
              <a:off x="7397516" y="4255384"/>
              <a:ext cx="79546" cy="111687"/>
            </a:xfrm>
            <a:custGeom>
              <a:rect b="b" l="l" r="r" t="t"/>
              <a:pathLst>
                <a:path extrusionOk="0" h="3746" w="2668">
                  <a:moveTo>
                    <a:pt x="1072" y="1"/>
                  </a:moveTo>
                  <a:cubicBezTo>
                    <a:pt x="810" y="573"/>
                    <a:pt x="668" y="1192"/>
                    <a:pt x="596" y="1859"/>
                  </a:cubicBezTo>
                  <a:lnTo>
                    <a:pt x="191" y="1859"/>
                  </a:lnTo>
                  <a:cubicBezTo>
                    <a:pt x="72" y="1859"/>
                    <a:pt x="1" y="1978"/>
                    <a:pt x="72" y="2073"/>
                  </a:cubicBezTo>
                  <a:lnTo>
                    <a:pt x="1239" y="3692"/>
                  </a:lnTo>
                  <a:cubicBezTo>
                    <a:pt x="1263" y="3728"/>
                    <a:pt x="1299" y="3746"/>
                    <a:pt x="1334" y="3746"/>
                  </a:cubicBezTo>
                  <a:cubicBezTo>
                    <a:pt x="1370" y="3746"/>
                    <a:pt x="1406" y="3728"/>
                    <a:pt x="1430" y="3692"/>
                  </a:cubicBezTo>
                  <a:lnTo>
                    <a:pt x="2597" y="2073"/>
                  </a:lnTo>
                  <a:cubicBezTo>
                    <a:pt x="2668" y="1978"/>
                    <a:pt x="2597" y="1859"/>
                    <a:pt x="2478" y="1859"/>
                  </a:cubicBezTo>
                  <a:lnTo>
                    <a:pt x="2073" y="1859"/>
                  </a:lnTo>
                  <a:cubicBezTo>
                    <a:pt x="2096" y="1358"/>
                    <a:pt x="2239" y="882"/>
                    <a:pt x="2478" y="453"/>
                  </a:cubicBezTo>
                  <a:lnTo>
                    <a:pt x="1072" y="1"/>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55"/>
            <p:cNvSpPr/>
            <p:nvPr/>
          </p:nvSpPr>
          <p:spPr>
            <a:xfrm>
              <a:off x="7530313" y="4296589"/>
              <a:ext cx="80262" cy="10674"/>
            </a:xfrm>
            <a:custGeom>
              <a:rect b="b" l="l" r="r" t="t"/>
              <a:pathLst>
                <a:path extrusionOk="0" h="358" w="2692">
                  <a:moveTo>
                    <a:pt x="167" y="0"/>
                  </a:moveTo>
                  <a:cubicBezTo>
                    <a:pt x="72" y="0"/>
                    <a:pt x="0" y="48"/>
                    <a:pt x="0" y="143"/>
                  </a:cubicBezTo>
                  <a:cubicBezTo>
                    <a:pt x="0" y="262"/>
                    <a:pt x="48" y="357"/>
                    <a:pt x="167" y="357"/>
                  </a:cubicBezTo>
                  <a:lnTo>
                    <a:pt x="2524" y="357"/>
                  </a:lnTo>
                  <a:cubicBezTo>
                    <a:pt x="2620" y="357"/>
                    <a:pt x="2691" y="286"/>
                    <a:pt x="2691" y="215"/>
                  </a:cubicBezTo>
                  <a:cubicBezTo>
                    <a:pt x="2691" y="95"/>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5"/>
            <p:cNvSpPr/>
            <p:nvPr/>
          </p:nvSpPr>
          <p:spPr>
            <a:xfrm>
              <a:off x="7530313" y="4319308"/>
              <a:ext cx="80262" cy="10674"/>
            </a:xfrm>
            <a:custGeom>
              <a:rect b="b" l="l" r="r" t="t"/>
              <a:pathLst>
                <a:path extrusionOk="0" h="358" w="2692">
                  <a:moveTo>
                    <a:pt x="167" y="0"/>
                  </a:moveTo>
                  <a:cubicBezTo>
                    <a:pt x="72" y="0"/>
                    <a:pt x="0" y="72"/>
                    <a:pt x="0" y="167"/>
                  </a:cubicBezTo>
                  <a:cubicBezTo>
                    <a:pt x="0" y="286"/>
                    <a:pt x="48" y="357"/>
                    <a:pt x="167" y="357"/>
                  </a:cubicBezTo>
                  <a:lnTo>
                    <a:pt x="2524" y="357"/>
                  </a:lnTo>
                  <a:cubicBezTo>
                    <a:pt x="2620" y="357"/>
                    <a:pt x="2691" y="310"/>
                    <a:pt x="2691" y="215"/>
                  </a:cubicBezTo>
                  <a:cubicBezTo>
                    <a:pt x="2691" y="96"/>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5"/>
            <p:cNvSpPr/>
            <p:nvPr/>
          </p:nvSpPr>
          <p:spPr>
            <a:xfrm>
              <a:off x="7548053" y="4342028"/>
              <a:ext cx="44752" cy="10674"/>
            </a:xfrm>
            <a:custGeom>
              <a:rect b="b" l="l" r="r" t="t"/>
              <a:pathLst>
                <a:path extrusionOk="0" h="358" w="1501">
                  <a:moveTo>
                    <a:pt x="167" y="0"/>
                  </a:moveTo>
                  <a:cubicBezTo>
                    <a:pt x="72" y="0"/>
                    <a:pt x="0" y="48"/>
                    <a:pt x="0" y="143"/>
                  </a:cubicBezTo>
                  <a:cubicBezTo>
                    <a:pt x="0" y="262"/>
                    <a:pt x="48" y="358"/>
                    <a:pt x="167" y="358"/>
                  </a:cubicBezTo>
                  <a:lnTo>
                    <a:pt x="1334" y="358"/>
                  </a:lnTo>
                  <a:cubicBezTo>
                    <a:pt x="1429" y="358"/>
                    <a:pt x="1501" y="286"/>
                    <a:pt x="1501" y="191"/>
                  </a:cubicBezTo>
                  <a:cubicBezTo>
                    <a:pt x="1501"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55"/>
            <p:cNvSpPr/>
            <p:nvPr/>
          </p:nvSpPr>
          <p:spPr>
            <a:xfrm>
              <a:off x="7492656" y="4247602"/>
              <a:ext cx="154829" cy="154799"/>
            </a:xfrm>
            <a:custGeom>
              <a:rect b="b" l="l" r="r" t="t"/>
              <a:pathLst>
                <a:path extrusionOk="0" h="5192" w="5193">
                  <a:moveTo>
                    <a:pt x="2597" y="333"/>
                  </a:moveTo>
                  <a:cubicBezTo>
                    <a:pt x="3811" y="333"/>
                    <a:pt x="4835" y="1334"/>
                    <a:pt x="4835" y="2572"/>
                  </a:cubicBezTo>
                  <a:cubicBezTo>
                    <a:pt x="4835" y="3787"/>
                    <a:pt x="3835" y="4787"/>
                    <a:pt x="2597" y="4787"/>
                  </a:cubicBezTo>
                  <a:cubicBezTo>
                    <a:pt x="1382" y="4787"/>
                    <a:pt x="358" y="3787"/>
                    <a:pt x="358" y="2572"/>
                  </a:cubicBezTo>
                  <a:cubicBezTo>
                    <a:pt x="358" y="1334"/>
                    <a:pt x="1382" y="333"/>
                    <a:pt x="2597" y="333"/>
                  </a:cubicBezTo>
                  <a:close/>
                  <a:moveTo>
                    <a:pt x="2597" y="0"/>
                  </a:moveTo>
                  <a:cubicBezTo>
                    <a:pt x="1168" y="0"/>
                    <a:pt x="1" y="1167"/>
                    <a:pt x="1" y="2596"/>
                  </a:cubicBezTo>
                  <a:cubicBezTo>
                    <a:pt x="1" y="4025"/>
                    <a:pt x="1168" y="5192"/>
                    <a:pt x="2597" y="5192"/>
                  </a:cubicBezTo>
                  <a:cubicBezTo>
                    <a:pt x="4026" y="5192"/>
                    <a:pt x="5192" y="4025"/>
                    <a:pt x="5192" y="2596"/>
                  </a:cubicBezTo>
                  <a:cubicBezTo>
                    <a:pt x="5192" y="1167"/>
                    <a:pt x="4026" y="0"/>
                    <a:pt x="259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55"/>
            <p:cNvSpPr/>
            <p:nvPr/>
          </p:nvSpPr>
          <p:spPr>
            <a:xfrm>
              <a:off x="7391135" y="4149600"/>
              <a:ext cx="357184" cy="352205"/>
            </a:xfrm>
            <a:custGeom>
              <a:rect b="b" l="l" r="r" t="t"/>
              <a:pathLst>
                <a:path extrusionOk="0" h="11813" w="11980">
                  <a:moveTo>
                    <a:pt x="6287" y="382"/>
                  </a:moveTo>
                  <a:lnTo>
                    <a:pt x="6287" y="691"/>
                  </a:lnTo>
                  <a:cubicBezTo>
                    <a:pt x="6287" y="787"/>
                    <a:pt x="6359" y="882"/>
                    <a:pt x="6454" y="882"/>
                  </a:cubicBezTo>
                  <a:cubicBezTo>
                    <a:pt x="7716" y="977"/>
                    <a:pt x="8883" y="1525"/>
                    <a:pt x="9741" y="2454"/>
                  </a:cubicBezTo>
                  <a:cubicBezTo>
                    <a:pt x="10312" y="3073"/>
                    <a:pt x="10741" y="3835"/>
                    <a:pt x="10931" y="4621"/>
                  </a:cubicBezTo>
                  <a:lnTo>
                    <a:pt x="10765" y="4359"/>
                  </a:lnTo>
                  <a:cubicBezTo>
                    <a:pt x="10691" y="4266"/>
                    <a:pt x="10588" y="4231"/>
                    <a:pt x="10490" y="4231"/>
                  </a:cubicBezTo>
                  <a:cubicBezTo>
                    <a:pt x="10462" y="4231"/>
                    <a:pt x="10434" y="4234"/>
                    <a:pt x="10407" y="4240"/>
                  </a:cubicBezTo>
                  <a:cubicBezTo>
                    <a:pt x="10336" y="4263"/>
                    <a:pt x="10312" y="4311"/>
                    <a:pt x="10265" y="4359"/>
                  </a:cubicBezTo>
                  <a:lnTo>
                    <a:pt x="9860" y="4930"/>
                  </a:lnTo>
                  <a:cubicBezTo>
                    <a:pt x="9717" y="4311"/>
                    <a:pt x="9383" y="3740"/>
                    <a:pt x="8979" y="3263"/>
                  </a:cubicBezTo>
                  <a:cubicBezTo>
                    <a:pt x="8312" y="2549"/>
                    <a:pt x="7431" y="2096"/>
                    <a:pt x="6478" y="2001"/>
                  </a:cubicBezTo>
                  <a:cubicBezTo>
                    <a:pt x="6383" y="2001"/>
                    <a:pt x="6335" y="2049"/>
                    <a:pt x="6287" y="2120"/>
                  </a:cubicBezTo>
                  <a:lnTo>
                    <a:pt x="6287" y="2192"/>
                  </a:lnTo>
                  <a:lnTo>
                    <a:pt x="6287" y="2525"/>
                  </a:lnTo>
                  <a:lnTo>
                    <a:pt x="4787" y="1453"/>
                  </a:lnTo>
                  <a:lnTo>
                    <a:pt x="6287" y="382"/>
                  </a:lnTo>
                  <a:close/>
                  <a:moveTo>
                    <a:pt x="4954" y="882"/>
                  </a:moveTo>
                  <a:lnTo>
                    <a:pt x="4454" y="1239"/>
                  </a:lnTo>
                  <a:cubicBezTo>
                    <a:pt x="4430" y="1263"/>
                    <a:pt x="4359" y="1287"/>
                    <a:pt x="4359" y="1358"/>
                  </a:cubicBezTo>
                  <a:cubicBezTo>
                    <a:pt x="4311" y="1501"/>
                    <a:pt x="4335" y="1644"/>
                    <a:pt x="4454" y="1739"/>
                  </a:cubicBezTo>
                  <a:lnTo>
                    <a:pt x="4906" y="2025"/>
                  </a:lnTo>
                  <a:cubicBezTo>
                    <a:pt x="4430" y="2192"/>
                    <a:pt x="3977" y="2382"/>
                    <a:pt x="3596" y="2715"/>
                  </a:cubicBezTo>
                  <a:cubicBezTo>
                    <a:pt x="3501" y="2787"/>
                    <a:pt x="3501" y="2906"/>
                    <a:pt x="3549" y="2954"/>
                  </a:cubicBezTo>
                  <a:cubicBezTo>
                    <a:pt x="3590" y="2995"/>
                    <a:pt x="3648" y="3021"/>
                    <a:pt x="3698" y="3021"/>
                  </a:cubicBezTo>
                  <a:cubicBezTo>
                    <a:pt x="3735" y="3021"/>
                    <a:pt x="3767" y="3007"/>
                    <a:pt x="3787" y="2977"/>
                  </a:cubicBezTo>
                  <a:cubicBezTo>
                    <a:pt x="4239" y="2620"/>
                    <a:pt x="4740" y="2430"/>
                    <a:pt x="5287" y="2311"/>
                  </a:cubicBezTo>
                  <a:lnTo>
                    <a:pt x="6097" y="2858"/>
                  </a:lnTo>
                  <a:cubicBezTo>
                    <a:pt x="6151" y="2912"/>
                    <a:pt x="6218" y="2939"/>
                    <a:pt x="6288" y="2939"/>
                  </a:cubicBezTo>
                  <a:cubicBezTo>
                    <a:pt x="6311" y="2939"/>
                    <a:pt x="6335" y="2936"/>
                    <a:pt x="6359" y="2930"/>
                  </a:cubicBezTo>
                  <a:cubicBezTo>
                    <a:pt x="6478" y="2906"/>
                    <a:pt x="6573" y="2787"/>
                    <a:pt x="6573" y="2620"/>
                  </a:cubicBezTo>
                  <a:lnTo>
                    <a:pt x="6573" y="2430"/>
                  </a:lnTo>
                  <a:cubicBezTo>
                    <a:pt x="7359" y="2549"/>
                    <a:pt x="8121" y="2930"/>
                    <a:pt x="8645" y="3549"/>
                  </a:cubicBezTo>
                  <a:cubicBezTo>
                    <a:pt x="9121" y="4049"/>
                    <a:pt x="9431" y="4716"/>
                    <a:pt x="9550" y="5407"/>
                  </a:cubicBezTo>
                  <a:lnTo>
                    <a:pt x="9098" y="6026"/>
                  </a:lnTo>
                  <a:cubicBezTo>
                    <a:pt x="9002" y="6145"/>
                    <a:pt x="9002" y="6264"/>
                    <a:pt x="9098" y="6383"/>
                  </a:cubicBezTo>
                  <a:cubicBezTo>
                    <a:pt x="9145" y="6478"/>
                    <a:pt x="9240" y="6502"/>
                    <a:pt x="9360" y="6502"/>
                  </a:cubicBezTo>
                  <a:lnTo>
                    <a:pt x="9574" y="6502"/>
                  </a:lnTo>
                  <a:cubicBezTo>
                    <a:pt x="9455" y="7312"/>
                    <a:pt x="9074" y="8050"/>
                    <a:pt x="8431" y="8621"/>
                  </a:cubicBezTo>
                  <a:cubicBezTo>
                    <a:pt x="7955" y="9074"/>
                    <a:pt x="7359" y="9360"/>
                    <a:pt x="6740" y="9479"/>
                  </a:cubicBezTo>
                  <a:lnTo>
                    <a:pt x="5906" y="8883"/>
                  </a:lnTo>
                  <a:cubicBezTo>
                    <a:pt x="5850" y="8838"/>
                    <a:pt x="5789" y="8815"/>
                    <a:pt x="5727" y="8815"/>
                  </a:cubicBezTo>
                  <a:cubicBezTo>
                    <a:pt x="5658" y="8815"/>
                    <a:pt x="5588" y="8844"/>
                    <a:pt x="5525" y="8907"/>
                  </a:cubicBezTo>
                  <a:cubicBezTo>
                    <a:pt x="5454" y="8979"/>
                    <a:pt x="5406" y="9074"/>
                    <a:pt x="5406" y="9145"/>
                  </a:cubicBezTo>
                  <a:lnTo>
                    <a:pt x="5406" y="9336"/>
                  </a:lnTo>
                  <a:cubicBezTo>
                    <a:pt x="4597" y="9217"/>
                    <a:pt x="3858" y="8836"/>
                    <a:pt x="3311" y="8193"/>
                  </a:cubicBezTo>
                  <a:cubicBezTo>
                    <a:pt x="2834" y="7693"/>
                    <a:pt x="2549" y="7074"/>
                    <a:pt x="2430" y="6383"/>
                  </a:cubicBezTo>
                  <a:lnTo>
                    <a:pt x="2906" y="5692"/>
                  </a:lnTo>
                  <a:cubicBezTo>
                    <a:pt x="2953" y="5621"/>
                    <a:pt x="3001" y="5526"/>
                    <a:pt x="2953" y="5430"/>
                  </a:cubicBezTo>
                  <a:cubicBezTo>
                    <a:pt x="2930" y="5311"/>
                    <a:pt x="2811" y="5216"/>
                    <a:pt x="2668" y="5216"/>
                  </a:cubicBezTo>
                  <a:lnTo>
                    <a:pt x="2453" y="5216"/>
                  </a:lnTo>
                  <a:cubicBezTo>
                    <a:pt x="2453" y="5097"/>
                    <a:pt x="2692" y="4335"/>
                    <a:pt x="2953" y="3859"/>
                  </a:cubicBezTo>
                  <a:cubicBezTo>
                    <a:pt x="3025" y="3763"/>
                    <a:pt x="3049" y="3716"/>
                    <a:pt x="3120" y="3644"/>
                  </a:cubicBezTo>
                  <a:cubicBezTo>
                    <a:pt x="3144" y="3573"/>
                    <a:pt x="3192" y="3549"/>
                    <a:pt x="3239" y="3501"/>
                  </a:cubicBezTo>
                  <a:cubicBezTo>
                    <a:pt x="3287" y="3430"/>
                    <a:pt x="3287" y="3358"/>
                    <a:pt x="3239" y="3287"/>
                  </a:cubicBezTo>
                  <a:cubicBezTo>
                    <a:pt x="3204" y="3239"/>
                    <a:pt x="3150" y="3216"/>
                    <a:pt x="3096" y="3216"/>
                  </a:cubicBezTo>
                  <a:cubicBezTo>
                    <a:pt x="3043" y="3216"/>
                    <a:pt x="2989" y="3239"/>
                    <a:pt x="2953" y="3287"/>
                  </a:cubicBezTo>
                  <a:cubicBezTo>
                    <a:pt x="2549" y="3787"/>
                    <a:pt x="2287" y="4359"/>
                    <a:pt x="2120" y="4978"/>
                  </a:cubicBezTo>
                  <a:cubicBezTo>
                    <a:pt x="2120" y="5049"/>
                    <a:pt x="2072" y="5264"/>
                    <a:pt x="2072" y="5407"/>
                  </a:cubicBezTo>
                  <a:lnTo>
                    <a:pt x="2072" y="5430"/>
                  </a:lnTo>
                  <a:cubicBezTo>
                    <a:pt x="2072" y="5502"/>
                    <a:pt x="2096" y="5573"/>
                    <a:pt x="2191" y="5621"/>
                  </a:cubicBezTo>
                  <a:lnTo>
                    <a:pt x="2572" y="5621"/>
                  </a:lnTo>
                  <a:lnTo>
                    <a:pt x="1501" y="7121"/>
                  </a:lnTo>
                  <a:lnTo>
                    <a:pt x="429" y="5621"/>
                  </a:lnTo>
                  <a:lnTo>
                    <a:pt x="763" y="5621"/>
                  </a:lnTo>
                  <a:cubicBezTo>
                    <a:pt x="858" y="5621"/>
                    <a:pt x="929" y="5549"/>
                    <a:pt x="929" y="5454"/>
                  </a:cubicBezTo>
                  <a:cubicBezTo>
                    <a:pt x="929" y="5407"/>
                    <a:pt x="977" y="5025"/>
                    <a:pt x="1048" y="4692"/>
                  </a:cubicBezTo>
                  <a:cubicBezTo>
                    <a:pt x="1215" y="4025"/>
                    <a:pt x="1477" y="3406"/>
                    <a:pt x="1858" y="2882"/>
                  </a:cubicBezTo>
                  <a:cubicBezTo>
                    <a:pt x="2049" y="2596"/>
                    <a:pt x="2287" y="2358"/>
                    <a:pt x="2525" y="2120"/>
                  </a:cubicBezTo>
                  <a:cubicBezTo>
                    <a:pt x="3192" y="1477"/>
                    <a:pt x="4025" y="1048"/>
                    <a:pt x="4954" y="882"/>
                  </a:cubicBezTo>
                  <a:close/>
                  <a:moveTo>
                    <a:pt x="2215" y="6740"/>
                  </a:moveTo>
                  <a:cubicBezTo>
                    <a:pt x="2358" y="7359"/>
                    <a:pt x="2692" y="7931"/>
                    <a:pt x="3120" y="8407"/>
                  </a:cubicBezTo>
                  <a:cubicBezTo>
                    <a:pt x="3763" y="9122"/>
                    <a:pt x="4668" y="9574"/>
                    <a:pt x="5621" y="9669"/>
                  </a:cubicBezTo>
                  <a:cubicBezTo>
                    <a:pt x="5668" y="9669"/>
                    <a:pt x="5764" y="9622"/>
                    <a:pt x="5787" y="9550"/>
                  </a:cubicBezTo>
                  <a:lnTo>
                    <a:pt x="5787" y="9479"/>
                  </a:lnTo>
                  <a:lnTo>
                    <a:pt x="5787" y="9145"/>
                  </a:lnTo>
                  <a:lnTo>
                    <a:pt x="7312" y="10265"/>
                  </a:lnTo>
                  <a:lnTo>
                    <a:pt x="5787" y="11336"/>
                  </a:lnTo>
                  <a:lnTo>
                    <a:pt x="5787" y="11003"/>
                  </a:lnTo>
                  <a:cubicBezTo>
                    <a:pt x="5787" y="10908"/>
                    <a:pt x="5740" y="10812"/>
                    <a:pt x="5645" y="10812"/>
                  </a:cubicBezTo>
                  <a:cubicBezTo>
                    <a:pt x="4359" y="10741"/>
                    <a:pt x="3192" y="10169"/>
                    <a:pt x="2334" y="9241"/>
                  </a:cubicBezTo>
                  <a:cubicBezTo>
                    <a:pt x="1763" y="8621"/>
                    <a:pt x="1358" y="7883"/>
                    <a:pt x="1144" y="7074"/>
                  </a:cubicBezTo>
                  <a:lnTo>
                    <a:pt x="1144" y="7074"/>
                  </a:lnTo>
                  <a:lnTo>
                    <a:pt x="1334" y="7312"/>
                  </a:lnTo>
                  <a:cubicBezTo>
                    <a:pt x="1358" y="7359"/>
                    <a:pt x="1406" y="7407"/>
                    <a:pt x="1477" y="7431"/>
                  </a:cubicBezTo>
                  <a:cubicBezTo>
                    <a:pt x="1514" y="7443"/>
                    <a:pt x="1551" y="7449"/>
                    <a:pt x="1586" y="7449"/>
                  </a:cubicBezTo>
                  <a:cubicBezTo>
                    <a:pt x="1689" y="7449"/>
                    <a:pt x="1781" y="7400"/>
                    <a:pt x="1834" y="7312"/>
                  </a:cubicBezTo>
                  <a:lnTo>
                    <a:pt x="2215" y="6740"/>
                  </a:lnTo>
                  <a:close/>
                  <a:moveTo>
                    <a:pt x="6252" y="1"/>
                  </a:moveTo>
                  <a:cubicBezTo>
                    <a:pt x="6192" y="1"/>
                    <a:pt x="6133" y="24"/>
                    <a:pt x="6073" y="72"/>
                  </a:cubicBezTo>
                  <a:lnTo>
                    <a:pt x="5573" y="429"/>
                  </a:lnTo>
                  <a:cubicBezTo>
                    <a:pt x="4359" y="525"/>
                    <a:pt x="3192" y="1025"/>
                    <a:pt x="2310" y="1858"/>
                  </a:cubicBezTo>
                  <a:cubicBezTo>
                    <a:pt x="1477" y="2644"/>
                    <a:pt x="929" y="3620"/>
                    <a:pt x="691" y="4716"/>
                  </a:cubicBezTo>
                  <a:cubicBezTo>
                    <a:pt x="643" y="4954"/>
                    <a:pt x="596" y="5264"/>
                    <a:pt x="596" y="5264"/>
                  </a:cubicBezTo>
                  <a:lnTo>
                    <a:pt x="334" y="5264"/>
                  </a:lnTo>
                  <a:cubicBezTo>
                    <a:pt x="239" y="5264"/>
                    <a:pt x="167" y="5287"/>
                    <a:pt x="96" y="5383"/>
                  </a:cubicBezTo>
                  <a:cubicBezTo>
                    <a:pt x="0" y="5502"/>
                    <a:pt x="0" y="5645"/>
                    <a:pt x="72" y="5764"/>
                  </a:cubicBezTo>
                  <a:lnTo>
                    <a:pt x="572" y="6478"/>
                  </a:lnTo>
                  <a:cubicBezTo>
                    <a:pt x="691" y="7645"/>
                    <a:pt x="1191" y="8717"/>
                    <a:pt x="2001" y="9526"/>
                  </a:cubicBezTo>
                  <a:cubicBezTo>
                    <a:pt x="2906" y="10503"/>
                    <a:pt x="4097" y="11098"/>
                    <a:pt x="5406" y="11217"/>
                  </a:cubicBezTo>
                  <a:lnTo>
                    <a:pt x="5406" y="11479"/>
                  </a:lnTo>
                  <a:cubicBezTo>
                    <a:pt x="5406" y="11551"/>
                    <a:pt x="5454" y="11693"/>
                    <a:pt x="5525" y="11741"/>
                  </a:cubicBezTo>
                  <a:cubicBezTo>
                    <a:pt x="5573" y="11765"/>
                    <a:pt x="5645" y="11813"/>
                    <a:pt x="5692" y="11813"/>
                  </a:cubicBezTo>
                  <a:cubicBezTo>
                    <a:pt x="5764" y="11813"/>
                    <a:pt x="5811" y="11765"/>
                    <a:pt x="5883" y="11741"/>
                  </a:cubicBezTo>
                  <a:lnTo>
                    <a:pt x="6383" y="11384"/>
                  </a:lnTo>
                  <a:cubicBezTo>
                    <a:pt x="7264" y="11312"/>
                    <a:pt x="8169" y="11027"/>
                    <a:pt x="8907" y="10527"/>
                  </a:cubicBezTo>
                  <a:cubicBezTo>
                    <a:pt x="9741" y="9979"/>
                    <a:pt x="10431" y="9217"/>
                    <a:pt x="10836" y="8288"/>
                  </a:cubicBezTo>
                  <a:lnTo>
                    <a:pt x="10884" y="8264"/>
                  </a:lnTo>
                  <a:cubicBezTo>
                    <a:pt x="10908" y="8169"/>
                    <a:pt x="10908" y="8074"/>
                    <a:pt x="10812" y="8050"/>
                  </a:cubicBezTo>
                  <a:cubicBezTo>
                    <a:pt x="10779" y="8025"/>
                    <a:pt x="10743" y="8015"/>
                    <a:pt x="10708" y="8015"/>
                  </a:cubicBezTo>
                  <a:cubicBezTo>
                    <a:pt x="10643" y="8015"/>
                    <a:pt x="10581" y="8051"/>
                    <a:pt x="10550" y="8098"/>
                  </a:cubicBezTo>
                  <a:lnTo>
                    <a:pt x="10526" y="8169"/>
                  </a:lnTo>
                  <a:cubicBezTo>
                    <a:pt x="10122" y="9026"/>
                    <a:pt x="9479" y="9741"/>
                    <a:pt x="8693" y="10241"/>
                  </a:cubicBezTo>
                  <a:cubicBezTo>
                    <a:pt x="8169" y="10622"/>
                    <a:pt x="7597" y="10836"/>
                    <a:pt x="6978" y="10955"/>
                  </a:cubicBezTo>
                  <a:lnTo>
                    <a:pt x="7478" y="10598"/>
                  </a:lnTo>
                  <a:cubicBezTo>
                    <a:pt x="7550" y="10574"/>
                    <a:pt x="7573" y="10527"/>
                    <a:pt x="7597" y="10455"/>
                  </a:cubicBezTo>
                  <a:cubicBezTo>
                    <a:pt x="7669" y="10312"/>
                    <a:pt x="7597" y="10169"/>
                    <a:pt x="7478" y="10098"/>
                  </a:cubicBezTo>
                  <a:lnTo>
                    <a:pt x="7026" y="9812"/>
                  </a:lnTo>
                  <a:cubicBezTo>
                    <a:pt x="7597" y="9622"/>
                    <a:pt x="8145" y="9360"/>
                    <a:pt x="8574" y="8931"/>
                  </a:cubicBezTo>
                  <a:cubicBezTo>
                    <a:pt x="9312" y="8288"/>
                    <a:pt x="9741" y="7383"/>
                    <a:pt x="9836" y="6431"/>
                  </a:cubicBezTo>
                  <a:cubicBezTo>
                    <a:pt x="9836" y="6359"/>
                    <a:pt x="9812" y="6288"/>
                    <a:pt x="9717" y="6264"/>
                  </a:cubicBezTo>
                  <a:lnTo>
                    <a:pt x="9336" y="6264"/>
                  </a:lnTo>
                  <a:lnTo>
                    <a:pt x="10407" y="4740"/>
                  </a:lnTo>
                  <a:lnTo>
                    <a:pt x="11479" y="6264"/>
                  </a:lnTo>
                  <a:lnTo>
                    <a:pt x="11146" y="6264"/>
                  </a:lnTo>
                  <a:cubicBezTo>
                    <a:pt x="11050" y="6264"/>
                    <a:pt x="10955" y="6311"/>
                    <a:pt x="10955" y="6407"/>
                  </a:cubicBezTo>
                  <a:cubicBezTo>
                    <a:pt x="10931" y="6740"/>
                    <a:pt x="10884" y="7097"/>
                    <a:pt x="10788" y="7431"/>
                  </a:cubicBezTo>
                  <a:cubicBezTo>
                    <a:pt x="10765" y="7502"/>
                    <a:pt x="10812" y="7597"/>
                    <a:pt x="10908" y="7621"/>
                  </a:cubicBezTo>
                  <a:cubicBezTo>
                    <a:pt x="10928" y="7632"/>
                    <a:pt x="10949" y="7636"/>
                    <a:pt x="10969" y="7636"/>
                  </a:cubicBezTo>
                  <a:cubicBezTo>
                    <a:pt x="11041" y="7636"/>
                    <a:pt x="11103" y="7577"/>
                    <a:pt x="11122" y="7502"/>
                  </a:cubicBezTo>
                  <a:cubicBezTo>
                    <a:pt x="11217" y="7216"/>
                    <a:pt x="11265" y="6907"/>
                    <a:pt x="11289" y="6597"/>
                  </a:cubicBezTo>
                  <a:lnTo>
                    <a:pt x="11574" y="6597"/>
                  </a:lnTo>
                  <a:cubicBezTo>
                    <a:pt x="11693" y="6597"/>
                    <a:pt x="11765" y="6526"/>
                    <a:pt x="11836" y="6407"/>
                  </a:cubicBezTo>
                  <a:cubicBezTo>
                    <a:pt x="11979" y="6240"/>
                    <a:pt x="11979" y="6121"/>
                    <a:pt x="11884" y="6026"/>
                  </a:cubicBezTo>
                  <a:lnTo>
                    <a:pt x="11384" y="5311"/>
                  </a:lnTo>
                  <a:cubicBezTo>
                    <a:pt x="11265" y="4144"/>
                    <a:pt x="10765" y="3073"/>
                    <a:pt x="9955" y="2239"/>
                  </a:cubicBezTo>
                  <a:cubicBezTo>
                    <a:pt x="9074" y="1287"/>
                    <a:pt x="7883" y="691"/>
                    <a:pt x="6573" y="572"/>
                  </a:cubicBezTo>
                  <a:lnTo>
                    <a:pt x="6573" y="310"/>
                  </a:lnTo>
                  <a:cubicBezTo>
                    <a:pt x="6573" y="215"/>
                    <a:pt x="6526" y="96"/>
                    <a:pt x="6430" y="72"/>
                  </a:cubicBezTo>
                  <a:cubicBezTo>
                    <a:pt x="6371" y="24"/>
                    <a:pt x="6311" y="1"/>
                    <a:pt x="62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3" name="Google Shape;3433;p55"/>
          <p:cNvGrpSpPr/>
          <p:nvPr/>
        </p:nvGrpSpPr>
        <p:grpSpPr>
          <a:xfrm>
            <a:off x="1098221" y="3572345"/>
            <a:ext cx="291147" cy="355755"/>
            <a:chOff x="1745908" y="3572345"/>
            <a:chExt cx="291147" cy="355755"/>
          </a:xfrm>
        </p:grpSpPr>
        <p:sp>
          <p:nvSpPr>
            <p:cNvPr id="3434" name="Google Shape;3434;p55"/>
            <p:cNvSpPr/>
            <p:nvPr/>
          </p:nvSpPr>
          <p:spPr>
            <a:xfrm>
              <a:off x="1750172" y="3658272"/>
              <a:ext cx="118604" cy="265026"/>
            </a:xfrm>
            <a:custGeom>
              <a:rect b="b" l="l" r="r" t="t"/>
              <a:pathLst>
                <a:path extrusionOk="0" h="8889" w="3978">
                  <a:moveTo>
                    <a:pt x="1906" y="0"/>
                  </a:moveTo>
                  <a:cubicBezTo>
                    <a:pt x="1668" y="0"/>
                    <a:pt x="1" y="119"/>
                    <a:pt x="1" y="1905"/>
                  </a:cubicBezTo>
                  <a:lnTo>
                    <a:pt x="1" y="3763"/>
                  </a:lnTo>
                  <a:cubicBezTo>
                    <a:pt x="1" y="3787"/>
                    <a:pt x="1" y="3810"/>
                    <a:pt x="25" y="3810"/>
                  </a:cubicBezTo>
                  <a:cubicBezTo>
                    <a:pt x="150" y="3936"/>
                    <a:pt x="282" y="3988"/>
                    <a:pt x="400" y="3988"/>
                  </a:cubicBezTo>
                  <a:cubicBezTo>
                    <a:pt x="617" y="3988"/>
                    <a:pt x="787" y="3812"/>
                    <a:pt x="787" y="3596"/>
                  </a:cubicBezTo>
                  <a:lnTo>
                    <a:pt x="787" y="8526"/>
                  </a:lnTo>
                  <a:cubicBezTo>
                    <a:pt x="787" y="8549"/>
                    <a:pt x="834" y="8573"/>
                    <a:pt x="834" y="8597"/>
                  </a:cubicBezTo>
                  <a:cubicBezTo>
                    <a:pt x="1021" y="8792"/>
                    <a:pt x="1219" y="8872"/>
                    <a:pt x="1398" y="8872"/>
                  </a:cubicBezTo>
                  <a:cubicBezTo>
                    <a:pt x="1680" y="8872"/>
                    <a:pt x="1912" y="8671"/>
                    <a:pt x="1966" y="8405"/>
                  </a:cubicBezTo>
                  <a:lnTo>
                    <a:pt x="1966" y="8405"/>
                  </a:lnTo>
                  <a:cubicBezTo>
                    <a:pt x="2024" y="8680"/>
                    <a:pt x="2282" y="8888"/>
                    <a:pt x="2585" y="8888"/>
                  </a:cubicBezTo>
                  <a:cubicBezTo>
                    <a:pt x="2612" y="8888"/>
                    <a:pt x="2640" y="8886"/>
                    <a:pt x="2668" y="8883"/>
                  </a:cubicBezTo>
                  <a:cubicBezTo>
                    <a:pt x="2930" y="8811"/>
                    <a:pt x="3168" y="8549"/>
                    <a:pt x="3168" y="8288"/>
                  </a:cubicBezTo>
                  <a:lnTo>
                    <a:pt x="3168" y="3596"/>
                  </a:lnTo>
                  <a:cubicBezTo>
                    <a:pt x="3168" y="3809"/>
                    <a:pt x="3340" y="3984"/>
                    <a:pt x="3564" y="3984"/>
                  </a:cubicBezTo>
                  <a:cubicBezTo>
                    <a:pt x="3590" y="3984"/>
                    <a:pt x="3617" y="3982"/>
                    <a:pt x="3644" y="3977"/>
                  </a:cubicBezTo>
                  <a:cubicBezTo>
                    <a:pt x="3835" y="3953"/>
                    <a:pt x="3978" y="3787"/>
                    <a:pt x="3978" y="3596"/>
                  </a:cubicBezTo>
                  <a:lnTo>
                    <a:pt x="3978" y="2001"/>
                  </a:lnTo>
                  <a:cubicBezTo>
                    <a:pt x="3954" y="857"/>
                    <a:pt x="3073" y="0"/>
                    <a:pt x="195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55"/>
            <p:cNvSpPr/>
            <p:nvPr/>
          </p:nvSpPr>
          <p:spPr>
            <a:xfrm>
              <a:off x="1784251" y="3903921"/>
              <a:ext cx="17800" cy="17800"/>
            </a:xfrm>
            <a:custGeom>
              <a:rect b="b" l="l" r="r" t="t"/>
              <a:pathLst>
                <a:path extrusionOk="0" h="597" w="597">
                  <a:moveTo>
                    <a:pt x="358" y="1"/>
                  </a:moveTo>
                  <a:cubicBezTo>
                    <a:pt x="358" y="168"/>
                    <a:pt x="310" y="310"/>
                    <a:pt x="191" y="430"/>
                  </a:cubicBezTo>
                  <a:cubicBezTo>
                    <a:pt x="144" y="477"/>
                    <a:pt x="72" y="501"/>
                    <a:pt x="1" y="549"/>
                  </a:cubicBezTo>
                  <a:cubicBezTo>
                    <a:pt x="96" y="572"/>
                    <a:pt x="168" y="596"/>
                    <a:pt x="239" y="596"/>
                  </a:cubicBezTo>
                  <a:cubicBezTo>
                    <a:pt x="382" y="596"/>
                    <a:pt x="525" y="572"/>
                    <a:pt x="596" y="477"/>
                  </a:cubicBezTo>
                  <a:cubicBezTo>
                    <a:pt x="501" y="358"/>
                    <a:pt x="382" y="191"/>
                    <a:pt x="35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55"/>
            <p:cNvSpPr/>
            <p:nvPr/>
          </p:nvSpPr>
          <p:spPr>
            <a:xfrm>
              <a:off x="1821192" y="3707975"/>
              <a:ext cx="24150" cy="213028"/>
            </a:xfrm>
            <a:custGeom>
              <a:rect b="b" l="l" r="r" t="t"/>
              <a:pathLst>
                <a:path extrusionOk="0" h="7145" w="810">
                  <a:moveTo>
                    <a:pt x="810" y="0"/>
                  </a:moveTo>
                  <a:cubicBezTo>
                    <a:pt x="548" y="0"/>
                    <a:pt x="357" y="214"/>
                    <a:pt x="357" y="453"/>
                  </a:cubicBezTo>
                  <a:lnTo>
                    <a:pt x="357" y="6549"/>
                  </a:lnTo>
                  <a:cubicBezTo>
                    <a:pt x="357" y="6787"/>
                    <a:pt x="215" y="7002"/>
                    <a:pt x="0" y="7073"/>
                  </a:cubicBezTo>
                  <a:cubicBezTo>
                    <a:pt x="48" y="7121"/>
                    <a:pt x="143" y="7144"/>
                    <a:pt x="238" y="7144"/>
                  </a:cubicBezTo>
                  <a:cubicBezTo>
                    <a:pt x="524" y="7144"/>
                    <a:pt x="810" y="6882"/>
                    <a:pt x="810" y="6549"/>
                  </a:cubicBezTo>
                  <a:lnTo>
                    <a:pt x="81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55"/>
            <p:cNvSpPr/>
            <p:nvPr/>
          </p:nvSpPr>
          <p:spPr>
            <a:xfrm>
              <a:off x="1802021" y="3658272"/>
              <a:ext cx="66040" cy="117889"/>
            </a:xfrm>
            <a:custGeom>
              <a:rect b="b" l="l" r="r" t="t"/>
              <a:pathLst>
                <a:path extrusionOk="0" h="3954" w="2215">
                  <a:moveTo>
                    <a:pt x="0" y="0"/>
                  </a:moveTo>
                  <a:cubicBezTo>
                    <a:pt x="1000" y="119"/>
                    <a:pt x="1739" y="953"/>
                    <a:pt x="1739" y="1977"/>
                  </a:cubicBezTo>
                  <a:lnTo>
                    <a:pt x="1739" y="3572"/>
                  </a:lnTo>
                  <a:cubicBezTo>
                    <a:pt x="1739" y="3668"/>
                    <a:pt x="1667" y="3787"/>
                    <a:pt x="1620" y="3834"/>
                  </a:cubicBezTo>
                  <a:lnTo>
                    <a:pt x="1596" y="3882"/>
                  </a:lnTo>
                  <a:cubicBezTo>
                    <a:pt x="1643" y="3929"/>
                    <a:pt x="1739" y="3953"/>
                    <a:pt x="1834" y="3953"/>
                  </a:cubicBezTo>
                  <a:cubicBezTo>
                    <a:pt x="1929" y="3953"/>
                    <a:pt x="2024" y="3906"/>
                    <a:pt x="2096" y="3834"/>
                  </a:cubicBezTo>
                  <a:cubicBezTo>
                    <a:pt x="2191" y="3787"/>
                    <a:pt x="2215" y="3691"/>
                    <a:pt x="2215" y="3572"/>
                  </a:cubicBezTo>
                  <a:lnTo>
                    <a:pt x="2215" y="1977"/>
                  </a:lnTo>
                  <a:cubicBezTo>
                    <a:pt x="2215" y="857"/>
                    <a:pt x="1358" y="0"/>
                    <a:pt x="23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5"/>
            <p:cNvSpPr/>
            <p:nvPr/>
          </p:nvSpPr>
          <p:spPr>
            <a:xfrm>
              <a:off x="1914901" y="3796019"/>
              <a:ext cx="113625" cy="124984"/>
            </a:xfrm>
            <a:custGeom>
              <a:rect b="b" l="l" r="r" t="t"/>
              <a:pathLst>
                <a:path extrusionOk="0" h="4192" w="3811">
                  <a:moveTo>
                    <a:pt x="72" y="0"/>
                  </a:moveTo>
                  <a:cubicBezTo>
                    <a:pt x="25" y="0"/>
                    <a:pt x="1" y="24"/>
                    <a:pt x="1" y="48"/>
                  </a:cubicBezTo>
                  <a:lnTo>
                    <a:pt x="1" y="4191"/>
                  </a:lnTo>
                  <a:lnTo>
                    <a:pt x="3811" y="4191"/>
                  </a:lnTo>
                  <a:lnTo>
                    <a:pt x="3811" y="48"/>
                  </a:lnTo>
                  <a:cubicBezTo>
                    <a:pt x="3811" y="24"/>
                    <a:pt x="3787" y="0"/>
                    <a:pt x="376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55"/>
            <p:cNvSpPr/>
            <p:nvPr/>
          </p:nvSpPr>
          <p:spPr>
            <a:xfrm>
              <a:off x="2012904" y="3796019"/>
              <a:ext cx="15623" cy="124984"/>
            </a:xfrm>
            <a:custGeom>
              <a:rect b="b" l="l" r="r" t="t"/>
              <a:pathLst>
                <a:path extrusionOk="0" h="4192" w="524">
                  <a:moveTo>
                    <a:pt x="0" y="0"/>
                  </a:moveTo>
                  <a:cubicBezTo>
                    <a:pt x="24" y="0"/>
                    <a:pt x="48" y="24"/>
                    <a:pt x="48" y="48"/>
                  </a:cubicBezTo>
                  <a:lnTo>
                    <a:pt x="48" y="4191"/>
                  </a:lnTo>
                  <a:lnTo>
                    <a:pt x="524" y="4191"/>
                  </a:lnTo>
                  <a:lnTo>
                    <a:pt x="524" y="48"/>
                  </a:lnTo>
                  <a:cubicBezTo>
                    <a:pt x="524" y="24"/>
                    <a:pt x="500" y="0"/>
                    <a:pt x="47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55"/>
            <p:cNvSpPr/>
            <p:nvPr/>
          </p:nvSpPr>
          <p:spPr>
            <a:xfrm>
              <a:off x="1779987" y="3578725"/>
              <a:ext cx="58974" cy="58259"/>
            </a:xfrm>
            <a:custGeom>
              <a:rect b="b" l="l" r="r" t="t"/>
              <a:pathLst>
                <a:path extrusionOk="0" h="1954" w="1978">
                  <a:moveTo>
                    <a:pt x="1001" y="1"/>
                  </a:moveTo>
                  <a:cubicBezTo>
                    <a:pt x="453" y="1"/>
                    <a:pt x="1" y="430"/>
                    <a:pt x="1" y="977"/>
                  </a:cubicBezTo>
                  <a:cubicBezTo>
                    <a:pt x="1" y="1525"/>
                    <a:pt x="453" y="1954"/>
                    <a:pt x="1001" y="1954"/>
                  </a:cubicBezTo>
                  <a:cubicBezTo>
                    <a:pt x="1525" y="1954"/>
                    <a:pt x="1978" y="1525"/>
                    <a:pt x="1978" y="977"/>
                  </a:cubicBezTo>
                  <a:cubicBezTo>
                    <a:pt x="1978" y="430"/>
                    <a:pt x="1525" y="1"/>
                    <a:pt x="10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5"/>
            <p:cNvSpPr/>
            <p:nvPr/>
          </p:nvSpPr>
          <p:spPr>
            <a:xfrm>
              <a:off x="1789230" y="3579441"/>
              <a:ext cx="49731" cy="57543"/>
            </a:xfrm>
            <a:custGeom>
              <a:rect b="b" l="l" r="r" t="t"/>
              <a:pathLst>
                <a:path extrusionOk="0" h="1930" w="1668">
                  <a:moveTo>
                    <a:pt x="929" y="1"/>
                  </a:moveTo>
                  <a:cubicBezTo>
                    <a:pt x="1120" y="167"/>
                    <a:pt x="1239" y="406"/>
                    <a:pt x="1239" y="715"/>
                  </a:cubicBezTo>
                  <a:cubicBezTo>
                    <a:pt x="1239" y="1239"/>
                    <a:pt x="810" y="1692"/>
                    <a:pt x="263" y="1692"/>
                  </a:cubicBezTo>
                  <a:cubicBezTo>
                    <a:pt x="167" y="1692"/>
                    <a:pt x="96" y="1692"/>
                    <a:pt x="1" y="1668"/>
                  </a:cubicBezTo>
                  <a:lnTo>
                    <a:pt x="1" y="1668"/>
                  </a:lnTo>
                  <a:cubicBezTo>
                    <a:pt x="167" y="1834"/>
                    <a:pt x="405" y="1930"/>
                    <a:pt x="691" y="1930"/>
                  </a:cubicBezTo>
                  <a:cubicBezTo>
                    <a:pt x="1215" y="1930"/>
                    <a:pt x="1668" y="1477"/>
                    <a:pt x="1668" y="953"/>
                  </a:cubicBezTo>
                  <a:cubicBezTo>
                    <a:pt x="1668" y="501"/>
                    <a:pt x="1358" y="120"/>
                    <a:pt x="92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5"/>
            <p:cNvSpPr/>
            <p:nvPr/>
          </p:nvSpPr>
          <p:spPr>
            <a:xfrm>
              <a:off x="1909952" y="3791756"/>
              <a:ext cx="124984" cy="136344"/>
            </a:xfrm>
            <a:custGeom>
              <a:rect b="b" l="l" r="r" t="t"/>
              <a:pathLst>
                <a:path extrusionOk="0" h="4573" w="4192">
                  <a:moveTo>
                    <a:pt x="238" y="0"/>
                  </a:moveTo>
                  <a:cubicBezTo>
                    <a:pt x="119" y="0"/>
                    <a:pt x="0" y="119"/>
                    <a:pt x="0" y="238"/>
                  </a:cubicBezTo>
                  <a:lnTo>
                    <a:pt x="0" y="4406"/>
                  </a:lnTo>
                  <a:cubicBezTo>
                    <a:pt x="0" y="4477"/>
                    <a:pt x="95" y="4573"/>
                    <a:pt x="167" y="4573"/>
                  </a:cubicBezTo>
                  <a:lnTo>
                    <a:pt x="762" y="4573"/>
                  </a:lnTo>
                  <a:cubicBezTo>
                    <a:pt x="857" y="4573"/>
                    <a:pt x="929" y="4525"/>
                    <a:pt x="953" y="4430"/>
                  </a:cubicBezTo>
                  <a:cubicBezTo>
                    <a:pt x="976" y="4311"/>
                    <a:pt x="881" y="4215"/>
                    <a:pt x="762" y="4215"/>
                  </a:cubicBezTo>
                  <a:lnTo>
                    <a:pt x="357" y="4215"/>
                  </a:lnTo>
                  <a:lnTo>
                    <a:pt x="357" y="357"/>
                  </a:lnTo>
                  <a:lnTo>
                    <a:pt x="3834" y="357"/>
                  </a:lnTo>
                  <a:lnTo>
                    <a:pt x="3834" y="4215"/>
                  </a:lnTo>
                  <a:lnTo>
                    <a:pt x="1572" y="4215"/>
                  </a:lnTo>
                  <a:cubicBezTo>
                    <a:pt x="1477" y="4215"/>
                    <a:pt x="1429" y="4287"/>
                    <a:pt x="1405" y="4358"/>
                  </a:cubicBezTo>
                  <a:cubicBezTo>
                    <a:pt x="1357" y="4477"/>
                    <a:pt x="1453" y="4573"/>
                    <a:pt x="1572" y="4573"/>
                  </a:cubicBezTo>
                  <a:lnTo>
                    <a:pt x="4025" y="4573"/>
                  </a:lnTo>
                  <a:cubicBezTo>
                    <a:pt x="4096" y="4573"/>
                    <a:pt x="4191" y="4477"/>
                    <a:pt x="4191" y="4406"/>
                  </a:cubicBezTo>
                  <a:lnTo>
                    <a:pt x="4191" y="238"/>
                  </a:lnTo>
                  <a:cubicBezTo>
                    <a:pt x="4168" y="72"/>
                    <a:pt x="4072" y="0"/>
                    <a:pt x="3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5"/>
            <p:cNvSpPr/>
            <p:nvPr/>
          </p:nvSpPr>
          <p:spPr>
            <a:xfrm>
              <a:off x="1946148" y="3714295"/>
              <a:ext cx="35539" cy="54770"/>
            </a:xfrm>
            <a:custGeom>
              <a:rect b="b" l="l" r="r" t="t"/>
              <a:pathLst>
                <a:path extrusionOk="0" h="1837" w="1192">
                  <a:moveTo>
                    <a:pt x="557" y="325"/>
                  </a:moveTo>
                  <a:cubicBezTo>
                    <a:pt x="577" y="325"/>
                    <a:pt x="598" y="329"/>
                    <a:pt x="620" y="336"/>
                  </a:cubicBezTo>
                  <a:cubicBezTo>
                    <a:pt x="739" y="336"/>
                    <a:pt x="834" y="455"/>
                    <a:pt x="834" y="574"/>
                  </a:cubicBezTo>
                  <a:lnTo>
                    <a:pt x="834" y="1217"/>
                  </a:lnTo>
                  <a:cubicBezTo>
                    <a:pt x="834" y="1336"/>
                    <a:pt x="739" y="1455"/>
                    <a:pt x="620" y="1455"/>
                  </a:cubicBezTo>
                  <a:cubicBezTo>
                    <a:pt x="477" y="1455"/>
                    <a:pt x="358" y="1360"/>
                    <a:pt x="358" y="1217"/>
                  </a:cubicBezTo>
                  <a:lnTo>
                    <a:pt x="358" y="574"/>
                  </a:lnTo>
                  <a:cubicBezTo>
                    <a:pt x="358" y="432"/>
                    <a:pt x="444" y="325"/>
                    <a:pt x="557" y="325"/>
                  </a:cubicBezTo>
                  <a:close/>
                  <a:moveTo>
                    <a:pt x="614" y="1"/>
                  </a:moveTo>
                  <a:cubicBezTo>
                    <a:pt x="600" y="1"/>
                    <a:pt x="586" y="1"/>
                    <a:pt x="572" y="2"/>
                  </a:cubicBezTo>
                  <a:cubicBezTo>
                    <a:pt x="263" y="26"/>
                    <a:pt x="1" y="264"/>
                    <a:pt x="1" y="598"/>
                  </a:cubicBezTo>
                  <a:lnTo>
                    <a:pt x="1" y="1241"/>
                  </a:lnTo>
                  <a:cubicBezTo>
                    <a:pt x="1" y="1550"/>
                    <a:pt x="239" y="1812"/>
                    <a:pt x="572" y="1836"/>
                  </a:cubicBezTo>
                  <a:cubicBezTo>
                    <a:pt x="905" y="1836"/>
                    <a:pt x="1191" y="1574"/>
                    <a:pt x="1191" y="1217"/>
                  </a:cubicBezTo>
                  <a:lnTo>
                    <a:pt x="1191" y="598"/>
                  </a:lnTo>
                  <a:cubicBezTo>
                    <a:pt x="1191" y="256"/>
                    <a:pt x="929" y="1"/>
                    <a:pt x="6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55"/>
            <p:cNvSpPr/>
            <p:nvPr/>
          </p:nvSpPr>
          <p:spPr>
            <a:xfrm>
              <a:off x="1902826" y="3714087"/>
              <a:ext cx="37686" cy="52832"/>
            </a:xfrm>
            <a:custGeom>
              <a:rect b="b" l="l" r="r" t="t"/>
              <a:pathLst>
                <a:path extrusionOk="0" h="1772" w="1264">
                  <a:moveTo>
                    <a:pt x="715" y="533"/>
                  </a:moveTo>
                  <a:lnTo>
                    <a:pt x="715" y="986"/>
                  </a:lnTo>
                  <a:lnTo>
                    <a:pt x="477" y="986"/>
                  </a:lnTo>
                  <a:cubicBezTo>
                    <a:pt x="572" y="843"/>
                    <a:pt x="644" y="652"/>
                    <a:pt x="715" y="533"/>
                  </a:cubicBezTo>
                  <a:close/>
                  <a:moveTo>
                    <a:pt x="811" y="1"/>
                  </a:moveTo>
                  <a:cubicBezTo>
                    <a:pt x="733" y="1"/>
                    <a:pt x="651" y="32"/>
                    <a:pt x="596" y="105"/>
                  </a:cubicBezTo>
                  <a:cubicBezTo>
                    <a:pt x="501" y="176"/>
                    <a:pt x="144" y="867"/>
                    <a:pt x="25" y="1081"/>
                  </a:cubicBezTo>
                  <a:cubicBezTo>
                    <a:pt x="1" y="1105"/>
                    <a:pt x="1" y="1129"/>
                    <a:pt x="1" y="1200"/>
                  </a:cubicBezTo>
                  <a:cubicBezTo>
                    <a:pt x="1" y="1272"/>
                    <a:pt x="72" y="1343"/>
                    <a:pt x="168" y="1343"/>
                  </a:cubicBezTo>
                  <a:lnTo>
                    <a:pt x="715" y="1343"/>
                  </a:lnTo>
                  <a:lnTo>
                    <a:pt x="715" y="1581"/>
                  </a:lnTo>
                  <a:cubicBezTo>
                    <a:pt x="715" y="1676"/>
                    <a:pt x="787" y="1772"/>
                    <a:pt x="882" y="1772"/>
                  </a:cubicBezTo>
                  <a:cubicBezTo>
                    <a:pt x="977" y="1772"/>
                    <a:pt x="1073" y="1676"/>
                    <a:pt x="1073" y="1581"/>
                  </a:cubicBezTo>
                  <a:lnTo>
                    <a:pt x="1073" y="1343"/>
                  </a:lnTo>
                  <a:cubicBezTo>
                    <a:pt x="1144" y="1343"/>
                    <a:pt x="1215" y="1295"/>
                    <a:pt x="1239" y="1200"/>
                  </a:cubicBezTo>
                  <a:cubicBezTo>
                    <a:pt x="1263" y="1081"/>
                    <a:pt x="1192" y="986"/>
                    <a:pt x="1073" y="986"/>
                  </a:cubicBezTo>
                  <a:lnTo>
                    <a:pt x="1073" y="248"/>
                  </a:lnTo>
                  <a:cubicBezTo>
                    <a:pt x="1073" y="129"/>
                    <a:pt x="977" y="33"/>
                    <a:pt x="882" y="9"/>
                  </a:cubicBezTo>
                  <a:cubicBezTo>
                    <a:pt x="860" y="4"/>
                    <a:pt x="836" y="1"/>
                    <a:pt x="81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55"/>
            <p:cNvSpPr/>
            <p:nvPr/>
          </p:nvSpPr>
          <p:spPr>
            <a:xfrm>
              <a:off x="2000114" y="3711970"/>
              <a:ext cx="29129" cy="55665"/>
            </a:xfrm>
            <a:custGeom>
              <a:rect b="b" l="l" r="r" t="t"/>
              <a:pathLst>
                <a:path extrusionOk="0" h="1867" w="977">
                  <a:moveTo>
                    <a:pt x="815" y="0"/>
                  </a:moveTo>
                  <a:cubicBezTo>
                    <a:pt x="744" y="0"/>
                    <a:pt x="680" y="31"/>
                    <a:pt x="643" y="104"/>
                  </a:cubicBezTo>
                  <a:lnTo>
                    <a:pt x="0" y="1605"/>
                  </a:lnTo>
                  <a:cubicBezTo>
                    <a:pt x="0" y="1747"/>
                    <a:pt x="48" y="1843"/>
                    <a:pt x="120" y="1867"/>
                  </a:cubicBezTo>
                  <a:lnTo>
                    <a:pt x="191" y="1867"/>
                  </a:lnTo>
                  <a:cubicBezTo>
                    <a:pt x="239" y="1867"/>
                    <a:pt x="310" y="1843"/>
                    <a:pt x="334" y="1747"/>
                  </a:cubicBezTo>
                  <a:lnTo>
                    <a:pt x="953" y="247"/>
                  </a:lnTo>
                  <a:cubicBezTo>
                    <a:pt x="977" y="176"/>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55"/>
            <p:cNvSpPr/>
            <p:nvPr/>
          </p:nvSpPr>
          <p:spPr>
            <a:xfrm>
              <a:off x="1994419" y="3717903"/>
              <a:ext cx="12105" cy="12105"/>
            </a:xfrm>
            <a:custGeom>
              <a:rect b="b" l="l" r="r" t="t"/>
              <a:pathLst>
                <a:path extrusionOk="0" h="406" w="406">
                  <a:moveTo>
                    <a:pt x="191" y="1"/>
                  </a:moveTo>
                  <a:cubicBezTo>
                    <a:pt x="72" y="1"/>
                    <a:pt x="1" y="96"/>
                    <a:pt x="1" y="191"/>
                  </a:cubicBezTo>
                  <a:cubicBezTo>
                    <a:pt x="1" y="310"/>
                    <a:pt x="72" y="405"/>
                    <a:pt x="191" y="405"/>
                  </a:cubicBezTo>
                  <a:cubicBezTo>
                    <a:pt x="311" y="405"/>
                    <a:pt x="406" y="310"/>
                    <a:pt x="406" y="191"/>
                  </a:cubicBezTo>
                  <a:cubicBezTo>
                    <a:pt x="406" y="96"/>
                    <a:pt x="311"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55"/>
            <p:cNvSpPr/>
            <p:nvPr/>
          </p:nvSpPr>
          <p:spPr>
            <a:xfrm>
              <a:off x="2024264" y="3752698"/>
              <a:ext cx="12791" cy="12105"/>
            </a:xfrm>
            <a:custGeom>
              <a:rect b="b" l="l" r="r" t="t"/>
              <a:pathLst>
                <a:path extrusionOk="0" h="406" w="429">
                  <a:moveTo>
                    <a:pt x="214" y="0"/>
                  </a:moveTo>
                  <a:cubicBezTo>
                    <a:pt x="95" y="0"/>
                    <a:pt x="0" y="72"/>
                    <a:pt x="0" y="191"/>
                  </a:cubicBezTo>
                  <a:cubicBezTo>
                    <a:pt x="0" y="310"/>
                    <a:pt x="95" y="405"/>
                    <a:pt x="214" y="405"/>
                  </a:cubicBezTo>
                  <a:cubicBezTo>
                    <a:pt x="334" y="405"/>
                    <a:pt x="429" y="310"/>
                    <a:pt x="429" y="191"/>
                  </a:cubicBezTo>
                  <a:cubicBezTo>
                    <a:pt x="429" y="72"/>
                    <a:pt x="334" y="0"/>
                    <a:pt x="21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55"/>
            <p:cNvSpPr/>
            <p:nvPr/>
          </p:nvSpPr>
          <p:spPr>
            <a:xfrm>
              <a:off x="1745908" y="3653293"/>
              <a:ext cx="128562" cy="274417"/>
            </a:xfrm>
            <a:custGeom>
              <a:rect b="b" l="l" r="r" t="t"/>
              <a:pathLst>
                <a:path extrusionOk="0" h="9204" w="4312">
                  <a:moveTo>
                    <a:pt x="2073" y="0"/>
                  </a:moveTo>
                  <a:cubicBezTo>
                    <a:pt x="1358" y="0"/>
                    <a:pt x="25" y="429"/>
                    <a:pt x="25" y="2048"/>
                  </a:cubicBezTo>
                  <a:lnTo>
                    <a:pt x="25" y="3025"/>
                  </a:lnTo>
                  <a:lnTo>
                    <a:pt x="25" y="3501"/>
                  </a:lnTo>
                  <a:cubicBezTo>
                    <a:pt x="25" y="3620"/>
                    <a:pt x="1" y="3739"/>
                    <a:pt x="25" y="3858"/>
                  </a:cubicBezTo>
                  <a:cubicBezTo>
                    <a:pt x="43" y="4139"/>
                    <a:pt x="312" y="4332"/>
                    <a:pt x="577" y="4332"/>
                  </a:cubicBezTo>
                  <a:cubicBezTo>
                    <a:pt x="649" y="4332"/>
                    <a:pt x="721" y="4318"/>
                    <a:pt x="787" y="4287"/>
                  </a:cubicBezTo>
                  <a:lnTo>
                    <a:pt x="787" y="8407"/>
                  </a:lnTo>
                  <a:cubicBezTo>
                    <a:pt x="787" y="8812"/>
                    <a:pt x="1073" y="9121"/>
                    <a:pt x="1406" y="9193"/>
                  </a:cubicBezTo>
                  <a:cubicBezTo>
                    <a:pt x="1452" y="9200"/>
                    <a:pt x="1497" y="9203"/>
                    <a:pt x="1541" y="9203"/>
                  </a:cubicBezTo>
                  <a:cubicBezTo>
                    <a:pt x="1792" y="9203"/>
                    <a:pt x="2006" y="9093"/>
                    <a:pt x="2168" y="8931"/>
                  </a:cubicBezTo>
                  <a:cubicBezTo>
                    <a:pt x="2310" y="9093"/>
                    <a:pt x="2521" y="9203"/>
                    <a:pt x="2771" y="9203"/>
                  </a:cubicBezTo>
                  <a:cubicBezTo>
                    <a:pt x="2815" y="9203"/>
                    <a:pt x="2860" y="9200"/>
                    <a:pt x="2906" y="9193"/>
                  </a:cubicBezTo>
                  <a:cubicBezTo>
                    <a:pt x="3263" y="9121"/>
                    <a:pt x="3525" y="8812"/>
                    <a:pt x="3525" y="8407"/>
                  </a:cubicBezTo>
                  <a:lnTo>
                    <a:pt x="3525" y="5549"/>
                  </a:lnTo>
                  <a:cubicBezTo>
                    <a:pt x="3525" y="5478"/>
                    <a:pt x="3478" y="5406"/>
                    <a:pt x="3383" y="5382"/>
                  </a:cubicBezTo>
                  <a:cubicBezTo>
                    <a:pt x="3361" y="5374"/>
                    <a:pt x="3340" y="5370"/>
                    <a:pt x="3321" y="5370"/>
                  </a:cubicBezTo>
                  <a:cubicBezTo>
                    <a:pt x="3232" y="5370"/>
                    <a:pt x="3168" y="5452"/>
                    <a:pt x="3168" y="5549"/>
                  </a:cubicBezTo>
                  <a:lnTo>
                    <a:pt x="3168" y="8407"/>
                  </a:lnTo>
                  <a:cubicBezTo>
                    <a:pt x="3168" y="8645"/>
                    <a:pt x="3001" y="8836"/>
                    <a:pt x="2763" y="8836"/>
                  </a:cubicBezTo>
                  <a:cubicBezTo>
                    <a:pt x="2525" y="8836"/>
                    <a:pt x="2311" y="8645"/>
                    <a:pt x="2311" y="8407"/>
                  </a:cubicBezTo>
                  <a:lnTo>
                    <a:pt x="2311" y="3358"/>
                  </a:lnTo>
                  <a:cubicBezTo>
                    <a:pt x="2311" y="3263"/>
                    <a:pt x="2216" y="3168"/>
                    <a:pt x="2120" y="3168"/>
                  </a:cubicBezTo>
                  <a:cubicBezTo>
                    <a:pt x="2049" y="3168"/>
                    <a:pt x="1954" y="3263"/>
                    <a:pt x="1954" y="3358"/>
                  </a:cubicBezTo>
                  <a:lnTo>
                    <a:pt x="1954" y="8407"/>
                  </a:lnTo>
                  <a:cubicBezTo>
                    <a:pt x="1954" y="8645"/>
                    <a:pt x="1739" y="8836"/>
                    <a:pt x="1525" y="8836"/>
                  </a:cubicBezTo>
                  <a:cubicBezTo>
                    <a:pt x="1287" y="8836"/>
                    <a:pt x="1144" y="8621"/>
                    <a:pt x="1144" y="8407"/>
                  </a:cubicBezTo>
                  <a:lnTo>
                    <a:pt x="1144" y="2025"/>
                  </a:lnTo>
                  <a:cubicBezTo>
                    <a:pt x="1144" y="1929"/>
                    <a:pt x="1096" y="1858"/>
                    <a:pt x="1001" y="1834"/>
                  </a:cubicBezTo>
                  <a:cubicBezTo>
                    <a:pt x="989" y="1832"/>
                    <a:pt x="976" y="1830"/>
                    <a:pt x="965" y="1830"/>
                  </a:cubicBezTo>
                  <a:cubicBezTo>
                    <a:pt x="863" y="1830"/>
                    <a:pt x="787" y="1918"/>
                    <a:pt x="787" y="2025"/>
                  </a:cubicBezTo>
                  <a:lnTo>
                    <a:pt x="787" y="3739"/>
                  </a:lnTo>
                  <a:cubicBezTo>
                    <a:pt x="787" y="3835"/>
                    <a:pt x="739" y="3954"/>
                    <a:pt x="620" y="3954"/>
                  </a:cubicBezTo>
                  <a:cubicBezTo>
                    <a:pt x="603" y="3956"/>
                    <a:pt x="586" y="3957"/>
                    <a:pt x="570" y="3957"/>
                  </a:cubicBezTo>
                  <a:cubicBezTo>
                    <a:pt x="430" y="3957"/>
                    <a:pt x="334" y="3867"/>
                    <a:pt x="334" y="3739"/>
                  </a:cubicBezTo>
                  <a:lnTo>
                    <a:pt x="334" y="2144"/>
                  </a:lnTo>
                  <a:cubicBezTo>
                    <a:pt x="334" y="1143"/>
                    <a:pt x="1144" y="358"/>
                    <a:pt x="2120" y="358"/>
                  </a:cubicBezTo>
                  <a:lnTo>
                    <a:pt x="2216" y="358"/>
                  </a:lnTo>
                  <a:cubicBezTo>
                    <a:pt x="3716" y="358"/>
                    <a:pt x="3954" y="1667"/>
                    <a:pt x="3954" y="2072"/>
                  </a:cubicBezTo>
                  <a:lnTo>
                    <a:pt x="3954" y="3858"/>
                  </a:lnTo>
                  <a:lnTo>
                    <a:pt x="3954" y="3882"/>
                  </a:lnTo>
                  <a:cubicBezTo>
                    <a:pt x="3883" y="3962"/>
                    <a:pt x="3803" y="3995"/>
                    <a:pt x="3730" y="3995"/>
                  </a:cubicBezTo>
                  <a:cubicBezTo>
                    <a:pt x="3605" y="3995"/>
                    <a:pt x="3502" y="3898"/>
                    <a:pt x="3502" y="3763"/>
                  </a:cubicBezTo>
                  <a:lnTo>
                    <a:pt x="3502" y="2072"/>
                  </a:lnTo>
                  <a:cubicBezTo>
                    <a:pt x="3502" y="1977"/>
                    <a:pt x="3430" y="1882"/>
                    <a:pt x="3359" y="1882"/>
                  </a:cubicBezTo>
                  <a:cubicBezTo>
                    <a:pt x="3240" y="1882"/>
                    <a:pt x="3144" y="1953"/>
                    <a:pt x="3144" y="2072"/>
                  </a:cubicBezTo>
                  <a:lnTo>
                    <a:pt x="3144" y="4787"/>
                  </a:lnTo>
                  <a:cubicBezTo>
                    <a:pt x="3144" y="4859"/>
                    <a:pt x="3192" y="4954"/>
                    <a:pt x="3287" y="4954"/>
                  </a:cubicBezTo>
                  <a:cubicBezTo>
                    <a:pt x="3406" y="4954"/>
                    <a:pt x="3502" y="4906"/>
                    <a:pt x="3502" y="4787"/>
                  </a:cubicBezTo>
                  <a:lnTo>
                    <a:pt x="3502" y="4263"/>
                  </a:lnTo>
                  <a:cubicBezTo>
                    <a:pt x="3571" y="4298"/>
                    <a:pt x="3654" y="4320"/>
                    <a:pt x="3740" y="4320"/>
                  </a:cubicBezTo>
                  <a:cubicBezTo>
                    <a:pt x="3771" y="4320"/>
                    <a:pt x="3803" y="4317"/>
                    <a:pt x="3835" y="4311"/>
                  </a:cubicBezTo>
                  <a:cubicBezTo>
                    <a:pt x="4097" y="4239"/>
                    <a:pt x="4311" y="4001"/>
                    <a:pt x="4311" y="3739"/>
                  </a:cubicBezTo>
                  <a:lnTo>
                    <a:pt x="4311" y="2144"/>
                  </a:lnTo>
                  <a:cubicBezTo>
                    <a:pt x="4264" y="429"/>
                    <a:pt x="3335" y="0"/>
                    <a:pt x="21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55"/>
            <p:cNvSpPr/>
            <p:nvPr/>
          </p:nvSpPr>
          <p:spPr>
            <a:xfrm>
              <a:off x="1775038" y="3572345"/>
              <a:ext cx="68902" cy="68902"/>
            </a:xfrm>
            <a:custGeom>
              <a:rect b="b" l="l" r="r" t="t"/>
              <a:pathLst>
                <a:path extrusionOk="0" h="2311" w="2311">
                  <a:moveTo>
                    <a:pt x="1167" y="358"/>
                  </a:moveTo>
                  <a:cubicBezTo>
                    <a:pt x="1596" y="358"/>
                    <a:pt x="1953" y="715"/>
                    <a:pt x="1953" y="1167"/>
                  </a:cubicBezTo>
                  <a:cubicBezTo>
                    <a:pt x="1953" y="1596"/>
                    <a:pt x="1596" y="1953"/>
                    <a:pt x="1167" y="1953"/>
                  </a:cubicBezTo>
                  <a:cubicBezTo>
                    <a:pt x="715" y="1953"/>
                    <a:pt x="357" y="1596"/>
                    <a:pt x="357" y="1167"/>
                  </a:cubicBezTo>
                  <a:cubicBezTo>
                    <a:pt x="357" y="715"/>
                    <a:pt x="715" y="358"/>
                    <a:pt x="1167" y="358"/>
                  </a:cubicBezTo>
                  <a:close/>
                  <a:moveTo>
                    <a:pt x="1167" y="1"/>
                  </a:moveTo>
                  <a:cubicBezTo>
                    <a:pt x="524" y="1"/>
                    <a:pt x="0" y="501"/>
                    <a:pt x="0" y="1167"/>
                  </a:cubicBezTo>
                  <a:cubicBezTo>
                    <a:pt x="0" y="1810"/>
                    <a:pt x="524" y="2311"/>
                    <a:pt x="1167" y="2311"/>
                  </a:cubicBezTo>
                  <a:cubicBezTo>
                    <a:pt x="1786" y="2311"/>
                    <a:pt x="2310" y="1810"/>
                    <a:pt x="2310" y="1167"/>
                  </a:cubicBezTo>
                  <a:cubicBezTo>
                    <a:pt x="2310" y="524"/>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0" name="Google Shape;3450;p55"/>
          <p:cNvGrpSpPr/>
          <p:nvPr/>
        </p:nvGrpSpPr>
        <p:grpSpPr>
          <a:xfrm>
            <a:off x="4019702" y="1922930"/>
            <a:ext cx="356470" cy="353636"/>
            <a:chOff x="4362590" y="1922930"/>
            <a:chExt cx="356470" cy="353636"/>
          </a:xfrm>
        </p:grpSpPr>
        <p:sp>
          <p:nvSpPr>
            <p:cNvPr id="3451" name="Google Shape;3451;p55"/>
            <p:cNvSpPr/>
            <p:nvPr/>
          </p:nvSpPr>
          <p:spPr>
            <a:xfrm>
              <a:off x="4455614" y="2013121"/>
              <a:ext cx="172569" cy="171854"/>
            </a:xfrm>
            <a:custGeom>
              <a:rect b="b" l="l" r="r" t="t"/>
              <a:pathLst>
                <a:path extrusionOk="0" h="5764" w="5788">
                  <a:moveTo>
                    <a:pt x="2882" y="0"/>
                  </a:moveTo>
                  <a:cubicBezTo>
                    <a:pt x="1287" y="0"/>
                    <a:pt x="1" y="1286"/>
                    <a:pt x="1" y="2882"/>
                  </a:cubicBezTo>
                  <a:cubicBezTo>
                    <a:pt x="1" y="4477"/>
                    <a:pt x="1287" y="5763"/>
                    <a:pt x="2882" y="5763"/>
                  </a:cubicBezTo>
                  <a:cubicBezTo>
                    <a:pt x="4478" y="5763"/>
                    <a:pt x="5787" y="4477"/>
                    <a:pt x="5787" y="2882"/>
                  </a:cubicBezTo>
                  <a:cubicBezTo>
                    <a:pt x="5787" y="1286"/>
                    <a:pt x="4478"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5"/>
            <p:cNvSpPr/>
            <p:nvPr/>
          </p:nvSpPr>
          <p:spPr>
            <a:xfrm>
              <a:off x="4501052" y="2018071"/>
              <a:ext cx="127131" cy="166904"/>
            </a:xfrm>
            <a:custGeom>
              <a:rect b="b" l="l" r="r" t="t"/>
              <a:pathLst>
                <a:path extrusionOk="0" h="5598" w="4264">
                  <a:moveTo>
                    <a:pt x="2287" y="1"/>
                  </a:moveTo>
                  <a:lnTo>
                    <a:pt x="2287" y="1"/>
                  </a:lnTo>
                  <a:cubicBezTo>
                    <a:pt x="3192" y="477"/>
                    <a:pt x="3811" y="1430"/>
                    <a:pt x="3811" y="2525"/>
                  </a:cubicBezTo>
                  <a:cubicBezTo>
                    <a:pt x="3811" y="4145"/>
                    <a:pt x="2501" y="5431"/>
                    <a:pt x="929" y="5431"/>
                  </a:cubicBezTo>
                  <a:cubicBezTo>
                    <a:pt x="596" y="5431"/>
                    <a:pt x="286" y="5359"/>
                    <a:pt x="1" y="5264"/>
                  </a:cubicBezTo>
                  <a:lnTo>
                    <a:pt x="1" y="5264"/>
                  </a:lnTo>
                  <a:cubicBezTo>
                    <a:pt x="405" y="5478"/>
                    <a:pt x="882" y="5597"/>
                    <a:pt x="1358" y="5597"/>
                  </a:cubicBezTo>
                  <a:cubicBezTo>
                    <a:pt x="2977" y="5597"/>
                    <a:pt x="4263" y="4288"/>
                    <a:pt x="4263" y="2716"/>
                  </a:cubicBezTo>
                  <a:cubicBezTo>
                    <a:pt x="4263" y="1454"/>
                    <a:pt x="3430" y="382"/>
                    <a:pt x="228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55"/>
            <p:cNvSpPr/>
            <p:nvPr/>
          </p:nvSpPr>
          <p:spPr>
            <a:xfrm>
              <a:off x="4555018" y="1929340"/>
              <a:ext cx="159063" cy="341531"/>
            </a:xfrm>
            <a:custGeom>
              <a:rect b="b" l="l" r="r" t="t"/>
              <a:pathLst>
                <a:path extrusionOk="0" h="11455" w="5335">
                  <a:moveTo>
                    <a:pt x="215" y="0"/>
                  </a:moveTo>
                  <a:cubicBezTo>
                    <a:pt x="143" y="0"/>
                    <a:pt x="120" y="24"/>
                    <a:pt x="120" y="72"/>
                  </a:cubicBezTo>
                  <a:lnTo>
                    <a:pt x="120" y="1596"/>
                  </a:lnTo>
                  <a:cubicBezTo>
                    <a:pt x="120" y="1643"/>
                    <a:pt x="143" y="1667"/>
                    <a:pt x="191" y="1667"/>
                  </a:cubicBezTo>
                  <a:cubicBezTo>
                    <a:pt x="2168" y="1953"/>
                    <a:pt x="3692" y="3668"/>
                    <a:pt x="3692" y="5739"/>
                  </a:cubicBezTo>
                  <a:cubicBezTo>
                    <a:pt x="3692" y="7859"/>
                    <a:pt x="2120" y="9621"/>
                    <a:pt x="72" y="9859"/>
                  </a:cubicBezTo>
                  <a:cubicBezTo>
                    <a:pt x="24" y="9859"/>
                    <a:pt x="1" y="9883"/>
                    <a:pt x="1" y="9907"/>
                  </a:cubicBezTo>
                  <a:lnTo>
                    <a:pt x="1" y="11407"/>
                  </a:lnTo>
                  <a:cubicBezTo>
                    <a:pt x="1" y="11431"/>
                    <a:pt x="72" y="11455"/>
                    <a:pt x="96" y="11455"/>
                  </a:cubicBezTo>
                  <a:cubicBezTo>
                    <a:pt x="3001" y="11193"/>
                    <a:pt x="5335" y="8716"/>
                    <a:pt x="5335" y="5716"/>
                  </a:cubicBezTo>
                  <a:cubicBezTo>
                    <a:pt x="5335" y="2763"/>
                    <a:pt x="3049" y="357"/>
                    <a:pt x="21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55"/>
            <p:cNvSpPr/>
            <p:nvPr/>
          </p:nvSpPr>
          <p:spPr>
            <a:xfrm>
              <a:off x="4554302" y="1954177"/>
              <a:ext cx="159093" cy="316009"/>
            </a:xfrm>
            <a:custGeom>
              <a:rect b="b" l="l" r="r" t="t"/>
              <a:pathLst>
                <a:path extrusionOk="0" h="10599" w="5336">
                  <a:moveTo>
                    <a:pt x="2525" y="1"/>
                  </a:moveTo>
                  <a:cubicBezTo>
                    <a:pt x="3954" y="1048"/>
                    <a:pt x="4883" y="2715"/>
                    <a:pt x="4883" y="4573"/>
                  </a:cubicBezTo>
                  <a:cubicBezTo>
                    <a:pt x="4883" y="7478"/>
                    <a:pt x="2763" y="9860"/>
                    <a:pt x="1" y="10265"/>
                  </a:cubicBezTo>
                  <a:lnTo>
                    <a:pt x="1" y="10527"/>
                  </a:lnTo>
                  <a:cubicBezTo>
                    <a:pt x="1" y="10574"/>
                    <a:pt x="48" y="10598"/>
                    <a:pt x="96" y="10598"/>
                  </a:cubicBezTo>
                  <a:cubicBezTo>
                    <a:pt x="3001" y="10336"/>
                    <a:pt x="5335" y="7859"/>
                    <a:pt x="5335" y="4859"/>
                  </a:cubicBezTo>
                  <a:cubicBezTo>
                    <a:pt x="5335" y="2811"/>
                    <a:pt x="4216" y="977"/>
                    <a:pt x="252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55"/>
            <p:cNvSpPr/>
            <p:nvPr/>
          </p:nvSpPr>
          <p:spPr>
            <a:xfrm>
              <a:off x="4369686" y="1929340"/>
              <a:ext cx="159093" cy="341531"/>
            </a:xfrm>
            <a:custGeom>
              <a:rect b="b" l="l" r="r" t="t"/>
              <a:pathLst>
                <a:path extrusionOk="0" h="11455" w="5336">
                  <a:moveTo>
                    <a:pt x="5121" y="0"/>
                  </a:moveTo>
                  <a:cubicBezTo>
                    <a:pt x="2287" y="357"/>
                    <a:pt x="1" y="2763"/>
                    <a:pt x="1" y="5716"/>
                  </a:cubicBezTo>
                  <a:cubicBezTo>
                    <a:pt x="1" y="8716"/>
                    <a:pt x="2311" y="11193"/>
                    <a:pt x="5240" y="11455"/>
                  </a:cubicBezTo>
                  <a:cubicBezTo>
                    <a:pt x="5264" y="11455"/>
                    <a:pt x="5335" y="11431"/>
                    <a:pt x="5335" y="11407"/>
                  </a:cubicBezTo>
                  <a:lnTo>
                    <a:pt x="5335" y="9907"/>
                  </a:lnTo>
                  <a:cubicBezTo>
                    <a:pt x="5335" y="9883"/>
                    <a:pt x="5288" y="9859"/>
                    <a:pt x="5264" y="9859"/>
                  </a:cubicBezTo>
                  <a:cubicBezTo>
                    <a:pt x="3216" y="9621"/>
                    <a:pt x="1620" y="7859"/>
                    <a:pt x="1620" y="5739"/>
                  </a:cubicBezTo>
                  <a:cubicBezTo>
                    <a:pt x="1620" y="3668"/>
                    <a:pt x="3144" y="1953"/>
                    <a:pt x="5145" y="1667"/>
                  </a:cubicBezTo>
                  <a:cubicBezTo>
                    <a:pt x="5169" y="1667"/>
                    <a:pt x="5193" y="1643"/>
                    <a:pt x="5193" y="1596"/>
                  </a:cubicBezTo>
                  <a:lnTo>
                    <a:pt x="5193" y="72"/>
                  </a:lnTo>
                  <a:lnTo>
                    <a:pt x="5216" y="72"/>
                  </a:lnTo>
                  <a:cubicBezTo>
                    <a:pt x="5216" y="24"/>
                    <a:pt x="5169" y="0"/>
                    <a:pt x="512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5"/>
            <p:cNvSpPr/>
            <p:nvPr/>
          </p:nvSpPr>
          <p:spPr>
            <a:xfrm>
              <a:off x="4548638" y="1922930"/>
              <a:ext cx="170423" cy="350803"/>
            </a:xfrm>
            <a:custGeom>
              <a:rect b="b" l="l" r="r" t="t"/>
              <a:pathLst>
                <a:path extrusionOk="0" h="11766" w="5716">
                  <a:moveTo>
                    <a:pt x="357" y="1"/>
                  </a:moveTo>
                  <a:cubicBezTo>
                    <a:pt x="310" y="1"/>
                    <a:pt x="215" y="1"/>
                    <a:pt x="191" y="72"/>
                  </a:cubicBezTo>
                  <a:cubicBezTo>
                    <a:pt x="119" y="120"/>
                    <a:pt x="119" y="239"/>
                    <a:pt x="119" y="239"/>
                  </a:cubicBezTo>
                  <a:lnTo>
                    <a:pt x="119" y="1739"/>
                  </a:lnTo>
                  <a:cubicBezTo>
                    <a:pt x="119" y="1739"/>
                    <a:pt x="191" y="1954"/>
                    <a:pt x="334" y="1977"/>
                  </a:cubicBezTo>
                  <a:cubicBezTo>
                    <a:pt x="1262" y="2120"/>
                    <a:pt x="2120" y="2597"/>
                    <a:pt x="2715" y="3287"/>
                  </a:cubicBezTo>
                  <a:cubicBezTo>
                    <a:pt x="3334" y="4002"/>
                    <a:pt x="3691" y="4907"/>
                    <a:pt x="3691" y="5883"/>
                  </a:cubicBezTo>
                  <a:cubicBezTo>
                    <a:pt x="3691" y="7860"/>
                    <a:pt x="2215" y="9550"/>
                    <a:pt x="215" y="9812"/>
                  </a:cubicBezTo>
                  <a:cubicBezTo>
                    <a:pt x="95" y="9812"/>
                    <a:pt x="0" y="10050"/>
                    <a:pt x="0" y="10050"/>
                  </a:cubicBezTo>
                  <a:lnTo>
                    <a:pt x="0" y="11527"/>
                  </a:lnTo>
                  <a:cubicBezTo>
                    <a:pt x="0" y="11527"/>
                    <a:pt x="48" y="11646"/>
                    <a:pt x="72" y="11717"/>
                  </a:cubicBezTo>
                  <a:cubicBezTo>
                    <a:pt x="119" y="11741"/>
                    <a:pt x="167" y="11765"/>
                    <a:pt x="238" y="11765"/>
                  </a:cubicBezTo>
                  <a:lnTo>
                    <a:pt x="286" y="11765"/>
                  </a:lnTo>
                  <a:cubicBezTo>
                    <a:pt x="1334" y="11670"/>
                    <a:pt x="2382" y="11289"/>
                    <a:pt x="3287" y="10646"/>
                  </a:cubicBezTo>
                  <a:cubicBezTo>
                    <a:pt x="3358" y="10574"/>
                    <a:pt x="3358" y="10455"/>
                    <a:pt x="3310" y="10408"/>
                  </a:cubicBezTo>
                  <a:cubicBezTo>
                    <a:pt x="3269" y="10352"/>
                    <a:pt x="3210" y="10329"/>
                    <a:pt x="3160" y="10329"/>
                  </a:cubicBezTo>
                  <a:cubicBezTo>
                    <a:pt x="3124" y="10329"/>
                    <a:pt x="3092" y="10340"/>
                    <a:pt x="3072" y="10360"/>
                  </a:cubicBezTo>
                  <a:cubicBezTo>
                    <a:pt x="2263" y="10955"/>
                    <a:pt x="357" y="11408"/>
                    <a:pt x="357" y="11408"/>
                  </a:cubicBezTo>
                  <a:lnTo>
                    <a:pt x="357" y="10122"/>
                  </a:lnTo>
                  <a:cubicBezTo>
                    <a:pt x="357" y="10122"/>
                    <a:pt x="4144" y="9860"/>
                    <a:pt x="4096" y="5883"/>
                  </a:cubicBezTo>
                  <a:cubicBezTo>
                    <a:pt x="4049" y="4835"/>
                    <a:pt x="3691" y="3811"/>
                    <a:pt x="3048" y="3049"/>
                  </a:cubicBezTo>
                  <a:cubicBezTo>
                    <a:pt x="2382" y="2311"/>
                    <a:pt x="524" y="1620"/>
                    <a:pt x="524" y="1620"/>
                  </a:cubicBezTo>
                  <a:lnTo>
                    <a:pt x="524" y="334"/>
                  </a:lnTo>
                  <a:cubicBezTo>
                    <a:pt x="524" y="334"/>
                    <a:pt x="2358" y="358"/>
                    <a:pt x="3906" y="2144"/>
                  </a:cubicBezTo>
                  <a:cubicBezTo>
                    <a:pt x="4835" y="3192"/>
                    <a:pt x="5358" y="4502"/>
                    <a:pt x="5358" y="5835"/>
                  </a:cubicBezTo>
                  <a:cubicBezTo>
                    <a:pt x="5358" y="7359"/>
                    <a:pt x="4763" y="8788"/>
                    <a:pt x="3691" y="9836"/>
                  </a:cubicBezTo>
                  <a:cubicBezTo>
                    <a:pt x="3644" y="9884"/>
                    <a:pt x="3644" y="10003"/>
                    <a:pt x="3691" y="10074"/>
                  </a:cubicBezTo>
                  <a:cubicBezTo>
                    <a:pt x="3727" y="10098"/>
                    <a:pt x="3775" y="10110"/>
                    <a:pt x="3819" y="10110"/>
                  </a:cubicBezTo>
                  <a:cubicBezTo>
                    <a:pt x="3864" y="10110"/>
                    <a:pt x="3906" y="10098"/>
                    <a:pt x="3930" y="10074"/>
                  </a:cubicBezTo>
                  <a:cubicBezTo>
                    <a:pt x="5097" y="8931"/>
                    <a:pt x="5716" y="7455"/>
                    <a:pt x="5716" y="5812"/>
                  </a:cubicBezTo>
                  <a:cubicBezTo>
                    <a:pt x="5597" y="4454"/>
                    <a:pt x="5073" y="3049"/>
                    <a:pt x="4096" y="1977"/>
                  </a:cubicBezTo>
                  <a:cubicBezTo>
                    <a:pt x="3096" y="906"/>
                    <a:pt x="1786" y="215"/>
                    <a:pt x="35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55"/>
            <p:cNvSpPr/>
            <p:nvPr/>
          </p:nvSpPr>
          <p:spPr>
            <a:xfrm>
              <a:off x="4362590" y="1923646"/>
              <a:ext cx="170452" cy="352920"/>
            </a:xfrm>
            <a:custGeom>
              <a:rect b="b" l="l" r="r" t="t"/>
              <a:pathLst>
                <a:path extrusionOk="0" h="11837" w="5717">
                  <a:moveTo>
                    <a:pt x="5145" y="382"/>
                  </a:moveTo>
                  <a:lnTo>
                    <a:pt x="5145" y="1644"/>
                  </a:lnTo>
                  <a:cubicBezTo>
                    <a:pt x="4168" y="1834"/>
                    <a:pt x="3311" y="2334"/>
                    <a:pt x="2644" y="3073"/>
                  </a:cubicBezTo>
                  <a:cubicBezTo>
                    <a:pt x="1954" y="3859"/>
                    <a:pt x="1596" y="4859"/>
                    <a:pt x="1596" y="5907"/>
                  </a:cubicBezTo>
                  <a:cubicBezTo>
                    <a:pt x="1596" y="8050"/>
                    <a:pt x="3192" y="9860"/>
                    <a:pt x="5288" y="10169"/>
                  </a:cubicBezTo>
                  <a:lnTo>
                    <a:pt x="5288" y="11455"/>
                  </a:lnTo>
                  <a:cubicBezTo>
                    <a:pt x="3954" y="11289"/>
                    <a:pt x="2716" y="10669"/>
                    <a:pt x="1787" y="9669"/>
                  </a:cubicBezTo>
                  <a:cubicBezTo>
                    <a:pt x="834" y="8621"/>
                    <a:pt x="287" y="7288"/>
                    <a:pt x="287" y="5883"/>
                  </a:cubicBezTo>
                  <a:cubicBezTo>
                    <a:pt x="287" y="4502"/>
                    <a:pt x="811" y="3192"/>
                    <a:pt x="1763" y="2192"/>
                  </a:cubicBezTo>
                  <a:cubicBezTo>
                    <a:pt x="2644" y="1215"/>
                    <a:pt x="3835" y="548"/>
                    <a:pt x="5145" y="382"/>
                  </a:cubicBezTo>
                  <a:close/>
                  <a:moveTo>
                    <a:pt x="5264" y="1"/>
                  </a:moveTo>
                  <a:cubicBezTo>
                    <a:pt x="3835" y="191"/>
                    <a:pt x="2525" y="882"/>
                    <a:pt x="1549" y="1977"/>
                  </a:cubicBezTo>
                  <a:cubicBezTo>
                    <a:pt x="572" y="3073"/>
                    <a:pt x="1" y="4478"/>
                    <a:pt x="1" y="5907"/>
                  </a:cubicBezTo>
                  <a:cubicBezTo>
                    <a:pt x="1" y="7407"/>
                    <a:pt x="572" y="8836"/>
                    <a:pt x="1573" y="9931"/>
                  </a:cubicBezTo>
                  <a:cubicBezTo>
                    <a:pt x="2597" y="11027"/>
                    <a:pt x="3954" y="11693"/>
                    <a:pt x="5407" y="11836"/>
                  </a:cubicBezTo>
                  <a:lnTo>
                    <a:pt x="5454" y="11836"/>
                  </a:lnTo>
                  <a:cubicBezTo>
                    <a:pt x="5502" y="11836"/>
                    <a:pt x="5573" y="11813"/>
                    <a:pt x="5621" y="11765"/>
                  </a:cubicBezTo>
                  <a:cubicBezTo>
                    <a:pt x="5692" y="11717"/>
                    <a:pt x="5716" y="11646"/>
                    <a:pt x="5716" y="11598"/>
                  </a:cubicBezTo>
                  <a:lnTo>
                    <a:pt x="5716" y="10098"/>
                  </a:lnTo>
                  <a:cubicBezTo>
                    <a:pt x="5645" y="9931"/>
                    <a:pt x="5573" y="9836"/>
                    <a:pt x="5454" y="9812"/>
                  </a:cubicBezTo>
                  <a:cubicBezTo>
                    <a:pt x="3454" y="9574"/>
                    <a:pt x="1954" y="7883"/>
                    <a:pt x="1954" y="5883"/>
                  </a:cubicBezTo>
                  <a:cubicBezTo>
                    <a:pt x="1954" y="4930"/>
                    <a:pt x="2311" y="4001"/>
                    <a:pt x="2954" y="3287"/>
                  </a:cubicBezTo>
                  <a:cubicBezTo>
                    <a:pt x="3573" y="2573"/>
                    <a:pt x="4407" y="2096"/>
                    <a:pt x="5335" y="1977"/>
                  </a:cubicBezTo>
                  <a:cubicBezTo>
                    <a:pt x="5454" y="1953"/>
                    <a:pt x="5526" y="1858"/>
                    <a:pt x="5526" y="1739"/>
                  </a:cubicBezTo>
                  <a:lnTo>
                    <a:pt x="5526" y="263"/>
                  </a:lnTo>
                  <a:cubicBezTo>
                    <a:pt x="5526" y="191"/>
                    <a:pt x="5502" y="96"/>
                    <a:pt x="5454" y="72"/>
                  </a:cubicBezTo>
                  <a:cubicBezTo>
                    <a:pt x="5383" y="1"/>
                    <a:pt x="5335" y="1"/>
                    <a:pt x="5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55"/>
            <p:cNvSpPr/>
            <p:nvPr/>
          </p:nvSpPr>
          <p:spPr>
            <a:xfrm>
              <a:off x="4448518" y="2007427"/>
              <a:ext cx="181782" cy="183929"/>
            </a:xfrm>
            <a:custGeom>
              <a:rect b="b" l="l" r="r" t="t"/>
              <a:pathLst>
                <a:path extrusionOk="0" h="6169" w="6097">
                  <a:moveTo>
                    <a:pt x="3049" y="1"/>
                  </a:moveTo>
                  <a:cubicBezTo>
                    <a:pt x="2453" y="1"/>
                    <a:pt x="1882" y="191"/>
                    <a:pt x="1405" y="477"/>
                  </a:cubicBezTo>
                  <a:lnTo>
                    <a:pt x="1382" y="477"/>
                  </a:lnTo>
                  <a:cubicBezTo>
                    <a:pt x="1286" y="548"/>
                    <a:pt x="1263" y="620"/>
                    <a:pt x="1310" y="715"/>
                  </a:cubicBezTo>
                  <a:cubicBezTo>
                    <a:pt x="1358" y="779"/>
                    <a:pt x="1405" y="810"/>
                    <a:pt x="1460" y="810"/>
                  </a:cubicBezTo>
                  <a:cubicBezTo>
                    <a:pt x="1487" y="810"/>
                    <a:pt x="1517" y="802"/>
                    <a:pt x="1548" y="787"/>
                  </a:cubicBezTo>
                  <a:lnTo>
                    <a:pt x="1572" y="787"/>
                  </a:lnTo>
                  <a:cubicBezTo>
                    <a:pt x="2025" y="501"/>
                    <a:pt x="2501" y="358"/>
                    <a:pt x="3049" y="358"/>
                  </a:cubicBezTo>
                  <a:cubicBezTo>
                    <a:pt x="4525" y="358"/>
                    <a:pt x="5740" y="1572"/>
                    <a:pt x="5740" y="3073"/>
                  </a:cubicBezTo>
                  <a:cubicBezTo>
                    <a:pt x="5740" y="4549"/>
                    <a:pt x="4525" y="5788"/>
                    <a:pt x="3049" y="5788"/>
                  </a:cubicBezTo>
                  <a:cubicBezTo>
                    <a:pt x="1548" y="5788"/>
                    <a:pt x="334" y="4549"/>
                    <a:pt x="334" y="3073"/>
                  </a:cubicBezTo>
                  <a:cubicBezTo>
                    <a:pt x="334" y="2406"/>
                    <a:pt x="572" y="1787"/>
                    <a:pt x="1024" y="1287"/>
                  </a:cubicBezTo>
                  <a:cubicBezTo>
                    <a:pt x="1072" y="1215"/>
                    <a:pt x="1072" y="1096"/>
                    <a:pt x="977" y="1049"/>
                  </a:cubicBezTo>
                  <a:cubicBezTo>
                    <a:pt x="955" y="1015"/>
                    <a:pt x="917" y="998"/>
                    <a:pt x="876" y="998"/>
                  </a:cubicBezTo>
                  <a:cubicBezTo>
                    <a:pt x="829" y="998"/>
                    <a:pt x="777" y="1021"/>
                    <a:pt x="739" y="1072"/>
                  </a:cubicBezTo>
                  <a:cubicBezTo>
                    <a:pt x="262" y="1644"/>
                    <a:pt x="0" y="2358"/>
                    <a:pt x="0" y="3097"/>
                  </a:cubicBezTo>
                  <a:cubicBezTo>
                    <a:pt x="0" y="4787"/>
                    <a:pt x="1382" y="6169"/>
                    <a:pt x="3072" y="6169"/>
                  </a:cubicBezTo>
                  <a:cubicBezTo>
                    <a:pt x="4716" y="6121"/>
                    <a:pt x="6097" y="4764"/>
                    <a:pt x="6097" y="3073"/>
                  </a:cubicBezTo>
                  <a:cubicBezTo>
                    <a:pt x="6097" y="1358"/>
                    <a:pt x="4739"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55"/>
            <p:cNvSpPr/>
            <p:nvPr/>
          </p:nvSpPr>
          <p:spPr>
            <a:xfrm>
              <a:off x="4498935" y="2072037"/>
              <a:ext cx="80262" cy="10704"/>
            </a:xfrm>
            <a:custGeom>
              <a:rect b="b" l="l" r="r" t="t"/>
              <a:pathLst>
                <a:path extrusionOk="0" h="359" w="2692">
                  <a:moveTo>
                    <a:pt x="215" y="1"/>
                  </a:moveTo>
                  <a:cubicBezTo>
                    <a:pt x="119" y="1"/>
                    <a:pt x="72" y="72"/>
                    <a:pt x="48" y="168"/>
                  </a:cubicBezTo>
                  <a:cubicBezTo>
                    <a:pt x="0" y="239"/>
                    <a:pt x="95" y="358"/>
                    <a:pt x="215" y="358"/>
                  </a:cubicBezTo>
                  <a:lnTo>
                    <a:pt x="2477" y="358"/>
                  </a:lnTo>
                  <a:cubicBezTo>
                    <a:pt x="2572" y="358"/>
                    <a:pt x="2620" y="310"/>
                    <a:pt x="2644" y="215"/>
                  </a:cubicBezTo>
                  <a:cubicBezTo>
                    <a:pt x="2691" y="96"/>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5"/>
            <p:cNvSpPr/>
            <p:nvPr/>
          </p:nvSpPr>
          <p:spPr>
            <a:xfrm>
              <a:off x="4498935" y="2094756"/>
              <a:ext cx="80262" cy="10704"/>
            </a:xfrm>
            <a:custGeom>
              <a:rect b="b" l="l" r="r" t="t"/>
              <a:pathLst>
                <a:path extrusionOk="0" h="359" w="2692">
                  <a:moveTo>
                    <a:pt x="215" y="1"/>
                  </a:moveTo>
                  <a:cubicBezTo>
                    <a:pt x="119" y="1"/>
                    <a:pt x="72" y="49"/>
                    <a:pt x="48" y="144"/>
                  </a:cubicBezTo>
                  <a:cubicBezTo>
                    <a:pt x="0" y="215"/>
                    <a:pt x="95" y="358"/>
                    <a:pt x="215" y="358"/>
                  </a:cubicBezTo>
                  <a:lnTo>
                    <a:pt x="2477" y="358"/>
                  </a:lnTo>
                  <a:cubicBezTo>
                    <a:pt x="2572" y="358"/>
                    <a:pt x="2620" y="287"/>
                    <a:pt x="2644" y="191"/>
                  </a:cubicBezTo>
                  <a:cubicBezTo>
                    <a:pt x="2691" y="72"/>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5"/>
            <p:cNvSpPr/>
            <p:nvPr/>
          </p:nvSpPr>
          <p:spPr>
            <a:xfrm>
              <a:off x="4515960" y="2116074"/>
              <a:ext cx="46183" cy="10674"/>
            </a:xfrm>
            <a:custGeom>
              <a:rect b="b" l="l" r="r" t="t"/>
              <a:pathLst>
                <a:path extrusionOk="0" h="358" w="1549">
                  <a:moveTo>
                    <a:pt x="215" y="0"/>
                  </a:moveTo>
                  <a:cubicBezTo>
                    <a:pt x="96" y="0"/>
                    <a:pt x="1" y="72"/>
                    <a:pt x="25" y="191"/>
                  </a:cubicBezTo>
                  <a:cubicBezTo>
                    <a:pt x="72" y="286"/>
                    <a:pt x="120" y="358"/>
                    <a:pt x="215" y="358"/>
                  </a:cubicBezTo>
                  <a:lnTo>
                    <a:pt x="1334" y="358"/>
                  </a:lnTo>
                  <a:cubicBezTo>
                    <a:pt x="1430" y="358"/>
                    <a:pt x="1501" y="286"/>
                    <a:pt x="1525" y="191"/>
                  </a:cubicBezTo>
                  <a:cubicBezTo>
                    <a:pt x="1549"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465" name="Shape 3465"/>
        <p:cNvGrpSpPr/>
        <p:nvPr/>
      </p:nvGrpSpPr>
      <p:grpSpPr>
        <a:xfrm>
          <a:off x="0" y="0"/>
          <a:ext cx="0" cy="0"/>
          <a:chOff x="0" y="0"/>
          <a:chExt cx="0" cy="0"/>
        </a:xfrm>
      </p:grpSpPr>
      <p:sp>
        <p:nvSpPr>
          <p:cNvPr id="3466" name="Google Shape;3466;p56"/>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3467" name="Google Shape;3467;p56"/>
          <p:cNvGrpSpPr/>
          <p:nvPr/>
        </p:nvGrpSpPr>
        <p:grpSpPr>
          <a:xfrm>
            <a:off x="1050309" y="1923560"/>
            <a:ext cx="343827" cy="342422"/>
            <a:chOff x="1393209" y="1923560"/>
            <a:chExt cx="343827" cy="342422"/>
          </a:xfrm>
        </p:grpSpPr>
        <p:sp>
          <p:nvSpPr>
            <p:cNvPr id="3468" name="Google Shape;3468;p56"/>
            <p:cNvSpPr/>
            <p:nvPr/>
          </p:nvSpPr>
          <p:spPr>
            <a:xfrm>
              <a:off x="1555513" y="2117876"/>
              <a:ext cx="20654" cy="55566"/>
            </a:xfrm>
            <a:custGeom>
              <a:rect b="b" l="l" r="r" t="t"/>
              <a:pathLst>
                <a:path extrusionOk="0" h="1859" w="691">
                  <a:moveTo>
                    <a:pt x="0" y="1"/>
                  </a:moveTo>
                  <a:lnTo>
                    <a:pt x="0"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6"/>
            <p:cNvSpPr/>
            <p:nvPr/>
          </p:nvSpPr>
          <p:spPr>
            <a:xfrm>
              <a:off x="1565466" y="2117876"/>
              <a:ext cx="9296" cy="55566"/>
            </a:xfrm>
            <a:custGeom>
              <a:rect b="b" l="l" r="r" t="t"/>
              <a:pathLst>
                <a:path extrusionOk="0" h="1859" w="311">
                  <a:moveTo>
                    <a:pt x="1" y="1"/>
                  </a:moveTo>
                  <a:lnTo>
                    <a:pt x="1" y="1858"/>
                  </a:lnTo>
                  <a:lnTo>
                    <a:pt x="310" y="1858"/>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56"/>
            <p:cNvSpPr/>
            <p:nvPr/>
          </p:nvSpPr>
          <p:spPr>
            <a:xfrm>
              <a:off x="1642344" y="2016100"/>
              <a:ext cx="20684" cy="56253"/>
            </a:xfrm>
            <a:custGeom>
              <a:rect b="b" l="l" r="r" t="t"/>
              <a:pathLst>
                <a:path extrusionOk="0" h="1882" w="692">
                  <a:moveTo>
                    <a:pt x="1" y="0"/>
                  </a:moveTo>
                  <a:lnTo>
                    <a:pt x="1" y="1882"/>
                  </a:lnTo>
                  <a:lnTo>
                    <a:pt x="691" y="1882"/>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6"/>
            <p:cNvSpPr/>
            <p:nvPr/>
          </p:nvSpPr>
          <p:spPr>
            <a:xfrm>
              <a:off x="1467964" y="2016100"/>
              <a:ext cx="20654" cy="56253"/>
            </a:xfrm>
            <a:custGeom>
              <a:rect b="b" l="l" r="r" t="t"/>
              <a:pathLst>
                <a:path extrusionOk="0" h="1882" w="691">
                  <a:moveTo>
                    <a:pt x="0" y="0"/>
                  </a:moveTo>
                  <a:lnTo>
                    <a:pt x="0" y="1882"/>
                  </a:lnTo>
                  <a:lnTo>
                    <a:pt x="691" y="1882"/>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56"/>
            <p:cNvSpPr/>
            <p:nvPr/>
          </p:nvSpPr>
          <p:spPr>
            <a:xfrm>
              <a:off x="1393209" y="2084429"/>
              <a:ext cx="62679" cy="20684"/>
            </a:xfrm>
            <a:custGeom>
              <a:rect b="b" l="l" r="r" t="t"/>
              <a:pathLst>
                <a:path extrusionOk="0" h="692" w="2097">
                  <a:moveTo>
                    <a:pt x="1" y="1"/>
                  </a:moveTo>
                  <a:lnTo>
                    <a:pt x="1" y="691"/>
                  </a:lnTo>
                  <a:lnTo>
                    <a:pt x="2096" y="691"/>
                  </a:lnTo>
                  <a:lnTo>
                    <a:pt x="2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56"/>
            <p:cNvSpPr/>
            <p:nvPr/>
          </p:nvSpPr>
          <p:spPr>
            <a:xfrm>
              <a:off x="1673669" y="2084429"/>
              <a:ext cx="63367" cy="20684"/>
            </a:xfrm>
            <a:custGeom>
              <a:rect b="b" l="l" r="r" t="t"/>
              <a:pathLst>
                <a:path extrusionOk="0" h="692" w="2120">
                  <a:moveTo>
                    <a:pt x="0" y="1"/>
                  </a:moveTo>
                  <a:lnTo>
                    <a:pt x="0" y="691"/>
                  </a:lnTo>
                  <a:lnTo>
                    <a:pt x="2120" y="691"/>
                  </a:lnTo>
                  <a:lnTo>
                    <a:pt x="212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6"/>
            <p:cNvSpPr/>
            <p:nvPr/>
          </p:nvSpPr>
          <p:spPr>
            <a:xfrm>
              <a:off x="1586838" y="2084429"/>
              <a:ext cx="43430" cy="20684"/>
            </a:xfrm>
            <a:custGeom>
              <a:rect b="b" l="l" r="r" t="t"/>
              <a:pathLst>
                <a:path extrusionOk="0" h="692" w="1453">
                  <a:moveTo>
                    <a:pt x="0" y="1"/>
                  </a:moveTo>
                  <a:lnTo>
                    <a:pt x="0" y="691"/>
                  </a:lnTo>
                  <a:lnTo>
                    <a:pt x="1453" y="691"/>
                  </a:lnTo>
                  <a:lnTo>
                    <a:pt x="14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6"/>
            <p:cNvSpPr/>
            <p:nvPr/>
          </p:nvSpPr>
          <p:spPr>
            <a:xfrm>
              <a:off x="1499977" y="2084429"/>
              <a:ext cx="44177" cy="20684"/>
            </a:xfrm>
            <a:custGeom>
              <a:rect b="b" l="l" r="r" t="t"/>
              <a:pathLst>
                <a:path extrusionOk="0" h="692" w="1478">
                  <a:moveTo>
                    <a:pt x="1" y="1"/>
                  </a:moveTo>
                  <a:lnTo>
                    <a:pt x="1" y="691"/>
                  </a:lnTo>
                  <a:lnTo>
                    <a:pt x="1477" y="691"/>
                  </a:lnTo>
                  <a:lnTo>
                    <a:pt x="1477"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6"/>
            <p:cNvSpPr/>
            <p:nvPr/>
          </p:nvSpPr>
          <p:spPr>
            <a:xfrm>
              <a:off x="1534859" y="2064492"/>
              <a:ext cx="60527" cy="60557"/>
            </a:xfrm>
            <a:custGeom>
              <a:rect b="b" l="l" r="r" t="t"/>
              <a:pathLst>
                <a:path extrusionOk="0" h="2026" w="2025">
                  <a:moveTo>
                    <a:pt x="1025" y="1"/>
                  </a:moveTo>
                  <a:cubicBezTo>
                    <a:pt x="453" y="1"/>
                    <a:pt x="1" y="453"/>
                    <a:pt x="1" y="1001"/>
                  </a:cubicBezTo>
                  <a:cubicBezTo>
                    <a:pt x="1" y="1549"/>
                    <a:pt x="453" y="2025"/>
                    <a:pt x="1025" y="2025"/>
                  </a:cubicBezTo>
                  <a:cubicBezTo>
                    <a:pt x="1572" y="2025"/>
                    <a:pt x="2025" y="1549"/>
                    <a:pt x="2025" y="1001"/>
                  </a:cubicBezTo>
                  <a:cubicBezTo>
                    <a:pt x="2025" y="453"/>
                    <a:pt x="1572" y="1"/>
                    <a:pt x="10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56"/>
            <p:cNvSpPr/>
            <p:nvPr/>
          </p:nvSpPr>
          <p:spPr>
            <a:xfrm>
              <a:off x="1447310" y="2064492"/>
              <a:ext cx="60527" cy="60557"/>
            </a:xfrm>
            <a:custGeom>
              <a:rect b="b" l="l" r="r" t="t"/>
              <a:pathLst>
                <a:path extrusionOk="0" h="2026" w="2025">
                  <a:moveTo>
                    <a:pt x="1024" y="1"/>
                  </a:moveTo>
                  <a:cubicBezTo>
                    <a:pt x="477" y="1"/>
                    <a:pt x="0" y="453"/>
                    <a:pt x="0" y="1001"/>
                  </a:cubicBezTo>
                  <a:cubicBezTo>
                    <a:pt x="0" y="1549"/>
                    <a:pt x="477" y="2025"/>
                    <a:pt x="1024" y="2025"/>
                  </a:cubicBezTo>
                  <a:cubicBezTo>
                    <a:pt x="1572" y="2025"/>
                    <a:pt x="2025" y="1549"/>
                    <a:pt x="2025" y="1001"/>
                  </a:cubicBezTo>
                  <a:cubicBezTo>
                    <a:pt x="2025" y="453"/>
                    <a:pt x="1572" y="1"/>
                    <a:pt x="102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56"/>
            <p:cNvSpPr/>
            <p:nvPr/>
          </p:nvSpPr>
          <p:spPr>
            <a:xfrm>
              <a:off x="1622407" y="2064492"/>
              <a:ext cx="60557" cy="60557"/>
            </a:xfrm>
            <a:custGeom>
              <a:rect b="b" l="l" r="r" t="t"/>
              <a:pathLst>
                <a:path extrusionOk="0" h="2026" w="2026">
                  <a:moveTo>
                    <a:pt x="1001" y="1"/>
                  </a:moveTo>
                  <a:cubicBezTo>
                    <a:pt x="453" y="1"/>
                    <a:pt x="1" y="453"/>
                    <a:pt x="1" y="1001"/>
                  </a:cubicBezTo>
                  <a:cubicBezTo>
                    <a:pt x="1" y="1549"/>
                    <a:pt x="453" y="2025"/>
                    <a:pt x="1001" y="2025"/>
                  </a:cubicBezTo>
                  <a:cubicBezTo>
                    <a:pt x="1549" y="2025"/>
                    <a:pt x="2025" y="1549"/>
                    <a:pt x="2025" y="1001"/>
                  </a:cubicBezTo>
                  <a:cubicBezTo>
                    <a:pt x="2025" y="453"/>
                    <a:pt x="1549" y="1"/>
                    <a:pt x="100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56"/>
            <p:cNvSpPr/>
            <p:nvPr/>
          </p:nvSpPr>
          <p:spPr>
            <a:xfrm>
              <a:off x="1428808" y="1923560"/>
              <a:ext cx="98248" cy="98248"/>
            </a:xfrm>
            <a:custGeom>
              <a:rect b="b" l="l" r="r" t="t"/>
              <a:pathLst>
                <a:path extrusionOk="0" h="3287" w="3287">
                  <a:moveTo>
                    <a:pt x="1643" y="1"/>
                  </a:moveTo>
                  <a:cubicBezTo>
                    <a:pt x="739" y="1"/>
                    <a:pt x="0" y="739"/>
                    <a:pt x="0" y="1644"/>
                  </a:cubicBezTo>
                  <a:cubicBezTo>
                    <a:pt x="0" y="2549"/>
                    <a:pt x="739" y="3287"/>
                    <a:pt x="1643" y="3287"/>
                  </a:cubicBezTo>
                  <a:cubicBezTo>
                    <a:pt x="2548" y="3287"/>
                    <a:pt x="3287" y="2549"/>
                    <a:pt x="3287" y="1644"/>
                  </a:cubicBezTo>
                  <a:cubicBezTo>
                    <a:pt x="3287" y="739"/>
                    <a:pt x="2548" y="1"/>
                    <a:pt x="1643"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56"/>
            <p:cNvSpPr/>
            <p:nvPr/>
          </p:nvSpPr>
          <p:spPr>
            <a:xfrm>
              <a:off x="1603188" y="1923560"/>
              <a:ext cx="98278" cy="9824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56"/>
            <p:cNvSpPr/>
            <p:nvPr/>
          </p:nvSpPr>
          <p:spPr>
            <a:xfrm>
              <a:off x="1516357" y="2168421"/>
              <a:ext cx="97561" cy="97561"/>
            </a:xfrm>
            <a:custGeom>
              <a:rect b="b" l="l" r="r" t="t"/>
              <a:pathLst>
                <a:path extrusionOk="0" h="3264" w="3264">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56"/>
            <p:cNvSpPr/>
            <p:nvPr/>
          </p:nvSpPr>
          <p:spPr>
            <a:xfrm>
              <a:off x="1565466" y="2063805"/>
              <a:ext cx="29920" cy="61245"/>
            </a:xfrm>
            <a:custGeom>
              <a:rect b="b" l="l" r="r" t="t"/>
              <a:pathLst>
                <a:path extrusionOk="0" h="2049" w="1001">
                  <a:moveTo>
                    <a:pt x="1" y="0"/>
                  </a:moveTo>
                  <a:lnTo>
                    <a:pt x="1" y="2048"/>
                  </a:lnTo>
                  <a:cubicBezTo>
                    <a:pt x="548" y="2048"/>
                    <a:pt x="1001" y="1596"/>
                    <a:pt x="1001" y="1024"/>
                  </a:cubicBezTo>
                  <a:cubicBezTo>
                    <a:pt x="1001" y="453"/>
                    <a:pt x="548" y="0"/>
                    <a:pt x="1"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56"/>
            <p:cNvSpPr/>
            <p:nvPr/>
          </p:nvSpPr>
          <p:spPr>
            <a:xfrm>
              <a:off x="1565466" y="2167703"/>
              <a:ext cx="48452" cy="98278"/>
            </a:xfrm>
            <a:custGeom>
              <a:rect b="b" l="l" r="r" t="t"/>
              <a:pathLst>
                <a:path extrusionOk="0" h="3288" w="1621">
                  <a:moveTo>
                    <a:pt x="1" y="1"/>
                  </a:moveTo>
                  <a:lnTo>
                    <a:pt x="1" y="3287"/>
                  </a:lnTo>
                  <a:cubicBezTo>
                    <a:pt x="882" y="3287"/>
                    <a:pt x="1620" y="2573"/>
                    <a:pt x="1620" y="1668"/>
                  </a:cubicBezTo>
                  <a:cubicBezTo>
                    <a:pt x="1620" y="739"/>
                    <a:pt x="906"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4" name="Google Shape;3484;p56"/>
          <p:cNvGrpSpPr/>
          <p:nvPr/>
        </p:nvGrpSpPr>
        <p:grpSpPr>
          <a:xfrm>
            <a:off x="1799229" y="1938505"/>
            <a:ext cx="343108" cy="312532"/>
            <a:chOff x="2065929" y="1938505"/>
            <a:chExt cx="343108" cy="312532"/>
          </a:xfrm>
        </p:grpSpPr>
        <p:sp>
          <p:nvSpPr>
            <p:cNvPr id="3485" name="Google Shape;3485;p56"/>
            <p:cNvSpPr/>
            <p:nvPr/>
          </p:nvSpPr>
          <p:spPr>
            <a:xfrm>
              <a:off x="2119313" y="219475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56"/>
            <p:cNvSpPr/>
            <p:nvPr/>
          </p:nvSpPr>
          <p:spPr>
            <a:xfrm>
              <a:off x="2119313" y="2204737"/>
              <a:ext cx="64084" cy="9983"/>
            </a:xfrm>
            <a:custGeom>
              <a:rect b="b" l="l" r="r" t="t"/>
              <a:pathLst>
                <a:path extrusionOk="0" h="334" w="2144">
                  <a:moveTo>
                    <a:pt x="0" y="0"/>
                  </a:moveTo>
                  <a:lnTo>
                    <a:pt x="0" y="334"/>
                  </a:lnTo>
                  <a:lnTo>
                    <a:pt x="2143" y="334"/>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6"/>
            <p:cNvSpPr/>
            <p:nvPr/>
          </p:nvSpPr>
          <p:spPr>
            <a:xfrm>
              <a:off x="2119313" y="197694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6"/>
            <p:cNvSpPr/>
            <p:nvPr/>
          </p:nvSpPr>
          <p:spPr>
            <a:xfrm>
              <a:off x="2119313" y="1986927"/>
              <a:ext cx="64084" cy="9983"/>
            </a:xfrm>
            <a:custGeom>
              <a:rect b="b" l="l" r="r" t="t"/>
              <a:pathLst>
                <a:path extrusionOk="0" h="334" w="2144">
                  <a:moveTo>
                    <a:pt x="0" y="0"/>
                  </a:moveTo>
                  <a:lnTo>
                    <a:pt x="0" y="333"/>
                  </a:lnTo>
                  <a:lnTo>
                    <a:pt x="2143" y="333"/>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6"/>
            <p:cNvSpPr/>
            <p:nvPr/>
          </p:nvSpPr>
          <p:spPr>
            <a:xfrm>
              <a:off x="2119313" y="2085864"/>
              <a:ext cx="64084" cy="19967"/>
            </a:xfrm>
            <a:custGeom>
              <a:rect b="b" l="l" r="r" t="t"/>
              <a:pathLst>
                <a:path extrusionOk="0" h="668" w="2144">
                  <a:moveTo>
                    <a:pt x="0" y="0"/>
                  </a:moveTo>
                  <a:lnTo>
                    <a:pt x="0" y="667"/>
                  </a:lnTo>
                  <a:lnTo>
                    <a:pt x="2143" y="667"/>
                  </a:lnTo>
                  <a:lnTo>
                    <a:pt x="21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6"/>
            <p:cNvSpPr/>
            <p:nvPr/>
          </p:nvSpPr>
          <p:spPr>
            <a:xfrm>
              <a:off x="2065929" y="1954885"/>
              <a:ext cx="64084" cy="64084"/>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56"/>
            <p:cNvSpPr/>
            <p:nvPr/>
          </p:nvSpPr>
          <p:spPr>
            <a:xfrm>
              <a:off x="2153477" y="1938505"/>
              <a:ext cx="150915" cy="96126"/>
            </a:xfrm>
            <a:custGeom>
              <a:rect b="b" l="l" r="r" t="t"/>
              <a:pathLst>
                <a:path extrusionOk="0" h="3216" w="5049">
                  <a:moveTo>
                    <a:pt x="2763" y="1"/>
                  </a:moveTo>
                  <a:lnTo>
                    <a:pt x="2763" y="810"/>
                  </a:lnTo>
                  <a:lnTo>
                    <a:pt x="0" y="810"/>
                  </a:lnTo>
                  <a:lnTo>
                    <a:pt x="0" y="2430"/>
                  </a:lnTo>
                  <a:lnTo>
                    <a:pt x="2763" y="2430"/>
                  </a:lnTo>
                  <a:lnTo>
                    <a:pt x="2763" y="3216"/>
                  </a:lnTo>
                  <a:lnTo>
                    <a:pt x="5049" y="1620"/>
                  </a:lnTo>
                  <a:lnTo>
                    <a:pt x="276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56"/>
            <p:cNvSpPr/>
            <p:nvPr/>
          </p:nvSpPr>
          <p:spPr>
            <a:xfrm>
              <a:off x="2065929" y="2064492"/>
              <a:ext cx="64084" cy="63397"/>
            </a:xfrm>
            <a:custGeom>
              <a:rect b="b" l="l" r="r" t="t"/>
              <a:pathLst>
                <a:path extrusionOk="0" h="2121" w="2144">
                  <a:moveTo>
                    <a:pt x="1072" y="1"/>
                  </a:moveTo>
                  <a:cubicBezTo>
                    <a:pt x="476" y="1"/>
                    <a:pt x="0" y="477"/>
                    <a:pt x="0" y="1072"/>
                  </a:cubicBezTo>
                  <a:cubicBezTo>
                    <a:pt x="0" y="1644"/>
                    <a:pt x="476" y="2120"/>
                    <a:pt x="1072" y="2120"/>
                  </a:cubicBezTo>
                  <a:cubicBezTo>
                    <a:pt x="1667" y="2120"/>
                    <a:pt x="2143" y="1644"/>
                    <a:pt x="2143" y="1072"/>
                  </a:cubicBezTo>
                  <a:cubicBezTo>
                    <a:pt x="2143"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6"/>
            <p:cNvSpPr/>
            <p:nvPr/>
          </p:nvSpPr>
          <p:spPr>
            <a:xfrm>
              <a:off x="2154882" y="2048830"/>
              <a:ext cx="202923" cy="94004"/>
            </a:xfrm>
            <a:custGeom>
              <a:rect b="b" l="l" r="r" t="t"/>
              <a:pathLst>
                <a:path extrusionOk="0" h="3145" w="6789">
                  <a:moveTo>
                    <a:pt x="4549" y="1"/>
                  </a:moveTo>
                  <a:lnTo>
                    <a:pt x="4549" y="787"/>
                  </a:lnTo>
                  <a:lnTo>
                    <a:pt x="1" y="787"/>
                  </a:lnTo>
                  <a:lnTo>
                    <a:pt x="1" y="2359"/>
                  </a:lnTo>
                  <a:lnTo>
                    <a:pt x="4549" y="2359"/>
                  </a:lnTo>
                  <a:lnTo>
                    <a:pt x="4549" y="3144"/>
                  </a:lnTo>
                  <a:lnTo>
                    <a:pt x="6788" y="1549"/>
                  </a:lnTo>
                  <a:lnTo>
                    <a:pt x="4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6"/>
            <p:cNvSpPr/>
            <p:nvPr/>
          </p:nvSpPr>
          <p:spPr>
            <a:xfrm>
              <a:off x="2065929" y="2172695"/>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6"/>
            <p:cNvSpPr/>
            <p:nvPr/>
          </p:nvSpPr>
          <p:spPr>
            <a:xfrm>
              <a:off x="2154882" y="2158467"/>
              <a:ext cx="254155" cy="92569"/>
            </a:xfrm>
            <a:custGeom>
              <a:rect b="b" l="l" r="r" t="t"/>
              <a:pathLst>
                <a:path extrusionOk="0" h="3097" w="8503">
                  <a:moveTo>
                    <a:pt x="6336" y="0"/>
                  </a:moveTo>
                  <a:lnTo>
                    <a:pt x="6336" y="786"/>
                  </a:lnTo>
                  <a:lnTo>
                    <a:pt x="1" y="786"/>
                  </a:lnTo>
                  <a:lnTo>
                    <a:pt x="1" y="2334"/>
                  </a:lnTo>
                  <a:lnTo>
                    <a:pt x="6336" y="2334"/>
                  </a:lnTo>
                  <a:lnTo>
                    <a:pt x="6336" y="3096"/>
                  </a:lnTo>
                  <a:lnTo>
                    <a:pt x="8503" y="1548"/>
                  </a:lnTo>
                  <a:lnTo>
                    <a:pt x="633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6"/>
            <p:cNvSpPr/>
            <p:nvPr/>
          </p:nvSpPr>
          <p:spPr>
            <a:xfrm>
              <a:off x="2065929" y="1986927"/>
              <a:ext cx="64084" cy="32042"/>
            </a:xfrm>
            <a:custGeom>
              <a:rect b="b" l="l" r="r" t="t"/>
              <a:pathLst>
                <a:path extrusionOk="0" h="1072" w="2144">
                  <a:moveTo>
                    <a:pt x="0" y="0"/>
                  </a:moveTo>
                  <a:cubicBezTo>
                    <a:pt x="0" y="595"/>
                    <a:pt x="476" y="1072"/>
                    <a:pt x="1072" y="1072"/>
                  </a:cubicBezTo>
                  <a:cubicBezTo>
                    <a:pt x="1667" y="1072"/>
                    <a:pt x="2143" y="595"/>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6"/>
            <p:cNvSpPr/>
            <p:nvPr/>
          </p:nvSpPr>
          <p:spPr>
            <a:xfrm>
              <a:off x="2153477" y="1986927"/>
              <a:ext cx="150915" cy="47704"/>
            </a:xfrm>
            <a:custGeom>
              <a:rect b="b" l="l" r="r" t="t"/>
              <a:pathLst>
                <a:path extrusionOk="0" h="1596" w="5049">
                  <a:moveTo>
                    <a:pt x="0" y="0"/>
                  </a:moveTo>
                  <a:lnTo>
                    <a:pt x="0" y="810"/>
                  </a:lnTo>
                  <a:lnTo>
                    <a:pt x="2763" y="810"/>
                  </a:lnTo>
                  <a:lnTo>
                    <a:pt x="2763" y="1596"/>
                  </a:lnTo>
                  <a:lnTo>
                    <a:pt x="5049"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56"/>
            <p:cNvSpPr/>
            <p:nvPr/>
          </p:nvSpPr>
          <p:spPr>
            <a:xfrm>
              <a:off x="2119313" y="2095100"/>
              <a:ext cx="64084" cy="10013"/>
            </a:xfrm>
            <a:custGeom>
              <a:rect b="b" l="l" r="r" t="t"/>
              <a:pathLst>
                <a:path extrusionOk="0" h="335" w="2144">
                  <a:moveTo>
                    <a:pt x="0" y="1"/>
                  </a:moveTo>
                  <a:lnTo>
                    <a:pt x="0" y="334"/>
                  </a:lnTo>
                  <a:lnTo>
                    <a:pt x="2143" y="334"/>
                  </a:lnTo>
                  <a:lnTo>
                    <a:pt x="214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6"/>
            <p:cNvSpPr/>
            <p:nvPr/>
          </p:nvSpPr>
          <p:spPr>
            <a:xfrm>
              <a:off x="2065929" y="2095100"/>
              <a:ext cx="64084" cy="32072"/>
            </a:xfrm>
            <a:custGeom>
              <a:rect b="b" l="l" r="r" t="t"/>
              <a:pathLst>
                <a:path extrusionOk="0" h="1073" w="2144">
                  <a:moveTo>
                    <a:pt x="0" y="1"/>
                  </a:moveTo>
                  <a:cubicBezTo>
                    <a:pt x="0" y="596"/>
                    <a:pt x="476" y="1073"/>
                    <a:pt x="1072" y="1073"/>
                  </a:cubicBezTo>
                  <a:cubicBezTo>
                    <a:pt x="1667" y="1073"/>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6"/>
            <p:cNvSpPr/>
            <p:nvPr/>
          </p:nvSpPr>
          <p:spPr>
            <a:xfrm>
              <a:off x="2154882" y="2094703"/>
              <a:ext cx="202923" cy="46300"/>
            </a:xfrm>
            <a:custGeom>
              <a:rect b="b" l="l" r="r" t="t"/>
              <a:pathLst>
                <a:path extrusionOk="0" h="1549" w="6789">
                  <a:moveTo>
                    <a:pt x="1" y="0"/>
                  </a:moveTo>
                  <a:lnTo>
                    <a:pt x="1" y="763"/>
                  </a:lnTo>
                  <a:lnTo>
                    <a:pt x="4549" y="763"/>
                  </a:lnTo>
                  <a:lnTo>
                    <a:pt x="4549" y="1548"/>
                  </a:lnTo>
                  <a:lnTo>
                    <a:pt x="6788"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6"/>
            <p:cNvSpPr/>
            <p:nvPr/>
          </p:nvSpPr>
          <p:spPr>
            <a:xfrm>
              <a:off x="2065929" y="2204737"/>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56"/>
            <p:cNvSpPr/>
            <p:nvPr/>
          </p:nvSpPr>
          <p:spPr>
            <a:xfrm>
              <a:off x="2154882" y="2204737"/>
              <a:ext cx="254155" cy="45582"/>
            </a:xfrm>
            <a:custGeom>
              <a:rect b="b" l="l" r="r" t="t"/>
              <a:pathLst>
                <a:path extrusionOk="0" h="1525" w="8503">
                  <a:moveTo>
                    <a:pt x="1" y="0"/>
                  </a:moveTo>
                  <a:lnTo>
                    <a:pt x="1" y="786"/>
                  </a:lnTo>
                  <a:lnTo>
                    <a:pt x="6336" y="786"/>
                  </a:lnTo>
                  <a:lnTo>
                    <a:pt x="6336" y="1524"/>
                  </a:lnTo>
                  <a:lnTo>
                    <a:pt x="8503"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3" name="Google Shape;3503;p56"/>
          <p:cNvGrpSpPr/>
          <p:nvPr/>
        </p:nvGrpSpPr>
        <p:grpSpPr>
          <a:xfrm>
            <a:off x="2574452" y="1922842"/>
            <a:ext cx="308973" cy="344544"/>
            <a:chOff x="2764952" y="1922842"/>
            <a:chExt cx="308973" cy="344544"/>
          </a:xfrm>
        </p:grpSpPr>
        <p:sp>
          <p:nvSpPr>
            <p:cNvPr id="3504" name="Google Shape;3504;p56"/>
            <p:cNvSpPr/>
            <p:nvPr/>
          </p:nvSpPr>
          <p:spPr>
            <a:xfrm>
              <a:off x="2883825" y="1922842"/>
              <a:ext cx="69793" cy="90447"/>
            </a:xfrm>
            <a:custGeom>
              <a:rect b="b" l="l" r="r" t="t"/>
              <a:pathLst>
                <a:path extrusionOk="0" h="3026" w="2335">
                  <a:moveTo>
                    <a:pt x="1168" y="1"/>
                  </a:moveTo>
                  <a:lnTo>
                    <a:pt x="1" y="2597"/>
                  </a:lnTo>
                  <a:lnTo>
                    <a:pt x="1168" y="3025"/>
                  </a:lnTo>
                  <a:lnTo>
                    <a:pt x="2335" y="2597"/>
                  </a:lnTo>
                  <a:lnTo>
                    <a:pt x="1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6"/>
            <p:cNvSpPr/>
            <p:nvPr/>
          </p:nvSpPr>
          <p:spPr>
            <a:xfrm>
              <a:off x="2918707" y="1922842"/>
              <a:ext cx="34912" cy="90447"/>
            </a:xfrm>
            <a:custGeom>
              <a:rect b="b" l="l" r="r" t="t"/>
              <a:pathLst>
                <a:path extrusionOk="0" h="3026" w="1168">
                  <a:moveTo>
                    <a:pt x="1" y="1"/>
                  </a:moveTo>
                  <a:lnTo>
                    <a:pt x="1" y="3025"/>
                  </a:lnTo>
                  <a:lnTo>
                    <a:pt x="1168" y="259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6"/>
            <p:cNvSpPr/>
            <p:nvPr/>
          </p:nvSpPr>
          <p:spPr>
            <a:xfrm>
              <a:off x="2852500" y="2000438"/>
              <a:ext cx="132443" cy="82616"/>
            </a:xfrm>
            <a:custGeom>
              <a:rect b="b" l="l" r="r" t="t"/>
              <a:pathLst>
                <a:path extrusionOk="0" h="2764" w="4431">
                  <a:moveTo>
                    <a:pt x="1049" y="1"/>
                  </a:moveTo>
                  <a:lnTo>
                    <a:pt x="1" y="2311"/>
                  </a:lnTo>
                  <a:lnTo>
                    <a:pt x="2216" y="2763"/>
                  </a:lnTo>
                  <a:lnTo>
                    <a:pt x="4430" y="2311"/>
                  </a:lnTo>
                  <a:lnTo>
                    <a:pt x="338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6"/>
            <p:cNvSpPr/>
            <p:nvPr/>
          </p:nvSpPr>
          <p:spPr>
            <a:xfrm>
              <a:off x="2918707" y="2000438"/>
              <a:ext cx="66236" cy="82616"/>
            </a:xfrm>
            <a:custGeom>
              <a:rect b="b" l="l" r="r" t="t"/>
              <a:pathLst>
                <a:path extrusionOk="0" h="2764" w="2216">
                  <a:moveTo>
                    <a:pt x="1" y="1"/>
                  </a:moveTo>
                  <a:lnTo>
                    <a:pt x="1" y="2763"/>
                  </a:lnTo>
                  <a:lnTo>
                    <a:pt x="2215" y="2311"/>
                  </a:lnTo>
                  <a:lnTo>
                    <a:pt x="1168"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6"/>
            <p:cNvSpPr/>
            <p:nvPr/>
          </p:nvSpPr>
          <p:spPr>
            <a:xfrm>
              <a:off x="2821892" y="2069484"/>
              <a:ext cx="193657" cy="82616"/>
            </a:xfrm>
            <a:custGeom>
              <a:rect b="b" l="l" r="r" t="t"/>
              <a:pathLst>
                <a:path extrusionOk="0" h="2764" w="6479">
                  <a:moveTo>
                    <a:pt x="1025" y="1"/>
                  </a:moveTo>
                  <a:lnTo>
                    <a:pt x="1" y="2334"/>
                  </a:lnTo>
                  <a:lnTo>
                    <a:pt x="3240" y="2763"/>
                  </a:lnTo>
                  <a:lnTo>
                    <a:pt x="6478" y="2334"/>
                  </a:lnTo>
                  <a:lnTo>
                    <a:pt x="543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6"/>
            <p:cNvSpPr/>
            <p:nvPr/>
          </p:nvSpPr>
          <p:spPr>
            <a:xfrm>
              <a:off x="2918707" y="2069484"/>
              <a:ext cx="96844" cy="82616"/>
            </a:xfrm>
            <a:custGeom>
              <a:rect b="b" l="l" r="r" t="t"/>
              <a:pathLst>
                <a:path extrusionOk="0" h="2764" w="3240">
                  <a:moveTo>
                    <a:pt x="1" y="1"/>
                  </a:moveTo>
                  <a:lnTo>
                    <a:pt x="1" y="2763"/>
                  </a:lnTo>
                  <a:lnTo>
                    <a:pt x="3239" y="2334"/>
                  </a:lnTo>
                  <a:lnTo>
                    <a:pt x="221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56"/>
            <p:cNvSpPr/>
            <p:nvPr/>
          </p:nvSpPr>
          <p:spPr>
            <a:xfrm>
              <a:off x="2790597" y="2139248"/>
              <a:ext cx="256277" cy="82586"/>
            </a:xfrm>
            <a:custGeom>
              <a:rect b="b" l="l" r="r" t="t"/>
              <a:pathLst>
                <a:path extrusionOk="0" h="2763" w="8574">
                  <a:moveTo>
                    <a:pt x="1048" y="0"/>
                  </a:moveTo>
                  <a:lnTo>
                    <a:pt x="0" y="2310"/>
                  </a:lnTo>
                  <a:lnTo>
                    <a:pt x="4287" y="2763"/>
                  </a:lnTo>
                  <a:lnTo>
                    <a:pt x="8573" y="2310"/>
                  </a:lnTo>
                  <a:lnTo>
                    <a:pt x="75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6"/>
            <p:cNvSpPr/>
            <p:nvPr/>
          </p:nvSpPr>
          <p:spPr>
            <a:xfrm>
              <a:off x="2918707" y="2139248"/>
              <a:ext cx="128168" cy="82586"/>
            </a:xfrm>
            <a:custGeom>
              <a:rect b="b" l="l" r="r" t="t"/>
              <a:pathLst>
                <a:path extrusionOk="0" h="2763" w="4288">
                  <a:moveTo>
                    <a:pt x="1" y="0"/>
                  </a:moveTo>
                  <a:lnTo>
                    <a:pt x="1" y="2763"/>
                  </a:lnTo>
                  <a:lnTo>
                    <a:pt x="4287" y="2310"/>
                  </a:lnTo>
                  <a:lnTo>
                    <a:pt x="32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6"/>
            <p:cNvSpPr/>
            <p:nvPr/>
          </p:nvSpPr>
          <p:spPr>
            <a:xfrm>
              <a:off x="2764952" y="2208294"/>
              <a:ext cx="308973" cy="59093"/>
            </a:xfrm>
            <a:custGeom>
              <a:rect b="b" l="l" r="r" t="t"/>
              <a:pathLst>
                <a:path extrusionOk="0" h="1977" w="10337">
                  <a:moveTo>
                    <a:pt x="882" y="0"/>
                  </a:moveTo>
                  <a:lnTo>
                    <a:pt x="1" y="1977"/>
                  </a:lnTo>
                  <a:lnTo>
                    <a:pt x="10336" y="1977"/>
                  </a:lnTo>
                  <a:lnTo>
                    <a:pt x="945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6"/>
            <p:cNvSpPr/>
            <p:nvPr/>
          </p:nvSpPr>
          <p:spPr>
            <a:xfrm>
              <a:off x="2918707" y="2208294"/>
              <a:ext cx="153784" cy="59093"/>
            </a:xfrm>
            <a:custGeom>
              <a:rect b="b" l="l" r="r" t="t"/>
              <a:pathLst>
                <a:path extrusionOk="0" h="1977" w="5145">
                  <a:moveTo>
                    <a:pt x="1" y="0"/>
                  </a:moveTo>
                  <a:lnTo>
                    <a:pt x="1" y="1977"/>
                  </a:lnTo>
                  <a:lnTo>
                    <a:pt x="5145" y="1977"/>
                  </a:lnTo>
                  <a:lnTo>
                    <a:pt x="4287"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4" name="Google Shape;3514;p56"/>
          <p:cNvGrpSpPr/>
          <p:nvPr/>
        </p:nvGrpSpPr>
        <p:grpSpPr>
          <a:xfrm>
            <a:off x="3264996" y="1922842"/>
            <a:ext cx="343826" cy="344544"/>
            <a:chOff x="3379296" y="1922842"/>
            <a:chExt cx="343826" cy="344544"/>
          </a:xfrm>
        </p:grpSpPr>
        <p:sp>
          <p:nvSpPr>
            <p:cNvPr id="3515" name="Google Shape;3515;p56"/>
            <p:cNvSpPr/>
            <p:nvPr/>
          </p:nvSpPr>
          <p:spPr>
            <a:xfrm>
              <a:off x="3540165" y="1984058"/>
              <a:ext cx="20684" cy="55566"/>
            </a:xfrm>
            <a:custGeom>
              <a:rect b="b" l="l" r="r" t="t"/>
              <a:pathLst>
                <a:path extrusionOk="0" h="1859" w="692">
                  <a:moveTo>
                    <a:pt x="1" y="1"/>
                  </a:moveTo>
                  <a:lnTo>
                    <a:pt x="1"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6"/>
            <p:cNvSpPr/>
            <p:nvPr/>
          </p:nvSpPr>
          <p:spPr>
            <a:xfrm>
              <a:off x="3478232" y="2023931"/>
              <a:ext cx="145236" cy="53413"/>
            </a:xfrm>
            <a:custGeom>
              <a:rect b="b" l="l" r="r" t="t"/>
              <a:pathLst>
                <a:path extrusionOk="0" h="1787" w="4859">
                  <a:moveTo>
                    <a:pt x="1" y="0"/>
                  </a:moveTo>
                  <a:lnTo>
                    <a:pt x="1" y="1787"/>
                  </a:lnTo>
                  <a:lnTo>
                    <a:pt x="4859" y="1787"/>
                  </a:lnTo>
                  <a:lnTo>
                    <a:pt x="4859"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6"/>
            <p:cNvSpPr/>
            <p:nvPr/>
          </p:nvSpPr>
          <p:spPr>
            <a:xfrm>
              <a:off x="3550836" y="1984058"/>
              <a:ext cx="10013" cy="55566"/>
            </a:xfrm>
            <a:custGeom>
              <a:rect b="b" l="l" r="r" t="t"/>
              <a:pathLst>
                <a:path extrusionOk="0" h="1859" w="335">
                  <a:moveTo>
                    <a:pt x="1" y="1"/>
                  </a:moveTo>
                  <a:lnTo>
                    <a:pt x="1" y="1858"/>
                  </a:lnTo>
                  <a:lnTo>
                    <a:pt x="334" y="1858"/>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6"/>
            <p:cNvSpPr/>
            <p:nvPr/>
          </p:nvSpPr>
          <p:spPr>
            <a:xfrm>
              <a:off x="3550836" y="2023931"/>
              <a:ext cx="73350" cy="53413"/>
            </a:xfrm>
            <a:custGeom>
              <a:rect b="b" l="l" r="r" t="t"/>
              <a:pathLst>
                <a:path extrusionOk="0" h="1787" w="2454">
                  <a:moveTo>
                    <a:pt x="1" y="0"/>
                  </a:moveTo>
                  <a:lnTo>
                    <a:pt x="1" y="1787"/>
                  </a:lnTo>
                  <a:lnTo>
                    <a:pt x="2454" y="1787"/>
                  </a:lnTo>
                  <a:lnTo>
                    <a:pt x="245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6"/>
            <p:cNvSpPr/>
            <p:nvPr/>
          </p:nvSpPr>
          <p:spPr>
            <a:xfrm>
              <a:off x="3540165" y="1922842"/>
              <a:ext cx="104675" cy="63397"/>
            </a:xfrm>
            <a:custGeom>
              <a:rect b="b" l="l" r="r" t="t"/>
              <a:pathLst>
                <a:path extrusionOk="0" h="2121" w="3502">
                  <a:moveTo>
                    <a:pt x="1" y="1"/>
                  </a:moveTo>
                  <a:lnTo>
                    <a:pt x="1" y="2120"/>
                  </a:lnTo>
                  <a:lnTo>
                    <a:pt x="3501" y="2120"/>
                  </a:lnTo>
                  <a:lnTo>
                    <a:pt x="350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56"/>
            <p:cNvSpPr/>
            <p:nvPr/>
          </p:nvSpPr>
          <p:spPr>
            <a:xfrm>
              <a:off x="3452616" y="2073041"/>
              <a:ext cx="196497" cy="52009"/>
            </a:xfrm>
            <a:custGeom>
              <a:rect b="b" l="l" r="r" t="t"/>
              <a:pathLst>
                <a:path extrusionOk="0" h="1740" w="6574">
                  <a:moveTo>
                    <a:pt x="0" y="1"/>
                  </a:moveTo>
                  <a:lnTo>
                    <a:pt x="0" y="1739"/>
                  </a:lnTo>
                  <a:lnTo>
                    <a:pt x="6573" y="1739"/>
                  </a:lnTo>
                  <a:lnTo>
                    <a:pt x="65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56"/>
            <p:cNvSpPr/>
            <p:nvPr/>
          </p:nvSpPr>
          <p:spPr>
            <a:xfrm>
              <a:off x="3550836" y="2073041"/>
              <a:ext cx="98966" cy="52009"/>
            </a:xfrm>
            <a:custGeom>
              <a:rect b="b" l="l" r="r" t="t"/>
              <a:pathLst>
                <a:path extrusionOk="0" h="1740" w="3311">
                  <a:moveTo>
                    <a:pt x="1" y="1"/>
                  </a:moveTo>
                  <a:lnTo>
                    <a:pt x="1" y="1739"/>
                  </a:lnTo>
                  <a:lnTo>
                    <a:pt x="3311" y="1739"/>
                  </a:lnTo>
                  <a:lnTo>
                    <a:pt x="3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6"/>
            <p:cNvSpPr/>
            <p:nvPr/>
          </p:nvSpPr>
          <p:spPr>
            <a:xfrm>
              <a:off x="3427000" y="2121433"/>
              <a:ext cx="247011" cy="52009"/>
            </a:xfrm>
            <a:custGeom>
              <a:rect b="b" l="l" r="r" t="t"/>
              <a:pathLst>
                <a:path extrusionOk="0" h="1740" w="8264">
                  <a:moveTo>
                    <a:pt x="0" y="1"/>
                  </a:moveTo>
                  <a:lnTo>
                    <a:pt x="0" y="1739"/>
                  </a:lnTo>
                  <a:lnTo>
                    <a:pt x="8264" y="1739"/>
                  </a:lnTo>
                  <a:lnTo>
                    <a:pt x="826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6"/>
            <p:cNvSpPr/>
            <p:nvPr/>
          </p:nvSpPr>
          <p:spPr>
            <a:xfrm>
              <a:off x="3550118" y="2121433"/>
              <a:ext cx="123894" cy="52009"/>
            </a:xfrm>
            <a:custGeom>
              <a:rect b="b" l="l" r="r" t="t"/>
              <a:pathLst>
                <a:path extrusionOk="0" h="1740" w="4145">
                  <a:moveTo>
                    <a:pt x="1" y="1"/>
                  </a:moveTo>
                  <a:lnTo>
                    <a:pt x="1" y="1739"/>
                  </a:lnTo>
                  <a:lnTo>
                    <a:pt x="4145" y="1739"/>
                  </a:lnTo>
                  <a:lnTo>
                    <a:pt x="414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6"/>
            <p:cNvSpPr/>
            <p:nvPr/>
          </p:nvSpPr>
          <p:spPr>
            <a:xfrm>
              <a:off x="3404224" y="2169855"/>
              <a:ext cx="292563" cy="52696"/>
            </a:xfrm>
            <a:custGeom>
              <a:rect b="b" l="l" r="r" t="t"/>
              <a:pathLst>
                <a:path extrusionOk="0" h="1763" w="9788">
                  <a:moveTo>
                    <a:pt x="0" y="0"/>
                  </a:moveTo>
                  <a:lnTo>
                    <a:pt x="0" y="1763"/>
                  </a:lnTo>
                  <a:lnTo>
                    <a:pt x="9788" y="1763"/>
                  </a:lnTo>
                  <a:lnTo>
                    <a:pt x="978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6"/>
            <p:cNvSpPr/>
            <p:nvPr/>
          </p:nvSpPr>
          <p:spPr>
            <a:xfrm>
              <a:off x="3550836" y="2169855"/>
              <a:ext cx="147388" cy="52696"/>
            </a:xfrm>
            <a:custGeom>
              <a:rect b="b" l="l" r="r" t="t"/>
              <a:pathLst>
                <a:path extrusionOk="0" h="1763" w="4931">
                  <a:moveTo>
                    <a:pt x="1" y="0"/>
                  </a:moveTo>
                  <a:lnTo>
                    <a:pt x="1" y="1763"/>
                  </a:lnTo>
                  <a:lnTo>
                    <a:pt x="4930" y="1763"/>
                  </a:lnTo>
                  <a:lnTo>
                    <a:pt x="4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56"/>
            <p:cNvSpPr/>
            <p:nvPr/>
          </p:nvSpPr>
          <p:spPr>
            <a:xfrm>
              <a:off x="3379296" y="2218965"/>
              <a:ext cx="343825" cy="48422"/>
            </a:xfrm>
            <a:custGeom>
              <a:rect b="b" l="l" r="r" t="t"/>
              <a:pathLst>
                <a:path extrusionOk="0" h="1620" w="11503">
                  <a:moveTo>
                    <a:pt x="1" y="1"/>
                  </a:moveTo>
                  <a:lnTo>
                    <a:pt x="1" y="1620"/>
                  </a:lnTo>
                  <a:lnTo>
                    <a:pt x="11503" y="1620"/>
                  </a:lnTo>
                  <a:lnTo>
                    <a:pt x="1150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56"/>
            <p:cNvSpPr/>
            <p:nvPr/>
          </p:nvSpPr>
          <p:spPr>
            <a:xfrm>
              <a:off x="3550836" y="2218965"/>
              <a:ext cx="172286" cy="48422"/>
            </a:xfrm>
            <a:custGeom>
              <a:rect b="b" l="l" r="r" t="t"/>
              <a:pathLst>
                <a:path extrusionOk="0" h="1620" w="5764">
                  <a:moveTo>
                    <a:pt x="1" y="1"/>
                  </a:moveTo>
                  <a:lnTo>
                    <a:pt x="1" y="1620"/>
                  </a:lnTo>
                  <a:lnTo>
                    <a:pt x="5764" y="1620"/>
                  </a:lnTo>
                  <a:lnTo>
                    <a:pt x="576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8" name="Google Shape;3528;p56"/>
          <p:cNvGrpSpPr/>
          <p:nvPr/>
        </p:nvGrpSpPr>
        <p:grpSpPr>
          <a:xfrm>
            <a:off x="4038814" y="1922125"/>
            <a:ext cx="343826" cy="345261"/>
            <a:chOff x="4076914" y="1922125"/>
            <a:chExt cx="343826" cy="345261"/>
          </a:xfrm>
        </p:grpSpPr>
        <p:sp>
          <p:nvSpPr>
            <p:cNvPr id="3529" name="Google Shape;3529;p56"/>
            <p:cNvSpPr/>
            <p:nvPr/>
          </p:nvSpPr>
          <p:spPr>
            <a:xfrm>
              <a:off x="4076914" y="1922125"/>
              <a:ext cx="181552" cy="179430"/>
            </a:xfrm>
            <a:custGeom>
              <a:rect b="b" l="l" r="r" t="t"/>
              <a:pathLst>
                <a:path extrusionOk="0" h="6003" w="6074">
                  <a:moveTo>
                    <a:pt x="1" y="1"/>
                  </a:moveTo>
                  <a:lnTo>
                    <a:pt x="1" y="1858"/>
                  </a:lnTo>
                  <a:cubicBezTo>
                    <a:pt x="1" y="4049"/>
                    <a:pt x="1739" y="5764"/>
                    <a:pt x="3882" y="5764"/>
                  </a:cubicBezTo>
                  <a:lnTo>
                    <a:pt x="4335" y="5764"/>
                  </a:lnTo>
                  <a:lnTo>
                    <a:pt x="5121" y="6002"/>
                  </a:lnTo>
                  <a:lnTo>
                    <a:pt x="5764" y="5764"/>
                  </a:lnTo>
                  <a:lnTo>
                    <a:pt x="6073" y="5026"/>
                  </a:lnTo>
                  <a:lnTo>
                    <a:pt x="5764" y="4335"/>
                  </a:lnTo>
                  <a:lnTo>
                    <a:pt x="5764" y="3883"/>
                  </a:lnTo>
                  <a:cubicBezTo>
                    <a:pt x="5764" y="1716"/>
                    <a:pt x="4001" y="1"/>
                    <a:pt x="1858"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56"/>
            <p:cNvSpPr/>
            <p:nvPr/>
          </p:nvSpPr>
          <p:spPr>
            <a:xfrm>
              <a:off x="4235661" y="2085864"/>
              <a:ext cx="185079" cy="181522"/>
            </a:xfrm>
            <a:custGeom>
              <a:rect b="b" l="l" r="r" t="t"/>
              <a:pathLst>
                <a:path extrusionOk="0" h="6073" w="6192">
                  <a:moveTo>
                    <a:pt x="1167" y="0"/>
                  </a:moveTo>
                  <a:lnTo>
                    <a:pt x="429" y="286"/>
                  </a:lnTo>
                  <a:lnTo>
                    <a:pt x="0" y="1000"/>
                  </a:lnTo>
                  <a:lnTo>
                    <a:pt x="429" y="1691"/>
                  </a:lnTo>
                  <a:lnTo>
                    <a:pt x="429" y="2167"/>
                  </a:lnTo>
                  <a:cubicBezTo>
                    <a:pt x="429" y="4334"/>
                    <a:pt x="2191" y="6073"/>
                    <a:pt x="4334" y="6073"/>
                  </a:cubicBezTo>
                  <a:lnTo>
                    <a:pt x="6192" y="6073"/>
                  </a:lnTo>
                  <a:lnTo>
                    <a:pt x="6192" y="4192"/>
                  </a:lnTo>
                  <a:cubicBezTo>
                    <a:pt x="6192" y="2048"/>
                    <a:pt x="4454" y="286"/>
                    <a:pt x="2310" y="286"/>
                  </a:cubicBezTo>
                  <a:lnTo>
                    <a:pt x="1834" y="286"/>
                  </a:lnTo>
                  <a:lnTo>
                    <a:pt x="116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56"/>
            <p:cNvSpPr/>
            <p:nvPr/>
          </p:nvSpPr>
          <p:spPr>
            <a:xfrm>
              <a:off x="4249171" y="2086581"/>
              <a:ext cx="171569" cy="180805"/>
            </a:xfrm>
            <a:custGeom>
              <a:rect b="b" l="l" r="r" t="t"/>
              <a:pathLst>
                <a:path extrusionOk="0" h="6049" w="5740">
                  <a:moveTo>
                    <a:pt x="739" y="0"/>
                  </a:moveTo>
                  <a:lnTo>
                    <a:pt x="1" y="286"/>
                  </a:lnTo>
                  <a:lnTo>
                    <a:pt x="5740" y="6049"/>
                  </a:lnTo>
                  <a:lnTo>
                    <a:pt x="5740" y="4168"/>
                  </a:lnTo>
                  <a:cubicBezTo>
                    <a:pt x="5740" y="2039"/>
                    <a:pt x="4025" y="286"/>
                    <a:pt x="1924" y="286"/>
                  </a:cubicBezTo>
                  <a:cubicBezTo>
                    <a:pt x="1910" y="286"/>
                    <a:pt x="1896" y="286"/>
                    <a:pt x="1882" y="286"/>
                  </a:cubicBezTo>
                  <a:lnTo>
                    <a:pt x="1406" y="286"/>
                  </a:lnTo>
                  <a:lnTo>
                    <a:pt x="7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56"/>
            <p:cNvSpPr/>
            <p:nvPr/>
          </p:nvSpPr>
          <p:spPr>
            <a:xfrm>
              <a:off x="4077631" y="1922842"/>
              <a:ext cx="180835" cy="171598"/>
            </a:xfrm>
            <a:custGeom>
              <a:rect b="b" l="l" r="r" t="t"/>
              <a:pathLst>
                <a:path extrusionOk="0" h="5741" w="6050">
                  <a:moveTo>
                    <a:pt x="0" y="1"/>
                  </a:moveTo>
                  <a:lnTo>
                    <a:pt x="5740" y="5740"/>
                  </a:lnTo>
                  <a:lnTo>
                    <a:pt x="6049" y="5002"/>
                  </a:lnTo>
                  <a:lnTo>
                    <a:pt x="5763" y="4335"/>
                  </a:lnTo>
                  <a:lnTo>
                    <a:pt x="5763" y="3906"/>
                  </a:lnTo>
                  <a:cubicBezTo>
                    <a:pt x="5763" y="1715"/>
                    <a:pt x="4025" y="1"/>
                    <a:pt x="188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56"/>
            <p:cNvSpPr/>
            <p:nvPr/>
          </p:nvSpPr>
          <p:spPr>
            <a:xfrm>
              <a:off x="4248454" y="1961281"/>
              <a:ext cx="134565" cy="133847"/>
            </a:xfrm>
            <a:custGeom>
              <a:rect b="b" l="l" r="r" t="t"/>
              <a:pathLst>
                <a:path extrusionOk="0" h="4478" w="4502">
                  <a:moveTo>
                    <a:pt x="3097" y="1"/>
                  </a:moveTo>
                  <a:cubicBezTo>
                    <a:pt x="1358" y="1"/>
                    <a:pt x="1" y="1382"/>
                    <a:pt x="1" y="3097"/>
                  </a:cubicBezTo>
                  <a:lnTo>
                    <a:pt x="1" y="4478"/>
                  </a:lnTo>
                  <a:lnTo>
                    <a:pt x="1406" y="4478"/>
                  </a:lnTo>
                  <a:cubicBezTo>
                    <a:pt x="3121" y="4478"/>
                    <a:pt x="4502" y="3097"/>
                    <a:pt x="4502" y="1382"/>
                  </a:cubicBezTo>
                  <a:lnTo>
                    <a:pt x="450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6"/>
            <p:cNvSpPr/>
            <p:nvPr/>
          </p:nvSpPr>
          <p:spPr>
            <a:xfrm>
              <a:off x="4114635" y="2094412"/>
              <a:ext cx="134565" cy="134535"/>
            </a:xfrm>
            <a:custGeom>
              <a:rect b="b" l="l" r="r" t="t"/>
              <a:pathLst>
                <a:path extrusionOk="0" h="4501" w="4502">
                  <a:moveTo>
                    <a:pt x="3097" y="0"/>
                  </a:moveTo>
                  <a:cubicBezTo>
                    <a:pt x="1382" y="0"/>
                    <a:pt x="1" y="1405"/>
                    <a:pt x="1" y="3096"/>
                  </a:cubicBezTo>
                  <a:lnTo>
                    <a:pt x="1" y="4501"/>
                  </a:lnTo>
                  <a:lnTo>
                    <a:pt x="1406" y="4501"/>
                  </a:lnTo>
                  <a:cubicBezTo>
                    <a:pt x="3144" y="4501"/>
                    <a:pt x="4502" y="3096"/>
                    <a:pt x="4502" y="1405"/>
                  </a:cubicBezTo>
                  <a:lnTo>
                    <a:pt x="450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6"/>
            <p:cNvSpPr/>
            <p:nvPr/>
          </p:nvSpPr>
          <p:spPr>
            <a:xfrm>
              <a:off x="4139564" y="1979096"/>
              <a:ext cx="52696" cy="19937"/>
            </a:xfrm>
            <a:custGeom>
              <a:rect b="b" l="l" r="r" t="t"/>
              <a:pathLst>
                <a:path extrusionOk="0" h="667" w="1763">
                  <a:moveTo>
                    <a:pt x="0" y="0"/>
                  </a:moveTo>
                  <a:lnTo>
                    <a:pt x="0" y="667"/>
                  </a:lnTo>
                  <a:lnTo>
                    <a:pt x="1763" y="667"/>
                  </a:lnTo>
                  <a:lnTo>
                    <a:pt x="17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6"/>
            <p:cNvSpPr/>
            <p:nvPr/>
          </p:nvSpPr>
          <p:spPr>
            <a:xfrm>
              <a:off x="4139564" y="2021779"/>
              <a:ext cx="52696" cy="19967"/>
            </a:xfrm>
            <a:custGeom>
              <a:rect b="b" l="l" r="r" t="t"/>
              <a:pathLst>
                <a:path extrusionOk="0" h="668" w="1763">
                  <a:moveTo>
                    <a:pt x="0" y="1"/>
                  </a:moveTo>
                  <a:lnTo>
                    <a:pt x="0" y="668"/>
                  </a:lnTo>
                  <a:lnTo>
                    <a:pt x="1763" y="668"/>
                  </a:lnTo>
                  <a:lnTo>
                    <a:pt x="17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6"/>
            <p:cNvSpPr/>
            <p:nvPr/>
          </p:nvSpPr>
          <p:spPr>
            <a:xfrm>
              <a:off x="4304707" y="2147079"/>
              <a:ext cx="51979" cy="20654"/>
            </a:xfrm>
            <a:custGeom>
              <a:rect b="b" l="l" r="r" t="t"/>
              <a:pathLst>
                <a:path extrusionOk="0" h="691" w="1739">
                  <a:moveTo>
                    <a:pt x="0" y="0"/>
                  </a:moveTo>
                  <a:lnTo>
                    <a:pt x="0" y="691"/>
                  </a:lnTo>
                  <a:lnTo>
                    <a:pt x="1739" y="691"/>
                  </a:lnTo>
                  <a:lnTo>
                    <a:pt x="173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6"/>
            <p:cNvSpPr/>
            <p:nvPr/>
          </p:nvSpPr>
          <p:spPr>
            <a:xfrm>
              <a:off x="4304707" y="2190480"/>
              <a:ext cx="51979" cy="20684"/>
            </a:xfrm>
            <a:custGeom>
              <a:rect b="b" l="l" r="r" t="t"/>
              <a:pathLst>
                <a:path extrusionOk="0" h="692" w="1739">
                  <a:moveTo>
                    <a:pt x="0" y="1"/>
                  </a:moveTo>
                  <a:lnTo>
                    <a:pt x="0" y="692"/>
                  </a:lnTo>
                  <a:lnTo>
                    <a:pt x="1739" y="692"/>
                  </a:lnTo>
                  <a:lnTo>
                    <a:pt x="17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56"/>
            <p:cNvSpPr/>
            <p:nvPr/>
          </p:nvSpPr>
          <p:spPr>
            <a:xfrm>
              <a:off x="4114635" y="2094412"/>
              <a:ext cx="134565" cy="134535"/>
            </a:xfrm>
            <a:custGeom>
              <a:rect b="b" l="l" r="r" t="t"/>
              <a:pathLst>
                <a:path extrusionOk="0" h="4501" w="4502">
                  <a:moveTo>
                    <a:pt x="4502" y="0"/>
                  </a:moveTo>
                  <a:lnTo>
                    <a:pt x="1" y="4501"/>
                  </a:lnTo>
                  <a:lnTo>
                    <a:pt x="1406" y="4501"/>
                  </a:lnTo>
                  <a:cubicBezTo>
                    <a:pt x="3144" y="4501"/>
                    <a:pt x="4502" y="3096"/>
                    <a:pt x="4502" y="1405"/>
                  </a:cubicBezTo>
                  <a:lnTo>
                    <a:pt x="450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56"/>
            <p:cNvSpPr/>
            <p:nvPr/>
          </p:nvSpPr>
          <p:spPr>
            <a:xfrm>
              <a:off x="4248454" y="1961281"/>
              <a:ext cx="134565" cy="133847"/>
            </a:xfrm>
            <a:custGeom>
              <a:rect b="b" l="l" r="r" t="t"/>
              <a:pathLst>
                <a:path extrusionOk="0" h="4478" w="4502">
                  <a:moveTo>
                    <a:pt x="4502" y="1"/>
                  </a:moveTo>
                  <a:lnTo>
                    <a:pt x="1" y="4478"/>
                  </a:lnTo>
                  <a:lnTo>
                    <a:pt x="1406" y="4478"/>
                  </a:lnTo>
                  <a:cubicBezTo>
                    <a:pt x="3121" y="4478"/>
                    <a:pt x="4502" y="3097"/>
                    <a:pt x="4502" y="1382"/>
                  </a:cubicBezTo>
                  <a:lnTo>
                    <a:pt x="4502"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6"/>
            <p:cNvSpPr/>
            <p:nvPr/>
          </p:nvSpPr>
          <p:spPr>
            <a:xfrm>
              <a:off x="4139564" y="1979096"/>
              <a:ext cx="52696" cy="19937"/>
            </a:xfrm>
            <a:custGeom>
              <a:rect b="b" l="l" r="r" t="t"/>
              <a:pathLst>
                <a:path extrusionOk="0" h="667" w="1763">
                  <a:moveTo>
                    <a:pt x="0" y="0"/>
                  </a:moveTo>
                  <a:lnTo>
                    <a:pt x="0" y="262"/>
                  </a:lnTo>
                  <a:lnTo>
                    <a:pt x="429" y="667"/>
                  </a:lnTo>
                  <a:lnTo>
                    <a:pt x="1763" y="667"/>
                  </a:lnTo>
                  <a:lnTo>
                    <a:pt x="1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6"/>
            <p:cNvSpPr/>
            <p:nvPr/>
          </p:nvSpPr>
          <p:spPr>
            <a:xfrm>
              <a:off x="4175133" y="2021779"/>
              <a:ext cx="17127" cy="16410"/>
            </a:xfrm>
            <a:custGeom>
              <a:rect b="b" l="l" r="r" t="t"/>
              <a:pathLst>
                <a:path extrusionOk="0" h="549" w="573">
                  <a:moveTo>
                    <a:pt x="1" y="1"/>
                  </a:moveTo>
                  <a:lnTo>
                    <a:pt x="573" y="549"/>
                  </a:lnTo>
                  <a:lnTo>
                    <a:pt x="5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6"/>
            <p:cNvSpPr/>
            <p:nvPr/>
          </p:nvSpPr>
          <p:spPr>
            <a:xfrm>
              <a:off x="4304707" y="2147079"/>
              <a:ext cx="51979" cy="20654"/>
            </a:xfrm>
            <a:custGeom>
              <a:rect b="b" l="l" r="r" t="t"/>
              <a:pathLst>
                <a:path extrusionOk="0" h="691" w="1739">
                  <a:moveTo>
                    <a:pt x="0" y="0"/>
                  </a:moveTo>
                  <a:lnTo>
                    <a:pt x="0" y="119"/>
                  </a:lnTo>
                  <a:lnTo>
                    <a:pt x="548" y="691"/>
                  </a:lnTo>
                  <a:lnTo>
                    <a:pt x="1739" y="691"/>
                  </a:lnTo>
                  <a:lnTo>
                    <a:pt x="17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6"/>
            <p:cNvSpPr/>
            <p:nvPr/>
          </p:nvSpPr>
          <p:spPr>
            <a:xfrm>
              <a:off x="4343834" y="2190480"/>
              <a:ext cx="12853" cy="13570"/>
            </a:xfrm>
            <a:custGeom>
              <a:rect b="b" l="l" r="r" t="t"/>
              <a:pathLst>
                <a:path extrusionOk="0" h="454" w="430">
                  <a:moveTo>
                    <a:pt x="1" y="1"/>
                  </a:moveTo>
                  <a:lnTo>
                    <a:pt x="430" y="453"/>
                  </a:lnTo>
                  <a:lnTo>
                    <a:pt x="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5" name="Google Shape;3545;p56"/>
          <p:cNvGrpSpPr/>
          <p:nvPr/>
        </p:nvGrpSpPr>
        <p:grpSpPr>
          <a:xfrm>
            <a:off x="4782742" y="1922842"/>
            <a:ext cx="343827" cy="344544"/>
            <a:chOff x="4744642" y="1922842"/>
            <a:chExt cx="343827" cy="344544"/>
          </a:xfrm>
        </p:grpSpPr>
        <p:sp>
          <p:nvSpPr>
            <p:cNvPr id="3546" name="Google Shape;3546;p56"/>
            <p:cNvSpPr/>
            <p:nvPr/>
          </p:nvSpPr>
          <p:spPr>
            <a:xfrm>
              <a:off x="4798743" y="1984775"/>
              <a:ext cx="237775" cy="220708"/>
            </a:xfrm>
            <a:custGeom>
              <a:rect b="b" l="l" r="r" t="t"/>
              <a:pathLst>
                <a:path extrusionOk="0" h="7384" w="7955">
                  <a:moveTo>
                    <a:pt x="6668" y="1"/>
                  </a:moveTo>
                  <a:cubicBezTo>
                    <a:pt x="5978" y="1"/>
                    <a:pt x="5359" y="405"/>
                    <a:pt x="5025" y="1001"/>
                  </a:cubicBezTo>
                  <a:lnTo>
                    <a:pt x="4001" y="2930"/>
                  </a:lnTo>
                  <a:lnTo>
                    <a:pt x="2286" y="6073"/>
                  </a:lnTo>
                  <a:cubicBezTo>
                    <a:pt x="2096" y="6478"/>
                    <a:pt x="1691" y="6716"/>
                    <a:pt x="1262" y="6716"/>
                  </a:cubicBezTo>
                  <a:lnTo>
                    <a:pt x="0" y="6716"/>
                  </a:lnTo>
                  <a:lnTo>
                    <a:pt x="0" y="7383"/>
                  </a:lnTo>
                  <a:lnTo>
                    <a:pt x="1262" y="7383"/>
                  </a:lnTo>
                  <a:cubicBezTo>
                    <a:pt x="1929" y="7383"/>
                    <a:pt x="2572" y="7002"/>
                    <a:pt x="2882" y="6407"/>
                  </a:cubicBezTo>
                  <a:lnTo>
                    <a:pt x="4001" y="4359"/>
                  </a:lnTo>
                  <a:lnTo>
                    <a:pt x="5621" y="1287"/>
                  </a:lnTo>
                  <a:cubicBezTo>
                    <a:pt x="5835" y="906"/>
                    <a:pt x="6216" y="667"/>
                    <a:pt x="6668" y="667"/>
                  </a:cubicBezTo>
                  <a:lnTo>
                    <a:pt x="7954" y="667"/>
                  </a:lnTo>
                  <a:lnTo>
                    <a:pt x="7954"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6"/>
            <p:cNvSpPr/>
            <p:nvPr/>
          </p:nvSpPr>
          <p:spPr>
            <a:xfrm>
              <a:off x="4918334" y="1984775"/>
              <a:ext cx="118185" cy="130291"/>
            </a:xfrm>
            <a:custGeom>
              <a:rect b="b" l="l" r="r" t="t"/>
              <a:pathLst>
                <a:path extrusionOk="0" h="4359" w="3954">
                  <a:moveTo>
                    <a:pt x="2667" y="1"/>
                  </a:moveTo>
                  <a:cubicBezTo>
                    <a:pt x="1977" y="1"/>
                    <a:pt x="1358" y="405"/>
                    <a:pt x="1024" y="1001"/>
                  </a:cubicBezTo>
                  <a:lnTo>
                    <a:pt x="0" y="2930"/>
                  </a:lnTo>
                  <a:lnTo>
                    <a:pt x="0" y="4359"/>
                  </a:lnTo>
                  <a:lnTo>
                    <a:pt x="1620" y="1287"/>
                  </a:lnTo>
                  <a:cubicBezTo>
                    <a:pt x="1834" y="906"/>
                    <a:pt x="2215" y="667"/>
                    <a:pt x="2667" y="667"/>
                  </a:cubicBezTo>
                  <a:lnTo>
                    <a:pt x="3953" y="667"/>
                  </a:lnTo>
                  <a:lnTo>
                    <a:pt x="3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6"/>
            <p:cNvSpPr/>
            <p:nvPr/>
          </p:nvSpPr>
          <p:spPr>
            <a:xfrm>
              <a:off x="4766701" y="2116471"/>
              <a:ext cx="20684" cy="56970"/>
            </a:xfrm>
            <a:custGeom>
              <a:rect b="b" l="l" r="r" t="t"/>
              <a:pathLst>
                <a:path extrusionOk="0" h="1906" w="692">
                  <a:moveTo>
                    <a:pt x="1" y="0"/>
                  </a:moveTo>
                  <a:lnTo>
                    <a:pt x="1" y="1905"/>
                  </a:lnTo>
                  <a:lnTo>
                    <a:pt x="691" y="1905"/>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6"/>
            <p:cNvSpPr/>
            <p:nvPr/>
          </p:nvSpPr>
          <p:spPr>
            <a:xfrm>
              <a:off x="4766701" y="1922842"/>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6"/>
            <p:cNvSpPr/>
            <p:nvPr/>
          </p:nvSpPr>
          <p:spPr>
            <a:xfrm>
              <a:off x="4766701" y="2016100"/>
              <a:ext cx="20684" cy="56970"/>
            </a:xfrm>
            <a:custGeom>
              <a:rect b="b" l="l" r="r" t="t"/>
              <a:pathLst>
                <a:path extrusionOk="0" h="1906" w="692">
                  <a:moveTo>
                    <a:pt x="1" y="0"/>
                  </a:moveTo>
                  <a:lnTo>
                    <a:pt x="1" y="1906"/>
                  </a:lnTo>
                  <a:lnTo>
                    <a:pt x="691" y="1906"/>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6"/>
            <p:cNvSpPr/>
            <p:nvPr/>
          </p:nvSpPr>
          <p:spPr>
            <a:xfrm>
              <a:off x="4766701" y="2217530"/>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6"/>
            <p:cNvSpPr/>
            <p:nvPr/>
          </p:nvSpPr>
          <p:spPr>
            <a:xfrm>
              <a:off x="5046444" y="2116471"/>
              <a:ext cx="19967" cy="56970"/>
            </a:xfrm>
            <a:custGeom>
              <a:rect b="b" l="l" r="r" t="t"/>
              <a:pathLst>
                <a:path extrusionOk="0" h="1906" w="668">
                  <a:moveTo>
                    <a:pt x="1" y="0"/>
                  </a:moveTo>
                  <a:lnTo>
                    <a:pt x="1" y="1905"/>
                  </a:lnTo>
                  <a:lnTo>
                    <a:pt x="668" y="1905"/>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6"/>
            <p:cNvSpPr/>
            <p:nvPr/>
          </p:nvSpPr>
          <p:spPr>
            <a:xfrm>
              <a:off x="5046444" y="1922842"/>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6"/>
            <p:cNvSpPr/>
            <p:nvPr/>
          </p:nvSpPr>
          <p:spPr>
            <a:xfrm>
              <a:off x="5046444" y="2016100"/>
              <a:ext cx="19967" cy="56970"/>
            </a:xfrm>
            <a:custGeom>
              <a:rect b="b" l="l" r="r" t="t"/>
              <a:pathLst>
                <a:path extrusionOk="0" h="1906" w="668">
                  <a:moveTo>
                    <a:pt x="1" y="0"/>
                  </a:moveTo>
                  <a:lnTo>
                    <a:pt x="1" y="1906"/>
                  </a:lnTo>
                  <a:lnTo>
                    <a:pt x="668" y="1906"/>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6"/>
            <p:cNvSpPr/>
            <p:nvPr/>
          </p:nvSpPr>
          <p:spPr>
            <a:xfrm>
              <a:off x="5046444" y="2217530"/>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6"/>
            <p:cNvSpPr/>
            <p:nvPr/>
          </p:nvSpPr>
          <p:spPr>
            <a:xfrm>
              <a:off x="4799461" y="1983370"/>
              <a:ext cx="236340" cy="121742"/>
            </a:xfrm>
            <a:custGeom>
              <a:rect b="b" l="l" r="r" t="t"/>
              <a:pathLst>
                <a:path extrusionOk="0" h="4073" w="7907">
                  <a:moveTo>
                    <a:pt x="0" y="0"/>
                  </a:moveTo>
                  <a:lnTo>
                    <a:pt x="0" y="667"/>
                  </a:lnTo>
                  <a:lnTo>
                    <a:pt x="1477" y="667"/>
                  </a:lnTo>
                  <a:cubicBezTo>
                    <a:pt x="1834" y="667"/>
                    <a:pt x="2143" y="834"/>
                    <a:pt x="2429" y="1072"/>
                  </a:cubicBezTo>
                  <a:lnTo>
                    <a:pt x="3977" y="2524"/>
                  </a:lnTo>
                  <a:lnTo>
                    <a:pt x="5001" y="3501"/>
                  </a:lnTo>
                  <a:cubicBezTo>
                    <a:pt x="5406" y="3858"/>
                    <a:pt x="5906" y="4072"/>
                    <a:pt x="6430" y="4072"/>
                  </a:cubicBezTo>
                  <a:lnTo>
                    <a:pt x="7907" y="4072"/>
                  </a:lnTo>
                  <a:lnTo>
                    <a:pt x="7907" y="3382"/>
                  </a:lnTo>
                  <a:lnTo>
                    <a:pt x="6430" y="3358"/>
                  </a:lnTo>
                  <a:cubicBezTo>
                    <a:pt x="6073" y="3358"/>
                    <a:pt x="5763" y="3215"/>
                    <a:pt x="5477" y="2977"/>
                  </a:cubicBezTo>
                  <a:lnTo>
                    <a:pt x="4001" y="1572"/>
                  </a:lnTo>
                  <a:lnTo>
                    <a:pt x="2905" y="548"/>
                  </a:lnTo>
                  <a:cubicBezTo>
                    <a:pt x="2501" y="191"/>
                    <a:pt x="2001" y="0"/>
                    <a:pt x="1477" y="0"/>
                  </a:cubicBezTo>
                  <a:close/>
                </a:path>
              </a:pathLst>
            </a:custGeom>
            <a:solidFill>
              <a:srgbClr val="DB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6"/>
            <p:cNvSpPr/>
            <p:nvPr/>
          </p:nvSpPr>
          <p:spPr>
            <a:xfrm>
              <a:off x="4802300" y="2083712"/>
              <a:ext cx="233501" cy="121772"/>
            </a:xfrm>
            <a:custGeom>
              <a:rect b="b" l="l" r="r" t="t"/>
              <a:pathLst>
                <a:path extrusionOk="0" h="4074" w="7812">
                  <a:moveTo>
                    <a:pt x="0" y="1"/>
                  </a:moveTo>
                  <a:lnTo>
                    <a:pt x="0" y="691"/>
                  </a:lnTo>
                  <a:lnTo>
                    <a:pt x="1334" y="691"/>
                  </a:lnTo>
                  <a:cubicBezTo>
                    <a:pt x="1739" y="691"/>
                    <a:pt x="2048" y="834"/>
                    <a:pt x="2334" y="1072"/>
                  </a:cubicBezTo>
                  <a:lnTo>
                    <a:pt x="3882" y="2525"/>
                  </a:lnTo>
                  <a:lnTo>
                    <a:pt x="4906" y="3525"/>
                  </a:lnTo>
                  <a:cubicBezTo>
                    <a:pt x="5311" y="3883"/>
                    <a:pt x="5811" y="4073"/>
                    <a:pt x="6335" y="4073"/>
                  </a:cubicBezTo>
                  <a:lnTo>
                    <a:pt x="7812" y="4073"/>
                  </a:lnTo>
                  <a:lnTo>
                    <a:pt x="7812" y="3406"/>
                  </a:lnTo>
                  <a:lnTo>
                    <a:pt x="7812" y="3359"/>
                  </a:lnTo>
                  <a:lnTo>
                    <a:pt x="6335" y="3359"/>
                  </a:lnTo>
                  <a:cubicBezTo>
                    <a:pt x="5954" y="3359"/>
                    <a:pt x="5621" y="3216"/>
                    <a:pt x="5359" y="2978"/>
                  </a:cubicBezTo>
                  <a:lnTo>
                    <a:pt x="3882" y="1573"/>
                  </a:lnTo>
                  <a:lnTo>
                    <a:pt x="2763" y="572"/>
                  </a:lnTo>
                  <a:cubicBezTo>
                    <a:pt x="2382" y="215"/>
                    <a:pt x="1882" y="1"/>
                    <a:pt x="1334" y="1"/>
                  </a:cubicBezTo>
                  <a:close/>
                </a:path>
              </a:pathLst>
            </a:custGeom>
            <a:solidFill>
              <a:srgbClr val="9BA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6"/>
            <p:cNvSpPr/>
            <p:nvPr/>
          </p:nvSpPr>
          <p:spPr>
            <a:xfrm>
              <a:off x="4744642" y="1961999"/>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6"/>
            <p:cNvSpPr/>
            <p:nvPr/>
          </p:nvSpPr>
          <p:spPr>
            <a:xfrm>
              <a:off x="4744642" y="2062370"/>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6"/>
            <p:cNvSpPr/>
            <p:nvPr/>
          </p:nvSpPr>
          <p:spPr>
            <a:xfrm>
              <a:off x="4744642" y="2163459"/>
              <a:ext cx="64084" cy="64084"/>
            </a:xfrm>
            <a:custGeom>
              <a:rect b="b" l="l" r="r" t="t"/>
              <a:pathLst>
                <a:path extrusionOk="0" h="2144" w="2144">
                  <a:moveTo>
                    <a:pt x="1072" y="0"/>
                  </a:moveTo>
                  <a:cubicBezTo>
                    <a:pt x="477" y="0"/>
                    <a:pt x="0" y="500"/>
                    <a:pt x="0" y="1072"/>
                  </a:cubicBezTo>
                  <a:cubicBezTo>
                    <a:pt x="0" y="1667"/>
                    <a:pt x="477" y="2143"/>
                    <a:pt x="1072" y="2143"/>
                  </a:cubicBezTo>
                  <a:cubicBezTo>
                    <a:pt x="1667" y="2143"/>
                    <a:pt x="2144" y="1667"/>
                    <a:pt x="2144" y="1072"/>
                  </a:cubicBezTo>
                  <a:cubicBezTo>
                    <a:pt x="2144" y="500"/>
                    <a:pt x="1667" y="0"/>
                    <a:pt x="107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6"/>
            <p:cNvSpPr/>
            <p:nvPr/>
          </p:nvSpPr>
          <p:spPr>
            <a:xfrm>
              <a:off x="5024385" y="1961999"/>
              <a:ext cx="64084" cy="64084"/>
            </a:xfrm>
            <a:custGeom>
              <a:rect b="b" l="l" r="r" t="t"/>
              <a:pathLst>
                <a:path extrusionOk="0" h="2144" w="2144">
                  <a:moveTo>
                    <a:pt x="1072" y="1"/>
                  </a:moveTo>
                  <a:cubicBezTo>
                    <a:pt x="501" y="1"/>
                    <a:pt x="0" y="477"/>
                    <a:pt x="0" y="1072"/>
                  </a:cubicBezTo>
                  <a:cubicBezTo>
                    <a:pt x="0" y="1668"/>
                    <a:pt x="501" y="2144"/>
                    <a:pt x="1072" y="2144"/>
                  </a:cubicBezTo>
                  <a:cubicBezTo>
                    <a:pt x="1668" y="2144"/>
                    <a:pt x="2144" y="1668"/>
                    <a:pt x="2144" y="1072"/>
                  </a:cubicBezTo>
                  <a:cubicBezTo>
                    <a:pt x="2144" y="477"/>
                    <a:pt x="1668" y="1"/>
                    <a:pt x="1072"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6"/>
            <p:cNvSpPr/>
            <p:nvPr/>
          </p:nvSpPr>
          <p:spPr>
            <a:xfrm>
              <a:off x="4918334" y="2031045"/>
              <a:ext cx="117468" cy="74067"/>
            </a:xfrm>
            <a:custGeom>
              <a:rect b="b" l="l" r="r" t="t"/>
              <a:pathLst>
                <a:path extrusionOk="0" h="2478" w="3930">
                  <a:moveTo>
                    <a:pt x="0" y="1"/>
                  </a:moveTo>
                  <a:lnTo>
                    <a:pt x="0" y="929"/>
                  </a:lnTo>
                  <a:lnTo>
                    <a:pt x="1024" y="1906"/>
                  </a:lnTo>
                  <a:cubicBezTo>
                    <a:pt x="1429" y="2263"/>
                    <a:pt x="1929" y="2477"/>
                    <a:pt x="2453" y="2477"/>
                  </a:cubicBezTo>
                  <a:lnTo>
                    <a:pt x="3930" y="2477"/>
                  </a:lnTo>
                  <a:lnTo>
                    <a:pt x="3930" y="1787"/>
                  </a:lnTo>
                  <a:lnTo>
                    <a:pt x="2453" y="1787"/>
                  </a:lnTo>
                  <a:cubicBezTo>
                    <a:pt x="2072" y="1787"/>
                    <a:pt x="1739" y="1644"/>
                    <a:pt x="1477" y="1406"/>
                  </a:cubicBezTo>
                  <a:lnTo>
                    <a:pt x="0" y="1"/>
                  </a:ln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6"/>
            <p:cNvSpPr/>
            <p:nvPr/>
          </p:nvSpPr>
          <p:spPr>
            <a:xfrm>
              <a:off x="4916899" y="2132134"/>
              <a:ext cx="117468" cy="73350"/>
            </a:xfrm>
            <a:custGeom>
              <a:rect b="b" l="l" r="r" t="t"/>
              <a:pathLst>
                <a:path extrusionOk="0" h="2454" w="3930">
                  <a:moveTo>
                    <a:pt x="1" y="0"/>
                  </a:moveTo>
                  <a:lnTo>
                    <a:pt x="1" y="905"/>
                  </a:lnTo>
                  <a:lnTo>
                    <a:pt x="1048" y="1905"/>
                  </a:lnTo>
                  <a:cubicBezTo>
                    <a:pt x="1429" y="2263"/>
                    <a:pt x="1953" y="2453"/>
                    <a:pt x="2477" y="2453"/>
                  </a:cubicBezTo>
                  <a:lnTo>
                    <a:pt x="3930" y="2453"/>
                  </a:lnTo>
                  <a:lnTo>
                    <a:pt x="3930" y="1786"/>
                  </a:lnTo>
                  <a:lnTo>
                    <a:pt x="2477" y="1786"/>
                  </a:lnTo>
                  <a:cubicBezTo>
                    <a:pt x="2120" y="1786"/>
                    <a:pt x="1787" y="1667"/>
                    <a:pt x="1501" y="1381"/>
                  </a:cubicBezTo>
                  <a:lnTo>
                    <a:pt x="1"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6"/>
            <p:cNvSpPr/>
            <p:nvPr/>
          </p:nvSpPr>
          <p:spPr>
            <a:xfrm>
              <a:off x="5024385" y="2062370"/>
              <a:ext cx="64084" cy="64084"/>
            </a:xfrm>
            <a:custGeom>
              <a:rect b="b" l="l" r="r" t="t"/>
              <a:pathLst>
                <a:path extrusionOk="0" h="2144" w="2144">
                  <a:moveTo>
                    <a:pt x="1072" y="0"/>
                  </a:moveTo>
                  <a:cubicBezTo>
                    <a:pt x="501" y="0"/>
                    <a:pt x="0" y="477"/>
                    <a:pt x="0" y="1072"/>
                  </a:cubicBezTo>
                  <a:cubicBezTo>
                    <a:pt x="0" y="1667"/>
                    <a:pt x="501" y="2144"/>
                    <a:pt x="1072" y="2144"/>
                  </a:cubicBezTo>
                  <a:cubicBezTo>
                    <a:pt x="1668" y="2144"/>
                    <a:pt x="2144" y="1667"/>
                    <a:pt x="2144" y="1072"/>
                  </a:cubicBezTo>
                  <a:cubicBezTo>
                    <a:pt x="2144" y="477"/>
                    <a:pt x="1668" y="0"/>
                    <a:pt x="1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6"/>
            <p:cNvSpPr/>
            <p:nvPr/>
          </p:nvSpPr>
          <p:spPr>
            <a:xfrm>
              <a:off x="5024385" y="2163459"/>
              <a:ext cx="64084" cy="64084"/>
            </a:xfrm>
            <a:custGeom>
              <a:rect b="b" l="l" r="r" t="t"/>
              <a:pathLst>
                <a:path extrusionOk="0" h="2144" w="2144">
                  <a:moveTo>
                    <a:pt x="1072" y="0"/>
                  </a:moveTo>
                  <a:cubicBezTo>
                    <a:pt x="501" y="0"/>
                    <a:pt x="0" y="500"/>
                    <a:pt x="0" y="1072"/>
                  </a:cubicBezTo>
                  <a:cubicBezTo>
                    <a:pt x="0" y="1667"/>
                    <a:pt x="501" y="2143"/>
                    <a:pt x="1072" y="2143"/>
                  </a:cubicBezTo>
                  <a:cubicBezTo>
                    <a:pt x="1668" y="2143"/>
                    <a:pt x="2144" y="1667"/>
                    <a:pt x="2144" y="1072"/>
                  </a:cubicBezTo>
                  <a:cubicBezTo>
                    <a:pt x="2144" y="500"/>
                    <a:pt x="1668" y="0"/>
                    <a:pt x="1072"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6" name="Google Shape;3566;p56"/>
          <p:cNvGrpSpPr/>
          <p:nvPr/>
        </p:nvGrpSpPr>
        <p:grpSpPr>
          <a:xfrm>
            <a:off x="5523800" y="1922842"/>
            <a:ext cx="343856" cy="344545"/>
            <a:chOff x="5409500" y="1922842"/>
            <a:chExt cx="343856" cy="344545"/>
          </a:xfrm>
        </p:grpSpPr>
        <p:sp>
          <p:nvSpPr>
            <p:cNvPr id="3567" name="Google Shape;3567;p56"/>
            <p:cNvSpPr/>
            <p:nvPr/>
          </p:nvSpPr>
          <p:spPr>
            <a:xfrm>
              <a:off x="5441543" y="2066644"/>
              <a:ext cx="56253" cy="190071"/>
            </a:xfrm>
            <a:custGeom>
              <a:rect b="b" l="l" r="r" t="t"/>
              <a:pathLst>
                <a:path extrusionOk="0" h="6359" w="1882">
                  <a:moveTo>
                    <a:pt x="1" y="0"/>
                  </a:moveTo>
                  <a:lnTo>
                    <a:pt x="1" y="6359"/>
                  </a:lnTo>
                  <a:lnTo>
                    <a:pt x="1882" y="6359"/>
                  </a:lnTo>
                  <a:lnTo>
                    <a:pt x="1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6"/>
            <p:cNvSpPr/>
            <p:nvPr/>
          </p:nvSpPr>
          <p:spPr>
            <a:xfrm>
              <a:off x="5469311" y="2066644"/>
              <a:ext cx="28485" cy="190071"/>
            </a:xfrm>
            <a:custGeom>
              <a:rect b="b" l="l" r="r" t="t"/>
              <a:pathLst>
                <a:path extrusionOk="0" h="6359" w="953">
                  <a:moveTo>
                    <a:pt x="0" y="0"/>
                  </a:moveTo>
                  <a:lnTo>
                    <a:pt x="0" y="6359"/>
                  </a:lnTo>
                  <a:lnTo>
                    <a:pt x="953" y="6359"/>
                  </a:lnTo>
                  <a:lnTo>
                    <a:pt x="95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6"/>
            <p:cNvSpPr/>
            <p:nvPr/>
          </p:nvSpPr>
          <p:spPr>
            <a:xfrm>
              <a:off x="5553302" y="2022496"/>
              <a:ext cx="55566" cy="234218"/>
            </a:xfrm>
            <a:custGeom>
              <a:rect b="b" l="l" r="r" t="t"/>
              <a:pathLst>
                <a:path extrusionOk="0" h="7836" w="1859">
                  <a:moveTo>
                    <a:pt x="1" y="1"/>
                  </a:moveTo>
                  <a:lnTo>
                    <a:pt x="1" y="7836"/>
                  </a:lnTo>
                  <a:lnTo>
                    <a:pt x="1858" y="7836"/>
                  </a:lnTo>
                  <a:lnTo>
                    <a:pt x="185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6"/>
            <p:cNvSpPr/>
            <p:nvPr/>
          </p:nvSpPr>
          <p:spPr>
            <a:xfrm>
              <a:off x="5580353" y="2022496"/>
              <a:ext cx="28515" cy="234218"/>
            </a:xfrm>
            <a:custGeom>
              <a:rect b="b" l="l" r="r" t="t"/>
              <a:pathLst>
                <a:path extrusionOk="0" h="7836" w="954">
                  <a:moveTo>
                    <a:pt x="0" y="1"/>
                  </a:moveTo>
                  <a:lnTo>
                    <a:pt x="0" y="7836"/>
                  </a:lnTo>
                  <a:lnTo>
                    <a:pt x="953" y="7836"/>
                  </a:lnTo>
                  <a:lnTo>
                    <a:pt x="95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6"/>
            <p:cNvSpPr/>
            <p:nvPr/>
          </p:nvSpPr>
          <p:spPr>
            <a:xfrm>
              <a:off x="5665062" y="1976944"/>
              <a:ext cx="56253" cy="279770"/>
            </a:xfrm>
            <a:custGeom>
              <a:rect b="b" l="l" r="r" t="t"/>
              <a:pathLst>
                <a:path extrusionOk="0" h="9360" w="1882">
                  <a:moveTo>
                    <a:pt x="0" y="1"/>
                  </a:moveTo>
                  <a:lnTo>
                    <a:pt x="0"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6"/>
            <p:cNvSpPr/>
            <p:nvPr/>
          </p:nvSpPr>
          <p:spPr>
            <a:xfrm>
              <a:off x="5692830" y="1976944"/>
              <a:ext cx="28485" cy="279770"/>
            </a:xfrm>
            <a:custGeom>
              <a:rect b="b" l="l" r="r" t="t"/>
              <a:pathLst>
                <a:path extrusionOk="0" h="9360" w="953">
                  <a:moveTo>
                    <a:pt x="0" y="1"/>
                  </a:moveTo>
                  <a:lnTo>
                    <a:pt x="0"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6"/>
            <p:cNvSpPr/>
            <p:nvPr/>
          </p:nvSpPr>
          <p:spPr>
            <a:xfrm>
              <a:off x="5497766" y="1976944"/>
              <a:ext cx="56283" cy="279770"/>
            </a:xfrm>
            <a:custGeom>
              <a:rect b="b" l="l" r="r" t="t"/>
              <a:pathLst>
                <a:path extrusionOk="0" h="9360" w="1883">
                  <a:moveTo>
                    <a:pt x="1" y="1"/>
                  </a:moveTo>
                  <a:lnTo>
                    <a:pt x="1"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6"/>
            <p:cNvSpPr/>
            <p:nvPr/>
          </p:nvSpPr>
          <p:spPr>
            <a:xfrm>
              <a:off x="5525534" y="1976944"/>
              <a:ext cx="28515" cy="279770"/>
            </a:xfrm>
            <a:custGeom>
              <a:rect b="b" l="l" r="r" t="t"/>
              <a:pathLst>
                <a:path extrusionOk="0" h="9360" w="954">
                  <a:moveTo>
                    <a:pt x="1" y="1"/>
                  </a:moveTo>
                  <a:lnTo>
                    <a:pt x="1"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6"/>
            <p:cNvSpPr/>
            <p:nvPr/>
          </p:nvSpPr>
          <p:spPr>
            <a:xfrm>
              <a:off x="5608838" y="1922842"/>
              <a:ext cx="56253" cy="333871"/>
            </a:xfrm>
            <a:custGeom>
              <a:rect b="b" l="l" r="r" t="t"/>
              <a:pathLst>
                <a:path extrusionOk="0" h="11170" w="1882">
                  <a:moveTo>
                    <a:pt x="0" y="1"/>
                  </a:moveTo>
                  <a:lnTo>
                    <a:pt x="0" y="11170"/>
                  </a:lnTo>
                  <a:lnTo>
                    <a:pt x="1881" y="11170"/>
                  </a:lnTo>
                  <a:lnTo>
                    <a:pt x="188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6"/>
            <p:cNvSpPr/>
            <p:nvPr/>
          </p:nvSpPr>
          <p:spPr>
            <a:xfrm>
              <a:off x="5637294" y="1922842"/>
              <a:ext cx="28515" cy="333871"/>
            </a:xfrm>
            <a:custGeom>
              <a:rect b="b" l="l" r="r" t="t"/>
              <a:pathLst>
                <a:path extrusionOk="0" h="11170" w="954">
                  <a:moveTo>
                    <a:pt x="1" y="1"/>
                  </a:moveTo>
                  <a:lnTo>
                    <a:pt x="1" y="11170"/>
                  </a:lnTo>
                  <a:lnTo>
                    <a:pt x="953" y="11170"/>
                  </a:lnTo>
                  <a:lnTo>
                    <a:pt x="95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6"/>
            <p:cNvSpPr/>
            <p:nvPr/>
          </p:nvSpPr>
          <p:spPr>
            <a:xfrm>
              <a:off x="5409500" y="2246733"/>
              <a:ext cx="343855" cy="20654"/>
            </a:xfrm>
            <a:custGeom>
              <a:rect b="b" l="l" r="r" t="t"/>
              <a:pathLst>
                <a:path extrusionOk="0" h="691" w="11504">
                  <a:moveTo>
                    <a:pt x="1" y="0"/>
                  </a:moveTo>
                  <a:lnTo>
                    <a:pt x="1" y="691"/>
                  </a:lnTo>
                  <a:lnTo>
                    <a:pt x="11503" y="691"/>
                  </a:lnTo>
                  <a:lnTo>
                    <a:pt x="1150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56"/>
            <p:cNvSpPr/>
            <p:nvPr/>
          </p:nvSpPr>
          <p:spPr>
            <a:xfrm>
              <a:off x="5581788" y="2246733"/>
              <a:ext cx="171569" cy="20654"/>
            </a:xfrm>
            <a:custGeom>
              <a:rect b="b" l="l" r="r" t="t"/>
              <a:pathLst>
                <a:path extrusionOk="0" h="691" w="5740">
                  <a:moveTo>
                    <a:pt x="0" y="0"/>
                  </a:moveTo>
                  <a:lnTo>
                    <a:pt x="0" y="691"/>
                  </a:lnTo>
                  <a:lnTo>
                    <a:pt x="5739" y="691"/>
                  </a:lnTo>
                  <a:lnTo>
                    <a:pt x="57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9" name="Google Shape;3579;p56"/>
          <p:cNvGrpSpPr/>
          <p:nvPr/>
        </p:nvGrpSpPr>
        <p:grpSpPr>
          <a:xfrm>
            <a:off x="6272720" y="1934948"/>
            <a:ext cx="344544" cy="319646"/>
            <a:chOff x="6082220" y="1934948"/>
            <a:chExt cx="344544" cy="319646"/>
          </a:xfrm>
        </p:grpSpPr>
        <p:sp>
          <p:nvSpPr>
            <p:cNvPr id="3580" name="Google Shape;3580;p56"/>
            <p:cNvSpPr/>
            <p:nvPr/>
          </p:nvSpPr>
          <p:spPr>
            <a:xfrm>
              <a:off x="6211047" y="2190480"/>
              <a:ext cx="215716" cy="64114"/>
            </a:xfrm>
            <a:custGeom>
              <a:rect b="b" l="l" r="r" t="t"/>
              <a:pathLst>
                <a:path extrusionOk="0" h="2145" w="7217">
                  <a:moveTo>
                    <a:pt x="1" y="1"/>
                  </a:moveTo>
                  <a:lnTo>
                    <a:pt x="1" y="2144"/>
                  </a:lnTo>
                  <a:lnTo>
                    <a:pt x="7217" y="2144"/>
                  </a:lnTo>
                  <a:lnTo>
                    <a:pt x="7217"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6"/>
            <p:cNvSpPr/>
            <p:nvPr/>
          </p:nvSpPr>
          <p:spPr>
            <a:xfrm>
              <a:off x="6211047" y="2222522"/>
              <a:ext cx="215716" cy="32072"/>
            </a:xfrm>
            <a:custGeom>
              <a:rect b="b" l="l" r="r" t="t"/>
              <a:pathLst>
                <a:path extrusionOk="0" h="1073" w="7217">
                  <a:moveTo>
                    <a:pt x="1" y="1"/>
                  </a:moveTo>
                  <a:lnTo>
                    <a:pt x="1" y="1072"/>
                  </a:lnTo>
                  <a:lnTo>
                    <a:pt x="7217" y="1072"/>
                  </a:lnTo>
                  <a:lnTo>
                    <a:pt x="7217"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6"/>
            <p:cNvSpPr/>
            <p:nvPr/>
          </p:nvSpPr>
          <p:spPr>
            <a:xfrm>
              <a:off x="6267300" y="2102244"/>
              <a:ext cx="159463" cy="64084"/>
            </a:xfrm>
            <a:custGeom>
              <a:rect b="b" l="l" r="r" t="t"/>
              <a:pathLst>
                <a:path extrusionOk="0" h="2144" w="5335">
                  <a:moveTo>
                    <a:pt x="0" y="0"/>
                  </a:moveTo>
                  <a:lnTo>
                    <a:pt x="0" y="2143"/>
                  </a:lnTo>
                  <a:lnTo>
                    <a:pt x="5335" y="2143"/>
                  </a:lnTo>
                  <a:lnTo>
                    <a:pt x="533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6"/>
            <p:cNvSpPr/>
            <p:nvPr/>
          </p:nvSpPr>
          <p:spPr>
            <a:xfrm>
              <a:off x="6267300" y="2135691"/>
              <a:ext cx="159463" cy="32042"/>
            </a:xfrm>
            <a:custGeom>
              <a:rect b="b" l="l" r="r" t="t"/>
              <a:pathLst>
                <a:path extrusionOk="0" h="1072" w="5335">
                  <a:moveTo>
                    <a:pt x="0" y="0"/>
                  </a:moveTo>
                  <a:lnTo>
                    <a:pt x="0" y="1072"/>
                  </a:lnTo>
                  <a:lnTo>
                    <a:pt x="5335" y="1072"/>
                  </a:lnTo>
                  <a:lnTo>
                    <a:pt x="5335"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6"/>
            <p:cNvSpPr/>
            <p:nvPr/>
          </p:nvSpPr>
          <p:spPr>
            <a:xfrm>
              <a:off x="6320684" y="2015383"/>
              <a:ext cx="106080" cy="64084"/>
            </a:xfrm>
            <a:custGeom>
              <a:rect b="b" l="l" r="r" t="t"/>
              <a:pathLst>
                <a:path extrusionOk="0" h="2144" w="3549">
                  <a:moveTo>
                    <a:pt x="0" y="1"/>
                  </a:moveTo>
                  <a:lnTo>
                    <a:pt x="0" y="2144"/>
                  </a:lnTo>
                  <a:lnTo>
                    <a:pt x="3549" y="2144"/>
                  </a:lnTo>
                  <a:lnTo>
                    <a:pt x="3549"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6"/>
            <p:cNvSpPr/>
            <p:nvPr/>
          </p:nvSpPr>
          <p:spPr>
            <a:xfrm>
              <a:off x="6320684" y="2048142"/>
              <a:ext cx="106080" cy="32042"/>
            </a:xfrm>
            <a:custGeom>
              <a:rect b="b" l="l" r="r" t="t"/>
              <a:pathLst>
                <a:path extrusionOk="0" h="1072" w="3549">
                  <a:moveTo>
                    <a:pt x="0" y="0"/>
                  </a:moveTo>
                  <a:lnTo>
                    <a:pt x="0" y="1072"/>
                  </a:lnTo>
                  <a:lnTo>
                    <a:pt x="3549" y="1072"/>
                  </a:lnTo>
                  <a:lnTo>
                    <a:pt x="354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6"/>
            <p:cNvSpPr/>
            <p:nvPr/>
          </p:nvSpPr>
          <p:spPr>
            <a:xfrm>
              <a:off x="6082220" y="2015383"/>
              <a:ext cx="270505" cy="64084"/>
            </a:xfrm>
            <a:custGeom>
              <a:rect b="b" l="l" r="r" t="t"/>
              <a:pathLst>
                <a:path extrusionOk="0" h="2144" w="9050">
                  <a:moveTo>
                    <a:pt x="1" y="1"/>
                  </a:moveTo>
                  <a:lnTo>
                    <a:pt x="1" y="2144"/>
                  </a:lnTo>
                  <a:lnTo>
                    <a:pt x="7978" y="2144"/>
                  </a:lnTo>
                  <a:lnTo>
                    <a:pt x="9050" y="1072"/>
                  </a:lnTo>
                  <a:lnTo>
                    <a:pt x="797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6"/>
            <p:cNvSpPr/>
            <p:nvPr/>
          </p:nvSpPr>
          <p:spPr>
            <a:xfrm>
              <a:off x="6082938" y="2102244"/>
              <a:ext cx="219273" cy="64084"/>
            </a:xfrm>
            <a:custGeom>
              <a:rect b="b" l="l" r="r" t="t"/>
              <a:pathLst>
                <a:path extrusionOk="0" h="2144" w="7336">
                  <a:moveTo>
                    <a:pt x="0" y="0"/>
                  </a:moveTo>
                  <a:lnTo>
                    <a:pt x="0" y="2143"/>
                  </a:lnTo>
                  <a:lnTo>
                    <a:pt x="6264" y="2143"/>
                  </a:lnTo>
                  <a:lnTo>
                    <a:pt x="7335" y="1072"/>
                  </a:lnTo>
                  <a:lnTo>
                    <a:pt x="626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6"/>
            <p:cNvSpPr/>
            <p:nvPr/>
          </p:nvSpPr>
          <p:spPr>
            <a:xfrm>
              <a:off x="6082220" y="2189792"/>
              <a:ext cx="160898" cy="64084"/>
            </a:xfrm>
            <a:custGeom>
              <a:rect b="b" l="l" r="r" t="t"/>
              <a:pathLst>
                <a:path extrusionOk="0" h="2144" w="5383">
                  <a:moveTo>
                    <a:pt x="1" y="0"/>
                  </a:moveTo>
                  <a:lnTo>
                    <a:pt x="1" y="2143"/>
                  </a:lnTo>
                  <a:lnTo>
                    <a:pt x="4311" y="2143"/>
                  </a:lnTo>
                  <a:lnTo>
                    <a:pt x="5383" y="1072"/>
                  </a:lnTo>
                  <a:lnTo>
                    <a:pt x="4311"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6"/>
            <p:cNvSpPr/>
            <p:nvPr/>
          </p:nvSpPr>
          <p:spPr>
            <a:xfrm>
              <a:off x="6364802" y="1974104"/>
              <a:ext cx="61962" cy="20684"/>
            </a:xfrm>
            <a:custGeom>
              <a:rect b="b" l="l" r="r" t="t"/>
              <a:pathLst>
                <a:path extrusionOk="0" h="692" w="2073">
                  <a:moveTo>
                    <a:pt x="1" y="0"/>
                  </a:moveTo>
                  <a:lnTo>
                    <a:pt x="1" y="691"/>
                  </a:lnTo>
                  <a:lnTo>
                    <a:pt x="2073" y="691"/>
                  </a:lnTo>
                  <a:lnTo>
                    <a:pt x="207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6"/>
            <p:cNvSpPr/>
            <p:nvPr/>
          </p:nvSpPr>
          <p:spPr>
            <a:xfrm>
              <a:off x="6364802" y="1934948"/>
              <a:ext cx="61962" cy="20684"/>
            </a:xfrm>
            <a:custGeom>
              <a:rect b="b" l="l" r="r" t="t"/>
              <a:pathLst>
                <a:path extrusionOk="0" h="692" w="2073">
                  <a:moveTo>
                    <a:pt x="1" y="1"/>
                  </a:moveTo>
                  <a:lnTo>
                    <a:pt x="1" y="691"/>
                  </a:lnTo>
                  <a:lnTo>
                    <a:pt x="2073" y="691"/>
                  </a:lnTo>
                  <a:lnTo>
                    <a:pt x="207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6"/>
            <p:cNvSpPr/>
            <p:nvPr/>
          </p:nvSpPr>
          <p:spPr>
            <a:xfrm>
              <a:off x="6324241" y="1974104"/>
              <a:ext cx="20684" cy="20684"/>
            </a:xfrm>
            <a:custGeom>
              <a:rect b="b" l="l" r="r" t="t"/>
              <a:pathLst>
                <a:path extrusionOk="0" h="692" w="692">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6"/>
            <p:cNvSpPr/>
            <p:nvPr/>
          </p:nvSpPr>
          <p:spPr>
            <a:xfrm>
              <a:off x="6324241" y="1934948"/>
              <a:ext cx="20684" cy="20684"/>
            </a:xfrm>
            <a:custGeom>
              <a:rect b="b" l="l" r="r" t="t"/>
              <a:pathLst>
                <a:path extrusionOk="0" h="692" w="692">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6"/>
            <p:cNvSpPr/>
            <p:nvPr/>
          </p:nvSpPr>
          <p:spPr>
            <a:xfrm>
              <a:off x="6082220" y="2048142"/>
              <a:ext cx="270505" cy="32042"/>
            </a:xfrm>
            <a:custGeom>
              <a:rect b="b" l="l" r="r" t="t"/>
              <a:pathLst>
                <a:path extrusionOk="0" h="1072" w="9050">
                  <a:moveTo>
                    <a:pt x="1" y="0"/>
                  </a:moveTo>
                  <a:lnTo>
                    <a:pt x="1" y="1072"/>
                  </a:lnTo>
                  <a:lnTo>
                    <a:pt x="7978" y="1072"/>
                  </a:lnTo>
                  <a:lnTo>
                    <a:pt x="905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6"/>
            <p:cNvSpPr/>
            <p:nvPr/>
          </p:nvSpPr>
          <p:spPr>
            <a:xfrm>
              <a:off x="6082938" y="2135691"/>
              <a:ext cx="219273" cy="32042"/>
            </a:xfrm>
            <a:custGeom>
              <a:rect b="b" l="l" r="r" t="t"/>
              <a:pathLst>
                <a:path extrusionOk="0" h="1072" w="7336">
                  <a:moveTo>
                    <a:pt x="0" y="0"/>
                  </a:moveTo>
                  <a:lnTo>
                    <a:pt x="0" y="1072"/>
                  </a:lnTo>
                  <a:lnTo>
                    <a:pt x="6264" y="1072"/>
                  </a:lnTo>
                  <a:lnTo>
                    <a:pt x="733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6"/>
            <p:cNvSpPr/>
            <p:nvPr/>
          </p:nvSpPr>
          <p:spPr>
            <a:xfrm>
              <a:off x="6082938" y="2222522"/>
              <a:ext cx="162333" cy="32072"/>
            </a:xfrm>
            <a:custGeom>
              <a:rect b="b" l="l" r="r" t="t"/>
              <a:pathLst>
                <a:path extrusionOk="0" h="1073" w="5431">
                  <a:moveTo>
                    <a:pt x="0" y="1"/>
                  </a:moveTo>
                  <a:lnTo>
                    <a:pt x="0" y="1072"/>
                  </a:lnTo>
                  <a:lnTo>
                    <a:pt x="4358" y="1072"/>
                  </a:lnTo>
                  <a:lnTo>
                    <a:pt x="54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6" name="Google Shape;3596;p56"/>
          <p:cNvGrpSpPr/>
          <p:nvPr/>
        </p:nvGrpSpPr>
        <p:grpSpPr>
          <a:xfrm>
            <a:off x="7008816" y="1922842"/>
            <a:ext cx="343109" cy="344544"/>
            <a:chOff x="6742116" y="1922842"/>
            <a:chExt cx="343109" cy="344544"/>
          </a:xfrm>
        </p:grpSpPr>
        <p:sp>
          <p:nvSpPr>
            <p:cNvPr id="3597" name="Google Shape;3597;p56"/>
            <p:cNvSpPr/>
            <p:nvPr/>
          </p:nvSpPr>
          <p:spPr>
            <a:xfrm>
              <a:off x="6770572" y="2078750"/>
              <a:ext cx="20684" cy="125299"/>
            </a:xfrm>
            <a:custGeom>
              <a:rect b="b" l="l" r="r" t="t"/>
              <a:pathLst>
                <a:path extrusionOk="0" h="4192" w="692">
                  <a:moveTo>
                    <a:pt x="1" y="0"/>
                  </a:moveTo>
                  <a:lnTo>
                    <a:pt x="1" y="4191"/>
                  </a:lnTo>
                  <a:lnTo>
                    <a:pt x="692" y="4191"/>
                  </a:lnTo>
                  <a:lnTo>
                    <a:pt x="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6"/>
            <p:cNvSpPr/>
            <p:nvPr/>
          </p:nvSpPr>
          <p:spPr>
            <a:xfrm>
              <a:off x="6859555" y="1991171"/>
              <a:ext cx="20684" cy="217868"/>
            </a:xfrm>
            <a:custGeom>
              <a:rect b="b" l="l" r="r" t="t"/>
              <a:pathLst>
                <a:path extrusionOk="0" h="7289" w="692">
                  <a:moveTo>
                    <a:pt x="1" y="1"/>
                  </a:moveTo>
                  <a:lnTo>
                    <a:pt x="1" y="7288"/>
                  </a:lnTo>
                  <a:lnTo>
                    <a:pt x="691" y="728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6"/>
            <p:cNvSpPr/>
            <p:nvPr/>
          </p:nvSpPr>
          <p:spPr>
            <a:xfrm>
              <a:off x="6947821" y="2101526"/>
              <a:ext cx="19967" cy="102523"/>
            </a:xfrm>
            <a:custGeom>
              <a:rect b="b" l="l" r="r" t="t"/>
              <a:pathLst>
                <a:path extrusionOk="0" h="3430" w="668">
                  <a:moveTo>
                    <a:pt x="1" y="0"/>
                  </a:moveTo>
                  <a:lnTo>
                    <a:pt x="1" y="3429"/>
                  </a:lnTo>
                  <a:lnTo>
                    <a:pt x="668" y="3429"/>
                  </a:lnTo>
                  <a:lnTo>
                    <a:pt x="66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6"/>
            <p:cNvSpPr/>
            <p:nvPr/>
          </p:nvSpPr>
          <p:spPr>
            <a:xfrm>
              <a:off x="7036805" y="2019657"/>
              <a:ext cx="19967" cy="188666"/>
            </a:xfrm>
            <a:custGeom>
              <a:rect b="b" l="l" r="r" t="t"/>
              <a:pathLst>
                <a:path extrusionOk="0" h="6312" w="668">
                  <a:moveTo>
                    <a:pt x="1" y="1"/>
                  </a:moveTo>
                  <a:lnTo>
                    <a:pt x="1" y="6311"/>
                  </a:lnTo>
                  <a:lnTo>
                    <a:pt x="667" y="6311"/>
                  </a:lnTo>
                  <a:lnTo>
                    <a:pt x="667"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6"/>
            <p:cNvSpPr/>
            <p:nvPr/>
          </p:nvSpPr>
          <p:spPr>
            <a:xfrm>
              <a:off x="6742116" y="2009704"/>
              <a:ext cx="78312" cy="78312"/>
            </a:xfrm>
            <a:custGeom>
              <a:rect b="b" l="l" r="r" t="t"/>
              <a:pathLst>
                <a:path extrusionOk="0" h="2620" w="2620">
                  <a:moveTo>
                    <a:pt x="1310" y="0"/>
                  </a:moveTo>
                  <a:cubicBezTo>
                    <a:pt x="572" y="0"/>
                    <a:pt x="0" y="595"/>
                    <a:pt x="0" y="1310"/>
                  </a:cubicBezTo>
                  <a:cubicBezTo>
                    <a:pt x="0" y="2048"/>
                    <a:pt x="572" y="2620"/>
                    <a:pt x="1310" y="2620"/>
                  </a:cubicBezTo>
                  <a:cubicBezTo>
                    <a:pt x="2025" y="2620"/>
                    <a:pt x="2620" y="2048"/>
                    <a:pt x="2620" y="1310"/>
                  </a:cubicBezTo>
                  <a:cubicBezTo>
                    <a:pt x="2620" y="595"/>
                    <a:pt x="2025" y="0"/>
                    <a:pt x="131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6"/>
            <p:cNvSpPr/>
            <p:nvPr/>
          </p:nvSpPr>
          <p:spPr>
            <a:xfrm>
              <a:off x="6829666" y="1922842"/>
              <a:ext cx="78342" cy="78342"/>
            </a:xfrm>
            <a:custGeom>
              <a:rect b="b" l="l" r="r" t="t"/>
              <a:pathLst>
                <a:path extrusionOk="0" h="2621" w="2621">
                  <a:moveTo>
                    <a:pt x="1310" y="1"/>
                  </a:moveTo>
                  <a:cubicBezTo>
                    <a:pt x="596" y="1"/>
                    <a:pt x="1" y="572"/>
                    <a:pt x="1" y="1311"/>
                  </a:cubicBezTo>
                  <a:cubicBezTo>
                    <a:pt x="1" y="2025"/>
                    <a:pt x="596" y="2620"/>
                    <a:pt x="1310" y="2620"/>
                  </a:cubicBezTo>
                  <a:cubicBezTo>
                    <a:pt x="2049" y="2620"/>
                    <a:pt x="2620" y="2025"/>
                    <a:pt x="2620" y="1311"/>
                  </a:cubicBezTo>
                  <a:cubicBezTo>
                    <a:pt x="2620" y="572"/>
                    <a:pt x="2049" y="1"/>
                    <a:pt x="13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6"/>
            <p:cNvSpPr/>
            <p:nvPr/>
          </p:nvSpPr>
          <p:spPr>
            <a:xfrm>
              <a:off x="6918648" y="2033885"/>
              <a:ext cx="78312" cy="78342"/>
            </a:xfrm>
            <a:custGeom>
              <a:rect b="b" l="l" r="r" t="t"/>
              <a:pathLst>
                <a:path extrusionOk="0" h="2621" w="2620">
                  <a:moveTo>
                    <a:pt x="1310" y="1"/>
                  </a:moveTo>
                  <a:cubicBezTo>
                    <a:pt x="596" y="1"/>
                    <a:pt x="0" y="596"/>
                    <a:pt x="0" y="1311"/>
                  </a:cubicBezTo>
                  <a:cubicBezTo>
                    <a:pt x="0" y="2025"/>
                    <a:pt x="596" y="2620"/>
                    <a:pt x="1310" y="2620"/>
                  </a:cubicBezTo>
                  <a:cubicBezTo>
                    <a:pt x="2048" y="2620"/>
                    <a:pt x="2620" y="2025"/>
                    <a:pt x="2620" y="1311"/>
                  </a:cubicBezTo>
                  <a:cubicBezTo>
                    <a:pt x="2620" y="596"/>
                    <a:pt x="2048" y="1"/>
                    <a:pt x="131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56"/>
            <p:cNvSpPr/>
            <p:nvPr/>
          </p:nvSpPr>
          <p:spPr>
            <a:xfrm>
              <a:off x="7006914" y="1951328"/>
              <a:ext cx="78312" cy="78312"/>
            </a:xfrm>
            <a:custGeom>
              <a:rect b="b" l="l" r="r" t="t"/>
              <a:pathLst>
                <a:path extrusionOk="0" h="2620" w="2620">
                  <a:moveTo>
                    <a:pt x="1310" y="0"/>
                  </a:moveTo>
                  <a:cubicBezTo>
                    <a:pt x="596" y="0"/>
                    <a:pt x="0" y="572"/>
                    <a:pt x="0" y="1310"/>
                  </a:cubicBezTo>
                  <a:cubicBezTo>
                    <a:pt x="0" y="2025"/>
                    <a:pt x="596" y="2620"/>
                    <a:pt x="1310" y="2620"/>
                  </a:cubicBezTo>
                  <a:cubicBezTo>
                    <a:pt x="2048" y="2620"/>
                    <a:pt x="2620" y="2025"/>
                    <a:pt x="2620" y="1310"/>
                  </a:cubicBezTo>
                  <a:cubicBezTo>
                    <a:pt x="2620" y="572"/>
                    <a:pt x="2048" y="0"/>
                    <a:pt x="131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56"/>
            <p:cNvSpPr/>
            <p:nvPr/>
          </p:nvSpPr>
          <p:spPr>
            <a:xfrm>
              <a:off x="6742116"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6"/>
            <p:cNvSpPr/>
            <p:nvPr/>
          </p:nvSpPr>
          <p:spPr>
            <a:xfrm>
              <a:off x="6827543"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6"/>
            <p:cNvSpPr/>
            <p:nvPr/>
          </p:nvSpPr>
          <p:spPr>
            <a:xfrm>
              <a:off x="6913657" y="2204020"/>
              <a:ext cx="99683" cy="63367"/>
            </a:xfrm>
            <a:custGeom>
              <a:rect b="b" l="l" r="r" t="t"/>
              <a:pathLst>
                <a:path extrusionOk="0" h="2120" w="3335">
                  <a:moveTo>
                    <a:pt x="1" y="0"/>
                  </a:moveTo>
                  <a:lnTo>
                    <a:pt x="1" y="2120"/>
                  </a:lnTo>
                  <a:lnTo>
                    <a:pt x="2882" y="2120"/>
                  </a:lnTo>
                  <a:lnTo>
                    <a:pt x="3335" y="1048"/>
                  </a:lnTo>
                  <a:lnTo>
                    <a:pt x="2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6"/>
            <p:cNvSpPr/>
            <p:nvPr/>
          </p:nvSpPr>
          <p:spPr>
            <a:xfrm>
              <a:off x="6999083" y="2204020"/>
              <a:ext cx="86143" cy="63367"/>
            </a:xfrm>
            <a:custGeom>
              <a:rect b="b" l="l" r="r" t="t"/>
              <a:pathLst>
                <a:path extrusionOk="0" h="2120" w="2882">
                  <a:moveTo>
                    <a:pt x="0" y="0"/>
                  </a:moveTo>
                  <a:lnTo>
                    <a:pt x="0" y="2120"/>
                  </a:lnTo>
                  <a:lnTo>
                    <a:pt x="2882" y="2120"/>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9" name="Google Shape;3609;p56"/>
          <p:cNvGrpSpPr/>
          <p:nvPr/>
        </p:nvGrpSpPr>
        <p:grpSpPr>
          <a:xfrm>
            <a:off x="7749875" y="1922842"/>
            <a:ext cx="344573" cy="344543"/>
            <a:chOff x="7406975" y="1922842"/>
            <a:chExt cx="344573" cy="344543"/>
          </a:xfrm>
        </p:grpSpPr>
        <p:sp>
          <p:nvSpPr>
            <p:cNvPr id="3610" name="Google Shape;3610;p56"/>
            <p:cNvSpPr/>
            <p:nvPr/>
          </p:nvSpPr>
          <p:spPr>
            <a:xfrm>
              <a:off x="7406975" y="1923739"/>
              <a:ext cx="344572" cy="177816"/>
            </a:xfrm>
            <a:custGeom>
              <a:rect b="b" l="l" r="r" t="t"/>
              <a:pathLst>
                <a:path extrusionOk="0" h="5949" w="11528">
                  <a:moveTo>
                    <a:pt x="5748" y="1"/>
                  </a:moveTo>
                  <a:cubicBezTo>
                    <a:pt x="4217" y="1"/>
                    <a:pt x="2783" y="599"/>
                    <a:pt x="1716" y="1685"/>
                  </a:cubicBezTo>
                  <a:cubicBezTo>
                    <a:pt x="644" y="2757"/>
                    <a:pt x="1" y="4234"/>
                    <a:pt x="1" y="5781"/>
                  </a:cubicBezTo>
                  <a:lnTo>
                    <a:pt x="1" y="5948"/>
                  </a:lnTo>
                  <a:lnTo>
                    <a:pt x="11527" y="5948"/>
                  </a:lnTo>
                  <a:lnTo>
                    <a:pt x="11527" y="5924"/>
                  </a:lnTo>
                  <a:lnTo>
                    <a:pt x="11527" y="5734"/>
                  </a:lnTo>
                  <a:cubicBezTo>
                    <a:pt x="11527" y="3829"/>
                    <a:pt x="10598" y="2043"/>
                    <a:pt x="8931" y="947"/>
                  </a:cubicBezTo>
                  <a:cubicBezTo>
                    <a:pt x="8336" y="542"/>
                    <a:pt x="7669" y="257"/>
                    <a:pt x="6907" y="114"/>
                  </a:cubicBezTo>
                  <a:cubicBezTo>
                    <a:pt x="6518" y="38"/>
                    <a:pt x="6130" y="1"/>
                    <a:pt x="5748"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6"/>
            <p:cNvSpPr/>
            <p:nvPr/>
          </p:nvSpPr>
          <p:spPr>
            <a:xfrm>
              <a:off x="7579263" y="1922842"/>
              <a:ext cx="172286" cy="177278"/>
            </a:xfrm>
            <a:custGeom>
              <a:rect b="b" l="l" r="r" t="t"/>
              <a:pathLst>
                <a:path extrusionOk="0" h="5931" w="5764">
                  <a:moveTo>
                    <a:pt x="0" y="1"/>
                  </a:moveTo>
                  <a:lnTo>
                    <a:pt x="0" y="5931"/>
                  </a:lnTo>
                  <a:lnTo>
                    <a:pt x="5763" y="5931"/>
                  </a:lnTo>
                  <a:lnTo>
                    <a:pt x="5763" y="5764"/>
                  </a:lnTo>
                  <a:cubicBezTo>
                    <a:pt x="5763" y="4216"/>
                    <a:pt x="5168" y="2787"/>
                    <a:pt x="4072" y="1692"/>
                  </a:cubicBezTo>
                  <a:cubicBezTo>
                    <a:pt x="2977" y="596"/>
                    <a:pt x="1548" y="1"/>
                    <a:pt x="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56"/>
            <p:cNvSpPr/>
            <p:nvPr/>
          </p:nvSpPr>
          <p:spPr>
            <a:xfrm>
              <a:off x="7406975" y="2093695"/>
              <a:ext cx="344572" cy="172435"/>
            </a:xfrm>
            <a:custGeom>
              <a:rect b="b" l="l" r="r" t="t"/>
              <a:pathLst>
                <a:path extrusionOk="0" h="5769" w="11528">
                  <a:moveTo>
                    <a:pt x="1" y="0"/>
                  </a:moveTo>
                  <a:cubicBezTo>
                    <a:pt x="1" y="1548"/>
                    <a:pt x="644" y="3001"/>
                    <a:pt x="1716" y="4072"/>
                  </a:cubicBezTo>
                  <a:cubicBezTo>
                    <a:pt x="2773" y="5168"/>
                    <a:pt x="4190" y="5769"/>
                    <a:pt x="5705" y="5769"/>
                  </a:cubicBezTo>
                  <a:cubicBezTo>
                    <a:pt x="6101" y="5769"/>
                    <a:pt x="6503" y="5728"/>
                    <a:pt x="6907" y="5644"/>
                  </a:cubicBezTo>
                  <a:cubicBezTo>
                    <a:pt x="7669" y="5501"/>
                    <a:pt x="8336" y="5239"/>
                    <a:pt x="8931" y="4811"/>
                  </a:cubicBezTo>
                  <a:cubicBezTo>
                    <a:pt x="10598" y="3715"/>
                    <a:pt x="11527" y="1929"/>
                    <a:pt x="11527" y="24"/>
                  </a:cubicBezTo>
                  <a:lnTo>
                    <a:pt x="1152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56"/>
            <p:cNvSpPr/>
            <p:nvPr/>
          </p:nvSpPr>
          <p:spPr>
            <a:xfrm>
              <a:off x="7579263" y="2094412"/>
              <a:ext cx="172286" cy="172973"/>
            </a:xfrm>
            <a:custGeom>
              <a:rect b="b" l="l" r="r" t="t"/>
              <a:pathLst>
                <a:path extrusionOk="0" h="5787" w="5764">
                  <a:moveTo>
                    <a:pt x="5763" y="0"/>
                  </a:moveTo>
                  <a:cubicBezTo>
                    <a:pt x="5763" y="8"/>
                    <a:pt x="5763" y="16"/>
                    <a:pt x="5763" y="24"/>
                  </a:cubicBezTo>
                  <a:lnTo>
                    <a:pt x="5763" y="24"/>
                  </a:lnTo>
                  <a:lnTo>
                    <a:pt x="5763" y="0"/>
                  </a:lnTo>
                  <a:close/>
                  <a:moveTo>
                    <a:pt x="0" y="24"/>
                  </a:moveTo>
                  <a:lnTo>
                    <a:pt x="0" y="5787"/>
                  </a:lnTo>
                  <a:cubicBezTo>
                    <a:pt x="1548" y="5787"/>
                    <a:pt x="2977" y="5192"/>
                    <a:pt x="4072" y="4072"/>
                  </a:cubicBezTo>
                  <a:cubicBezTo>
                    <a:pt x="5162" y="2982"/>
                    <a:pt x="5757" y="1563"/>
                    <a:pt x="5763" y="24"/>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6"/>
            <p:cNvSpPr/>
            <p:nvPr/>
          </p:nvSpPr>
          <p:spPr>
            <a:xfrm>
              <a:off x="7455398" y="1969830"/>
              <a:ext cx="131725" cy="249163"/>
            </a:xfrm>
            <a:custGeom>
              <a:rect b="b" l="l" r="r" t="t"/>
              <a:pathLst>
                <a:path extrusionOk="0" h="8336" w="4407">
                  <a:moveTo>
                    <a:pt x="4168" y="1"/>
                  </a:moveTo>
                  <a:cubicBezTo>
                    <a:pt x="1882" y="1"/>
                    <a:pt x="0" y="1882"/>
                    <a:pt x="0" y="4168"/>
                  </a:cubicBezTo>
                  <a:cubicBezTo>
                    <a:pt x="0" y="6454"/>
                    <a:pt x="1882" y="8336"/>
                    <a:pt x="4168" y="8336"/>
                  </a:cubicBezTo>
                  <a:cubicBezTo>
                    <a:pt x="4263" y="8336"/>
                    <a:pt x="4335" y="8097"/>
                    <a:pt x="4406" y="8097"/>
                  </a:cubicBezTo>
                  <a:lnTo>
                    <a:pt x="4406" y="239"/>
                  </a:lnTo>
                  <a:cubicBezTo>
                    <a:pt x="4311" y="239"/>
                    <a:pt x="4216" y="1"/>
                    <a:pt x="416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56"/>
            <p:cNvSpPr/>
            <p:nvPr/>
          </p:nvSpPr>
          <p:spPr>
            <a:xfrm>
              <a:off x="7579950" y="1969113"/>
              <a:ext cx="124611" cy="249880"/>
            </a:xfrm>
            <a:custGeom>
              <a:rect b="b" l="l" r="r" t="t"/>
              <a:pathLst>
                <a:path extrusionOk="0" h="8360" w="4169">
                  <a:moveTo>
                    <a:pt x="1" y="1"/>
                  </a:moveTo>
                  <a:lnTo>
                    <a:pt x="1" y="8360"/>
                  </a:lnTo>
                  <a:cubicBezTo>
                    <a:pt x="2287" y="8360"/>
                    <a:pt x="4168" y="6478"/>
                    <a:pt x="4168" y="4192"/>
                  </a:cubicBezTo>
                  <a:cubicBezTo>
                    <a:pt x="4168" y="1906"/>
                    <a:pt x="2287" y="25"/>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56"/>
            <p:cNvSpPr/>
            <p:nvPr/>
          </p:nvSpPr>
          <p:spPr>
            <a:xfrm>
              <a:off x="7500950" y="2015383"/>
              <a:ext cx="158058" cy="158058"/>
            </a:xfrm>
            <a:custGeom>
              <a:rect b="b" l="l" r="r" t="t"/>
              <a:pathLst>
                <a:path extrusionOk="0" h="5288" w="5288">
                  <a:moveTo>
                    <a:pt x="2644" y="1"/>
                  </a:moveTo>
                  <a:cubicBezTo>
                    <a:pt x="1167" y="1"/>
                    <a:pt x="0" y="1191"/>
                    <a:pt x="0" y="2644"/>
                  </a:cubicBezTo>
                  <a:cubicBezTo>
                    <a:pt x="0" y="4097"/>
                    <a:pt x="1167" y="5287"/>
                    <a:pt x="2644" y="5287"/>
                  </a:cubicBezTo>
                  <a:cubicBezTo>
                    <a:pt x="4097" y="5287"/>
                    <a:pt x="5287" y="4097"/>
                    <a:pt x="5287" y="2644"/>
                  </a:cubicBezTo>
                  <a:cubicBezTo>
                    <a:pt x="5287" y="1191"/>
                    <a:pt x="4097" y="1"/>
                    <a:pt x="2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6"/>
            <p:cNvSpPr/>
            <p:nvPr/>
          </p:nvSpPr>
          <p:spPr>
            <a:xfrm>
              <a:off x="7579850" y="2015475"/>
              <a:ext cx="79750" cy="158802"/>
            </a:xfrm>
            <a:custGeom>
              <a:rect b="b" l="l" r="r" t="t"/>
              <a:pathLst>
                <a:path extrusionOk="0" h="5264" w="2644">
                  <a:moveTo>
                    <a:pt x="0" y="0"/>
                  </a:moveTo>
                  <a:lnTo>
                    <a:pt x="0" y="5263"/>
                  </a:lnTo>
                  <a:cubicBezTo>
                    <a:pt x="1453" y="5263"/>
                    <a:pt x="2643" y="4073"/>
                    <a:pt x="2643" y="2620"/>
                  </a:cubicBezTo>
                  <a:cubicBezTo>
                    <a:pt x="2643" y="1167"/>
                    <a:pt x="1477" y="0"/>
                    <a:pt x="0" y="0"/>
                  </a:cubicBez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56"/>
            <p:cNvSpPr/>
            <p:nvPr/>
          </p:nvSpPr>
          <p:spPr>
            <a:xfrm>
              <a:off x="7554334" y="2062370"/>
              <a:ext cx="50574" cy="20684"/>
            </a:xfrm>
            <a:custGeom>
              <a:rect b="b" l="l" r="r" t="t"/>
              <a:pathLst>
                <a:path extrusionOk="0" h="692"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56"/>
            <p:cNvSpPr/>
            <p:nvPr/>
          </p:nvSpPr>
          <p:spPr>
            <a:xfrm>
              <a:off x="7554334" y="2105801"/>
              <a:ext cx="50574" cy="20654"/>
            </a:xfrm>
            <a:custGeom>
              <a:rect b="b" l="l" r="r" t="t"/>
              <a:pathLst>
                <a:path extrusionOk="0" h="691"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56"/>
            <p:cNvSpPr/>
            <p:nvPr/>
          </p:nvSpPr>
          <p:spPr>
            <a:xfrm>
              <a:off x="7579950" y="2062370"/>
              <a:ext cx="25676" cy="20684"/>
            </a:xfrm>
            <a:custGeom>
              <a:rect b="b" l="l" r="r" t="t"/>
              <a:pathLst>
                <a:path extrusionOk="0" h="692"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56"/>
            <p:cNvSpPr/>
            <p:nvPr/>
          </p:nvSpPr>
          <p:spPr>
            <a:xfrm>
              <a:off x="7579950" y="2105801"/>
              <a:ext cx="25676" cy="20654"/>
            </a:xfrm>
            <a:custGeom>
              <a:rect b="b" l="l" r="r" t="t"/>
              <a:pathLst>
                <a:path extrusionOk="0" h="691"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2" name="Google Shape;3622;p56"/>
          <p:cNvGrpSpPr/>
          <p:nvPr/>
        </p:nvGrpSpPr>
        <p:grpSpPr>
          <a:xfrm>
            <a:off x="7749875" y="2453872"/>
            <a:ext cx="344573" cy="344545"/>
            <a:chOff x="7406975" y="2453872"/>
            <a:chExt cx="344573" cy="344545"/>
          </a:xfrm>
        </p:grpSpPr>
        <p:sp>
          <p:nvSpPr>
            <p:cNvPr id="3623" name="Google Shape;3623;p56"/>
            <p:cNvSpPr/>
            <p:nvPr/>
          </p:nvSpPr>
          <p:spPr>
            <a:xfrm>
              <a:off x="7547938" y="2497273"/>
              <a:ext cx="64084" cy="133160"/>
            </a:xfrm>
            <a:custGeom>
              <a:rect b="b" l="l" r="r" t="t"/>
              <a:pathLst>
                <a:path extrusionOk="0" h="4455" w="2144">
                  <a:moveTo>
                    <a:pt x="0" y="1"/>
                  </a:moveTo>
                  <a:lnTo>
                    <a:pt x="0" y="4454"/>
                  </a:lnTo>
                  <a:lnTo>
                    <a:pt x="2144" y="4454"/>
                  </a:lnTo>
                  <a:lnTo>
                    <a:pt x="21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6"/>
            <p:cNvSpPr/>
            <p:nvPr/>
          </p:nvSpPr>
          <p:spPr>
            <a:xfrm>
              <a:off x="7579950" y="2497273"/>
              <a:ext cx="32072" cy="133160"/>
            </a:xfrm>
            <a:custGeom>
              <a:rect b="b" l="l" r="r" t="t"/>
              <a:pathLst>
                <a:path extrusionOk="0" h="4455" w="1073">
                  <a:moveTo>
                    <a:pt x="1" y="1"/>
                  </a:moveTo>
                  <a:lnTo>
                    <a:pt x="1" y="4454"/>
                  </a:lnTo>
                  <a:lnTo>
                    <a:pt x="1073" y="4454"/>
                  </a:lnTo>
                  <a:lnTo>
                    <a:pt x="10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6"/>
            <p:cNvSpPr/>
            <p:nvPr/>
          </p:nvSpPr>
          <p:spPr>
            <a:xfrm>
              <a:off x="7634769" y="2453872"/>
              <a:ext cx="64084" cy="134565"/>
            </a:xfrm>
            <a:custGeom>
              <a:rect b="b" l="l" r="r" t="t"/>
              <a:pathLst>
                <a:path extrusionOk="0" h="4502" w="2144">
                  <a:moveTo>
                    <a:pt x="1" y="0"/>
                  </a:moveTo>
                  <a:lnTo>
                    <a:pt x="1" y="4501"/>
                  </a:lnTo>
                  <a:lnTo>
                    <a:pt x="2144" y="4501"/>
                  </a:lnTo>
                  <a:lnTo>
                    <a:pt x="2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6"/>
            <p:cNvSpPr/>
            <p:nvPr/>
          </p:nvSpPr>
          <p:spPr>
            <a:xfrm>
              <a:off x="7665377" y="2453872"/>
              <a:ext cx="33477" cy="134565"/>
            </a:xfrm>
            <a:custGeom>
              <a:rect b="b" l="l" r="r" t="t"/>
              <a:pathLst>
                <a:path extrusionOk="0" h="4502" w="1120">
                  <a:moveTo>
                    <a:pt x="1" y="0"/>
                  </a:moveTo>
                  <a:lnTo>
                    <a:pt x="1" y="4501"/>
                  </a:lnTo>
                  <a:lnTo>
                    <a:pt x="1120" y="4501"/>
                  </a:lnTo>
                  <a:lnTo>
                    <a:pt x="112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56"/>
            <p:cNvSpPr/>
            <p:nvPr/>
          </p:nvSpPr>
          <p:spPr>
            <a:xfrm>
              <a:off x="7459794" y="2541421"/>
              <a:ext cx="64084" cy="133847"/>
            </a:xfrm>
            <a:custGeom>
              <a:rect b="b" l="l" r="r" t="t"/>
              <a:pathLst>
                <a:path extrusionOk="0" h="4478" w="2144">
                  <a:moveTo>
                    <a:pt x="0" y="0"/>
                  </a:moveTo>
                  <a:lnTo>
                    <a:pt x="0" y="4478"/>
                  </a:lnTo>
                  <a:lnTo>
                    <a:pt x="2143" y="4478"/>
                  </a:lnTo>
                  <a:lnTo>
                    <a:pt x="21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56"/>
            <p:cNvSpPr/>
            <p:nvPr/>
          </p:nvSpPr>
          <p:spPr>
            <a:xfrm>
              <a:off x="7492280" y="2541421"/>
              <a:ext cx="32072" cy="133847"/>
            </a:xfrm>
            <a:custGeom>
              <a:rect b="b" l="l" r="r" t="t"/>
              <a:pathLst>
                <a:path extrusionOk="0" h="4478" w="1073">
                  <a:moveTo>
                    <a:pt x="1" y="0"/>
                  </a:moveTo>
                  <a:lnTo>
                    <a:pt x="1" y="4478"/>
                  </a:lnTo>
                  <a:lnTo>
                    <a:pt x="1073" y="4478"/>
                  </a:lnTo>
                  <a:lnTo>
                    <a:pt x="107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56"/>
            <p:cNvSpPr/>
            <p:nvPr/>
          </p:nvSpPr>
          <p:spPr>
            <a:xfrm>
              <a:off x="7547938" y="2628252"/>
              <a:ext cx="64084" cy="116780"/>
            </a:xfrm>
            <a:custGeom>
              <a:rect b="b" l="l" r="r" t="t"/>
              <a:pathLst>
                <a:path extrusionOk="0" h="3907" w="2144">
                  <a:moveTo>
                    <a:pt x="0" y="1"/>
                  </a:moveTo>
                  <a:lnTo>
                    <a:pt x="0" y="3906"/>
                  </a:lnTo>
                  <a:lnTo>
                    <a:pt x="2144" y="3906"/>
                  </a:lnTo>
                  <a:lnTo>
                    <a:pt x="2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56"/>
            <p:cNvSpPr/>
            <p:nvPr/>
          </p:nvSpPr>
          <p:spPr>
            <a:xfrm>
              <a:off x="7634769" y="2584852"/>
              <a:ext cx="64084" cy="160181"/>
            </a:xfrm>
            <a:custGeom>
              <a:rect b="b" l="l" r="r" t="t"/>
              <a:pathLst>
                <a:path extrusionOk="0" h="5359" w="2144">
                  <a:moveTo>
                    <a:pt x="1" y="0"/>
                  </a:moveTo>
                  <a:lnTo>
                    <a:pt x="1" y="5358"/>
                  </a:lnTo>
                  <a:lnTo>
                    <a:pt x="2144" y="5358"/>
                  </a:lnTo>
                  <a:lnTo>
                    <a:pt x="214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6"/>
            <p:cNvSpPr/>
            <p:nvPr/>
          </p:nvSpPr>
          <p:spPr>
            <a:xfrm>
              <a:off x="7579950" y="2628252"/>
              <a:ext cx="32072" cy="116780"/>
            </a:xfrm>
            <a:custGeom>
              <a:rect b="b" l="l" r="r" t="t"/>
              <a:pathLst>
                <a:path extrusionOk="0" h="3907" w="1073">
                  <a:moveTo>
                    <a:pt x="1" y="1"/>
                  </a:moveTo>
                  <a:lnTo>
                    <a:pt x="1" y="3906"/>
                  </a:lnTo>
                  <a:lnTo>
                    <a:pt x="1073" y="3906"/>
                  </a:lnTo>
                  <a:lnTo>
                    <a:pt x="107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6"/>
            <p:cNvSpPr/>
            <p:nvPr/>
          </p:nvSpPr>
          <p:spPr>
            <a:xfrm>
              <a:off x="7665377" y="2584852"/>
              <a:ext cx="33477" cy="160181"/>
            </a:xfrm>
            <a:custGeom>
              <a:rect b="b" l="l" r="r" t="t"/>
              <a:pathLst>
                <a:path extrusionOk="0" h="5359" w="1120">
                  <a:moveTo>
                    <a:pt x="1" y="0"/>
                  </a:moveTo>
                  <a:lnTo>
                    <a:pt x="1" y="5358"/>
                  </a:lnTo>
                  <a:lnTo>
                    <a:pt x="1120" y="5358"/>
                  </a:lnTo>
                  <a:lnTo>
                    <a:pt x="112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6"/>
            <p:cNvSpPr/>
            <p:nvPr/>
          </p:nvSpPr>
          <p:spPr>
            <a:xfrm>
              <a:off x="7459794" y="2671683"/>
              <a:ext cx="64084" cy="73350"/>
            </a:xfrm>
            <a:custGeom>
              <a:rect b="b" l="l" r="r" t="t"/>
              <a:pathLst>
                <a:path extrusionOk="0" h="2454" w="2144">
                  <a:moveTo>
                    <a:pt x="0" y="0"/>
                  </a:moveTo>
                  <a:lnTo>
                    <a:pt x="0" y="2453"/>
                  </a:lnTo>
                  <a:lnTo>
                    <a:pt x="2143" y="2453"/>
                  </a:lnTo>
                  <a:lnTo>
                    <a:pt x="2143"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56"/>
            <p:cNvSpPr/>
            <p:nvPr/>
          </p:nvSpPr>
          <p:spPr>
            <a:xfrm>
              <a:off x="7492280" y="2671683"/>
              <a:ext cx="32072" cy="73350"/>
            </a:xfrm>
            <a:custGeom>
              <a:rect b="b" l="l" r="r" t="t"/>
              <a:pathLst>
                <a:path extrusionOk="0" h="2454" w="1073">
                  <a:moveTo>
                    <a:pt x="1" y="0"/>
                  </a:moveTo>
                  <a:lnTo>
                    <a:pt x="1" y="2453"/>
                  </a:lnTo>
                  <a:lnTo>
                    <a:pt x="1073" y="2453"/>
                  </a:lnTo>
                  <a:lnTo>
                    <a:pt x="107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6"/>
            <p:cNvSpPr/>
            <p:nvPr/>
          </p:nvSpPr>
          <p:spPr>
            <a:xfrm>
              <a:off x="7470342" y="2777733"/>
              <a:ext cx="43460" cy="20684"/>
            </a:xfrm>
            <a:custGeom>
              <a:rect b="b" l="l" r="r" t="t"/>
              <a:pathLst>
                <a:path extrusionOk="0" h="692" w="1454">
                  <a:moveTo>
                    <a:pt x="0" y="1"/>
                  </a:moveTo>
                  <a:lnTo>
                    <a:pt x="0" y="691"/>
                  </a:lnTo>
                  <a:lnTo>
                    <a:pt x="1453" y="691"/>
                  </a:lnTo>
                  <a:lnTo>
                    <a:pt x="145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6"/>
            <p:cNvSpPr/>
            <p:nvPr/>
          </p:nvSpPr>
          <p:spPr>
            <a:xfrm>
              <a:off x="7557891" y="2777733"/>
              <a:ext cx="43460" cy="20684"/>
            </a:xfrm>
            <a:custGeom>
              <a:rect b="b" l="l" r="r" t="t"/>
              <a:pathLst>
                <a:path extrusionOk="0" h="692" w="1454">
                  <a:moveTo>
                    <a:pt x="1" y="1"/>
                  </a:moveTo>
                  <a:lnTo>
                    <a:pt x="1" y="691"/>
                  </a:lnTo>
                  <a:lnTo>
                    <a:pt x="1453" y="691"/>
                  </a:lnTo>
                  <a:lnTo>
                    <a:pt x="145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6"/>
            <p:cNvSpPr/>
            <p:nvPr/>
          </p:nvSpPr>
          <p:spPr>
            <a:xfrm>
              <a:off x="7645440" y="2777733"/>
              <a:ext cx="44177" cy="20684"/>
            </a:xfrm>
            <a:custGeom>
              <a:rect b="b" l="l" r="r" t="t"/>
              <a:pathLst>
                <a:path extrusionOk="0" h="692" w="1478">
                  <a:moveTo>
                    <a:pt x="1" y="1"/>
                  </a:moveTo>
                  <a:lnTo>
                    <a:pt x="1" y="691"/>
                  </a:lnTo>
                  <a:lnTo>
                    <a:pt x="1477" y="691"/>
                  </a:lnTo>
                  <a:lnTo>
                    <a:pt x="147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6"/>
            <p:cNvSpPr/>
            <p:nvPr/>
          </p:nvSpPr>
          <p:spPr>
            <a:xfrm>
              <a:off x="7491684" y="2777733"/>
              <a:ext cx="22119" cy="20684"/>
            </a:xfrm>
            <a:custGeom>
              <a:rect b="b" l="l" r="r" t="t"/>
              <a:pathLst>
                <a:path extrusionOk="0" h="692" w="740">
                  <a:moveTo>
                    <a:pt x="1" y="1"/>
                  </a:moveTo>
                  <a:lnTo>
                    <a:pt x="1" y="691"/>
                  </a:lnTo>
                  <a:lnTo>
                    <a:pt x="739" y="691"/>
                  </a:lnTo>
                  <a:lnTo>
                    <a:pt x="73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6"/>
            <p:cNvSpPr/>
            <p:nvPr/>
          </p:nvSpPr>
          <p:spPr>
            <a:xfrm>
              <a:off x="7579950" y="2777733"/>
              <a:ext cx="22119" cy="20684"/>
            </a:xfrm>
            <a:custGeom>
              <a:rect b="b" l="l" r="r" t="t"/>
              <a:pathLst>
                <a:path extrusionOk="0" h="692" w="740">
                  <a:moveTo>
                    <a:pt x="1" y="1"/>
                  </a:moveTo>
                  <a:lnTo>
                    <a:pt x="1" y="691"/>
                  </a:lnTo>
                  <a:lnTo>
                    <a:pt x="739" y="691"/>
                  </a:lnTo>
                  <a:lnTo>
                    <a:pt x="739"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6"/>
            <p:cNvSpPr/>
            <p:nvPr/>
          </p:nvSpPr>
          <p:spPr>
            <a:xfrm>
              <a:off x="7406975" y="2731463"/>
              <a:ext cx="343855" cy="20684"/>
            </a:xfrm>
            <a:custGeom>
              <a:rect b="b" l="l" r="r" t="t"/>
              <a:pathLst>
                <a:path extrusionOk="0" h="692" w="11504">
                  <a:moveTo>
                    <a:pt x="1" y="1"/>
                  </a:moveTo>
                  <a:lnTo>
                    <a:pt x="1" y="692"/>
                  </a:lnTo>
                  <a:lnTo>
                    <a:pt x="11503" y="692"/>
                  </a:lnTo>
                  <a:lnTo>
                    <a:pt x="1150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6"/>
            <p:cNvSpPr/>
            <p:nvPr/>
          </p:nvSpPr>
          <p:spPr>
            <a:xfrm>
              <a:off x="7579950" y="2731463"/>
              <a:ext cx="171598" cy="20684"/>
            </a:xfrm>
            <a:custGeom>
              <a:rect b="b" l="l" r="r" t="t"/>
              <a:pathLst>
                <a:path extrusionOk="0" h="692" w="5741">
                  <a:moveTo>
                    <a:pt x="1" y="1"/>
                  </a:moveTo>
                  <a:lnTo>
                    <a:pt x="1" y="692"/>
                  </a:lnTo>
                  <a:lnTo>
                    <a:pt x="5740" y="692"/>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6"/>
            <p:cNvSpPr/>
            <p:nvPr/>
          </p:nvSpPr>
          <p:spPr>
            <a:xfrm>
              <a:off x="7665377" y="2777733"/>
              <a:ext cx="22806" cy="20684"/>
            </a:xfrm>
            <a:custGeom>
              <a:rect b="b" l="l" r="r" t="t"/>
              <a:pathLst>
                <a:path extrusionOk="0" h="692" w="763">
                  <a:moveTo>
                    <a:pt x="1" y="1"/>
                  </a:moveTo>
                  <a:lnTo>
                    <a:pt x="1" y="691"/>
                  </a:lnTo>
                  <a:lnTo>
                    <a:pt x="763" y="691"/>
                  </a:lnTo>
                  <a:lnTo>
                    <a:pt x="76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3" name="Google Shape;3643;p56"/>
          <p:cNvGrpSpPr/>
          <p:nvPr/>
        </p:nvGrpSpPr>
        <p:grpSpPr>
          <a:xfrm>
            <a:off x="7008816" y="2443889"/>
            <a:ext cx="343109" cy="343856"/>
            <a:chOff x="6742116" y="2443889"/>
            <a:chExt cx="343109" cy="343856"/>
          </a:xfrm>
        </p:grpSpPr>
        <p:sp>
          <p:nvSpPr>
            <p:cNvPr id="3644" name="Google Shape;3644;p56"/>
            <p:cNvSpPr/>
            <p:nvPr/>
          </p:nvSpPr>
          <p:spPr>
            <a:xfrm>
              <a:off x="6764893" y="2467383"/>
              <a:ext cx="297555" cy="296867"/>
            </a:xfrm>
            <a:custGeom>
              <a:rect b="b" l="l" r="r" t="t"/>
              <a:pathLst>
                <a:path extrusionOk="0" h="9932" w="9955">
                  <a:moveTo>
                    <a:pt x="4978" y="1"/>
                  </a:moveTo>
                  <a:cubicBezTo>
                    <a:pt x="2239" y="1"/>
                    <a:pt x="0" y="2216"/>
                    <a:pt x="0" y="4954"/>
                  </a:cubicBezTo>
                  <a:cubicBezTo>
                    <a:pt x="0" y="7717"/>
                    <a:pt x="2239" y="9931"/>
                    <a:pt x="4978" y="9931"/>
                  </a:cubicBezTo>
                  <a:cubicBezTo>
                    <a:pt x="7716" y="9931"/>
                    <a:pt x="9955" y="7717"/>
                    <a:pt x="9955" y="4954"/>
                  </a:cubicBezTo>
                  <a:cubicBezTo>
                    <a:pt x="9955" y="2216"/>
                    <a:pt x="7716" y="1"/>
                    <a:pt x="497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6"/>
            <p:cNvSpPr/>
            <p:nvPr/>
          </p:nvSpPr>
          <p:spPr>
            <a:xfrm>
              <a:off x="6742116" y="2615459"/>
              <a:ext cx="171569" cy="172286"/>
            </a:xfrm>
            <a:custGeom>
              <a:rect b="b" l="l" r="r" t="t"/>
              <a:pathLst>
                <a:path extrusionOk="0" h="5764" w="5740">
                  <a:moveTo>
                    <a:pt x="0" y="0"/>
                  </a:moveTo>
                  <a:cubicBezTo>
                    <a:pt x="0" y="3191"/>
                    <a:pt x="2596" y="5763"/>
                    <a:pt x="5740" y="5763"/>
                  </a:cubicBezTo>
                  <a:lnTo>
                    <a:pt x="574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6" name="Google Shape;3646;p56"/>
            <p:cNvGrpSpPr/>
            <p:nvPr/>
          </p:nvGrpSpPr>
          <p:grpSpPr>
            <a:xfrm>
              <a:off x="6823986" y="2443889"/>
              <a:ext cx="261240" cy="320362"/>
              <a:chOff x="6823986" y="2443889"/>
              <a:chExt cx="261240" cy="320362"/>
            </a:xfrm>
          </p:grpSpPr>
          <p:sp>
            <p:nvSpPr>
              <p:cNvPr id="3647" name="Google Shape;3647;p56"/>
              <p:cNvSpPr/>
              <p:nvPr/>
            </p:nvSpPr>
            <p:spPr>
              <a:xfrm>
                <a:off x="6913657" y="2579352"/>
                <a:ext cx="148792" cy="184900"/>
              </a:xfrm>
              <a:custGeom>
                <a:rect b="b" l="l" r="r" t="t"/>
                <a:pathLst>
                  <a:path extrusionOk="0" h="6186" w="4978">
                    <a:moveTo>
                      <a:pt x="4294" y="1"/>
                    </a:moveTo>
                    <a:cubicBezTo>
                      <a:pt x="3433" y="1"/>
                      <a:pt x="1846" y="1184"/>
                      <a:pt x="37" y="1184"/>
                    </a:cubicBezTo>
                    <a:cubicBezTo>
                      <a:pt x="25" y="1184"/>
                      <a:pt x="13" y="1184"/>
                      <a:pt x="1" y="1184"/>
                    </a:cubicBezTo>
                    <a:lnTo>
                      <a:pt x="1" y="6185"/>
                    </a:lnTo>
                    <a:cubicBezTo>
                      <a:pt x="2739" y="6185"/>
                      <a:pt x="4978" y="3947"/>
                      <a:pt x="4978" y="1208"/>
                    </a:cubicBezTo>
                    <a:cubicBezTo>
                      <a:pt x="4978" y="302"/>
                      <a:pt x="4728" y="1"/>
                      <a:pt x="4294"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6"/>
              <p:cNvSpPr/>
              <p:nvPr/>
            </p:nvSpPr>
            <p:spPr>
              <a:xfrm>
                <a:off x="6913657" y="2443889"/>
                <a:ext cx="171569" cy="171598"/>
              </a:xfrm>
              <a:custGeom>
                <a:rect b="b" l="l" r="r" t="t"/>
                <a:pathLst>
                  <a:path extrusionOk="0" h="5741" w="5740">
                    <a:moveTo>
                      <a:pt x="1" y="1"/>
                    </a:moveTo>
                    <a:lnTo>
                      <a:pt x="1" y="5740"/>
                    </a:lnTo>
                    <a:lnTo>
                      <a:pt x="5740" y="5740"/>
                    </a:lnTo>
                    <a:cubicBezTo>
                      <a:pt x="5740" y="2597"/>
                      <a:pt x="3192"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6"/>
              <p:cNvSpPr/>
              <p:nvPr/>
            </p:nvSpPr>
            <p:spPr>
              <a:xfrm>
                <a:off x="6823986" y="2653181"/>
                <a:ext cx="51261" cy="20654"/>
              </a:xfrm>
              <a:custGeom>
                <a:rect b="b" l="l" r="r" t="t"/>
                <a:pathLst>
                  <a:path extrusionOk="0" h="691" w="1715">
                    <a:moveTo>
                      <a:pt x="0" y="0"/>
                    </a:moveTo>
                    <a:lnTo>
                      <a:pt x="0" y="691"/>
                    </a:lnTo>
                    <a:lnTo>
                      <a:pt x="1715" y="691"/>
                    </a:lnTo>
                    <a:lnTo>
                      <a:pt x="171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6"/>
              <p:cNvSpPr/>
              <p:nvPr/>
            </p:nvSpPr>
            <p:spPr>
              <a:xfrm>
                <a:off x="6823986" y="2698016"/>
                <a:ext cx="51261" cy="19967"/>
              </a:xfrm>
              <a:custGeom>
                <a:rect b="b" l="l" r="r" t="t"/>
                <a:pathLst>
                  <a:path extrusionOk="0" h="668" w="1715">
                    <a:moveTo>
                      <a:pt x="0" y="1"/>
                    </a:moveTo>
                    <a:lnTo>
                      <a:pt x="0" y="667"/>
                    </a:lnTo>
                    <a:lnTo>
                      <a:pt x="1715" y="667"/>
                    </a:lnTo>
                    <a:lnTo>
                      <a:pt x="1715"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6"/>
              <p:cNvSpPr/>
              <p:nvPr/>
            </p:nvSpPr>
            <p:spPr>
              <a:xfrm>
                <a:off x="6951378" y="2514370"/>
                <a:ext cx="51291" cy="20684"/>
              </a:xfrm>
              <a:custGeom>
                <a:rect b="b" l="l" r="r" t="t"/>
                <a:pathLst>
                  <a:path extrusionOk="0" h="692" w="1716">
                    <a:moveTo>
                      <a:pt x="1" y="1"/>
                    </a:moveTo>
                    <a:lnTo>
                      <a:pt x="1" y="691"/>
                    </a:lnTo>
                    <a:lnTo>
                      <a:pt x="1715" y="691"/>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6"/>
              <p:cNvSpPr/>
              <p:nvPr/>
            </p:nvSpPr>
            <p:spPr>
              <a:xfrm>
                <a:off x="6951378" y="2559206"/>
                <a:ext cx="51291" cy="19967"/>
              </a:xfrm>
              <a:custGeom>
                <a:rect b="b" l="l" r="r" t="t"/>
                <a:pathLst>
                  <a:path extrusionOk="0" h="668" w="1716">
                    <a:moveTo>
                      <a:pt x="1" y="1"/>
                    </a:moveTo>
                    <a:lnTo>
                      <a:pt x="1" y="668"/>
                    </a:lnTo>
                    <a:lnTo>
                      <a:pt x="1715" y="668"/>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53" name="Google Shape;3653;p56"/>
          <p:cNvGrpSpPr/>
          <p:nvPr/>
        </p:nvGrpSpPr>
        <p:grpSpPr>
          <a:xfrm>
            <a:off x="6273438" y="2473809"/>
            <a:ext cx="343827" cy="288290"/>
            <a:chOff x="6082938" y="2473809"/>
            <a:chExt cx="343827" cy="288290"/>
          </a:xfrm>
        </p:grpSpPr>
        <p:sp>
          <p:nvSpPr>
            <p:cNvPr id="3654" name="Google Shape;3654;p56"/>
            <p:cNvSpPr/>
            <p:nvPr/>
          </p:nvSpPr>
          <p:spPr>
            <a:xfrm>
              <a:off x="6271575" y="2550687"/>
              <a:ext cx="155189" cy="211412"/>
            </a:xfrm>
            <a:custGeom>
              <a:rect b="b" l="l" r="r" t="t"/>
              <a:pathLst>
                <a:path extrusionOk="0" h="7073" w="5192">
                  <a:moveTo>
                    <a:pt x="2596" y="0"/>
                  </a:moveTo>
                  <a:lnTo>
                    <a:pt x="0" y="7073"/>
                  </a:lnTo>
                  <a:lnTo>
                    <a:pt x="5192" y="7073"/>
                  </a:lnTo>
                  <a:lnTo>
                    <a:pt x="259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6"/>
            <p:cNvSpPr/>
            <p:nvPr/>
          </p:nvSpPr>
          <p:spPr>
            <a:xfrm>
              <a:off x="6349140" y="2550687"/>
              <a:ext cx="77624" cy="211412"/>
            </a:xfrm>
            <a:custGeom>
              <a:rect b="b" l="l" r="r" t="t"/>
              <a:pathLst>
                <a:path extrusionOk="0" h="7073" w="2597">
                  <a:moveTo>
                    <a:pt x="1" y="0"/>
                  </a:moveTo>
                  <a:lnTo>
                    <a:pt x="1" y="7073"/>
                  </a:lnTo>
                  <a:lnTo>
                    <a:pt x="2597" y="7073"/>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6"/>
            <p:cNvSpPr/>
            <p:nvPr/>
          </p:nvSpPr>
          <p:spPr>
            <a:xfrm>
              <a:off x="6082938" y="2588409"/>
              <a:ext cx="157341" cy="173691"/>
            </a:xfrm>
            <a:custGeom>
              <a:rect b="b" l="l" r="r" t="t"/>
              <a:pathLst>
                <a:path extrusionOk="0" h="5811" w="5264">
                  <a:moveTo>
                    <a:pt x="2620" y="0"/>
                  </a:moveTo>
                  <a:lnTo>
                    <a:pt x="0" y="5811"/>
                  </a:lnTo>
                  <a:lnTo>
                    <a:pt x="5263" y="5811"/>
                  </a:lnTo>
                  <a:lnTo>
                    <a:pt x="262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6"/>
            <p:cNvSpPr/>
            <p:nvPr/>
          </p:nvSpPr>
          <p:spPr>
            <a:xfrm>
              <a:off x="6161220" y="2588409"/>
              <a:ext cx="78342" cy="173691"/>
            </a:xfrm>
            <a:custGeom>
              <a:rect b="b" l="l" r="r" t="t"/>
              <a:pathLst>
                <a:path extrusionOk="0" h="5811" w="2621">
                  <a:moveTo>
                    <a:pt x="1" y="0"/>
                  </a:moveTo>
                  <a:lnTo>
                    <a:pt x="1" y="5811"/>
                  </a:lnTo>
                  <a:lnTo>
                    <a:pt x="2621" y="5811"/>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6"/>
            <p:cNvSpPr/>
            <p:nvPr/>
          </p:nvSpPr>
          <p:spPr>
            <a:xfrm>
              <a:off x="6178317" y="2486602"/>
              <a:ext cx="153067" cy="275496"/>
            </a:xfrm>
            <a:custGeom>
              <a:rect b="b" l="l" r="r" t="t"/>
              <a:pathLst>
                <a:path extrusionOk="0" h="9217" w="5121">
                  <a:moveTo>
                    <a:pt x="2549" y="1"/>
                  </a:moveTo>
                  <a:lnTo>
                    <a:pt x="0" y="9217"/>
                  </a:lnTo>
                  <a:lnTo>
                    <a:pt x="5121" y="9217"/>
                  </a:lnTo>
                  <a:lnTo>
                    <a:pt x="2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6"/>
            <p:cNvSpPr/>
            <p:nvPr/>
          </p:nvSpPr>
          <p:spPr>
            <a:xfrm>
              <a:off x="6170486" y="2507256"/>
              <a:ext cx="69793" cy="74755"/>
            </a:xfrm>
            <a:custGeom>
              <a:rect b="b" l="l" r="r" t="t"/>
              <a:pathLst>
                <a:path extrusionOk="0" h="2501" w="2335">
                  <a:moveTo>
                    <a:pt x="1834" y="0"/>
                  </a:moveTo>
                  <a:lnTo>
                    <a:pt x="1" y="2048"/>
                  </a:lnTo>
                  <a:lnTo>
                    <a:pt x="501" y="2501"/>
                  </a:lnTo>
                  <a:lnTo>
                    <a:pt x="2334" y="453"/>
                  </a:lnTo>
                  <a:lnTo>
                    <a:pt x="1834"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6"/>
            <p:cNvSpPr/>
            <p:nvPr/>
          </p:nvSpPr>
          <p:spPr>
            <a:xfrm>
              <a:off x="6272262" y="2504417"/>
              <a:ext cx="58405" cy="49139"/>
            </a:xfrm>
            <a:custGeom>
              <a:rect b="b" l="l" r="r" t="t"/>
              <a:pathLst>
                <a:path extrusionOk="0" h="1644" w="1954">
                  <a:moveTo>
                    <a:pt x="406" y="0"/>
                  </a:moveTo>
                  <a:lnTo>
                    <a:pt x="1" y="572"/>
                  </a:lnTo>
                  <a:lnTo>
                    <a:pt x="1549" y="1643"/>
                  </a:lnTo>
                  <a:lnTo>
                    <a:pt x="1954" y="1072"/>
                  </a:lnTo>
                  <a:lnTo>
                    <a:pt x="4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6"/>
            <p:cNvSpPr/>
            <p:nvPr/>
          </p:nvSpPr>
          <p:spPr>
            <a:xfrm>
              <a:off x="6127055" y="2557084"/>
              <a:ext cx="67671" cy="67641"/>
            </a:xfrm>
            <a:custGeom>
              <a:rect b="b" l="l" r="r" t="t"/>
              <a:pathLst>
                <a:path extrusionOk="0" h="2263" w="2264">
                  <a:moveTo>
                    <a:pt x="1144" y="0"/>
                  </a:moveTo>
                  <a:cubicBezTo>
                    <a:pt x="525" y="0"/>
                    <a:pt x="1" y="500"/>
                    <a:pt x="1" y="1143"/>
                  </a:cubicBezTo>
                  <a:cubicBezTo>
                    <a:pt x="1" y="1763"/>
                    <a:pt x="525" y="2263"/>
                    <a:pt x="1144" y="2263"/>
                  </a:cubicBezTo>
                  <a:cubicBezTo>
                    <a:pt x="1763" y="2263"/>
                    <a:pt x="2263" y="1763"/>
                    <a:pt x="2263" y="1143"/>
                  </a:cubicBezTo>
                  <a:cubicBezTo>
                    <a:pt x="2263" y="500"/>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6"/>
            <p:cNvSpPr/>
            <p:nvPr/>
          </p:nvSpPr>
          <p:spPr>
            <a:xfrm>
              <a:off x="6314975" y="2522202"/>
              <a:ext cx="67671" cy="67641"/>
            </a:xfrm>
            <a:custGeom>
              <a:rect b="b" l="l" r="r" t="t"/>
              <a:pathLst>
                <a:path extrusionOk="0" h="2263" w="2264">
                  <a:moveTo>
                    <a:pt x="1144" y="0"/>
                  </a:moveTo>
                  <a:cubicBezTo>
                    <a:pt x="525" y="0"/>
                    <a:pt x="1" y="524"/>
                    <a:pt x="1" y="1144"/>
                  </a:cubicBezTo>
                  <a:cubicBezTo>
                    <a:pt x="1" y="1763"/>
                    <a:pt x="525" y="2263"/>
                    <a:pt x="1144" y="2263"/>
                  </a:cubicBezTo>
                  <a:cubicBezTo>
                    <a:pt x="1763" y="2263"/>
                    <a:pt x="2263" y="1763"/>
                    <a:pt x="2263" y="1144"/>
                  </a:cubicBezTo>
                  <a:cubicBezTo>
                    <a:pt x="2263" y="524"/>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6"/>
            <p:cNvSpPr/>
            <p:nvPr/>
          </p:nvSpPr>
          <p:spPr>
            <a:xfrm>
              <a:off x="6254477" y="2486602"/>
              <a:ext cx="76907" cy="275496"/>
            </a:xfrm>
            <a:custGeom>
              <a:rect b="b" l="l" r="r" t="t"/>
              <a:pathLst>
                <a:path extrusionOk="0" h="9217" w="2573">
                  <a:moveTo>
                    <a:pt x="1" y="1"/>
                  </a:moveTo>
                  <a:lnTo>
                    <a:pt x="1" y="9217"/>
                  </a:lnTo>
                  <a:lnTo>
                    <a:pt x="2573" y="9217"/>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56"/>
            <p:cNvSpPr/>
            <p:nvPr/>
          </p:nvSpPr>
          <p:spPr>
            <a:xfrm>
              <a:off x="6349857" y="2521484"/>
              <a:ext cx="34194" cy="68358"/>
            </a:xfrm>
            <a:custGeom>
              <a:rect b="b" l="l" r="r" t="t"/>
              <a:pathLst>
                <a:path extrusionOk="0" h="2287" w="1144">
                  <a:moveTo>
                    <a:pt x="1" y="1"/>
                  </a:moveTo>
                  <a:lnTo>
                    <a:pt x="1" y="2287"/>
                  </a:lnTo>
                  <a:cubicBezTo>
                    <a:pt x="620" y="2287"/>
                    <a:pt x="1144" y="1787"/>
                    <a:pt x="1144" y="1168"/>
                  </a:cubicBezTo>
                  <a:cubicBezTo>
                    <a:pt x="1144" y="548"/>
                    <a:pt x="596" y="24"/>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56"/>
            <p:cNvSpPr/>
            <p:nvPr/>
          </p:nvSpPr>
          <p:spPr>
            <a:xfrm>
              <a:off x="6161220" y="2556366"/>
              <a:ext cx="34194" cy="68358"/>
            </a:xfrm>
            <a:custGeom>
              <a:rect b="b" l="l" r="r" t="t"/>
              <a:pathLst>
                <a:path extrusionOk="0" h="2287" w="1144">
                  <a:moveTo>
                    <a:pt x="1" y="1"/>
                  </a:moveTo>
                  <a:lnTo>
                    <a:pt x="1" y="2287"/>
                  </a:lnTo>
                  <a:cubicBezTo>
                    <a:pt x="620" y="2287"/>
                    <a:pt x="1144" y="1787"/>
                    <a:pt x="1144" y="1167"/>
                  </a:cubicBezTo>
                  <a:cubicBezTo>
                    <a:pt x="1144" y="524"/>
                    <a:pt x="620"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56"/>
            <p:cNvSpPr/>
            <p:nvPr/>
          </p:nvSpPr>
          <p:spPr>
            <a:xfrm>
              <a:off x="6221030" y="2474497"/>
              <a:ext cx="67641" cy="67671"/>
            </a:xfrm>
            <a:custGeom>
              <a:rect b="b" l="l" r="r" t="t"/>
              <a:pathLst>
                <a:path extrusionOk="0" h="2264" w="2263">
                  <a:moveTo>
                    <a:pt x="1120" y="1"/>
                  </a:moveTo>
                  <a:cubicBezTo>
                    <a:pt x="500" y="1"/>
                    <a:pt x="0" y="501"/>
                    <a:pt x="0" y="1120"/>
                  </a:cubicBezTo>
                  <a:cubicBezTo>
                    <a:pt x="0" y="1739"/>
                    <a:pt x="500" y="2263"/>
                    <a:pt x="1120" y="2263"/>
                  </a:cubicBezTo>
                  <a:cubicBezTo>
                    <a:pt x="1739" y="2263"/>
                    <a:pt x="2263" y="1739"/>
                    <a:pt x="2263" y="1120"/>
                  </a:cubicBezTo>
                  <a:cubicBezTo>
                    <a:pt x="2263" y="501"/>
                    <a:pt x="1739" y="1"/>
                    <a:pt x="11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56"/>
            <p:cNvSpPr/>
            <p:nvPr/>
          </p:nvSpPr>
          <p:spPr>
            <a:xfrm>
              <a:off x="6254477" y="2473809"/>
              <a:ext cx="34194" cy="68358"/>
            </a:xfrm>
            <a:custGeom>
              <a:rect b="b" l="l" r="r" t="t"/>
              <a:pathLst>
                <a:path extrusionOk="0" h="2287" w="1144">
                  <a:moveTo>
                    <a:pt x="1" y="0"/>
                  </a:moveTo>
                  <a:lnTo>
                    <a:pt x="1" y="2286"/>
                  </a:lnTo>
                  <a:cubicBezTo>
                    <a:pt x="644" y="2286"/>
                    <a:pt x="1144" y="1786"/>
                    <a:pt x="1144" y="1143"/>
                  </a:cubicBezTo>
                  <a:cubicBezTo>
                    <a:pt x="1144" y="524"/>
                    <a:pt x="644" y="24"/>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8" name="Google Shape;3668;p56"/>
          <p:cNvGrpSpPr/>
          <p:nvPr/>
        </p:nvGrpSpPr>
        <p:grpSpPr>
          <a:xfrm>
            <a:off x="5523800" y="2453872"/>
            <a:ext cx="343856" cy="343827"/>
            <a:chOff x="5409500" y="2453872"/>
            <a:chExt cx="343856" cy="343827"/>
          </a:xfrm>
        </p:grpSpPr>
        <p:sp>
          <p:nvSpPr>
            <p:cNvPr id="3669" name="Google Shape;3669;p56"/>
            <p:cNvSpPr/>
            <p:nvPr/>
          </p:nvSpPr>
          <p:spPr>
            <a:xfrm>
              <a:off x="5571804" y="2516493"/>
              <a:ext cx="20684" cy="41338"/>
            </a:xfrm>
            <a:custGeom>
              <a:rect b="b" l="l" r="r" t="t"/>
              <a:pathLst>
                <a:path extrusionOk="0" h="1383" w="692">
                  <a:moveTo>
                    <a:pt x="1" y="1"/>
                  </a:moveTo>
                  <a:lnTo>
                    <a:pt x="1" y="1382"/>
                  </a:lnTo>
                  <a:lnTo>
                    <a:pt x="691" y="138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6"/>
            <p:cNvSpPr/>
            <p:nvPr/>
          </p:nvSpPr>
          <p:spPr>
            <a:xfrm>
              <a:off x="5489965" y="2566320"/>
              <a:ext cx="56253" cy="19967"/>
            </a:xfrm>
            <a:custGeom>
              <a:rect b="b" l="l" r="r" t="t"/>
              <a:pathLst>
                <a:path extrusionOk="0" h="668" w="1882">
                  <a:moveTo>
                    <a:pt x="0" y="1"/>
                  </a:moveTo>
                  <a:lnTo>
                    <a:pt x="0" y="668"/>
                  </a:lnTo>
                  <a:lnTo>
                    <a:pt x="1881" y="668"/>
                  </a:lnTo>
                  <a:lnTo>
                    <a:pt x="18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6"/>
            <p:cNvSpPr/>
            <p:nvPr/>
          </p:nvSpPr>
          <p:spPr>
            <a:xfrm>
              <a:off x="5621631" y="2566320"/>
              <a:ext cx="56283" cy="19967"/>
            </a:xfrm>
            <a:custGeom>
              <a:rect b="b" l="l" r="r" t="t"/>
              <a:pathLst>
                <a:path extrusionOk="0" h="668" w="1883">
                  <a:moveTo>
                    <a:pt x="1" y="1"/>
                  </a:moveTo>
                  <a:lnTo>
                    <a:pt x="1" y="668"/>
                  </a:lnTo>
                  <a:lnTo>
                    <a:pt x="1882" y="668"/>
                  </a:lnTo>
                  <a:lnTo>
                    <a:pt x="1882"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6"/>
            <p:cNvSpPr/>
            <p:nvPr/>
          </p:nvSpPr>
          <p:spPr>
            <a:xfrm>
              <a:off x="5571804"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6"/>
            <p:cNvSpPr/>
            <p:nvPr/>
          </p:nvSpPr>
          <p:spPr>
            <a:xfrm>
              <a:off x="5697792" y="2604071"/>
              <a:ext cx="20684" cy="42713"/>
            </a:xfrm>
            <a:custGeom>
              <a:rect b="b" l="l" r="r" t="t"/>
              <a:pathLst>
                <a:path extrusionOk="0" h="1429"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6"/>
            <p:cNvSpPr/>
            <p:nvPr/>
          </p:nvSpPr>
          <p:spPr>
            <a:xfrm>
              <a:off x="5697792" y="2690902"/>
              <a:ext cx="20684" cy="42743"/>
            </a:xfrm>
            <a:custGeom>
              <a:rect b="b" l="l" r="r" t="t"/>
              <a:pathLst>
                <a:path extrusionOk="0" h="1430"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6"/>
            <p:cNvSpPr/>
            <p:nvPr/>
          </p:nvSpPr>
          <p:spPr>
            <a:xfrm>
              <a:off x="5571804" y="2690902"/>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56"/>
            <p:cNvSpPr/>
            <p:nvPr/>
          </p:nvSpPr>
          <p:spPr>
            <a:xfrm>
              <a:off x="5445100"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56"/>
            <p:cNvSpPr/>
            <p:nvPr/>
          </p:nvSpPr>
          <p:spPr>
            <a:xfrm>
              <a:off x="5445100" y="2691620"/>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56"/>
            <p:cNvSpPr/>
            <p:nvPr/>
          </p:nvSpPr>
          <p:spPr>
            <a:xfrm>
              <a:off x="5662222" y="2549970"/>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6"/>
            <p:cNvSpPr/>
            <p:nvPr/>
          </p:nvSpPr>
          <p:spPr>
            <a:xfrm>
              <a:off x="5662222" y="2637518"/>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6"/>
            <p:cNvSpPr/>
            <p:nvPr/>
          </p:nvSpPr>
          <p:spPr>
            <a:xfrm>
              <a:off x="5409500" y="2549970"/>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56"/>
            <p:cNvSpPr/>
            <p:nvPr/>
          </p:nvSpPr>
          <p:spPr>
            <a:xfrm>
              <a:off x="5409500" y="2637518"/>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56"/>
            <p:cNvSpPr/>
            <p:nvPr/>
          </p:nvSpPr>
          <p:spPr>
            <a:xfrm>
              <a:off x="5671459"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6"/>
            <p:cNvSpPr/>
            <p:nvPr/>
          </p:nvSpPr>
          <p:spPr>
            <a:xfrm>
              <a:off x="5418766"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6"/>
            <p:cNvSpPr/>
            <p:nvPr/>
          </p:nvSpPr>
          <p:spPr>
            <a:xfrm>
              <a:off x="5581788" y="2516493"/>
              <a:ext cx="9266" cy="41338"/>
            </a:xfrm>
            <a:custGeom>
              <a:rect b="b" l="l" r="r" t="t"/>
              <a:pathLst>
                <a:path extrusionOk="0" h="1383" w="310">
                  <a:moveTo>
                    <a:pt x="0" y="1"/>
                  </a:moveTo>
                  <a:lnTo>
                    <a:pt x="0" y="1382"/>
                  </a:lnTo>
                  <a:lnTo>
                    <a:pt x="310" y="138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6"/>
            <p:cNvSpPr/>
            <p:nvPr/>
          </p:nvSpPr>
          <p:spPr>
            <a:xfrm>
              <a:off x="5581788" y="2604071"/>
              <a:ext cx="9266" cy="42713"/>
            </a:xfrm>
            <a:custGeom>
              <a:rect b="b" l="l" r="r" t="t"/>
              <a:pathLst>
                <a:path extrusionOk="0" h="1429"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6"/>
            <p:cNvSpPr/>
            <p:nvPr/>
          </p:nvSpPr>
          <p:spPr>
            <a:xfrm>
              <a:off x="5581788" y="2690902"/>
              <a:ext cx="9266" cy="42743"/>
            </a:xfrm>
            <a:custGeom>
              <a:rect b="b" l="l" r="r" t="t"/>
              <a:pathLst>
                <a:path extrusionOk="0" h="1430"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56"/>
            <p:cNvSpPr/>
            <p:nvPr/>
          </p:nvSpPr>
          <p:spPr>
            <a:xfrm>
              <a:off x="5536205" y="2549970"/>
              <a:ext cx="90447" cy="64084"/>
            </a:xfrm>
            <a:custGeom>
              <a:rect b="b" l="l" r="r" t="t"/>
              <a:pathLst>
                <a:path extrusionOk="0" h="2144" w="3026">
                  <a:moveTo>
                    <a:pt x="1" y="0"/>
                  </a:moveTo>
                  <a:lnTo>
                    <a:pt x="1" y="2144"/>
                  </a:lnTo>
                  <a:lnTo>
                    <a:pt x="3025" y="2144"/>
                  </a:lnTo>
                  <a:lnTo>
                    <a:pt x="3025"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56"/>
            <p:cNvSpPr/>
            <p:nvPr/>
          </p:nvSpPr>
          <p:spPr>
            <a:xfrm>
              <a:off x="5536205" y="2637518"/>
              <a:ext cx="90447" cy="64084"/>
            </a:xfrm>
            <a:custGeom>
              <a:rect b="b" l="l" r="r" t="t"/>
              <a:pathLst>
                <a:path extrusionOk="0" h="2144" w="3026">
                  <a:moveTo>
                    <a:pt x="1" y="0"/>
                  </a:moveTo>
                  <a:lnTo>
                    <a:pt x="1" y="2144"/>
                  </a:lnTo>
                  <a:lnTo>
                    <a:pt x="3025" y="2144"/>
                  </a:lnTo>
                  <a:lnTo>
                    <a:pt x="30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6"/>
            <p:cNvSpPr/>
            <p:nvPr/>
          </p:nvSpPr>
          <p:spPr>
            <a:xfrm>
              <a:off x="5544754" y="2724349"/>
              <a:ext cx="73350" cy="73350"/>
            </a:xfrm>
            <a:custGeom>
              <a:rect b="b" l="l" r="r" t="t"/>
              <a:pathLst>
                <a:path extrusionOk="0" h="2454" w="2454">
                  <a:moveTo>
                    <a:pt x="1239" y="1"/>
                  </a:moveTo>
                  <a:cubicBezTo>
                    <a:pt x="548" y="1"/>
                    <a:pt x="1" y="548"/>
                    <a:pt x="1" y="1215"/>
                  </a:cubicBezTo>
                  <a:cubicBezTo>
                    <a:pt x="1" y="1906"/>
                    <a:pt x="548" y="2454"/>
                    <a:pt x="1239" y="2454"/>
                  </a:cubicBezTo>
                  <a:cubicBezTo>
                    <a:pt x="1906" y="2454"/>
                    <a:pt x="2454" y="1906"/>
                    <a:pt x="2454" y="1215"/>
                  </a:cubicBezTo>
                  <a:cubicBezTo>
                    <a:pt x="2454" y="548"/>
                    <a:pt x="1906" y="1"/>
                    <a:pt x="1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6"/>
            <p:cNvSpPr/>
            <p:nvPr/>
          </p:nvSpPr>
          <p:spPr>
            <a:xfrm>
              <a:off x="5528374" y="2453872"/>
              <a:ext cx="107514" cy="72633"/>
            </a:xfrm>
            <a:custGeom>
              <a:rect b="b" l="l" r="r" t="t"/>
              <a:pathLst>
                <a:path extrusionOk="0" h="2430" w="3597">
                  <a:moveTo>
                    <a:pt x="1" y="0"/>
                  </a:moveTo>
                  <a:lnTo>
                    <a:pt x="1" y="2429"/>
                  </a:lnTo>
                  <a:lnTo>
                    <a:pt x="3597" y="2429"/>
                  </a:lnTo>
                  <a:lnTo>
                    <a:pt x="359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6"/>
            <p:cNvSpPr/>
            <p:nvPr/>
          </p:nvSpPr>
          <p:spPr>
            <a:xfrm>
              <a:off x="5581788" y="2724349"/>
              <a:ext cx="36316" cy="73350"/>
            </a:xfrm>
            <a:custGeom>
              <a:rect b="b" l="l" r="r" t="t"/>
              <a:pathLst>
                <a:path extrusionOk="0" h="2454" w="1215">
                  <a:moveTo>
                    <a:pt x="0" y="1"/>
                  </a:moveTo>
                  <a:lnTo>
                    <a:pt x="0" y="2454"/>
                  </a:lnTo>
                  <a:cubicBezTo>
                    <a:pt x="667" y="2454"/>
                    <a:pt x="1215" y="1906"/>
                    <a:pt x="1215" y="1215"/>
                  </a:cubicBezTo>
                  <a:cubicBezTo>
                    <a:pt x="1215" y="572"/>
                    <a:pt x="667"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56"/>
            <p:cNvSpPr/>
            <p:nvPr/>
          </p:nvSpPr>
          <p:spPr>
            <a:xfrm>
              <a:off x="5581788" y="2549970"/>
              <a:ext cx="44865" cy="64084"/>
            </a:xfrm>
            <a:custGeom>
              <a:rect b="b" l="l" r="r" t="t"/>
              <a:pathLst>
                <a:path extrusionOk="0" h="2144" w="1501">
                  <a:moveTo>
                    <a:pt x="0" y="0"/>
                  </a:moveTo>
                  <a:lnTo>
                    <a:pt x="0" y="2144"/>
                  </a:lnTo>
                  <a:lnTo>
                    <a:pt x="1500" y="2144"/>
                  </a:lnTo>
                  <a:lnTo>
                    <a:pt x="1500" y="0"/>
                  </a:lnTo>
                  <a:close/>
                </a:path>
              </a:pathLst>
            </a:custGeom>
            <a:solidFill>
              <a:srgbClr val="9EAA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56"/>
            <p:cNvSpPr/>
            <p:nvPr/>
          </p:nvSpPr>
          <p:spPr>
            <a:xfrm>
              <a:off x="5581788" y="2637518"/>
              <a:ext cx="44865" cy="64084"/>
            </a:xfrm>
            <a:custGeom>
              <a:rect b="b" l="l" r="r" t="t"/>
              <a:pathLst>
                <a:path extrusionOk="0" h="2144" w="1501">
                  <a:moveTo>
                    <a:pt x="0" y="0"/>
                  </a:moveTo>
                  <a:lnTo>
                    <a:pt x="0" y="2144"/>
                  </a:lnTo>
                  <a:lnTo>
                    <a:pt x="1500" y="2144"/>
                  </a:lnTo>
                  <a:lnTo>
                    <a:pt x="150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6"/>
            <p:cNvSpPr/>
            <p:nvPr/>
          </p:nvSpPr>
          <p:spPr>
            <a:xfrm>
              <a:off x="5581788" y="2453872"/>
              <a:ext cx="53413" cy="72633"/>
            </a:xfrm>
            <a:custGeom>
              <a:rect b="b" l="l" r="r" t="t"/>
              <a:pathLst>
                <a:path extrusionOk="0" h="2430" w="1787">
                  <a:moveTo>
                    <a:pt x="0" y="0"/>
                  </a:moveTo>
                  <a:lnTo>
                    <a:pt x="0" y="2429"/>
                  </a:lnTo>
                  <a:lnTo>
                    <a:pt x="1786" y="2429"/>
                  </a:lnTo>
                  <a:lnTo>
                    <a:pt x="178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5" name="Google Shape;3695;p56"/>
          <p:cNvGrpSpPr/>
          <p:nvPr/>
        </p:nvGrpSpPr>
        <p:grpSpPr>
          <a:xfrm>
            <a:off x="4782742" y="2458147"/>
            <a:ext cx="344544" cy="340270"/>
            <a:chOff x="4744642" y="2458147"/>
            <a:chExt cx="344544" cy="340270"/>
          </a:xfrm>
        </p:grpSpPr>
        <p:sp>
          <p:nvSpPr>
            <p:cNvPr id="3696" name="Google Shape;3696;p56"/>
            <p:cNvSpPr/>
            <p:nvPr/>
          </p:nvSpPr>
          <p:spPr>
            <a:xfrm>
              <a:off x="4877743" y="2458147"/>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6"/>
            <p:cNvSpPr/>
            <p:nvPr/>
          </p:nvSpPr>
          <p:spPr>
            <a:xfrm>
              <a:off x="4966009" y="2490159"/>
              <a:ext cx="76190" cy="76907"/>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6"/>
            <p:cNvSpPr/>
            <p:nvPr/>
          </p:nvSpPr>
          <p:spPr>
            <a:xfrm>
              <a:off x="5012279" y="2570594"/>
              <a:ext cx="76907" cy="76190"/>
            </a:xfrm>
            <a:custGeom>
              <a:rect b="b" l="l" r="r" t="t"/>
              <a:pathLst>
                <a:path extrusionOk="0" h="2549" w="2573">
                  <a:moveTo>
                    <a:pt x="1287" y="1"/>
                  </a:moveTo>
                  <a:cubicBezTo>
                    <a:pt x="572" y="1"/>
                    <a:pt x="1" y="572"/>
                    <a:pt x="1" y="1287"/>
                  </a:cubicBezTo>
                  <a:cubicBezTo>
                    <a:pt x="1" y="1977"/>
                    <a:pt x="572" y="2549"/>
                    <a:pt x="1287" y="2549"/>
                  </a:cubicBezTo>
                  <a:cubicBezTo>
                    <a:pt x="1977" y="2549"/>
                    <a:pt x="2573" y="1977"/>
                    <a:pt x="2573" y="1287"/>
                  </a:cubicBezTo>
                  <a:cubicBezTo>
                    <a:pt x="2573" y="572"/>
                    <a:pt x="1977" y="1"/>
                    <a:pt x="1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6"/>
            <p:cNvSpPr/>
            <p:nvPr/>
          </p:nvSpPr>
          <p:spPr>
            <a:xfrm>
              <a:off x="4995899" y="2661729"/>
              <a:ext cx="76907" cy="76907"/>
            </a:xfrm>
            <a:custGeom>
              <a:rect b="b" l="l" r="r" t="t"/>
              <a:pathLst>
                <a:path extrusionOk="0" h="2573" w="2573">
                  <a:moveTo>
                    <a:pt x="1287" y="0"/>
                  </a:moveTo>
                  <a:cubicBezTo>
                    <a:pt x="596" y="0"/>
                    <a:pt x="1" y="595"/>
                    <a:pt x="1" y="1286"/>
                  </a:cubicBezTo>
                  <a:cubicBezTo>
                    <a:pt x="1" y="2000"/>
                    <a:pt x="596" y="2572"/>
                    <a:pt x="1287" y="2572"/>
                  </a:cubicBezTo>
                  <a:cubicBezTo>
                    <a:pt x="2001" y="2572"/>
                    <a:pt x="2573" y="2000"/>
                    <a:pt x="2573" y="1286"/>
                  </a:cubicBezTo>
                  <a:cubicBezTo>
                    <a:pt x="2573" y="595"/>
                    <a:pt x="2001" y="0"/>
                    <a:pt x="1287"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56"/>
            <p:cNvSpPr/>
            <p:nvPr/>
          </p:nvSpPr>
          <p:spPr>
            <a:xfrm>
              <a:off x="4924730" y="2721510"/>
              <a:ext cx="76907" cy="76907"/>
            </a:xfrm>
            <a:custGeom>
              <a:rect b="b" l="l" r="r" t="t"/>
              <a:pathLst>
                <a:path extrusionOk="0" h="2573" w="2573">
                  <a:moveTo>
                    <a:pt x="1286" y="0"/>
                  </a:moveTo>
                  <a:cubicBezTo>
                    <a:pt x="596" y="0"/>
                    <a:pt x="0" y="572"/>
                    <a:pt x="0" y="1286"/>
                  </a:cubicBezTo>
                  <a:cubicBezTo>
                    <a:pt x="0" y="2001"/>
                    <a:pt x="596" y="2572"/>
                    <a:pt x="1286" y="2572"/>
                  </a:cubicBezTo>
                  <a:cubicBezTo>
                    <a:pt x="2001" y="2572"/>
                    <a:pt x="2572" y="2001"/>
                    <a:pt x="2572" y="1286"/>
                  </a:cubicBezTo>
                  <a:cubicBezTo>
                    <a:pt x="2572" y="572"/>
                    <a:pt x="2001" y="0"/>
                    <a:pt x="128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56"/>
            <p:cNvSpPr/>
            <p:nvPr/>
          </p:nvSpPr>
          <p:spPr>
            <a:xfrm>
              <a:off x="4831473" y="2721510"/>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56"/>
            <p:cNvSpPr/>
            <p:nvPr/>
          </p:nvSpPr>
          <p:spPr>
            <a:xfrm>
              <a:off x="4760304" y="2661729"/>
              <a:ext cx="76907" cy="76907"/>
            </a:xfrm>
            <a:custGeom>
              <a:rect b="b" l="l" r="r" t="t"/>
              <a:pathLst>
                <a:path extrusionOk="0" h="2573" w="2573">
                  <a:moveTo>
                    <a:pt x="1286" y="0"/>
                  </a:moveTo>
                  <a:cubicBezTo>
                    <a:pt x="572" y="0"/>
                    <a:pt x="0" y="595"/>
                    <a:pt x="0" y="1286"/>
                  </a:cubicBezTo>
                  <a:cubicBezTo>
                    <a:pt x="0" y="2000"/>
                    <a:pt x="572" y="2572"/>
                    <a:pt x="1286" y="2572"/>
                  </a:cubicBezTo>
                  <a:cubicBezTo>
                    <a:pt x="2001" y="2572"/>
                    <a:pt x="2572" y="2000"/>
                    <a:pt x="2572" y="1286"/>
                  </a:cubicBezTo>
                  <a:cubicBezTo>
                    <a:pt x="2572" y="595"/>
                    <a:pt x="2001" y="0"/>
                    <a:pt x="128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6"/>
            <p:cNvSpPr/>
            <p:nvPr/>
          </p:nvSpPr>
          <p:spPr>
            <a:xfrm>
              <a:off x="4744642" y="2570594"/>
              <a:ext cx="76190" cy="76190"/>
            </a:xfrm>
            <a:custGeom>
              <a:rect b="b" l="l" r="r" t="t"/>
              <a:pathLst>
                <a:path extrusionOk="0" h="2549" w="2549">
                  <a:moveTo>
                    <a:pt x="1286" y="1"/>
                  </a:moveTo>
                  <a:cubicBezTo>
                    <a:pt x="572" y="1"/>
                    <a:pt x="0" y="572"/>
                    <a:pt x="0" y="1287"/>
                  </a:cubicBezTo>
                  <a:cubicBezTo>
                    <a:pt x="0" y="1977"/>
                    <a:pt x="572" y="2549"/>
                    <a:pt x="1286" y="2549"/>
                  </a:cubicBezTo>
                  <a:cubicBezTo>
                    <a:pt x="1977" y="2549"/>
                    <a:pt x="2549" y="1977"/>
                    <a:pt x="2549" y="1287"/>
                  </a:cubicBezTo>
                  <a:cubicBezTo>
                    <a:pt x="2549" y="572"/>
                    <a:pt x="1977" y="1"/>
                    <a:pt x="12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6"/>
            <p:cNvSpPr/>
            <p:nvPr/>
          </p:nvSpPr>
          <p:spPr>
            <a:xfrm>
              <a:off x="4790912" y="2490159"/>
              <a:ext cx="76190" cy="76907"/>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6"/>
            <p:cNvSpPr/>
            <p:nvPr/>
          </p:nvSpPr>
          <p:spPr>
            <a:xfrm>
              <a:off x="4893405" y="2638236"/>
              <a:ext cx="89730" cy="20654"/>
            </a:xfrm>
            <a:custGeom>
              <a:rect b="b" l="l" r="r" t="t"/>
              <a:pathLst>
                <a:path extrusionOk="0" h="691" w="3002">
                  <a:moveTo>
                    <a:pt x="1" y="0"/>
                  </a:moveTo>
                  <a:lnTo>
                    <a:pt x="1" y="691"/>
                  </a:lnTo>
                  <a:lnTo>
                    <a:pt x="3001" y="691"/>
                  </a:lnTo>
                  <a:lnTo>
                    <a:pt x="300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6"/>
            <p:cNvSpPr/>
            <p:nvPr/>
          </p:nvSpPr>
          <p:spPr>
            <a:xfrm>
              <a:off x="4893405" y="2596927"/>
              <a:ext cx="89730" cy="20684"/>
            </a:xfrm>
            <a:custGeom>
              <a:rect b="b" l="l" r="r" t="t"/>
              <a:pathLst>
                <a:path extrusionOk="0" h="692" w="3002">
                  <a:moveTo>
                    <a:pt x="1" y="1"/>
                  </a:moveTo>
                  <a:lnTo>
                    <a:pt x="1" y="692"/>
                  </a:lnTo>
                  <a:lnTo>
                    <a:pt x="3001" y="692"/>
                  </a:lnTo>
                  <a:lnTo>
                    <a:pt x="300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6"/>
            <p:cNvSpPr/>
            <p:nvPr/>
          </p:nvSpPr>
          <p:spPr>
            <a:xfrm>
              <a:off x="4851410" y="2638236"/>
              <a:ext cx="20684" cy="20654"/>
            </a:xfrm>
            <a:custGeom>
              <a:rect b="b" l="l" r="r" t="t"/>
              <a:pathLst>
                <a:path extrusionOk="0" h="691" w="692">
                  <a:moveTo>
                    <a:pt x="1" y="0"/>
                  </a:moveTo>
                  <a:lnTo>
                    <a:pt x="1"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56"/>
            <p:cNvSpPr/>
            <p:nvPr/>
          </p:nvSpPr>
          <p:spPr>
            <a:xfrm>
              <a:off x="4851410" y="2596927"/>
              <a:ext cx="20684" cy="20684"/>
            </a:xfrm>
            <a:custGeom>
              <a:rect b="b" l="l" r="r" t="t"/>
              <a:pathLst>
                <a:path extrusionOk="0" h="692" w="692">
                  <a:moveTo>
                    <a:pt x="1" y="1"/>
                  </a:moveTo>
                  <a:lnTo>
                    <a:pt x="1" y="692"/>
                  </a:lnTo>
                  <a:lnTo>
                    <a:pt x="691" y="69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6"/>
            <p:cNvSpPr/>
            <p:nvPr/>
          </p:nvSpPr>
          <p:spPr>
            <a:xfrm>
              <a:off x="4916899" y="2458147"/>
              <a:ext cx="38468" cy="76907"/>
            </a:xfrm>
            <a:custGeom>
              <a:rect b="b" l="l" r="r" t="t"/>
              <a:pathLst>
                <a:path extrusionOk="0" h="2573" w="1287">
                  <a:moveTo>
                    <a:pt x="1" y="0"/>
                  </a:moveTo>
                  <a:lnTo>
                    <a:pt x="1" y="2572"/>
                  </a:lnTo>
                  <a:cubicBezTo>
                    <a:pt x="691" y="2572"/>
                    <a:pt x="1286" y="2001"/>
                    <a:pt x="1286" y="1286"/>
                  </a:cubicBezTo>
                  <a:cubicBezTo>
                    <a:pt x="1286" y="572"/>
                    <a:pt x="715"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6"/>
            <p:cNvSpPr/>
            <p:nvPr/>
          </p:nvSpPr>
          <p:spPr>
            <a:xfrm>
              <a:off x="4916899" y="2596927"/>
              <a:ext cx="66236" cy="20684"/>
            </a:xfrm>
            <a:custGeom>
              <a:rect b="b" l="l" r="r" t="t"/>
              <a:pathLst>
                <a:path extrusionOk="0" h="692" w="2216">
                  <a:moveTo>
                    <a:pt x="1" y="1"/>
                  </a:moveTo>
                  <a:lnTo>
                    <a:pt x="1" y="692"/>
                  </a:lnTo>
                  <a:lnTo>
                    <a:pt x="2215" y="692"/>
                  </a:lnTo>
                  <a:lnTo>
                    <a:pt x="2215"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56"/>
            <p:cNvSpPr/>
            <p:nvPr/>
          </p:nvSpPr>
          <p:spPr>
            <a:xfrm>
              <a:off x="4916899" y="2638236"/>
              <a:ext cx="66236" cy="20654"/>
            </a:xfrm>
            <a:custGeom>
              <a:rect b="b" l="l" r="r" t="t"/>
              <a:pathLst>
                <a:path extrusionOk="0" h="691" w="2216">
                  <a:moveTo>
                    <a:pt x="1" y="0"/>
                  </a:moveTo>
                  <a:lnTo>
                    <a:pt x="1" y="691"/>
                  </a:lnTo>
                  <a:lnTo>
                    <a:pt x="2215" y="691"/>
                  </a:lnTo>
                  <a:lnTo>
                    <a:pt x="2215"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2" name="Google Shape;3712;p56"/>
          <p:cNvGrpSpPr/>
          <p:nvPr/>
        </p:nvGrpSpPr>
        <p:grpSpPr>
          <a:xfrm>
            <a:off x="4037379" y="2467383"/>
            <a:ext cx="346697" cy="323203"/>
            <a:chOff x="4075479" y="2467383"/>
            <a:chExt cx="346697" cy="323203"/>
          </a:xfrm>
        </p:grpSpPr>
        <p:sp>
          <p:nvSpPr>
            <p:cNvPr id="3713" name="Google Shape;3713;p56"/>
            <p:cNvSpPr/>
            <p:nvPr/>
          </p:nvSpPr>
          <p:spPr>
            <a:xfrm>
              <a:off x="4163057" y="2489472"/>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6"/>
            <p:cNvSpPr/>
            <p:nvPr/>
          </p:nvSpPr>
          <p:spPr>
            <a:xfrm>
              <a:off x="4163057" y="2516493"/>
              <a:ext cx="192910" cy="25676"/>
            </a:xfrm>
            <a:custGeom>
              <a:rect b="b" l="l" r="r" t="t"/>
              <a:pathLst>
                <a:path extrusionOk="0" h="859" w="6454">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6"/>
            <p:cNvSpPr/>
            <p:nvPr/>
          </p:nvSpPr>
          <p:spPr>
            <a:xfrm>
              <a:off x="4076914" y="2467383"/>
              <a:ext cx="97561" cy="97561"/>
            </a:xfrm>
            <a:custGeom>
              <a:rect b="b" l="l" r="r" t="t"/>
              <a:pathLst>
                <a:path extrusionOk="0" h="3264" w="3264">
                  <a:moveTo>
                    <a:pt x="1620" y="1"/>
                  </a:moveTo>
                  <a:cubicBezTo>
                    <a:pt x="715" y="1"/>
                    <a:pt x="1" y="739"/>
                    <a:pt x="1" y="1620"/>
                  </a:cubicBezTo>
                  <a:cubicBezTo>
                    <a:pt x="1" y="2525"/>
                    <a:pt x="715" y="3263"/>
                    <a:pt x="1620" y="3263"/>
                  </a:cubicBezTo>
                  <a:cubicBezTo>
                    <a:pt x="2525" y="3263"/>
                    <a:pt x="3263" y="2525"/>
                    <a:pt x="3263" y="1620"/>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6"/>
            <p:cNvSpPr/>
            <p:nvPr/>
          </p:nvSpPr>
          <p:spPr>
            <a:xfrm>
              <a:off x="4076914" y="2516493"/>
              <a:ext cx="97561" cy="48452"/>
            </a:xfrm>
            <a:custGeom>
              <a:rect b="b" l="l" r="r" t="t"/>
              <a:pathLst>
                <a:path extrusionOk="0" h="1621" w="3264">
                  <a:moveTo>
                    <a:pt x="1" y="1"/>
                  </a:moveTo>
                  <a:cubicBezTo>
                    <a:pt x="1" y="882"/>
                    <a:pt x="739" y="1620"/>
                    <a:pt x="1620" y="1620"/>
                  </a:cubicBezTo>
                  <a:cubicBezTo>
                    <a:pt x="2525" y="1620"/>
                    <a:pt x="3263" y="882"/>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56"/>
            <p:cNvSpPr/>
            <p:nvPr/>
          </p:nvSpPr>
          <p:spPr>
            <a:xfrm>
              <a:off x="4354534" y="2489472"/>
              <a:ext cx="67641" cy="53413"/>
            </a:xfrm>
            <a:custGeom>
              <a:rect b="b" l="l" r="r" t="t"/>
              <a:pathLst>
                <a:path extrusionOk="0" h="1787" w="2263">
                  <a:moveTo>
                    <a:pt x="0" y="0"/>
                  </a:moveTo>
                  <a:lnTo>
                    <a:pt x="0" y="1786"/>
                  </a:lnTo>
                  <a:lnTo>
                    <a:pt x="1358" y="1786"/>
                  </a:lnTo>
                  <a:cubicBezTo>
                    <a:pt x="1596" y="1786"/>
                    <a:pt x="1834" y="1667"/>
                    <a:pt x="1977" y="1524"/>
                  </a:cubicBezTo>
                  <a:cubicBezTo>
                    <a:pt x="2167" y="1334"/>
                    <a:pt x="2263" y="1072"/>
                    <a:pt x="2215" y="786"/>
                  </a:cubicBezTo>
                  <a:cubicBezTo>
                    <a:pt x="2167" y="333"/>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56"/>
            <p:cNvSpPr/>
            <p:nvPr/>
          </p:nvSpPr>
          <p:spPr>
            <a:xfrm>
              <a:off x="4354886" y="2516493"/>
              <a:ext cx="66954" cy="26393"/>
            </a:xfrm>
            <a:custGeom>
              <a:rect b="b" l="l" r="r" t="t"/>
              <a:pathLst>
                <a:path extrusionOk="0" h="883" w="2240">
                  <a:moveTo>
                    <a:pt x="2239" y="1"/>
                  </a:moveTo>
                  <a:cubicBezTo>
                    <a:pt x="2239" y="9"/>
                    <a:pt x="2239" y="17"/>
                    <a:pt x="2239" y="25"/>
                  </a:cubicBezTo>
                  <a:lnTo>
                    <a:pt x="2239" y="25"/>
                  </a:lnTo>
                  <a:lnTo>
                    <a:pt x="2239" y="1"/>
                  </a:lnTo>
                  <a:close/>
                  <a:moveTo>
                    <a:pt x="1" y="25"/>
                  </a:moveTo>
                  <a:lnTo>
                    <a:pt x="1" y="882"/>
                  </a:lnTo>
                  <a:lnTo>
                    <a:pt x="1358" y="882"/>
                  </a:lnTo>
                  <a:cubicBezTo>
                    <a:pt x="1596" y="882"/>
                    <a:pt x="1810" y="763"/>
                    <a:pt x="1977" y="620"/>
                  </a:cubicBezTo>
                  <a:cubicBezTo>
                    <a:pt x="2138" y="436"/>
                    <a:pt x="2233" y="252"/>
                    <a:pt x="2239" y="25"/>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56"/>
            <p:cNvSpPr/>
            <p:nvPr/>
          </p:nvSpPr>
          <p:spPr>
            <a:xfrm>
              <a:off x="4163057" y="2714396"/>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56"/>
            <p:cNvSpPr/>
            <p:nvPr/>
          </p:nvSpPr>
          <p:spPr>
            <a:xfrm>
              <a:off x="4163057" y="2741446"/>
              <a:ext cx="192910" cy="25646"/>
            </a:xfrm>
            <a:custGeom>
              <a:rect b="b" l="l" r="r" t="t"/>
              <a:pathLst>
                <a:path extrusionOk="0" h="858" w="6454">
                  <a:moveTo>
                    <a:pt x="0" y="0"/>
                  </a:moveTo>
                  <a:lnTo>
                    <a:pt x="0" y="858"/>
                  </a:lnTo>
                  <a:lnTo>
                    <a:pt x="6454" y="858"/>
                  </a:lnTo>
                  <a:lnTo>
                    <a:pt x="6454"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56"/>
            <p:cNvSpPr/>
            <p:nvPr/>
          </p:nvSpPr>
          <p:spPr>
            <a:xfrm>
              <a:off x="4076914" y="2692337"/>
              <a:ext cx="97561" cy="98248"/>
            </a:xfrm>
            <a:custGeom>
              <a:rect b="b" l="l" r="r" t="t"/>
              <a:pathLst>
                <a:path extrusionOk="0" h="3287" w="3264">
                  <a:moveTo>
                    <a:pt x="1620" y="0"/>
                  </a:moveTo>
                  <a:cubicBezTo>
                    <a:pt x="715" y="0"/>
                    <a:pt x="1" y="738"/>
                    <a:pt x="1" y="1643"/>
                  </a:cubicBezTo>
                  <a:cubicBezTo>
                    <a:pt x="1" y="2548"/>
                    <a:pt x="715" y="3286"/>
                    <a:pt x="1620" y="3286"/>
                  </a:cubicBezTo>
                  <a:cubicBezTo>
                    <a:pt x="2525" y="3286"/>
                    <a:pt x="3263" y="2548"/>
                    <a:pt x="3263" y="1643"/>
                  </a:cubicBezTo>
                  <a:cubicBezTo>
                    <a:pt x="3263" y="738"/>
                    <a:pt x="2525" y="0"/>
                    <a:pt x="162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56"/>
            <p:cNvSpPr/>
            <p:nvPr/>
          </p:nvSpPr>
          <p:spPr>
            <a:xfrm>
              <a:off x="4076914" y="2741446"/>
              <a:ext cx="97561" cy="49139"/>
            </a:xfrm>
            <a:custGeom>
              <a:rect b="b" l="l" r="r" t="t"/>
              <a:pathLst>
                <a:path extrusionOk="0" h="1644" w="3264">
                  <a:moveTo>
                    <a:pt x="1" y="0"/>
                  </a:moveTo>
                  <a:cubicBezTo>
                    <a:pt x="1" y="929"/>
                    <a:pt x="739" y="1643"/>
                    <a:pt x="1620" y="1643"/>
                  </a:cubicBezTo>
                  <a:cubicBezTo>
                    <a:pt x="2525" y="1643"/>
                    <a:pt x="3263" y="881"/>
                    <a:pt x="3263"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6"/>
            <p:cNvSpPr/>
            <p:nvPr/>
          </p:nvSpPr>
          <p:spPr>
            <a:xfrm>
              <a:off x="4354534" y="2714396"/>
              <a:ext cx="67641" cy="53413"/>
            </a:xfrm>
            <a:custGeom>
              <a:rect b="b" l="l" r="r" t="t"/>
              <a:pathLst>
                <a:path extrusionOk="0" h="1787" w="2263">
                  <a:moveTo>
                    <a:pt x="0" y="0"/>
                  </a:moveTo>
                  <a:lnTo>
                    <a:pt x="0" y="1786"/>
                  </a:lnTo>
                  <a:lnTo>
                    <a:pt x="1358" y="1786"/>
                  </a:lnTo>
                  <a:cubicBezTo>
                    <a:pt x="1596" y="1786"/>
                    <a:pt x="1834" y="1667"/>
                    <a:pt x="1977" y="1524"/>
                  </a:cubicBezTo>
                  <a:cubicBezTo>
                    <a:pt x="2167" y="1358"/>
                    <a:pt x="2263" y="1072"/>
                    <a:pt x="2215" y="786"/>
                  </a:cubicBezTo>
                  <a:cubicBezTo>
                    <a:pt x="2167" y="334"/>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6"/>
            <p:cNvSpPr/>
            <p:nvPr/>
          </p:nvSpPr>
          <p:spPr>
            <a:xfrm>
              <a:off x="4354886" y="2741446"/>
              <a:ext cx="66954" cy="26363"/>
            </a:xfrm>
            <a:custGeom>
              <a:rect b="b" l="l" r="r" t="t"/>
              <a:pathLst>
                <a:path extrusionOk="0" h="882" w="2240">
                  <a:moveTo>
                    <a:pt x="2239" y="0"/>
                  </a:moveTo>
                  <a:cubicBezTo>
                    <a:pt x="2239" y="8"/>
                    <a:pt x="2239" y="16"/>
                    <a:pt x="2239" y="24"/>
                  </a:cubicBezTo>
                  <a:lnTo>
                    <a:pt x="2239" y="24"/>
                  </a:lnTo>
                  <a:lnTo>
                    <a:pt x="2239" y="0"/>
                  </a:lnTo>
                  <a:close/>
                  <a:moveTo>
                    <a:pt x="1" y="24"/>
                  </a:moveTo>
                  <a:lnTo>
                    <a:pt x="1" y="881"/>
                  </a:lnTo>
                  <a:lnTo>
                    <a:pt x="1358" y="881"/>
                  </a:lnTo>
                  <a:cubicBezTo>
                    <a:pt x="1596" y="881"/>
                    <a:pt x="1810" y="762"/>
                    <a:pt x="1977" y="619"/>
                  </a:cubicBezTo>
                  <a:cubicBezTo>
                    <a:pt x="2138" y="458"/>
                    <a:pt x="2233" y="253"/>
                    <a:pt x="2239" y="24"/>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6"/>
            <p:cNvSpPr/>
            <p:nvPr/>
          </p:nvSpPr>
          <p:spPr>
            <a:xfrm>
              <a:off x="4142403" y="2601919"/>
              <a:ext cx="192940" cy="53413"/>
            </a:xfrm>
            <a:custGeom>
              <a:rect b="b" l="l" r="r" t="t"/>
              <a:pathLst>
                <a:path extrusionOk="0" h="1787" w="6455">
                  <a:moveTo>
                    <a:pt x="0" y="1"/>
                  </a:moveTo>
                  <a:lnTo>
                    <a:pt x="0" y="1787"/>
                  </a:lnTo>
                  <a:lnTo>
                    <a:pt x="6454" y="1787"/>
                  </a:lnTo>
                  <a:lnTo>
                    <a:pt x="645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6"/>
            <p:cNvSpPr/>
            <p:nvPr/>
          </p:nvSpPr>
          <p:spPr>
            <a:xfrm>
              <a:off x="4142403" y="2628252"/>
              <a:ext cx="192940" cy="25676"/>
            </a:xfrm>
            <a:custGeom>
              <a:rect b="b" l="l" r="r" t="t"/>
              <a:pathLst>
                <a:path extrusionOk="0" h="859" w="6455">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6"/>
            <p:cNvSpPr/>
            <p:nvPr/>
          </p:nvSpPr>
          <p:spPr>
            <a:xfrm>
              <a:off x="4323209" y="2579143"/>
              <a:ext cx="97531" cy="98248"/>
            </a:xfrm>
            <a:custGeom>
              <a:rect b="b" l="l" r="r" t="t"/>
              <a:pathLst>
                <a:path extrusionOk="0" h="3287" w="3263">
                  <a:moveTo>
                    <a:pt x="1620" y="1"/>
                  </a:moveTo>
                  <a:cubicBezTo>
                    <a:pt x="739" y="1"/>
                    <a:pt x="0" y="739"/>
                    <a:pt x="0" y="1644"/>
                  </a:cubicBezTo>
                  <a:cubicBezTo>
                    <a:pt x="0" y="2549"/>
                    <a:pt x="739" y="3287"/>
                    <a:pt x="1620" y="3287"/>
                  </a:cubicBezTo>
                  <a:cubicBezTo>
                    <a:pt x="2525" y="3287"/>
                    <a:pt x="3263" y="2549"/>
                    <a:pt x="3263" y="1644"/>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56"/>
            <p:cNvSpPr/>
            <p:nvPr/>
          </p:nvSpPr>
          <p:spPr>
            <a:xfrm>
              <a:off x="4323209" y="2628252"/>
              <a:ext cx="97531" cy="49139"/>
            </a:xfrm>
            <a:custGeom>
              <a:rect b="b" l="l" r="r" t="t"/>
              <a:pathLst>
                <a:path extrusionOk="0" h="1644" w="3263">
                  <a:moveTo>
                    <a:pt x="0" y="1"/>
                  </a:moveTo>
                  <a:cubicBezTo>
                    <a:pt x="0" y="906"/>
                    <a:pt x="739" y="1644"/>
                    <a:pt x="1644" y="1644"/>
                  </a:cubicBezTo>
                  <a:cubicBezTo>
                    <a:pt x="2525" y="1644"/>
                    <a:pt x="3263" y="930"/>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56"/>
            <p:cNvSpPr/>
            <p:nvPr/>
          </p:nvSpPr>
          <p:spPr>
            <a:xfrm>
              <a:off x="4075479" y="2601919"/>
              <a:ext cx="67671" cy="53413"/>
            </a:xfrm>
            <a:custGeom>
              <a:rect b="b" l="l" r="r" t="t"/>
              <a:pathLst>
                <a:path extrusionOk="0" h="1787" w="2264">
                  <a:moveTo>
                    <a:pt x="930" y="1"/>
                  </a:moveTo>
                  <a:cubicBezTo>
                    <a:pt x="525" y="1"/>
                    <a:pt x="96" y="310"/>
                    <a:pt x="49" y="763"/>
                  </a:cubicBezTo>
                  <a:cubicBezTo>
                    <a:pt x="1" y="1072"/>
                    <a:pt x="96" y="1334"/>
                    <a:pt x="287" y="1501"/>
                  </a:cubicBezTo>
                  <a:cubicBezTo>
                    <a:pt x="430" y="1668"/>
                    <a:pt x="668" y="1787"/>
                    <a:pt x="906" y="1787"/>
                  </a:cubicBezTo>
                  <a:lnTo>
                    <a:pt x="2263" y="1787"/>
                  </a:lnTo>
                  <a:lnTo>
                    <a:pt x="2263"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6"/>
            <p:cNvSpPr/>
            <p:nvPr/>
          </p:nvSpPr>
          <p:spPr>
            <a:xfrm>
              <a:off x="4075845" y="2628252"/>
              <a:ext cx="66924" cy="27080"/>
            </a:xfrm>
            <a:custGeom>
              <a:rect b="b" l="l" r="r" t="t"/>
              <a:pathLst>
                <a:path extrusionOk="0" h="906" w="2239">
                  <a:moveTo>
                    <a:pt x="0" y="1"/>
                  </a:moveTo>
                  <a:lnTo>
                    <a:pt x="0" y="25"/>
                  </a:lnTo>
                  <a:lnTo>
                    <a:pt x="1" y="25"/>
                  </a:lnTo>
                  <a:cubicBezTo>
                    <a:pt x="0" y="17"/>
                    <a:pt x="0" y="9"/>
                    <a:pt x="0" y="1"/>
                  </a:cubicBezTo>
                  <a:close/>
                  <a:moveTo>
                    <a:pt x="1" y="25"/>
                  </a:moveTo>
                  <a:cubicBezTo>
                    <a:pt x="7" y="253"/>
                    <a:pt x="101" y="459"/>
                    <a:pt x="262" y="620"/>
                  </a:cubicBezTo>
                  <a:cubicBezTo>
                    <a:pt x="405" y="787"/>
                    <a:pt x="643" y="906"/>
                    <a:pt x="882" y="906"/>
                  </a:cubicBezTo>
                  <a:lnTo>
                    <a:pt x="2239" y="906"/>
                  </a:lnTo>
                  <a:lnTo>
                    <a:pt x="2239" y="25"/>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1" name="Google Shape;3731;p56"/>
          <p:cNvGrpSpPr/>
          <p:nvPr/>
        </p:nvGrpSpPr>
        <p:grpSpPr>
          <a:xfrm>
            <a:off x="3264278" y="2464543"/>
            <a:ext cx="344544" cy="298274"/>
            <a:chOff x="3378578" y="2464543"/>
            <a:chExt cx="344544" cy="298274"/>
          </a:xfrm>
        </p:grpSpPr>
        <p:sp>
          <p:nvSpPr>
            <p:cNvPr id="3732" name="Google Shape;3732;p56"/>
            <p:cNvSpPr/>
            <p:nvPr/>
          </p:nvSpPr>
          <p:spPr>
            <a:xfrm>
              <a:off x="3436954" y="2515088"/>
              <a:ext cx="227104" cy="195780"/>
            </a:xfrm>
            <a:custGeom>
              <a:rect b="b" l="l" r="r" t="t"/>
              <a:pathLst>
                <a:path extrusionOk="0" h="6550" w="7598">
                  <a:moveTo>
                    <a:pt x="1906" y="0"/>
                  </a:moveTo>
                  <a:lnTo>
                    <a:pt x="0" y="3287"/>
                  </a:lnTo>
                  <a:lnTo>
                    <a:pt x="1906" y="6549"/>
                  </a:lnTo>
                  <a:lnTo>
                    <a:pt x="5692" y="6549"/>
                  </a:lnTo>
                  <a:lnTo>
                    <a:pt x="7597" y="3287"/>
                  </a:lnTo>
                  <a:lnTo>
                    <a:pt x="5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56"/>
            <p:cNvSpPr/>
            <p:nvPr/>
          </p:nvSpPr>
          <p:spPr>
            <a:xfrm>
              <a:off x="3550118" y="2515088"/>
              <a:ext cx="113941" cy="195780"/>
            </a:xfrm>
            <a:custGeom>
              <a:rect b="b" l="l" r="r" t="t"/>
              <a:pathLst>
                <a:path extrusionOk="0" h="6550" w="3812">
                  <a:moveTo>
                    <a:pt x="1" y="0"/>
                  </a:moveTo>
                  <a:lnTo>
                    <a:pt x="1" y="6549"/>
                  </a:lnTo>
                  <a:lnTo>
                    <a:pt x="1906" y="6549"/>
                  </a:lnTo>
                  <a:lnTo>
                    <a:pt x="3811" y="3287"/>
                  </a:lnTo>
                  <a:lnTo>
                    <a:pt x="19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56"/>
            <p:cNvSpPr/>
            <p:nvPr/>
          </p:nvSpPr>
          <p:spPr>
            <a:xfrm>
              <a:off x="3464722" y="2706565"/>
              <a:ext cx="173003" cy="56253"/>
            </a:xfrm>
            <a:custGeom>
              <a:rect b="b" l="l" r="r" t="t"/>
              <a:pathLst>
                <a:path extrusionOk="0" h="1882" w="5788">
                  <a:moveTo>
                    <a:pt x="1096" y="0"/>
                  </a:moveTo>
                  <a:lnTo>
                    <a:pt x="334" y="715"/>
                  </a:lnTo>
                  <a:lnTo>
                    <a:pt x="0" y="1882"/>
                  </a:lnTo>
                  <a:lnTo>
                    <a:pt x="5787" y="1882"/>
                  </a:lnTo>
                  <a:lnTo>
                    <a:pt x="5501" y="715"/>
                  </a:lnTo>
                  <a:lnTo>
                    <a:pt x="473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6"/>
            <p:cNvSpPr/>
            <p:nvPr/>
          </p:nvSpPr>
          <p:spPr>
            <a:xfrm>
              <a:off x="3463287" y="2464543"/>
              <a:ext cx="174438" cy="56253"/>
            </a:xfrm>
            <a:custGeom>
              <a:rect b="b" l="l" r="r" t="t"/>
              <a:pathLst>
                <a:path extrusionOk="0" h="1882" w="5836">
                  <a:moveTo>
                    <a:pt x="1" y="1"/>
                  </a:moveTo>
                  <a:lnTo>
                    <a:pt x="310" y="1167"/>
                  </a:lnTo>
                  <a:lnTo>
                    <a:pt x="1096" y="1882"/>
                  </a:lnTo>
                  <a:lnTo>
                    <a:pt x="4716" y="1882"/>
                  </a:lnTo>
                  <a:lnTo>
                    <a:pt x="5502" y="1167"/>
                  </a:lnTo>
                  <a:lnTo>
                    <a:pt x="583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56"/>
            <p:cNvSpPr/>
            <p:nvPr/>
          </p:nvSpPr>
          <p:spPr>
            <a:xfrm>
              <a:off x="3379296" y="2606193"/>
              <a:ext cx="118185" cy="155906"/>
            </a:xfrm>
            <a:custGeom>
              <a:rect b="b" l="l" r="r" t="t"/>
              <a:pathLst>
                <a:path extrusionOk="0" h="5216" w="3954">
                  <a:moveTo>
                    <a:pt x="1144" y="1"/>
                  </a:moveTo>
                  <a:lnTo>
                    <a:pt x="1" y="239"/>
                  </a:lnTo>
                  <a:lnTo>
                    <a:pt x="2882" y="5216"/>
                  </a:lnTo>
                  <a:lnTo>
                    <a:pt x="3954" y="3358"/>
                  </a:lnTo>
                  <a:lnTo>
                    <a:pt x="2144" y="239"/>
                  </a:lnTo>
                  <a:lnTo>
                    <a:pt x="1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56"/>
            <p:cNvSpPr/>
            <p:nvPr/>
          </p:nvSpPr>
          <p:spPr>
            <a:xfrm>
              <a:off x="3535173" y="2626847"/>
              <a:ext cx="74785" cy="19937"/>
            </a:xfrm>
            <a:custGeom>
              <a:rect b="b" l="l" r="r" t="t"/>
              <a:pathLst>
                <a:path extrusionOk="0" h="667"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56"/>
            <p:cNvSpPr/>
            <p:nvPr/>
          </p:nvSpPr>
          <p:spPr>
            <a:xfrm>
              <a:off x="3535173" y="2580577"/>
              <a:ext cx="74785" cy="19967"/>
            </a:xfrm>
            <a:custGeom>
              <a:rect b="b" l="l" r="r" t="t"/>
              <a:pathLst>
                <a:path extrusionOk="0" h="668"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6"/>
            <p:cNvSpPr/>
            <p:nvPr/>
          </p:nvSpPr>
          <p:spPr>
            <a:xfrm>
              <a:off x="3492490" y="2626847"/>
              <a:ext cx="21371" cy="19937"/>
            </a:xfrm>
            <a:custGeom>
              <a:rect b="b" l="l" r="r" t="t"/>
              <a:pathLst>
                <a:path extrusionOk="0" h="667"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6"/>
            <p:cNvSpPr/>
            <p:nvPr/>
          </p:nvSpPr>
          <p:spPr>
            <a:xfrm>
              <a:off x="3492490" y="2580577"/>
              <a:ext cx="21371" cy="19967"/>
            </a:xfrm>
            <a:custGeom>
              <a:rect b="b" l="l" r="r" t="t"/>
              <a:pathLst>
                <a:path extrusionOk="0" h="668"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56"/>
            <p:cNvSpPr/>
            <p:nvPr/>
          </p:nvSpPr>
          <p:spPr>
            <a:xfrm>
              <a:off x="3378578" y="2465261"/>
              <a:ext cx="118185" cy="148792"/>
            </a:xfrm>
            <a:custGeom>
              <a:rect b="b" l="l" r="r" t="t"/>
              <a:pathLst>
                <a:path extrusionOk="0" h="4978" w="3954">
                  <a:moveTo>
                    <a:pt x="2882" y="0"/>
                  </a:moveTo>
                  <a:lnTo>
                    <a:pt x="1" y="4978"/>
                  </a:lnTo>
                  <a:lnTo>
                    <a:pt x="2144" y="4978"/>
                  </a:lnTo>
                  <a:lnTo>
                    <a:pt x="3954" y="1858"/>
                  </a:lnTo>
                  <a:lnTo>
                    <a:pt x="2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56"/>
            <p:cNvSpPr/>
            <p:nvPr/>
          </p:nvSpPr>
          <p:spPr>
            <a:xfrm>
              <a:off x="3550836" y="2580577"/>
              <a:ext cx="59122" cy="19967"/>
            </a:xfrm>
            <a:custGeom>
              <a:rect b="b" l="l" r="r" t="t"/>
              <a:pathLst>
                <a:path extrusionOk="0" h="668"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6"/>
            <p:cNvSpPr/>
            <p:nvPr/>
          </p:nvSpPr>
          <p:spPr>
            <a:xfrm>
              <a:off x="3550836" y="2626847"/>
              <a:ext cx="59122" cy="19937"/>
            </a:xfrm>
            <a:custGeom>
              <a:rect b="b" l="l" r="r" t="t"/>
              <a:pathLst>
                <a:path extrusionOk="0" h="667"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6"/>
            <p:cNvSpPr/>
            <p:nvPr/>
          </p:nvSpPr>
          <p:spPr>
            <a:xfrm>
              <a:off x="3550836" y="2706565"/>
              <a:ext cx="86173" cy="56253"/>
            </a:xfrm>
            <a:custGeom>
              <a:rect b="b" l="l" r="r" t="t"/>
              <a:pathLst>
                <a:path extrusionOk="0" h="1882" w="2883">
                  <a:moveTo>
                    <a:pt x="1" y="0"/>
                  </a:moveTo>
                  <a:lnTo>
                    <a:pt x="1" y="1882"/>
                  </a:lnTo>
                  <a:lnTo>
                    <a:pt x="2882" y="1882"/>
                  </a:lnTo>
                  <a:lnTo>
                    <a:pt x="2573" y="715"/>
                  </a:lnTo>
                  <a:lnTo>
                    <a:pt x="181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56"/>
            <p:cNvSpPr/>
            <p:nvPr/>
          </p:nvSpPr>
          <p:spPr>
            <a:xfrm>
              <a:off x="3550118" y="2464543"/>
              <a:ext cx="86173" cy="56253"/>
            </a:xfrm>
            <a:custGeom>
              <a:rect b="b" l="l" r="r" t="t"/>
              <a:pathLst>
                <a:path extrusionOk="0" h="1882" w="2883">
                  <a:moveTo>
                    <a:pt x="1" y="1"/>
                  </a:moveTo>
                  <a:lnTo>
                    <a:pt x="1" y="1882"/>
                  </a:lnTo>
                  <a:lnTo>
                    <a:pt x="1811" y="1882"/>
                  </a:lnTo>
                  <a:lnTo>
                    <a:pt x="2573" y="1167"/>
                  </a:lnTo>
                  <a:lnTo>
                    <a:pt x="288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56"/>
            <p:cNvSpPr/>
            <p:nvPr/>
          </p:nvSpPr>
          <p:spPr>
            <a:xfrm>
              <a:off x="3604220" y="2606193"/>
              <a:ext cx="118902" cy="155906"/>
            </a:xfrm>
            <a:custGeom>
              <a:rect b="b" l="l" r="r" t="t"/>
              <a:pathLst>
                <a:path extrusionOk="0" h="5216" w="3978">
                  <a:moveTo>
                    <a:pt x="2906" y="1"/>
                  </a:moveTo>
                  <a:lnTo>
                    <a:pt x="1835" y="239"/>
                  </a:lnTo>
                  <a:lnTo>
                    <a:pt x="1" y="3358"/>
                  </a:lnTo>
                  <a:lnTo>
                    <a:pt x="1073" y="5216"/>
                  </a:lnTo>
                  <a:lnTo>
                    <a:pt x="3978" y="239"/>
                  </a:lnTo>
                  <a:lnTo>
                    <a:pt x="290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56"/>
            <p:cNvSpPr/>
            <p:nvPr/>
          </p:nvSpPr>
          <p:spPr>
            <a:xfrm>
              <a:off x="3604220" y="2464543"/>
              <a:ext cx="118902" cy="148792"/>
            </a:xfrm>
            <a:custGeom>
              <a:rect b="b" l="l" r="r" t="t"/>
              <a:pathLst>
                <a:path extrusionOk="0" h="4978" w="3978">
                  <a:moveTo>
                    <a:pt x="1073" y="1"/>
                  </a:moveTo>
                  <a:lnTo>
                    <a:pt x="1" y="1858"/>
                  </a:lnTo>
                  <a:lnTo>
                    <a:pt x="1835" y="4978"/>
                  </a:lnTo>
                  <a:lnTo>
                    <a:pt x="3978" y="4978"/>
                  </a:lnTo>
                  <a:lnTo>
                    <a:pt x="1073"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8" name="Google Shape;3748;p56"/>
          <p:cNvGrpSpPr/>
          <p:nvPr/>
        </p:nvGrpSpPr>
        <p:grpSpPr>
          <a:xfrm>
            <a:off x="2556667" y="2520767"/>
            <a:ext cx="343109" cy="197305"/>
            <a:chOff x="2747167" y="2520767"/>
            <a:chExt cx="343109" cy="197305"/>
          </a:xfrm>
        </p:grpSpPr>
        <p:sp>
          <p:nvSpPr>
            <p:cNvPr id="3749" name="Google Shape;3749;p56"/>
            <p:cNvSpPr/>
            <p:nvPr/>
          </p:nvSpPr>
          <p:spPr>
            <a:xfrm>
              <a:off x="2908036" y="2619733"/>
              <a:ext cx="174408" cy="98338"/>
            </a:xfrm>
            <a:custGeom>
              <a:rect b="b" l="l" r="r" t="t"/>
              <a:pathLst>
                <a:path extrusionOk="0" h="3290" w="5835">
                  <a:moveTo>
                    <a:pt x="0" y="0"/>
                  </a:moveTo>
                  <a:lnTo>
                    <a:pt x="929" y="2024"/>
                  </a:lnTo>
                  <a:cubicBezTo>
                    <a:pt x="1239" y="2691"/>
                    <a:pt x="1882" y="3167"/>
                    <a:pt x="2596" y="3286"/>
                  </a:cubicBezTo>
                  <a:cubicBezTo>
                    <a:pt x="2602" y="3289"/>
                    <a:pt x="2608" y="3290"/>
                    <a:pt x="2614" y="3290"/>
                  </a:cubicBezTo>
                  <a:cubicBezTo>
                    <a:pt x="2723" y="3290"/>
                    <a:pt x="2793" y="2882"/>
                    <a:pt x="2906" y="2882"/>
                  </a:cubicBezTo>
                  <a:cubicBezTo>
                    <a:pt x="3019" y="2882"/>
                    <a:pt x="3132" y="3290"/>
                    <a:pt x="3225" y="3290"/>
                  </a:cubicBezTo>
                  <a:cubicBezTo>
                    <a:pt x="3230" y="3290"/>
                    <a:pt x="3234" y="3289"/>
                    <a:pt x="3239" y="3286"/>
                  </a:cubicBezTo>
                  <a:cubicBezTo>
                    <a:pt x="3978" y="3167"/>
                    <a:pt x="4620" y="2739"/>
                    <a:pt x="4906" y="2024"/>
                  </a:cubicBezTo>
                  <a:lnTo>
                    <a:pt x="583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56"/>
            <p:cNvSpPr/>
            <p:nvPr/>
          </p:nvSpPr>
          <p:spPr>
            <a:xfrm>
              <a:off x="2994867" y="2618299"/>
              <a:ext cx="87578" cy="98996"/>
            </a:xfrm>
            <a:custGeom>
              <a:rect b="b" l="l" r="r" t="t"/>
              <a:pathLst>
                <a:path extrusionOk="0" h="3312" w="2930">
                  <a:moveTo>
                    <a:pt x="1" y="0"/>
                  </a:moveTo>
                  <a:lnTo>
                    <a:pt x="1" y="48"/>
                  </a:lnTo>
                  <a:lnTo>
                    <a:pt x="1" y="2906"/>
                  </a:lnTo>
                  <a:cubicBezTo>
                    <a:pt x="140" y="2906"/>
                    <a:pt x="234" y="3312"/>
                    <a:pt x="327" y="3312"/>
                  </a:cubicBezTo>
                  <a:cubicBezTo>
                    <a:pt x="329" y="3312"/>
                    <a:pt x="332" y="3311"/>
                    <a:pt x="334" y="3311"/>
                  </a:cubicBezTo>
                  <a:cubicBezTo>
                    <a:pt x="1073" y="3192"/>
                    <a:pt x="1715" y="2739"/>
                    <a:pt x="2001" y="2025"/>
                  </a:cubicBezTo>
                  <a:lnTo>
                    <a:pt x="293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56"/>
            <p:cNvSpPr/>
            <p:nvPr/>
          </p:nvSpPr>
          <p:spPr>
            <a:xfrm>
              <a:off x="2757120" y="2521454"/>
              <a:ext cx="172286" cy="96873"/>
            </a:xfrm>
            <a:custGeom>
              <a:rect b="b" l="l" r="r" t="t"/>
              <a:pathLst>
                <a:path extrusionOk="0" h="3241" w="5764">
                  <a:moveTo>
                    <a:pt x="3206" y="1"/>
                  </a:moveTo>
                  <a:cubicBezTo>
                    <a:pt x="3091" y="1"/>
                    <a:pt x="2998" y="384"/>
                    <a:pt x="2882" y="430"/>
                  </a:cubicBezTo>
                  <a:cubicBezTo>
                    <a:pt x="2766" y="430"/>
                    <a:pt x="2650" y="1"/>
                    <a:pt x="2556" y="1"/>
                  </a:cubicBezTo>
                  <a:cubicBezTo>
                    <a:pt x="2554" y="1"/>
                    <a:pt x="2551" y="1"/>
                    <a:pt x="2549" y="2"/>
                  </a:cubicBezTo>
                  <a:cubicBezTo>
                    <a:pt x="1811" y="121"/>
                    <a:pt x="1192" y="573"/>
                    <a:pt x="882" y="1288"/>
                  </a:cubicBezTo>
                  <a:lnTo>
                    <a:pt x="1" y="3240"/>
                  </a:lnTo>
                  <a:lnTo>
                    <a:pt x="5764" y="3240"/>
                  </a:lnTo>
                  <a:lnTo>
                    <a:pt x="4883" y="1288"/>
                  </a:lnTo>
                  <a:cubicBezTo>
                    <a:pt x="4549" y="597"/>
                    <a:pt x="3954" y="121"/>
                    <a:pt x="3216" y="2"/>
                  </a:cubicBezTo>
                  <a:cubicBezTo>
                    <a:pt x="3212" y="1"/>
                    <a:pt x="3209" y="1"/>
                    <a:pt x="3206"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56"/>
            <p:cNvSpPr/>
            <p:nvPr/>
          </p:nvSpPr>
          <p:spPr>
            <a:xfrm>
              <a:off x="2843981" y="2521454"/>
              <a:ext cx="86143" cy="96873"/>
            </a:xfrm>
            <a:custGeom>
              <a:rect b="b" l="l" r="r" t="t"/>
              <a:pathLst>
                <a:path extrusionOk="0" h="3241" w="2882">
                  <a:moveTo>
                    <a:pt x="323" y="1"/>
                  </a:moveTo>
                  <a:cubicBezTo>
                    <a:pt x="209" y="1"/>
                    <a:pt x="116" y="384"/>
                    <a:pt x="0" y="430"/>
                  </a:cubicBezTo>
                  <a:lnTo>
                    <a:pt x="0" y="3240"/>
                  </a:lnTo>
                  <a:lnTo>
                    <a:pt x="2882" y="3240"/>
                  </a:lnTo>
                  <a:lnTo>
                    <a:pt x="2001" y="1288"/>
                  </a:lnTo>
                  <a:cubicBezTo>
                    <a:pt x="1667" y="597"/>
                    <a:pt x="1072" y="121"/>
                    <a:pt x="334" y="2"/>
                  </a:cubicBezTo>
                  <a:cubicBezTo>
                    <a:pt x="330" y="1"/>
                    <a:pt x="327" y="1"/>
                    <a:pt x="323"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6"/>
            <p:cNvSpPr/>
            <p:nvPr/>
          </p:nvSpPr>
          <p:spPr>
            <a:xfrm>
              <a:off x="2833281" y="2520767"/>
              <a:ext cx="19249" cy="97561"/>
            </a:xfrm>
            <a:custGeom>
              <a:rect b="b" l="l" r="r" t="t"/>
              <a:pathLst>
                <a:path extrusionOk="0" h="3264" w="644">
                  <a:moveTo>
                    <a:pt x="334" y="1"/>
                  </a:moveTo>
                  <a:cubicBezTo>
                    <a:pt x="215" y="1"/>
                    <a:pt x="96" y="1"/>
                    <a:pt x="1" y="25"/>
                  </a:cubicBezTo>
                  <a:lnTo>
                    <a:pt x="1" y="3263"/>
                  </a:lnTo>
                  <a:lnTo>
                    <a:pt x="644" y="3263"/>
                  </a:lnTo>
                  <a:lnTo>
                    <a:pt x="644" y="25"/>
                  </a:lnTo>
                  <a:cubicBezTo>
                    <a:pt x="525" y="1"/>
                    <a:pt x="453" y="1"/>
                    <a:pt x="334"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6"/>
            <p:cNvSpPr/>
            <p:nvPr/>
          </p:nvSpPr>
          <p:spPr>
            <a:xfrm>
              <a:off x="2985631" y="2619733"/>
              <a:ext cx="19249" cy="98248"/>
            </a:xfrm>
            <a:custGeom>
              <a:rect b="b" l="l" r="r" t="t"/>
              <a:pathLst>
                <a:path extrusionOk="0" h="3287" w="644">
                  <a:moveTo>
                    <a:pt x="0" y="0"/>
                  </a:moveTo>
                  <a:lnTo>
                    <a:pt x="0" y="3263"/>
                  </a:lnTo>
                  <a:cubicBezTo>
                    <a:pt x="96" y="3286"/>
                    <a:pt x="215" y="3286"/>
                    <a:pt x="334" y="3286"/>
                  </a:cubicBezTo>
                  <a:cubicBezTo>
                    <a:pt x="453" y="3286"/>
                    <a:pt x="524" y="3286"/>
                    <a:pt x="643" y="3263"/>
                  </a:cubicBezTo>
                  <a:lnTo>
                    <a:pt x="6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6"/>
            <p:cNvSpPr/>
            <p:nvPr/>
          </p:nvSpPr>
          <p:spPr>
            <a:xfrm>
              <a:off x="2833281" y="2643197"/>
              <a:ext cx="20684" cy="20684"/>
            </a:xfrm>
            <a:custGeom>
              <a:rect b="b" l="l" r="r" t="t"/>
              <a:pathLst>
                <a:path extrusionOk="0" h="692" w="692">
                  <a:moveTo>
                    <a:pt x="1" y="1"/>
                  </a:moveTo>
                  <a:lnTo>
                    <a:pt x="1" y="692"/>
                  </a:lnTo>
                  <a:lnTo>
                    <a:pt x="692" y="692"/>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6"/>
            <p:cNvSpPr/>
            <p:nvPr/>
          </p:nvSpPr>
          <p:spPr>
            <a:xfrm>
              <a:off x="2833281" y="2678079"/>
              <a:ext cx="20684" cy="20684"/>
            </a:xfrm>
            <a:custGeom>
              <a:rect b="b" l="l" r="r" t="t"/>
              <a:pathLst>
                <a:path extrusionOk="0" h="692" w="692">
                  <a:moveTo>
                    <a:pt x="1" y="1"/>
                  </a:moveTo>
                  <a:lnTo>
                    <a:pt x="1" y="691"/>
                  </a:lnTo>
                  <a:lnTo>
                    <a:pt x="692" y="691"/>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56"/>
            <p:cNvSpPr/>
            <p:nvPr/>
          </p:nvSpPr>
          <p:spPr>
            <a:xfrm>
              <a:off x="2985631" y="2542138"/>
              <a:ext cx="20654" cy="20654"/>
            </a:xfrm>
            <a:custGeom>
              <a:rect b="b" l="l" r="r" t="t"/>
              <a:pathLst>
                <a:path extrusionOk="0" h="691" w="691">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56"/>
            <p:cNvSpPr/>
            <p:nvPr/>
          </p:nvSpPr>
          <p:spPr>
            <a:xfrm>
              <a:off x="2985631" y="2575586"/>
              <a:ext cx="20654" cy="20684"/>
            </a:xfrm>
            <a:custGeom>
              <a:rect b="b" l="l" r="r" t="t"/>
              <a:pathLst>
                <a:path extrusionOk="0" h="692" w="691">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56"/>
            <p:cNvSpPr/>
            <p:nvPr/>
          </p:nvSpPr>
          <p:spPr>
            <a:xfrm>
              <a:off x="2843981" y="2520767"/>
              <a:ext cx="9983" cy="97561"/>
            </a:xfrm>
            <a:custGeom>
              <a:rect b="b" l="l" r="r" t="t"/>
              <a:pathLst>
                <a:path extrusionOk="0" h="3264" w="334">
                  <a:moveTo>
                    <a:pt x="0" y="1"/>
                  </a:moveTo>
                  <a:lnTo>
                    <a:pt x="0" y="3263"/>
                  </a:lnTo>
                  <a:lnTo>
                    <a:pt x="334" y="3263"/>
                  </a:lnTo>
                  <a:lnTo>
                    <a:pt x="334" y="25"/>
                  </a:lnTo>
                  <a:cubicBezTo>
                    <a:pt x="215" y="1"/>
                    <a:pt x="119"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56"/>
            <p:cNvSpPr/>
            <p:nvPr/>
          </p:nvSpPr>
          <p:spPr>
            <a:xfrm>
              <a:off x="2843264" y="2643197"/>
              <a:ext cx="9266" cy="20684"/>
            </a:xfrm>
            <a:custGeom>
              <a:rect b="b" l="l" r="r" t="t"/>
              <a:pathLst>
                <a:path extrusionOk="0" h="692" w="310">
                  <a:moveTo>
                    <a:pt x="0" y="1"/>
                  </a:moveTo>
                  <a:lnTo>
                    <a:pt x="0" y="692"/>
                  </a:lnTo>
                  <a:lnTo>
                    <a:pt x="310" y="69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56"/>
            <p:cNvSpPr/>
            <p:nvPr/>
          </p:nvSpPr>
          <p:spPr>
            <a:xfrm>
              <a:off x="2843264" y="2678079"/>
              <a:ext cx="9266" cy="20684"/>
            </a:xfrm>
            <a:custGeom>
              <a:rect b="b" l="l" r="r" t="t"/>
              <a:pathLst>
                <a:path extrusionOk="0" h="692" w="310">
                  <a:moveTo>
                    <a:pt x="0" y="1"/>
                  </a:moveTo>
                  <a:lnTo>
                    <a:pt x="0" y="691"/>
                  </a:lnTo>
                  <a:lnTo>
                    <a:pt x="310" y="691"/>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56"/>
            <p:cNvSpPr/>
            <p:nvPr/>
          </p:nvSpPr>
          <p:spPr>
            <a:xfrm>
              <a:off x="2994867" y="2542138"/>
              <a:ext cx="10013" cy="20654"/>
            </a:xfrm>
            <a:custGeom>
              <a:rect b="b" l="l" r="r" t="t"/>
              <a:pathLst>
                <a:path extrusionOk="0" h="691" w="335">
                  <a:moveTo>
                    <a:pt x="1" y="0"/>
                  </a:moveTo>
                  <a:lnTo>
                    <a:pt x="1" y="691"/>
                  </a:lnTo>
                  <a:lnTo>
                    <a:pt x="334" y="691"/>
                  </a:ln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56"/>
            <p:cNvSpPr/>
            <p:nvPr/>
          </p:nvSpPr>
          <p:spPr>
            <a:xfrm>
              <a:off x="2994867" y="2575586"/>
              <a:ext cx="10013" cy="20684"/>
            </a:xfrm>
            <a:custGeom>
              <a:rect b="b" l="l" r="r" t="t"/>
              <a:pathLst>
                <a:path extrusionOk="0" h="692" w="335">
                  <a:moveTo>
                    <a:pt x="1" y="1"/>
                  </a:moveTo>
                  <a:lnTo>
                    <a:pt x="1" y="691"/>
                  </a:lnTo>
                  <a:lnTo>
                    <a:pt x="334" y="691"/>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56"/>
            <p:cNvSpPr/>
            <p:nvPr/>
          </p:nvSpPr>
          <p:spPr>
            <a:xfrm>
              <a:off x="2994867" y="2619733"/>
              <a:ext cx="10013" cy="98248"/>
            </a:xfrm>
            <a:custGeom>
              <a:rect b="b" l="l" r="r" t="t"/>
              <a:pathLst>
                <a:path extrusionOk="0" h="3287" w="335">
                  <a:moveTo>
                    <a:pt x="1" y="0"/>
                  </a:moveTo>
                  <a:lnTo>
                    <a:pt x="1" y="3286"/>
                  </a:lnTo>
                  <a:cubicBezTo>
                    <a:pt x="120" y="3286"/>
                    <a:pt x="215" y="3286"/>
                    <a:pt x="334" y="3263"/>
                  </a:cubicBez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56"/>
            <p:cNvSpPr/>
            <p:nvPr/>
          </p:nvSpPr>
          <p:spPr>
            <a:xfrm>
              <a:off x="2747167" y="2609750"/>
              <a:ext cx="343107" cy="20684"/>
            </a:xfrm>
            <a:custGeom>
              <a:rect b="b" l="l" r="r" t="t"/>
              <a:pathLst>
                <a:path extrusionOk="0" h="692" w="11479">
                  <a:moveTo>
                    <a:pt x="0" y="1"/>
                  </a:moveTo>
                  <a:lnTo>
                    <a:pt x="0" y="691"/>
                  </a:lnTo>
                  <a:lnTo>
                    <a:pt x="11479" y="691"/>
                  </a:lnTo>
                  <a:lnTo>
                    <a:pt x="11479" y="1"/>
                  </a:lnTo>
                  <a:close/>
                </a:path>
              </a:pathLst>
            </a:custGeom>
            <a:solidFill>
              <a:srgbClr val="9A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56"/>
            <p:cNvSpPr/>
            <p:nvPr/>
          </p:nvSpPr>
          <p:spPr>
            <a:xfrm>
              <a:off x="2918707" y="2609750"/>
              <a:ext cx="171569" cy="20684"/>
            </a:xfrm>
            <a:custGeom>
              <a:rect b="b" l="l" r="r" t="t"/>
              <a:pathLst>
                <a:path extrusionOk="0" h="692" w="5740">
                  <a:moveTo>
                    <a:pt x="1" y="1"/>
                  </a:moveTo>
                  <a:lnTo>
                    <a:pt x="1" y="691"/>
                  </a:lnTo>
                  <a:lnTo>
                    <a:pt x="5740" y="691"/>
                  </a:lnTo>
                  <a:lnTo>
                    <a:pt x="5740"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7" name="Google Shape;3767;p56"/>
          <p:cNvGrpSpPr/>
          <p:nvPr/>
        </p:nvGrpSpPr>
        <p:grpSpPr>
          <a:xfrm>
            <a:off x="1799229" y="2440332"/>
            <a:ext cx="343110" cy="344542"/>
            <a:chOff x="2065929" y="2440332"/>
            <a:chExt cx="343110" cy="344542"/>
          </a:xfrm>
        </p:grpSpPr>
        <p:sp>
          <p:nvSpPr>
            <p:cNvPr id="3768" name="Google Shape;3768;p56"/>
            <p:cNvSpPr/>
            <p:nvPr/>
          </p:nvSpPr>
          <p:spPr>
            <a:xfrm>
              <a:off x="2166987" y="2480923"/>
              <a:ext cx="141679" cy="303951"/>
            </a:xfrm>
            <a:custGeom>
              <a:rect b="b" l="l" r="r" t="t"/>
              <a:pathLst>
                <a:path extrusionOk="0" h="10169" w="4740">
                  <a:moveTo>
                    <a:pt x="453" y="0"/>
                  </a:moveTo>
                  <a:lnTo>
                    <a:pt x="1" y="5073"/>
                  </a:lnTo>
                  <a:lnTo>
                    <a:pt x="453" y="10169"/>
                  </a:lnTo>
                  <a:lnTo>
                    <a:pt x="4287" y="10169"/>
                  </a:lnTo>
                  <a:lnTo>
                    <a:pt x="4740" y="5073"/>
                  </a:lnTo>
                  <a:lnTo>
                    <a:pt x="4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6"/>
            <p:cNvSpPr/>
            <p:nvPr/>
          </p:nvSpPr>
          <p:spPr>
            <a:xfrm>
              <a:off x="2065929" y="2481641"/>
              <a:ext cx="114628" cy="303234"/>
            </a:xfrm>
            <a:custGeom>
              <a:rect b="b" l="l" r="r" t="t"/>
              <a:pathLst>
                <a:path extrusionOk="0" h="10145" w="3835">
                  <a:moveTo>
                    <a:pt x="0" y="0"/>
                  </a:moveTo>
                  <a:lnTo>
                    <a:pt x="0" y="10145"/>
                  </a:lnTo>
                  <a:lnTo>
                    <a:pt x="3834" y="10145"/>
                  </a:lnTo>
                  <a:lnTo>
                    <a:pt x="383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56"/>
            <p:cNvSpPr/>
            <p:nvPr/>
          </p:nvSpPr>
          <p:spPr>
            <a:xfrm>
              <a:off x="2123587" y="2481641"/>
              <a:ext cx="56970" cy="303234"/>
            </a:xfrm>
            <a:custGeom>
              <a:rect b="b" l="l" r="r" t="t"/>
              <a:pathLst>
                <a:path extrusionOk="0" h="10145" w="1906">
                  <a:moveTo>
                    <a:pt x="0" y="0"/>
                  </a:moveTo>
                  <a:lnTo>
                    <a:pt x="0" y="10145"/>
                  </a:lnTo>
                  <a:lnTo>
                    <a:pt x="1905" y="10145"/>
                  </a:lnTo>
                  <a:lnTo>
                    <a:pt x="19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56"/>
            <p:cNvSpPr/>
            <p:nvPr/>
          </p:nvSpPr>
          <p:spPr>
            <a:xfrm>
              <a:off x="2238186" y="2481641"/>
              <a:ext cx="70481" cy="303234"/>
            </a:xfrm>
            <a:custGeom>
              <a:rect b="b" l="l" r="r" t="t"/>
              <a:pathLst>
                <a:path extrusionOk="0" h="10145" w="2358">
                  <a:moveTo>
                    <a:pt x="0" y="0"/>
                  </a:moveTo>
                  <a:lnTo>
                    <a:pt x="0" y="10145"/>
                  </a:lnTo>
                  <a:lnTo>
                    <a:pt x="1905" y="10145"/>
                  </a:lnTo>
                  <a:lnTo>
                    <a:pt x="2358" y="5049"/>
                  </a:lnTo>
                  <a:lnTo>
                    <a:pt x="1905"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6"/>
            <p:cNvSpPr/>
            <p:nvPr/>
          </p:nvSpPr>
          <p:spPr>
            <a:xfrm>
              <a:off x="2294410" y="2481641"/>
              <a:ext cx="114628" cy="303234"/>
            </a:xfrm>
            <a:custGeom>
              <a:rect b="b" l="l" r="r" t="t"/>
              <a:pathLst>
                <a:path extrusionOk="0" h="10145" w="3835">
                  <a:moveTo>
                    <a:pt x="1" y="0"/>
                  </a:moveTo>
                  <a:lnTo>
                    <a:pt x="1" y="10145"/>
                  </a:lnTo>
                  <a:lnTo>
                    <a:pt x="3835" y="10145"/>
                  </a:lnTo>
                  <a:lnTo>
                    <a:pt x="383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56"/>
            <p:cNvSpPr/>
            <p:nvPr/>
          </p:nvSpPr>
          <p:spPr>
            <a:xfrm>
              <a:off x="2352068" y="2481641"/>
              <a:ext cx="56970" cy="303234"/>
            </a:xfrm>
            <a:custGeom>
              <a:rect b="b" l="l" r="r" t="t"/>
              <a:pathLst>
                <a:path extrusionOk="0" h="10145" w="1906">
                  <a:moveTo>
                    <a:pt x="1" y="0"/>
                  </a:moveTo>
                  <a:lnTo>
                    <a:pt x="1" y="10145"/>
                  </a:lnTo>
                  <a:lnTo>
                    <a:pt x="1906" y="10145"/>
                  </a:lnTo>
                  <a:lnTo>
                    <a:pt x="19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56"/>
            <p:cNvSpPr/>
            <p:nvPr/>
          </p:nvSpPr>
          <p:spPr>
            <a:xfrm>
              <a:off x="2087270" y="2441767"/>
              <a:ext cx="71198" cy="71198"/>
            </a:xfrm>
            <a:custGeom>
              <a:rect b="b" l="l" r="r" t="t"/>
              <a:pathLst>
                <a:path extrusionOk="0" h="2382" w="2382">
                  <a:moveTo>
                    <a:pt x="1191" y="0"/>
                  </a:moveTo>
                  <a:cubicBezTo>
                    <a:pt x="524" y="0"/>
                    <a:pt x="1" y="524"/>
                    <a:pt x="1" y="1191"/>
                  </a:cubicBezTo>
                  <a:cubicBezTo>
                    <a:pt x="1" y="1834"/>
                    <a:pt x="524" y="2382"/>
                    <a:pt x="1191" y="2382"/>
                  </a:cubicBezTo>
                  <a:cubicBezTo>
                    <a:pt x="1834" y="2382"/>
                    <a:pt x="2382" y="1834"/>
                    <a:pt x="2382" y="1191"/>
                  </a:cubicBezTo>
                  <a:cubicBezTo>
                    <a:pt x="2382" y="524"/>
                    <a:pt x="1834" y="0"/>
                    <a:pt x="119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56"/>
            <p:cNvSpPr/>
            <p:nvPr/>
          </p:nvSpPr>
          <p:spPr>
            <a:xfrm>
              <a:off x="2201869" y="2441677"/>
              <a:ext cx="71228" cy="71288"/>
            </a:xfrm>
            <a:custGeom>
              <a:rect b="b" l="l" r="r" t="t"/>
              <a:pathLst>
                <a:path extrusionOk="0" h="2385" w="2383">
                  <a:moveTo>
                    <a:pt x="1269" y="1"/>
                  </a:moveTo>
                  <a:cubicBezTo>
                    <a:pt x="1243" y="1"/>
                    <a:pt x="1217" y="2"/>
                    <a:pt x="1191" y="3"/>
                  </a:cubicBezTo>
                  <a:cubicBezTo>
                    <a:pt x="548" y="3"/>
                    <a:pt x="1" y="527"/>
                    <a:pt x="1" y="1194"/>
                  </a:cubicBezTo>
                  <a:cubicBezTo>
                    <a:pt x="1" y="1837"/>
                    <a:pt x="548" y="2385"/>
                    <a:pt x="1191" y="2385"/>
                  </a:cubicBezTo>
                  <a:cubicBezTo>
                    <a:pt x="1858" y="2385"/>
                    <a:pt x="2382" y="1837"/>
                    <a:pt x="2382" y="1194"/>
                  </a:cubicBezTo>
                  <a:cubicBezTo>
                    <a:pt x="2382" y="553"/>
                    <a:pt x="1898" y="1"/>
                    <a:pt x="1269"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56"/>
            <p:cNvSpPr/>
            <p:nvPr/>
          </p:nvSpPr>
          <p:spPr>
            <a:xfrm>
              <a:off x="2216097"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56"/>
            <p:cNvSpPr/>
            <p:nvPr/>
          </p:nvSpPr>
          <p:spPr>
            <a:xfrm>
              <a:off x="2216097"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56"/>
            <p:cNvSpPr/>
            <p:nvPr/>
          </p:nvSpPr>
          <p:spPr>
            <a:xfrm>
              <a:off x="2216097"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56"/>
            <p:cNvSpPr/>
            <p:nvPr/>
          </p:nvSpPr>
          <p:spPr>
            <a:xfrm>
              <a:off x="2216097"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56"/>
            <p:cNvSpPr/>
            <p:nvPr/>
          </p:nvSpPr>
          <p:spPr>
            <a:xfrm>
              <a:off x="2101498"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6"/>
            <p:cNvSpPr/>
            <p:nvPr/>
          </p:nvSpPr>
          <p:spPr>
            <a:xfrm>
              <a:off x="2101498"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6"/>
            <p:cNvSpPr/>
            <p:nvPr/>
          </p:nvSpPr>
          <p:spPr>
            <a:xfrm>
              <a:off x="2101498"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56"/>
            <p:cNvSpPr/>
            <p:nvPr/>
          </p:nvSpPr>
          <p:spPr>
            <a:xfrm>
              <a:off x="2101498"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56"/>
            <p:cNvSpPr/>
            <p:nvPr/>
          </p:nvSpPr>
          <p:spPr>
            <a:xfrm>
              <a:off x="2330009" y="2544978"/>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56"/>
            <p:cNvSpPr/>
            <p:nvPr/>
          </p:nvSpPr>
          <p:spPr>
            <a:xfrm>
              <a:off x="2330009" y="2588409"/>
              <a:ext cx="43430" cy="20654"/>
            </a:xfrm>
            <a:custGeom>
              <a:rect b="b" l="l" r="r" t="t"/>
              <a:pathLst>
                <a:path extrusionOk="0" h="691" w="1453">
                  <a:moveTo>
                    <a:pt x="0" y="0"/>
                  </a:moveTo>
                  <a:lnTo>
                    <a:pt x="0" y="691"/>
                  </a:lnTo>
                  <a:lnTo>
                    <a:pt x="1453" y="691"/>
                  </a:lnTo>
                  <a:lnTo>
                    <a:pt x="1453"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56"/>
            <p:cNvSpPr/>
            <p:nvPr/>
          </p:nvSpPr>
          <p:spPr>
            <a:xfrm>
              <a:off x="2330009" y="2631809"/>
              <a:ext cx="43430" cy="20684"/>
            </a:xfrm>
            <a:custGeom>
              <a:rect b="b" l="l" r="r" t="t"/>
              <a:pathLst>
                <a:path extrusionOk="0" h="692" w="1453">
                  <a:moveTo>
                    <a:pt x="0" y="1"/>
                  </a:moveTo>
                  <a:lnTo>
                    <a:pt x="0" y="692"/>
                  </a:lnTo>
                  <a:lnTo>
                    <a:pt x="1453" y="692"/>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56"/>
            <p:cNvSpPr/>
            <p:nvPr/>
          </p:nvSpPr>
          <p:spPr>
            <a:xfrm>
              <a:off x="2330009" y="2675240"/>
              <a:ext cx="43430" cy="20684"/>
            </a:xfrm>
            <a:custGeom>
              <a:rect b="b" l="l" r="r" t="t"/>
              <a:pathLst>
                <a:path extrusionOk="0" h="692" w="1453">
                  <a:moveTo>
                    <a:pt x="0" y="1"/>
                  </a:moveTo>
                  <a:lnTo>
                    <a:pt x="0" y="691"/>
                  </a:lnTo>
                  <a:lnTo>
                    <a:pt x="1453" y="691"/>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56"/>
            <p:cNvSpPr/>
            <p:nvPr/>
          </p:nvSpPr>
          <p:spPr>
            <a:xfrm>
              <a:off x="2316469" y="2441767"/>
              <a:ext cx="71228" cy="71198"/>
            </a:xfrm>
            <a:custGeom>
              <a:rect b="b" l="l" r="r" t="t"/>
              <a:pathLst>
                <a:path extrusionOk="0" h="2382" w="2383">
                  <a:moveTo>
                    <a:pt x="1192" y="0"/>
                  </a:moveTo>
                  <a:cubicBezTo>
                    <a:pt x="549" y="0"/>
                    <a:pt x="1" y="524"/>
                    <a:pt x="1" y="1191"/>
                  </a:cubicBezTo>
                  <a:cubicBezTo>
                    <a:pt x="1" y="1834"/>
                    <a:pt x="549" y="2382"/>
                    <a:pt x="1192" y="2382"/>
                  </a:cubicBezTo>
                  <a:cubicBezTo>
                    <a:pt x="1858" y="2382"/>
                    <a:pt x="2382" y="1834"/>
                    <a:pt x="2382" y="1191"/>
                  </a:cubicBezTo>
                  <a:cubicBezTo>
                    <a:pt x="2382" y="524"/>
                    <a:pt x="1858" y="0"/>
                    <a:pt x="1192"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56"/>
            <p:cNvSpPr/>
            <p:nvPr/>
          </p:nvSpPr>
          <p:spPr>
            <a:xfrm>
              <a:off x="22374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6"/>
            <p:cNvSpPr/>
            <p:nvPr/>
          </p:nvSpPr>
          <p:spPr>
            <a:xfrm>
              <a:off x="22374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6"/>
            <p:cNvSpPr/>
            <p:nvPr/>
          </p:nvSpPr>
          <p:spPr>
            <a:xfrm>
              <a:off x="22374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56"/>
            <p:cNvSpPr/>
            <p:nvPr/>
          </p:nvSpPr>
          <p:spPr>
            <a:xfrm>
              <a:off x="22374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56"/>
            <p:cNvSpPr/>
            <p:nvPr/>
          </p:nvSpPr>
          <p:spPr>
            <a:xfrm>
              <a:off x="2237469" y="2440332"/>
              <a:ext cx="35629" cy="72633"/>
            </a:xfrm>
            <a:custGeom>
              <a:rect b="b" l="l" r="r" t="t"/>
              <a:pathLst>
                <a:path extrusionOk="0" h="2430" w="1192">
                  <a:moveTo>
                    <a:pt x="0" y="1"/>
                  </a:moveTo>
                  <a:lnTo>
                    <a:pt x="0" y="2430"/>
                  </a:lnTo>
                  <a:cubicBezTo>
                    <a:pt x="667" y="2430"/>
                    <a:pt x="1191" y="1882"/>
                    <a:pt x="1191" y="1239"/>
                  </a:cubicBezTo>
                  <a:cubicBezTo>
                    <a:pt x="1191" y="572"/>
                    <a:pt x="667"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6"/>
            <p:cNvSpPr/>
            <p:nvPr/>
          </p:nvSpPr>
          <p:spPr>
            <a:xfrm>
              <a:off x="2351350" y="2544978"/>
              <a:ext cx="22089" cy="19967"/>
            </a:xfrm>
            <a:custGeom>
              <a:rect b="b" l="l" r="r" t="t"/>
              <a:pathLst>
                <a:path extrusionOk="0" h="668" w="739">
                  <a:moveTo>
                    <a:pt x="1" y="1"/>
                  </a:moveTo>
                  <a:lnTo>
                    <a:pt x="1"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6"/>
            <p:cNvSpPr/>
            <p:nvPr/>
          </p:nvSpPr>
          <p:spPr>
            <a:xfrm>
              <a:off x="2351350" y="2588409"/>
              <a:ext cx="22089" cy="20654"/>
            </a:xfrm>
            <a:custGeom>
              <a:rect b="b" l="l" r="r" t="t"/>
              <a:pathLst>
                <a:path extrusionOk="0" h="691" w="739">
                  <a:moveTo>
                    <a:pt x="1" y="0"/>
                  </a:moveTo>
                  <a:lnTo>
                    <a:pt x="1"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6"/>
            <p:cNvSpPr/>
            <p:nvPr/>
          </p:nvSpPr>
          <p:spPr>
            <a:xfrm>
              <a:off x="2351350" y="2631809"/>
              <a:ext cx="22089" cy="20684"/>
            </a:xfrm>
            <a:custGeom>
              <a:rect b="b" l="l" r="r" t="t"/>
              <a:pathLst>
                <a:path extrusionOk="0" h="692" w="739">
                  <a:moveTo>
                    <a:pt x="1" y="1"/>
                  </a:moveTo>
                  <a:lnTo>
                    <a:pt x="1"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6"/>
            <p:cNvSpPr/>
            <p:nvPr/>
          </p:nvSpPr>
          <p:spPr>
            <a:xfrm>
              <a:off x="2351350" y="2675240"/>
              <a:ext cx="22089" cy="20684"/>
            </a:xfrm>
            <a:custGeom>
              <a:rect b="b" l="l" r="r" t="t"/>
              <a:pathLst>
                <a:path extrusionOk="0" h="692" w="739">
                  <a:moveTo>
                    <a:pt x="1" y="1"/>
                  </a:moveTo>
                  <a:lnTo>
                    <a:pt x="1"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56"/>
            <p:cNvSpPr/>
            <p:nvPr/>
          </p:nvSpPr>
          <p:spPr>
            <a:xfrm>
              <a:off x="2353503" y="2440332"/>
              <a:ext cx="35599" cy="72633"/>
            </a:xfrm>
            <a:custGeom>
              <a:rect b="b" l="l" r="r" t="t"/>
              <a:pathLst>
                <a:path extrusionOk="0" h="2430" w="1191">
                  <a:moveTo>
                    <a:pt x="0" y="1"/>
                  </a:moveTo>
                  <a:lnTo>
                    <a:pt x="0" y="2430"/>
                  </a:lnTo>
                  <a:cubicBezTo>
                    <a:pt x="643" y="2430"/>
                    <a:pt x="1191" y="1882"/>
                    <a:pt x="1191" y="1239"/>
                  </a:cubicBezTo>
                  <a:cubicBezTo>
                    <a:pt x="1191" y="572"/>
                    <a:pt x="619"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56"/>
            <p:cNvSpPr/>
            <p:nvPr/>
          </p:nvSpPr>
          <p:spPr>
            <a:xfrm>
              <a:off x="21228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56"/>
            <p:cNvSpPr/>
            <p:nvPr/>
          </p:nvSpPr>
          <p:spPr>
            <a:xfrm>
              <a:off x="21228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56"/>
            <p:cNvSpPr/>
            <p:nvPr/>
          </p:nvSpPr>
          <p:spPr>
            <a:xfrm>
              <a:off x="21228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56"/>
            <p:cNvSpPr/>
            <p:nvPr/>
          </p:nvSpPr>
          <p:spPr>
            <a:xfrm>
              <a:off x="21228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56"/>
            <p:cNvSpPr/>
            <p:nvPr/>
          </p:nvSpPr>
          <p:spPr>
            <a:xfrm>
              <a:off x="2122869" y="2440332"/>
              <a:ext cx="35599" cy="72633"/>
            </a:xfrm>
            <a:custGeom>
              <a:rect b="b" l="l" r="r" t="t"/>
              <a:pathLst>
                <a:path extrusionOk="0" h="2430" w="1191">
                  <a:moveTo>
                    <a:pt x="0" y="1"/>
                  </a:moveTo>
                  <a:lnTo>
                    <a:pt x="0" y="2430"/>
                  </a:lnTo>
                  <a:cubicBezTo>
                    <a:pt x="643" y="2430"/>
                    <a:pt x="1191" y="1882"/>
                    <a:pt x="1191" y="1239"/>
                  </a:cubicBezTo>
                  <a:cubicBezTo>
                    <a:pt x="1191" y="572"/>
                    <a:pt x="643"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4" name="Google Shape;3804;p56"/>
          <p:cNvGrpSpPr/>
          <p:nvPr/>
        </p:nvGrpSpPr>
        <p:grpSpPr>
          <a:xfrm>
            <a:off x="1049591" y="2490877"/>
            <a:ext cx="345262" cy="239928"/>
            <a:chOff x="1392491" y="2490877"/>
            <a:chExt cx="345262" cy="239928"/>
          </a:xfrm>
        </p:grpSpPr>
        <p:sp>
          <p:nvSpPr>
            <p:cNvPr id="3805" name="Google Shape;3805;p56"/>
            <p:cNvSpPr/>
            <p:nvPr/>
          </p:nvSpPr>
          <p:spPr>
            <a:xfrm>
              <a:off x="1517074" y="2492311"/>
              <a:ext cx="95409" cy="168012"/>
            </a:xfrm>
            <a:custGeom>
              <a:rect b="b" l="l" r="r" t="t"/>
              <a:pathLst>
                <a:path extrusionOk="0" h="5621" w="3192">
                  <a:moveTo>
                    <a:pt x="0" y="0"/>
                  </a:moveTo>
                  <a:lnTo>
                    <a:pt x="0" y="5620"/>
                  </a:lnTo>
                  <a:lnTo>
                    <a:pt x="3191" y="5620"/>
                  </a:lnTo>
                  <a:lnTo>
                    <a:pt x="319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56"/>
            <p:cNvSpPr/>
            <p:nvPr/>
          </p:nvSpPr>
          <p:spPr>
            <a:xfrm>
              <a:off x="1641627" y="2562763"/>
              <a:ext cx="95409" cy="168042"/>
            </a:xfrm>
            <a:custGeom>
              <a:rect b="b" l="l" r="r" t="t"/>
              <a:pathLst>
                <a:path extrusionOk="0" h="5622" w="3192">
                  <a:moveTo>
                    <a:pt x="1" y="1"/>
                  </a:moveTo>
                  <a:lnTo>
                    <a:pt x="1" y="5621"/>
                  </a:lnTo>
                  <a:lnTo>
                    <a:pt x="3192" y="5621"/>
                  </a:lnTo>
                  <a:lnTo>
                    <a:pt x="31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56"/>
            <p:cNvSpPr/>
            <p:nvPr/>
          </p:nvSpPr>
          <p:spPr>
            <a:xfrm>
              <a:off x="1690049" y="2562763"/>
              <a:ext cx="47704" cy="168042"/>
            </a:xfrm>
            <a:custGeom>
              <a:rect b="b" l="l" r="r" t="t"/>
              <a:pathLst>
                <a:path extrusionOk="0" h="5622" w="1596">
                  <a:moveTo>
                    <a:pt x="0" y="1"/>
                  </a:moveTo>
                  <a:lnTo>
                    <a:pt x="0" y="5621"/>
                  </a:lnTo>
                  <a:lnTo>
                    <a:pt x="1596" y="5621"/>
                  </a:lnTo>
                  <a:lnTo>
                    <a:pt x="1596"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56"/>
            <p:cNvSpPr/>
            <p:nvPr/>
          </p:nvSpPr>
          <p:spPr>
            <a:xfrm>
              <a:off x="1640909" y="2490877"/>
              <a:ext cx="96126" cy="98278"/>
            </a:xfrm>
            <a:custGeom>
              <a:rect b="b" l="l" r="r" t="t"/>
              <a:pathLst>
                <a:path extrusionOk="0" h="3288" w="3216">
                  <a:moveTo>
                    <a:pt x="1" y="1"/>
                  </a:moveTo>
                  <a:lnTo>
                    <a:pt x="1" y="2358"/>
                  </a:lnTo>
                  <a:lnTo>
                    <a:pt x="1597"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56"/>
            <p:cNvSpPr/>
            <p:nvPr/>
          </p:nvSpPr>
          <p:spPr>
            <a:xfrm>
              <a:off x="1688614" y="2492311"/>
              <a:ext cx="48422" cy="96844"/>
            </a:xfrm>
            <a:custGeom>
              <a:rect b="b" l="l" r="r" t="t"/>
              <a:pathLst>
                <a:path extrusionOk="0" h="3240" w="1620">
                  <a:moveTo>
                    <a:pt x="1" y="0"/>
                  </a:moveTo>
                  <a:lnTo>
                    <a:pt x="1" y="3239"/>
                  </a:lnTo>
                  <a:lnTo>
                    <a:pt x="1620" y="2358"/>
                  </a:lnTo>
                  <a:lnTo>
                    <a:pt x="1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56"/>
            <p:cNvSpPr/>
            <p:nvPr/>
          </p:nvSpPr>
          <p:spPr>
            <a:xfrm>
              <a:off x="1393209" y="2562763"/>
              <a:ext cx="95409" cy="168042"/>
            </a:xfrm>
            <a:custGeom>
              <a:rect b="b" l="l" r="r" t="t"/>
              <a:pathLst>
                <a:path extrusionOk="0" h="5622" w="3192">
                  <a:moveTo>
                    <a:pt x="1" y="1"/>
                  </a:moveTo>
                  <a:lnTo>
                    <a:pt x="1" y="5621"/>
                  </a:lnTo>
                  <a:lnTo>
                    <a:pt x="3192" y="5621"/>
                  </a:lnTo>
                  <a:lnTo>
                    <a:pt x="319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56"/>
            <p:cNvSpPr/>
            <p:nvPr/>
          </p:nvSpPr>
          <p:spPr>
            <a:xfrm>
              <a:off x="1440914" y="2562763"/>
              <a:ext cx="47704" cy="168042"/>
            </a:xfrm>
            <a:custGeom>
              <a:rect b="b" l="l" r="r" t="t"/>
              <a:pathLst>
                <a:path extrusionOk="0" h="5622" w="1596">
                  <a:moveTo>
                    <a:pt x="0" y="1"/>
                  </a:moveTo>
                  <a:lnTo>
                    <a:pt x="0" y="5621"/>
                  </a:lnTo>
                  <a:lnTo>
                    <a:pt x="1596" y="5621"/>
                  </a:lnTo>
                  <a:lnTo>
                    <a:pt x="159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56"/>
            <p:cNvSpPr/>
            <p:nvPr/>
          </p:nvSpPr>
          <p:spPr>
            <a:xfrm>
              <a:off x="1392491" y="2490877"/>
              <a:ext cx="96126" cy="98278"/>
            </a:xfrm>
            <a:custGeom>
              <a:rect b="b" l="l" r="r" t="t"/>
              <a:pathLst>
                <a:path extrusionOk="0" h="3288" w="3216">
                  <a:moveTo>
                    <a:pt x="1" y="1"/>
                  </a:moveTo>
                  <a:lnTo>
                    <a:pt x="1" y="2358"/>
                  </a:lnTo>
                  <a:lnTo>
                    <a:pt x="1620"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56"/>
            <p:cNvSpPr/>
            <p:nvPr/>
          </p:nvSpPr>
          <p:spPr>
            <a:xfrm>
              <a:off x="1440914" y="2492311"/>
              <a:ext cx="47704" cy="96844"/>
            </a:xfrm>
            <a:custGeom>
              <a:rect b="b" l="l" r="r" t="t"/>
              <a:pathLst>
                <a:path extrusionOk="0" h="3240" w="1596">
                  <a:moveTo>
                    <a:pt x="0" y="0"/>
                  </a:moveTo>
                  <a:lnTo>
                    <a:pt x="0" y="3239"/>
                  </a:lnTo>
                  <a:lnTo>
                    <a:pt x="1596" y="2358"/>
                  </a:lnTo>
                  <a:lnTo>
                    <a:pt x="1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56"/>
            <p:cNvSpPr/>
            <p:nvPr/>
          </p:nvSpPr>
          <p:spPr>
            <a:xfrm>
              <a:off x="1565466" y="2492311"/>
              <a:ext cx="47734" cy="168012"/>
            </a:xfrm>
            <a:custGeom>
              <a:rect b="b" l="l" r="r" t="t"/>
              <a:pathLst>
                <a:path extrusionOk="0" h="5621" w="1597">
                  <a:moveTo>
                    <a:pt x="1" y="0"/>
                  </a:moveTo>
                  <a:lnTo>
                    <a:pt x="1" y="5620"/>
                  </a:lnTo>
                  <a:lnTo>
                    <a:pt x="1596" y="5620"/>
                  </a:lnTo>
                  <a:lnTo>
                    <a:pt x="1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56"/>
            <p:cNvSpPr/>
            <p:nvPr/>
          </p:nvSpPr>
          <p:spPr>
            <a:xfrm>
              <a:off x="1517791" y="2632527"/>
              <a:ext cx="95409" cy="98278"/>
            </a:xfrm>
            <a:custGeom>
              <a:rect b="b" l="l" r="r" t="t"/>
              <a:pathLst>
                <a:path extrusionOk="0" h="3288" w="3192">
                  <a:moveTo>
                    <a:pt x="1619" y="1"/>
                  </a:moveTo>
                  <a:lnTo>
                    <a:pt x="0" y="929"/>
                  </a:lnTo>
                  <a:lnTo>
                    <a:pt x="0" y="3287"/>
                  </a:lnTo>
                  <a:lnTo>
                    <a:pt x="3191" y="3287"/>
                  </a:lnTo>
                  <a:lnTo>
                    <a:pt x="3191" y="929"/>
                  </a:lnTo>
                  <a:lnTo>
                    <a:pt x="161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56"/>
            <p:cNvSpPr/>
            <p:nvPr/>
          </p:nvSpPr>
          <p:spPr>
            <a:xfrm>
              <a:off x="1565466" y="2632527"/>
              <a:ext cx="47734" cy="98278"/>
            </a:xfrm>
            <a:custGeom>
              <a:rect b="b" l="l" r="r" t="t"/>
              <a:pathLst>
                <a:path extrusionOk="0" h="3288" w="1597">
                  <a:moveTo>
                    <a:pt x="1" y="1"/>
                  </a:moveTo>
                  <a:lnTo>
                    <a:pt x="1" y="3287"/>
                  </a:lnTo>
                  <a:lnTo>
                    <a:pt x="1596" y="3287"/>
                  </a:lnTo>
                  <a:lnTo>
                    <a:pt x="1596" y="929"/>
                  </a:lnTo>
                  <a:lnTo>
                    <a:pt x="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7" name="Google Shape;3817;p56"/>
          <p:cNvGrpSpPr/>
          <p:nvPr/>
        </p:nvGrpSpPr>
        <p:grpSpPr>
          <a:xfrm>
            <a:off x="1049591" y="2982751"/>
            <a:ext cx="344543" cy="345977"/>
            <a:chOff x="1392491" y="2982751"/>
            <a:chExt cx="344543" cy="345977"/>
          </a:xfrm>
        </p:grpSpPr>
        <p:sp>
          <p:nvSpPr>
            <p:cNvPr id="3818" name="Google Shape;3818;p56"/>
            <p:cNvSpPr/>
            <p:nvPr/>
          </p:nvSpPr>
          <p:spPr>
            <a:xfrm>
              <a:off x="1438044" y="3029021"/>
              <a:ext cx="253437" cy="252720"/>
            </a:xfrm>
            <a:custGeom>
              <a:rect b="b" l="l" r="r" t="t"/>
              <a:pathLst>
                <a:path extrusionOk="0" h="8455" w="8479">
                  <a:moveTo>
                    <a:pt x="4216" y="0"/>
                  </a:moveTo>
                  <a:cubicBezTo>
                    <a:pt x="1906" y="0"/>
                    <a:pt x="1" y="1858"/>
                    <a:pt x="1" y="4215"/>
                  </a:cubicBezTo>
                  <a:cubicBezTo>
                    <a:pt x="1" y="6549"/>
                    <a:pt x="1882" y="8454"/>
                    <a:pt x="4216" y="8454"/>
                  </a:cubicBezTo>
                  <a:cubicBezTo>
                    <a:pt x="5478" y="8454"/>
                    <a:pt x="6597" y="7907"/>
                    <a:pt x="7383" y="7049"/>
                  </a:cubicBezTo>
                  <a:cubicBezTo>
                    <a:pt x="8074" y="6311"/>
                    <a:pt x="8479" y="5311"/>
                    <a:pt x="8479" y="4215"/>
                  </a:cubicBezTo>
                  <a:cubicBezTo>
                    <a:pt x="8479" y="1905"/>
                    <a:pt x="6574" y="0"/>
                    <a:pt x="421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56"/>
            <p:cNvSpPr/>
            <p:nvPr/>
          </p:nvSpPr>
          <p:spPr>
            <a:xfrm>
              <a:off x="1564061" y="3029021"/>
              <a:ext cx="127421" cy="252720"/>
            </a:xfrm>
            <a:custGeom>
              <a:rect b="b" l="l" r="r" t="t"/>
              <a:pathLst>
                <a:path extrusionOk="0" h="8455" w="4263">
                  <a:moveTo>
                    <a:pt x="0" y="0"/>
                  </a:moveTo>
                  <a:lnTo>
                    <a:pt x="0" y="8454"/>
                  </a:lnTo>
                  <a:cubicBezTo>
                    <a:pt x="1262" y="8454"/>
                    <a:pt x="2381" y="7907"/>
                    <a:pt x="3167" y="7049"/>
                  </a:cubicBezTo>
                  <a:cubicBezTo>
                    <a:pt x="3858" y="6311"/>
                    <a:pt x="4263" y="5311"/>
                    <a:pt x="4263" y="4215"/>
                  </a:cubicBezTo>
                  <a:cubicBezTo>
                    <a:pt x="4263" y="1905"/>
                    <a:pt x="2358"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56"/>
            <p:cNvSpPr/>
            <p:nvPr/>
          </p:nvSpPr>
          <p:spPr>
            <a:xfrm>
              <a:off x="1392491" y="2983468"/>
              <a:ext cx="178712" cy="345259"/>
            </a:xfrm>
            <a:custGeom>
              <a:rect b="b" l="l" r="r" t="t"/>
              <a:pathLst>
                <a:path extrusionOk="0" h="11551" w="5979">
                  <a:moveTo>
                    <a:pt x="5740" y="0"/>
                  </a:moveTo>
                  <a:cubicBezTo>
                    <a:pt x="4240" y="0"/>
                    <a:pt x="2763" y="596"/>
                    <a:pt x="1692" y="1691"/>
                  </a:cubicBezTo>
                  <a:cubicBezTo>
                    <a:pt x="620" y="2763"/>
                    <a:pt x="1" y="4215"/>
                    <a:pt x="1" y="5763"/>
                  </a:cubicBezTo>
                  <a:cubicBezTo>
                    <a:pt x="1" y="7311"/>
                    <a:pt x="596" y="8740"/>
                    <a:pt x="1692" y="9836"/>
                  </a:cubicBezTo>
                  <a:cubicBezTo>
                    <a:pt x="2763" y="10907"/>
                    <a:pt x="4240" y="11503"/>
                    <a:pt x="5740" y="11550"/>
                  </a:cubicBezTo>
                  <a:lnTo>
                    <a:pt x="5978" y="10598"/>
                  </a:lnTo>
                  <a:lnTo>
                    <a:pt x="5740" y="9693"/>
                  </a:lnTo>
                  <a:cubicBezTo>
                    <a:pt x="3597" y="9645"/>
                    <a:pt x="1858" y="7907"/>
                    <a:pt x="1858" y="5739"/>
                  </a:cubicBezTo>
                  <a:cubicBezTo>
                    <a:pt x="1858" y="3572"/>
                    <a:pt x="3597" y="1834"/>
                    <a:pt x="5740" y="1834"/>
                  </a:cubicBezTo>
                  <a:lnTo>
                    <a:pt x="5978" y="905"/>
                  </a:ln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56"/>
            <p:cNvSpPr/>
            <p:nvPr/>
          </p:nvSpPr>
          <p:spPr>
            <a:xfrm>
              <a:off x="1564061" y="3233321"/>
              <a:ext cx="127421" cy="93257"/>
            </a:xfrm>
            <a:custGeom>
              <a:rect b="b" l="l" r="r" t="t"/>
              <a:pathLst>
                <a:path extrusionOk="0" h="3120" w="4263">
                  <a:moveTo>
                    <a:pt x="2929" y="0"/>
                  </a:moveTo>
                  <a:cubicBezTo>
                    <a:pt x="2215" y="810"/>
                    <a:pt x="1167" y="1286"/>
                    <a:pt x="0" y="1286"/>
                  </a:cubicBezTo>
                  <a:lnTo>
                    <a:pt x="0" y="3120"/>
                  </a:lnTo>
                  <a:cubicBezTo>
                    <a:pt x="1548" y="3120"/>
                    <a:pt x="2977" y="2524"/>
                    <a:pt x="4096" y="1429"/>
                  </a:cubicBezTo>
                  <a:lnTo>
                    <a:pt x="4263" y="1262"/>
                  </a:lnTo>
                  <a:lnTo>
                    <a:pt x="3810" y="310"/>
                  </a:lnTo>
                  <a:lnTo>
                    <a:pt x="2929"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56"/>
            <p:cNvSpPr/>
            <p:nvPr/>
          </p:nvSpPr>
          <p:spPr>
            <a:xfrm>
              <a:off x="1564061" y="2982751"/>
              <a:ext cx="172973" cy="288319"/>
            </a:xfrm>
            <a:custGeom>
              <a:rect b="b" l="l" r="r" t="t"/>
              <a:pathLst>
                <a:path extrusionOk="0" h="9646" w="5787">
                  <a:moveTo>
                    <a:pt x="0" y="0"/>
                  </a:moveTo>
                  <a:lnTo>
                    <a:pt x="0" y="1834"/>
                  </a:lnTo>
                  <a:cubicBezTo>
                    <a:pt x="2167" y="1834"/>
                    <a:pt x="3906" y="3596"/>
                    <a:pt x="3906" y="5740"/>
                  </a:cubicBezTo>
                  <a:cubicBezTo>
                    <a:pt x="3906" y="6740"/>
                    <a:pt x="3525" y="7669"/>
                    <a:pt x="2882" y="8359"/>
                  </a:cubicBezTo>
                  <a:lnTo>
                    <a:pt x="4239" y="9645"/>
                  </a:lnTo>
                  <a:cubicBezTo>
                    <a:pt x="5215" y="8574"/>
                    <a:pt x="5739" y="7192"/>
                    <a:pt x="5739" y="5763"/>
                  </a:cubicBezTo>
                  <a:cubicBezTo>
                    <a:pt x="5787" y="4216"/>
                    <a:pt x="5192" y="2787"/>
                    <a:pt x="4072" y="1691"/>
                  </a:cubicBezTo>
                  <a:cubicBezTo>
                    <a:pt x="2977" y="596"/>
                    <a:pt x="154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3" name="Google Shape;3823;p56"/>
          <p:cNvGrpSpPr/>
          <p:nvPr/>
        </p:nvGrpSpPr>
        <p:grpSpPr>
          <a:xfrm>
            <a:off x="1797794" y="2993421"/>
            <a:ext cx="344543" cy="344056"/>
            <a:chOff x="2064494" y="2993421"/>
            <a:chExt cx="344543" cy="344056"/>
          </a:xfrm>
        </p:grpSpPr>
        <p:sp>
          <p:nvSpPr>
            <p:cNvPr id="3824" name="Google Shape;3824;p56"/>
            <p:cNvSpPr/>
            <p:nvPr/>
          </p:nvSpPr>
          <p:spPr>
            <a:xfrm>
              <a:off x="2119313" y="3014793"/>
              <a:ext cx="85426" cy="100371"/>
            </a:xfrm>
            <a:custGeom>
              <a:rect b="b" l="l" r="r" t="t"/>
              <a:pathLst>
                <a:path extrusionOk="0" h="3358" w="2858">
                  <a:moveTo>
                    <a:pt x="1215" y="0"/>
                  </a:moveTo>
                  <a:lnTo>
                    <a:pt x="0" y="3120"/>
                  </a:lnTo>
                  <a:lnTo>
                    <a:pt x="619" y="3358"/>
                  </a:lnTo>
                  <a:lnTo>
                    <a:pt x="1691" y="667"/>
                  </a:lnTo>
                  <a:lnTo>
                    <a:pt x="2858" y="667"/>
                  </a:lnTo>
                  <a:lnTo>
                    <a:pt x="285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56"/>
            <p:cNvSpPr/>
            <p:nvPr/>
          </p:nvSpPr>
          <p:spPr>
            <a:xfrm>
              <a:off x="2118595" y="3213384"/>
              <a:ext cx="84021" cy="101088"/>
            </a:xfrm>
            <a:custGeom>
              <a:rect b="b" l="l" r="r" t="t"/>
              <a:pathLst>
                <a:path extrusionOk="0" h="3382" w="2811">
                  <a:moveTo>
                    <a:pt x="620" y="0"/>
                  </a:moveTo>
                  <a:lnTo>
                    <a:pt x="0" y="238"/>
                  </a:lnTo>
                  <a:lnTo>
                    <a:pt x="1215" y="3382"/>
                  </a:lnTo>
                  <a:lnTo>
                    <a:pt x="2810" y="3382"/>
                  </a:lnTo>
                  <a:lnTo>
                    <a:pt x="2810" y="2691"/>
                  </a:lnTo>
                  <a:lnTo>
                    <a:pt x="1667" y="2691"/>
                  </a:lnTo>
                  <a:lnTo>
                    <a:pt x="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56"/>
            <p:cNvSpPr/>
            <p:nvPr/>
          </p:nvSpPr>
          <p:spPr>
            <a:xfrm>
              <a:off x="2166270" y="3108021"/>
              <a:ext cx="70511" cy="32789"/>
            </a:xfrm>
            <a:custGeom>
              <a:rect b="b" l="l" r="r" t="t"/>
              <a:pathLst>
                <a:path extrusionOk="0" h="1097" w="2359">
                  <a:moveTo>
                    <a:pt x="1168" y="1"/>
                  </a:moveTo>
                  <a:lnTo>
                    <a:pt x="1" y="477"/>
                  </a:lnTo>
                  <a:lnTo>
                    <a:pt x="263" y="1096"/>
                  </a:lnTo>
                  <a:lnTo>
                    <a:pt x="1311" y="667"/>
                  </a:lnTo>
                  <a:lnTo>
                    <a:pt x="2359" y="667"/>
                  </a:lnTo>
                  <a:lnTo>
                    <a:pt x="235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56"/>
            <p:cNvSpPr/>
            <p:nvPr/>
          </p:nvSpPr>
          <p:spPr>
            <a:xfrm>
              <a:off x="2166270" y="3187738"/>
              <a:ext cx="69793" cy="32789"/>
            </a:xfrm>
            <a:custGeom>
              <a:rect b="b" l="l" r="r" t="t"/>
              <a:pathLst>
                <a:path extrusionOk="0" h="1097" w="2335">
                  <a:moveTo>
                    <a:pt x="263" y="1"/>
                  </a:moveTo>
                  <a:lnTo>
                    <a:pt x="1" y="620"/>
                  </a:lnTo>
                  <a:lnTo>
                    <a:pt x="1168" y="1096"/>
                  </a:lnTo>
                  <a:lnTo>
                    <a:pt x="2335" y="1096"/>
                  </a:lnTo>
                  <a:lnTo>
                    <a:pt x="2335" y="453"/>
                  </a:lnTo>
                  <a:lnTo>
                    <a:pt x="1287" y="453"/>
                  </a:lnTo>
                  <a:lnTo>
                    <a:pt x="2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56"/>
            <p:cNvSpPr/>
            <p:nvPr/>
          </p:nvSpPr>
          <p:spPr>
            <a:xfrm>
              <a:off x="2064494" y="3102341"/>
              <a:ext cx="124582" cy="124582"/>
            </a:xfrm>
            <a:custGeom>
              <a:rect b="b" l="l" r="r" t="t"/>
              <a:pathLst>
                <a:path extrusionOk="0" h="4168" w="4168">
                  <a:moveTo>
                    <a:pt x="2096" y="0"/>
                  </a:moveTo>
                  <a:cubicBezTo>
                    <a:pt x="953" y="0"/>
                    <a:pt x="0" y="929"/>
                    <a:pt x="0" y="2096"/>
                  </a:cubicBezTo>
                  <a:cubicBezTo>
                    <a:pt x="0" y="3239"/>
                    <a:pt x="953" y="4168"/>
                    <a:pt x="2096" y="4168"/>
                  </a:cubicBezTo>
                  <a:cubicBezTo>
                    <a:pt x="3239" y="4168"/>
                    <a:pt x="4168" y="3239"/>
                    <a:pt x="4168" y="2096"/>
                  </a:cubicBezTo>
                  <a:cubicBezTo>
                    <a:pt x="4168" y="929"/>
                    <a:pt x="3239" y="0"/>
                    <a:pt x="209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56"/>
            <p:cNvSpPr/>
            <p:nvPr/>
          </p:nvSpPr>
          <p:spPr>
            <a:xfrm>
              <a:off x="2193321" y="2993421"/>
              <a:ext cx="183674" cy="64084"/>
            </a:xfrm>
            <a:custGeom>
              <a:rect b="b" l="l" r="r" t="t"/>
              <a:pathLst>
                <a:path extrusionOk="0" h="2144" w="6145">
                  <a:moveTo>
                    <a:pt x="1096" y="1"/>
                  </a:moveTo>
                  <a:cubicBezTo>
                    <a:pt x="477" y="1"/>
                    <a:pt x="1" y="501"/>
                    <a:pt x="25" y="1120"/>
                  </a:cubicBezTo>
                  <a:cubicBezTo>
                    <a:pt x="49" y="1691"/>
                    <a:pt x="525"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56"/>
            <p:cNvSpPr/>
            <p:nvPr/>
          </p:nvSpPr>
          <p:spPr>
            <a:xfrm>
              <a:off x="2225363" y="3086679"/>
              <a:ext cx="183674" cy="64084"/>
            </a:xfrm>
            <a:custGeom>
              <a:rect b="b" l="l" r="r" t="t"/>
              <a:pathLst>
                <a:path extrusionOk="0" h="2144" w="6145">
                  <a:moveTo>
                    <a:pt x="1096" y="0"/>
                  </a:moveTo>
                  <a:cubicBezTo>
                    <a:pt x="477" y="0"/>
                    <a:pt x="1" y="500"/>
                    <a:pt x="24" y="1120"/>
                  </a:cubicBezTo>
                  <a:cubicBezTo>
                    <a:pt x="48" y="1691"/>
                    <a:pt x="524" y="2144"/>
                    <a:pt x="1096" y="2144"/>
                  </a:cubicBezTo>
                  <a:lnTo>
                    <a:pt x="6145" y="2144"/>
                  </a:lnTo>
                  <a:lnTo>
                    <a:pt x="61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56"/>
            <p:cNvSpPr/>
            <p:nvPr/>
          </p:nvSpPr>
          <p:spPr>
            <a:xfrm>
              <a:off x="2225363" y="3179907"/>
              <a:ext cx="183674" cy="64114"/>
            </a:xfrm>
            <a:custGeom>
              <a:rect b="b" l="l" r="r" t="t"/>
              <a:pathLst>
                <a:path extrusionOk="0" h="2145" w="6145">
                  <a:moveTo>
                    <a:pt x="1096" y="1"/>
                  </a:moveTo>
                  <a:cubicBezTo>
                    <a:pt x="477" y="1"/>
                    <a:pt x="1" y="501"/>
                    <a:pt x="24" y="1144"/>
                  </a:cubicBezTo>
                  <a:cubicBezTo>
                    <a:pt x="48" y="1692"/>
                    <a:pt x="524"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56"/>
            <p:cNvSpPr/>
            <p:nvPr/>
          </p:nvSpPr>
          <p:spPr>
            <a:xfrm>
              <a:off x="2193321" y="3273164"/>
              <a:ext cx="183674" cy="64084"/>
            </a:xfrm>
            <a:custGeom>
              <a:rect b="b" l="l" r="r" t="t"/>
              <a:pathLst>
                <a:path extrusionOk="0" h="2144" w="6145">
                  <a:moveTo>
                    <a:pt x="1096" y="1"/>
                  </a:moveTo>
                  <a:cubicBezTo>
                    <a:pt x="477" y="1"/>
                    <a:pt x="1" y="525"/>
                    <a:pt x="25" y="1144"/>
                  </a:cubicBezTo>
                  <a:cubicBezTo>
                    <a:pt x="49" y="1715"/>
                    <a:pt x="525" y="2144"/>
                    <a:pt x="1096" y="2144"/>
                  </a:cubicBezTo>
                  <a:lnTo>
                    <a:pt x="6145" y="2144"/>
                  </a:lnTo>
                  <a:lnTo>
                    <a:pt x="614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56"/>
            <p:cNvSpPr/>
            <p:nvPr/>
          </p:nvSpPr>
          <p:spPr>
            <a:xfrm>
              <a:off x="2191916" y="3024029"/>
              <a:ext cx="185079" cy="32072"/>
            </a:xfrm>
            <a:custGeom>
              <a:rect b="b" l="l" r="r" t="t"/>
              <a:pathLst>
                <a:path extrusionOk="0" h="1073" w="6192">
                  <a:moveTo>
                    <a:pt x="0" y="1"/>
                  </a:moveTo>
                  <a:cubicBezTo>
                    <a:pt x="0" y="596"/>
                    <a:pt x="477" y="1072"/>
                    <a:pt x="1072" y="1072"/>
                  </a:cubicBezTo>
                  <a:lnTo>
                    <a:pt x="6192" y="1072"/>
                  </a:lnTo>
                  <a:lnTo>
                    <a:pt x="6192"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56"/>
            <p:cNvSpPr/>
            <p:nvPr/>
          </p:nvSpPr>
          <p:spPr>
            <a:xfrm>
              <a:off x="2223928" y="3118920"/>
              <a:ext cx="185109" cy="32042"/>
            </a:xfrm>
            <a:custGeom>
              <a:rect b="b" l="l" r="r" t="t"/>
              <a:pathLst>
                <a:path extrusionOk="0" h="1072" w="6193">
                  <a:moveTo>
                    <a:pt x="1" y="0"/>
                  </a:moveTo>
                  <a:cubicBezTo>
                    <a:pt x="1" y="595"/>
                    <a:pt x="477" y="1072"/>
                    <a:pt x="1073" y="1072"/>
                  </a:cubicBezTo>
                  <a:lnTo>
                    <a:pt x="6193" y="1072"/>
                  </a:lnTo>
                  <a:lnTo>
                    <a:pt x="619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56"/>
            <p:cNvSpPr/>
            <p:nvPr/>
          </p:nvSpPr>
          <p:spPr>
            <a:xfrm>
              <a:off x="2223928" y="3211232"/>
              <a:ext cx="185109" cy="32072"/>
            </a:xfrm>
            <a:custGeom>
              <a:rect b="b" l="l" r="r" t="t"/>
              <a:pathLst>
                <a:path extrusionOk="0" h="1073" w="6193">
                  <a:moveTo>
                    <a:pt x="1" y="1"/>
                  </a:moveTo>
                  <a:cubicBezTo>
                    <a:pt x="1" y="596"/>
                    <a:pt x="477" y="1072"/>
                    <a:pt x="1073" y="1072"/>
                  </a:cubicBezTo>
                  <a:lnTo>
                    <a:pt x="6193" y="1072"/>
                  </a:lnTo>
                  <a:lnTo>
                    <a:pt x="619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56"/>
            <p:cNvSpPr/>
            <p:nvPr/>
          </p:nvSpPr>
          <p:spPr>
            <a:xfrm>
              <a:off x="2191916" y="3305405"/>
              <a:ext cx="185079" cy="32072"/>
            </a:xfrm>
            <a:custGeom>
              <a:rect b="b" l="l" r="r" t="t"/>
              <a:pathLst>
                <a:path extrusionOk="0" h="1073" w="6192">
                  <a:moveTo>
                    <a:pt x="0" y="0"/>
                  </a:moveTo>
                  <a:cubicBezTo>
                    <a:pt x="0" y="596"/>
                    <a:pt x="477" y="1072"/>
                    <a:pt x="1072" y="1072"/>
                  </a:cubicBezTo>
                  <a:lnTo>
                    <a:pt x="6192" y="1072"/>
                  </a:lnTo>
                  <a:lnTo>
                    <a:pt x="6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56"/>
            <p:cNvSpPr/>
            <p:nvPr/>
          </p:nvSpPr>
          <p:spPr>
            <a:xfrm>
              <a:off x="2064494" y="3164962"/>
              <a:ext cx="124582" cy="61962"/>
            </a:xfrm>
            <a:custGeom>
              <a:rect b="b" l="l" r="r" t="t"/>
              <a:pathLst>
                <a:path extrusionOk="0" h="2073" w="4168">
                  <a:moveTo>
                    <a:pt x="0" y="1"/>
                  </a:moveTo>
                  <a:cubicBezTo>
                    <a:pt x="0" y="1168"/>
                    <a:pt x="929" y="2073"/>
                    <a:pt x="2096" y="2073"/>
                  </a:cubicBezTo>
                  <a:cubicBezTo>
                    <a:pt x="3263" y="2073"/>
                    <a:pt x="4168" y="1168"/>
                    <a:pt x="4168"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8" name="Google Shape;3838;p56"/>
          <p:cNvGrpSpPr/>
          <p:nvPr/>
        </p:nvGrpSpPr>
        <p:grpSpPr>
          <a:xfrm>
            <a:off x="2556667" y="2990582"/>
            <a:ext cx="343109" cy="344545"/>
            <a:chOff x="2747167" y="2990582"/>
            <a:chExt cx="343109" cy="344545"/>
          </a:xfrm>
        </p:grpSpPr>
        <p:sp>
          <p:nvSpPr>
            <p:cNvPr id="3839" name="Google Shape;3839;p56"/>
            <p:cNvSpPr/>
            <p:nvPr/>
          </p:nvSpPr>
          <p:spPr>
            <a:xfrm>
              <a:off x="2773500" y="2991987"/>
              <a:ext cx="290441" cy="330314"/>
            </a:xfrm>
            <a:custGeom>
              <a:rect b="b" l="l" r="r" t="t"/>
              <a:pathLst>
                <a:path extrusionOk="0" h="11051" w="9717">
                  <a:moveTo>
                    <a:pt x="9717" y="1"/>
                  </a:moveTo>
                  <a:cubicBezTo>
                    <a:pt x="9169" y="477"/>
                    <a:pt x="8598" y="954"/>
                    <a:pt x="7978" y="1406"/>
                  </a:cubicBezTo>
                  <a:cubicBezTo>
                    <a:pt x="7669" y="1644"/>
                    <a:pt x="7454" y="2573"/>
                    <a:pt x="7097" y="2787"/>
                  </a:cubicBezTo>
                  <a:cubicBezTo>
                    <a:pt x="7048" y="2812"/>
                    <a:pt x="6996" y="2822"/>
                    <a:pt x="6941" y="2822"/>
                  </a:cubicBezTo>
                  <a:cubicBezTo>
                    <a:pt x="6675" y="2822"/>
                    <a:pt x="6349" y="2586"/>
                    <a:pt x="6072" y="2586"/>
                  </a:cubicBezTo>
                  <a:cubicBezTo>
                    <a:pt x="6014" y="2586"/>
                    <a:pt x="5959" y="2596"/>
                    <a:pt x="5907" y="2621"/>
                  </a:cubicBezTo>
                  <a:cubicBezTo>
                    <a:pt x="5240" y="2930"/>
                    <a:pt x="4525" y="3192"/>
                    <a:pt x="3811" y="3406"/>
                  </a:cubicBezTo>
                  <a:cubicBezTo>
                    <a:pt x="3501" y="3502"/>
                    <a:pt x="3215" y="4097"/>
                    <a:pt x="2906" y="4168"/>
                  </a:cubicBezTo>
                  <a:cubicBezTo>
                    <a:pt x="2875" y="4177"/>
                    <a:pt x="2844" y="4181"/>
                    <a:pt x="2811" y="4181"/>
                  </a:cubicBezTo>
                  <a:cubicBezTo>
                    <a:pt x="2511" y="4181"/>
                    <a:pt x="2128" y="3852"/>
                    <a:pt x="1816" y="3852"/>
                  </a:cubicBezTo>
                  <a:cubicBezTo>
                    <a:pt x="1790" y="3852"/>
                    <a:pt x="1764" y="3854"/>
                    <a:pt x="1739" y="3859"/>
                  </a:cubicBezTo>
                  <a:cubicBezTo>
                    <a:pt x="1167" y="3930"/>
                    <a:pt x="596" y="3978"/>
                    <a:pt x="1" y="4002"/>
                  </a:cubicBezTo>
                  <a:lnTo>
                    <a:pt x="1" y="11051"/>
                  </a:lnTo>
                  <a:lnTo>
                    <a:pt x="9717" y="11051"/>
                  </a:lnTo>
                  <a:lnTo>
                    <a:pt x="971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56"/>
            <p:cNvSpPr/>
            <p:nvPr/>
          </p:nvSpPr>
          <p:spPr>
            <a:xfrm>
              <a:off x="2825479" y="3093075"/>
              <a:ext cx="61932" cy="227822"/>
            </a:xfrm>
            <a:custGeom>
              <a:rect b="b" l="l" r="r" t="t"/>
              <a:pathLst>
                <a:path extrusionOk="0" h="7622" w="2072">
                  <a:moveTo>
                    <a:pt x="2072" y="1"/>
                  </a:moveTo>
                  <a:cubicBezTo>
                    <a:pt x="1405" y="191"/>
                    <a:pt x="714" y="358"/>
                    <a:pt x="0" y="429"/>
                  </a:cubicBezTo>
                  <a:lnTo>
                    <a:pt x="0" y="7621"/>
                  </a:lnTo>
                  <a:lnTo>
                    <a:pt x="2072" y="7621"/>
                  </a:lnTo>
                  <a:lnTo>
                    <a:pt x="207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56"/>
            <p:cNvSpPr/>
            <p:nvPr/>
          </p:nvSpPr>
          <p:spPr>
            <a:xfrm>
              <a:off x="2950032" y="3033295"/>
              <a:ext cx="61962" cy="287602"/>
            </a:xfrm>
            <a:custGeom>
              <a:rect b="b" l="l" r="r" t="t"/>
              <a:pathLst>
                <a:path extrusionOk="0" h="9622" w="2073">
                  <a:moveTo>
                    <a:pt x="2072" y="0"/>
                  </a:moveTo>
                  <a:cubicBezTo>
                    <a:pt x="1429" y="476"/>
                    <a:pt x="715" y="858"/>
                    <a:pt x="1" y="1215"/>
                  </a:cubicBezTo>
                  <a:lnTo>
                    <a:pt x="1" y="9621"/>
                  </a:lnTo>
                  <a:lnTo>
                    <a:pt x="2072" y="9621"/>
                  </a:lnTo>
                  <a:lnTo>
                    <a:pt x="207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56"/>
            <p:cNvSpPr/>
            <p:nvPr/>
          </p:nvSpPr>
          <p:spPr>
            <a:xfrm>
              <a:off x="3011964" y="2990582"/>
              <a:ext cx="51291" cy="331002"/>
            </a:xfrm>
            <a:custGeom>
              <a:rect b="b" l="l" r="r" t="t"/>
              <a:pathLst>
                <a:path extrusionOk="0" h="11074" w="1716">
                  <a:moveTo>
                    <a:pt x="1715" y="0"/>
                  </a:moveTo>
                  <a:cubicBezTo>
                    <a:pt x="1191" y="524"/>
                    <a:pt x="596" y="1001"/>
                    <a:pt x="0" y="1453"/>
                  </a:cubicBezTo>
                  <a:lnTo>
                    <a:pt x="0" y="11074"/>
                  </a:lnTo>
                  <a:lnTo>
                    <a:pt x="1715" y="11074"/>
                  </a:lnTo>
                  <a:lnTo>
                    <a:pt x="1715"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56"/>
            <p:cNvSpPr/>
            <p:nvPr/>
          </p:nvSpPr>
          <p:spPr>
            <a:xfrm>
              <a:off x="2918707" y="3069582"/>
              <a:ext cx="31355" cy="251315"/>
            </a:xfrm>
            <a:custGeom>
              <a:rect b="b" l="l" r="r" t="t"/>
              <a:pathLst>
                <a:path extrusionOk="0" h="8408" w="1049">
                  <a:moveTo>
                    <a:pt x="1049" y="1"/>
                  </a:moveTo>
                  <a:cubicBezTo>
                    <a:pt x="691" y="144"/>
                    <a:pt x="358" y="286"/>
                    <a:pt x="1" y="406"/>
                  </a:cubicBezTo>
                  <a:lnTo>
                    <a:pt x="1" y="8407"/>
                  </a:lnTo>
                  <a:lnTo>
                    <a:pt x="1049" y="8407"/>
                  </a:lnTo>
                  <a:lnTo>
                    <a:pt x="1049"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56"/>
            <p:cNvSpPr/>
            <p:nvPr/>
          </p:nvSpPr>
          <p:spPr>
            <a:xfrm>
              <a:off x="2747167" y="3314443"/>
              <a:ext cx="343107" cy="20684"/>
            </a:xfrm>
            <a:custGeom>
              <a:rect b="b" l="l" r="r" t="t"/>
              <a:pathLst>
                <a:path extrusionOk="0" h="692" w="11479">
                  <a:moveTo>
                    <a:pt x="0" y="1"/>
                  </a:moveTo>
                  <a:lnTo>
                    <a:pt x="0"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56"/>
            <p:cNvSpPr/>
            <p:nvPr/>
          </p:nvSpPr>
          <p:spPr>
            <a:xfrm>
              <a:off x="2918707" y="3314443"/>
              <a:ext cx="171569" cy="20684"/>
            </a:xfrm>
            <a:custGeom>
              <a:rect b="b" l="l" r="r" t="t"/>
              <a:pathLst>
                <a:path extrusionOk="0" h="692" w="5740">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6" name="Google Shape;3846;p56"/>
          <p:cNvGrpSpPr/>
          <p:nvPr/>
        </p:nvGrpSpPr>
        <p:grpSpPr>
          <a:xfrm>
            <a:off x="3264996" y="2977041"/>
            <a:ext cx="343826" cy="344843"/>
            <a:chOff x="3379296" y="2977041"/>
            <a:chExt cx="343826" cy="344843"/>
          </a:xfrm>
        </p:grpSpPr>
        <p:sp>
          <p:nvSpPr>
            <p:cNvPr id="3847" name="Google Shape;3847;p56"/>
            <p:cNvSpPr/>
            <p:nvPr/>
          </p:nvSpPr>
          <p:spPr>
            <a:xfrm>
              <a:off x="3565781" y="3048957"/>
              <a:ext cx="157341" cy="156624"/>
            </a:xfrm>
            <a:custGeom>
              <a:rect b="b" l="l" r="r" t="t"/>
              <a:pathLst>
                <a:path extrusionOk="0" h="5240" w="5264">
                  <a:moveTo>
                    <a:pt x="2644" y="0"/>
                  </a:moveTo>
                  <a:cubicBezTo>
                    <a:pt x="1192" y="0"/>
                    <a:pt x="1" y="1167"/>
                    <a:pt x="1" y="2620"/>
                  </a:cubicBezTo>
                  <a:cubicBezTo>
                    <a:pt x="1" y="4072"/>
                    <a:pt x="1192" y="5239"/>
                    <a:pt x="2644" y="5239"/>
                  </a:cubicBezTo>
                  <a:cubicBezTo>
                    <a:pt x="4073" y="5239"/>
                    <a:pt x="5264" y="4072"/>
                    <a:pt x="5264" y="2620"/>
                  </a:cubicBezTo>
                  <a:cubicBezTo>
                    <a:pt x="5264" y="1167"/>
                    <a:pt x="4073" y="0"/>
                    <a:pt x="2644"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56"/>
            <p:cNvSpPr/>
            <p:nvPr/>
          </p:nvSpPr>
          <p:spPr>
            <a:xfrm>
              <a:off x="3533051" y="3164962"/>
              <a:ext cx="156624" cy="156624"/>
            </a:xfrm>
            <a:custGeom>
              <a:rect b="b" l="l" r="r" t="t"/>
              <a:pathLst>
                <a:path extrusionOk="0" h="5240" w="5240">
                  <a:moveTo>
                    <a:pt x="2620" y="1"/>
                  </a:moveTo>
                  <a:cubicBezTo>
                    <a:pt x="1167" y="1"/>
                    <a:pt x="0" y="1168"/>
                    <a:pt x="0" y="2620"/>
                  </a:cubicBezTo>
                  <a:cubicBezTo>
                    <a:pt x="0" y="4073"/>
                    <a:pt x="1167" y="5240"/>
                    <a:pt x="2620" y="5240"/>
                  </a:cubicBezTo>
                  <a:cubicBezTo>
                    <a:pt x="4073" y="5240"/>
                    <a:pt x="5240" y="4073"/>
                    <a:pt x="5240" y="2620"/>
                  </a:cubicBezTo>
                  <a:cubicBezTo>
                    <a:pt x="5240" y="1168"/>
                    <a:pt x="4073" y="1"/>
                    <a:pt x="262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56"/>
            <p:cNvSpPr/>
            <p:nvPr/>
          </p:nvSpPr>
          <p:spPr>
            <a:xfrm>
              <a:off x="3472553" y="2977759"/>
              <a:ext cx="152349" cy="156624"/>
            </a:xfrm>
            <a:custGeom>
              <a:rect b="b" l="l" r="r" t="t"/>
              <a:pathLst>
                <a:path extrusionOk="0" h="5240" w="5097">
                  <a:moveTo>
                    <a:pt x="2620" y="1"/>
                  </a:moveTo>
                  <a:cubicBezTo>
                    <a:pt x="1191" y="1"/>
                    <a:pt x="0" y="1168"/>
                    <a:pt x="0" y="2620"/>
                  </a:cubicBezTo>
                  <a:cubicBezTo>
                    <a:pt x="0" y="4049"/>
                    <a:pt x="1167" y="5240"/>
                    <a:pt x="2620" y="5240"/>
                  </a:cubicBezTo>
                  <a:cubicBezTo>
                    <a:pt x="4096" y="5240"/>
                    <a:pt x="5097" y="4073"/>
                    <a:pt x="5097" y="2620"/>
                  </a:cubicBezTo>
                  <a:cubicBezTo>
                    <a:pt x="5097" y="1168"/>
                    <a:pt x="4049" y="1"/>
                    <a:pt x="262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56"/>
            <p:cNvSpPr/>
            <p:nvPr/>
          </p:nvSpPr>
          <p:spPr>
            <a:xfrm>
              <a:off x="3401355" y="3164812"/>
              <a:ext cx="173721" cy="157072"/>
            </a:xfrm>
            <a:custGeom>
              <a:rect b="b" l="l" r="r" t="t"/>
              <a:pathLst>
                <a:path extrusionOk="0" h="5255" w="5812">
                  <a:moveTo>
                    <a:pt x="3002" y="1"/>
                  </a:moveTo>
                  <a:cubicBezTo>
                    <a:pt x="2195" y="1"/>
                    <a:pt x="1388" y="375"/>
                    <a:pt x="858" y="1077"/>
                  </a:cubicBezTo>
                  <a:cubicBezTo>
                    <a:pt x="1" y="2244"/>
                    <a:pt x="263" y="3864"/>
                    <a:pt x="1430" y="4745"/>
                  </a:cubicBezTo>
                  <a:cubicBezTo>
                    <a:pt x="1902" y="5089"/>
                    <a:pt x="2448" y="5255"/>
                    <a:pt x="2986" y="5255"/>
                  </a:cubicBezTo>
                  <a:cubicBezTo>
                    <a:pt x="3750" y="5255"/>
                    <a:pt x="4499" y="4921"/>
                    <a:pt x="5002" y="4292"/>
                  </a:cubicBezTo>
                  <a:cubicBezTo>
                    <a:pt x="5049" y="4269"/>
                    <a:pt x="5073" y="4197"/>
                    <a:pt x="5097" y="4173"/>
                  </a:cubicBezTo>
                  <a:cubicBezTo>
                    <a:pt x="5812" y="3197"/>
                    <a:pt x="5764" y="1840"/>
                    <a:pt x="5002" y="958"/>
                  </a:cubicBezTo>
                  <a:cubicBezTo>
                    <a:pt x="4883" y="816"/>
                    <a:pt x="4716" y="649"/>
                    <a:pt x="4526" y="506"/>
                  </a:cubicBezTo>
                  <a:cubicBezTo>
                    <a:pt x="4070" y="165"/>
                    <a:pt x="3536" y="1"/>
                    <a:pt x="300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56"/>
            <p:cNvSpPr/>
            <p:nvPr/>
          </p:nvSpPr>
          <p:spPr>
            <a:xfrm>
              <a:off x="3379296" y="3048957"/>
              <a:ext cx="156624" cy="156624"/>
            </a:xfrm>
            <a:custGeom>
              <a:rect b="b" l="l" r="r" t="t"/>
              <a:pathLst>
                <a:path extrusionOk="0" h="5240" w="5240">
                  <a:moveTo>
                    <a:pt x="2620" y="0"/>
                  </a:moveTo>
                  <a:cubicBezTo>
                    <a:pt x="1167" y="0"/>
                    <a:pt x="1" y="1167"/>
                    <a:pt x="1" y="2620"/>
                  </a:cubicBezTo>
                  <a:cubicBezTo>
                    <a:pt x="1" y="4072"/>
                    <a:pt x="1167" y="5239"/>
                    <a:pt x="2620" y="5239"/>
                  </a:cubicBezTo>
                  <a:cubicBezTo>
                    <a:pt x="4073" y="5239"/>
                    <a:pt x="5240" y="4072"/>
                    <a:pt x="5240" y="2620"/>
                  </a:cubicBezTo>
                  <a:cubicBezTo>
                    <a:pt x="5240" y="1167"/>
                    <a:pt x="4073" y="0"/>
                    <a:pt x="262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56"/>
            <p:cNvSpPr/>
            <p:nvPr/>
          </p:nvSpPr>
          <p:spPr>
            <a:xfrm>
              <a:off x="3550836" y="3193447"/>
              <a:ext cx="24241" cy="99683"/>
            </a:xfrm>
            <a:custGeom>
              <a:rect b="b" l="l" r="r" t="t"/>
              <a:pathLst>
                <a:path extrusionOk="0" h="3335" w="811">
                  <a:moveTo>
                    <a:pt x="1" y="0"/>
                  </a:moveTo>
                  <a:lnTo>
                    <a:pt x="1" y="3334"/>
                  </a:lnTo>
                  <a:cubicBezTo>
                    <a:pt x="48" y="3311"/>
                    <a:pt x="72" y="3239"/>
                    <a:pt x="96" y="3215"/>
                  </a:cubicBezTo>
                  <a:cubicBezTo>
                    <a:pt x="811" y="2239"/>
                    <a:pt x="763" y="882"/>
                    <a:pt x="1"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56"/>
            <p:cNvSpPr/>
            <p:nvPr/>
          </p:nvSpPr>
          <p:spPr>
            <a:xfrm>
              <a:off x="3550836" y="2977041"/>
              <a:ext cx="78342" cy="157341"/>
            </a:xfrm>
            <a:custGeom>
              <a:rect b="b" l="l" r="r" t="t"/>
              <a:pathLst>
                <a:path extrusionOk="0" h="5264" w="2621">
                  <a:moveTo>
                    <a:pt x="1" y="1"/>
                  </a:moveTo>
                  <a:lnTo>
                    <a:pt x="1" y="5264"/>
                  </a:lnTo>
                  <a:cubicBezTo>
                    <a:pt x="1430" y="5264"/>
                    <a:pt x="2620" y="4097"/>
                    <a:pt x="2620" y="2644"/>
                  </a:cubicBezTo>
                  <a:cubicBezTo>
                    <a:pt x="2620" y="1192"/>
                    <a:pt x="1477"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56"/>
            <p:cNvSpPr/>
            <p:nvPr/>
          </p:nvSpPr>
          <p:spPr>
            <a:xfrm>
              <a:off x="3493177" y="3101624"/>
              <a:ext cx="116063" cy="116063"/>
            </a:xfrm>
            <a:custGeom>
              <a:rect b="b" l="l" r="r" t="t"/>
              <a:pathLst>
                <a:path extrusionOk="0" h="3883" w="3883">
                  <a:moveTo>
                    <a:pt x="1930" y="0"/>
                  </a:moveTo>
                  <a:cubicBezTo>
                    <a:pt x="858" y="0"/>
                    <a:pt x="1" y="858"/>
                    <a:pt x="1" y="1929"/>
                  </a:cubicBezTo>
                  <a:cubicBezTo>
                    <a:pt x="1" y="3001"/>
                    <a:pt x="858" y="3882"/>
                    <a:pt x="1930" y="3882"/>
                  </a:cubicBezTo>
                  <a:cubicBezTo>
                    <a:pt x="3001" y="3882"/>
                    <a:pt x="3883" y="3001"/>
                    <a:pt x="3883" y="1929"/>
                  </a:cubicBezTo>
                  <a:cubicBezTo>
                    <a:pt x="3883" y="858"/>
                    <a:pt x="3001" y="0"/>
                    <a:pt x="193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56"/>
            <p:cNvSpPr/>
            <p:nvPr/>
          </p:nvSpPr>
          <p:spPr>
            <a:xfrm>
              <a:off x="3550118" y="3102341"/>
              <a:ext cx="57688" cy="115346"/>
            </a:xfrm>
            <a:custGeom>
              <a:rect b="b" l="l" r="r" t="t"/>
              <a:pathLst>
                <a:path extrusionOk="0" h="3859" w="1930">
                  <a:moveTo>
                    <a:pt x="1" y="0"/>
                  </a:moveTo>
                  <a:lnTo>
                    <a:pt x="1" y="3858"/>
                  </a:lnTo>
                  <a:cubicBezTo>
                    <a:pt x="1073" y="3858"/>
                    <a:pt x="1930" y="2977"/>
                    <a:pt x="1930" y="1905"/>
                  </a:cubicBezTo>
                  <a:cubicBezTo>
                    <a:pt x="1930" y="834"/>
                    <a:pt x="1096"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6" name="Google Shape;3856;p56"/>
          <p:cNvGrpSpPr/>
          <p:nvPr/>
        </p:nvGrpSpPr>
        <p:grpSpPr>
          <a:xfrm>
            <a:off x="4038814" y="2999130"/>
            <a:ext cx="343826" cy="319615"/>
            <a:chOff x="4076914" y="2999130"/>
            <a:chExt cx="343826" cy="319615"/>
          </a:xfrm>
        </p:grpSpPr>
        <p:sp>
          <p:nvSpPr>
            <p:cNvPr id="3857" name="Google Shape;3857;p56"/>
            <p:cNvSpPr/>
            <p:nvPr/>
          </p:nvSpPr>
          <p:spPr>
            <a:xfrm>
              <a:off x="4273382" y="2999130"/>
              <a:ext cx="147358" cy="319614"/>
            </a:xfrm>
            <a:custGeom>
              <a:rect b="b" l="l" r="r" t="t"/>
              <a:pathLst>
                <a:path extrusionOk="0" h="10693" w="4930">
                  <a:moveTo>
                    <a:pt x="0" y="0"/>
                  </a:moveTo>
                  <a:lnTo>
                    <a:pt x="0" y="10693"/>
                  </a:lnTo>
                  <a:lnTo>
                    <a:pt x="3501" y="10693"/>
                  </a:lnTo>
                  <a:lnTo>
                    <a:pt x="3501" y="7002"/>
                  </a:lnTo>
                  <a:lnTo>
                    <a:pt x="4930" y="5358"/>
                  </a:lnTo>
                  <a:lnTo>
                    <a:pt x="3501" y="3691"/>
                  </a:lnTo>
                  <a:lnTo>
                    <a:pt x="350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56"/>
            <p:cNvSpPr/>
            <p:nvPr/>
          </p:nvSpPr>
          <p:spPr>
            <a:xfrm>
              <a:off x="4273382" y="3158565"/>
              <a:ext cx="147358" cy="160181"/>
            </a:xfrm>
            <a:custGeom>
              <a:rect b="b" l="l" r="r" t="t"/>
              <a:pathLst>
                <a:path extrusionOk="0" h="5359" w="4930">
                  <a:moveTo>
                    <a:pt x="0" y="1"/>
                  </a:moveTo>
                  <a:lnTo>
                    <a:pt x="0" y="5359"/>
                  </a:lnTo>
                  <a:lnTo>
                    <a:pt x="3501" y="5359"/>
                  </a:lnTo>
                  <a:lnTo>
                    <a:pt x="3501" y="1668"/>
                  </a:lnTo>
                  <a:lnTo>
                    <a:pt x="4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56"/>
            <p:cNvSpPr/>
            <p:nvPr/>
          </p:nvSpPr>
          <p:spPr>
            <a:xfrm>
              <a:off x="4303273"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56"/>
            <p:cNvSpPr/>
            <p:nvPr/>
          </p:nvSpPr>
          <p:spPr>
            <a:xfrm>
              <a:off x="4303273"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56"/>
            <p:cNvSpPr/>
            <p:nvPr/>
          </p:nvSpPr>
          <p:spPr>
            <a:xfrm>
              <a:off x="4175133" y="2999130"/>
              <a:ext cx="148105" cy="319614"/>
            </a:xfrm>
            <a:custGeom>
              <a:rect b="b" l="l" r="r" t="t"/>
              <a:pathLst>
                <a:path extrusionOk="0" h="10693" w="4955">
                  <a:moveTo>
                    <a:pt x="1" y="0"/>
                  </a:moveTo>
                  <a:lnTo>
                    <a:pt x="1" y="10693"/>
                  </a:lnTo>
                  <a:lnTo>
                    <a:pt x="3526" y="10693"/>
                  </a:lnTo>
                  <a:lnTo>
                    <a:pt x="3526" y="7002"/>
                  </a:lnTo>
                  <a:lnTo>
                    <a:pt x="4954" y="5358"/>
                  </a:lnTo>
                  <a:lnTo>
                    <a:pt x="3526" y="3691"/>
                  </a:lnTo>
                  <a:lnTo>
                    <a:pt x="352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56"/>
            <p:cNvSpPr/>
            <p:nvPr/>
          </p:nvSpPr>
          <p:spPr>
            <a:xfrm>
              <a:off x="4175729" y="3158565"/>
              <a:ext cx="148105" cy="160181"/>
            </a:xfrm>
            <a:custGeom>
              <a:rect b="b" l="l" r="r" t="t"/>
              <a:pathLst>
                <a:path extrusionOk="0" h="5359" w="4955">
                  <a:moveTo>
                    <a:pt x="1" y="1"/>
                  </a:moveTo>
                  <a:lnTo>
                    <a:pt x="1" y="5359"/>
                  </a:lnTo>
                  <a:lnTo>
                    <a:pt x="3526" y="5359"/>
                  </a:lnTo>
                  <a:lnTo>
                    <a:pt x="3526" y="1668"/>
                  </a:lnTo>
                  <a:lnTo>
                    <a:pt x="495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56"/>
            <p:cNvSpPr/>
            <p:nvPr/>
          </p:nvSpPr>
          <p:spPr>
            <a:xfrm>
              <a:off x="4076914" y="2999130"/>
              <a:ext cx="147388" cy="319614"/>
            </a:xfrm>
            <a:custGeom>
              <a:rect b="b" l="l" r="r" t="t"/>
              <a:pathLst>
                <a:path extrusionOk="0" h="10693" w="4931">
                  <a:moveTo>
                    <a:pt x="1" y="0"/>
                  </a:moveTo>
                  <a:lnTo>
                    <a:pt x="1" y="10693"/>
                  </a:lnTo>
                  <a:lnTo>
                    <a:pt x="3501" y="10693"/>
                  </a:lnTo>
                  <a:lnTo>
                    <a:pt x="3501" y="7002"/>
                  </a:lnTo>
                  <a:lnTo>
                    <a:pt x="4930" y="5358"/>
                  </a:lnTo>
                  <a:lnTo>
                    <a:pt x="3501" y="3691"/>
                  </a:lnTo>
                  <a:lnTo>
                    <a:pt x="350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56"/>
            <p:cNvSpPr/>
            <p:nvPr/>
          </p:nvSpPr>
          <p:spPr>
            <a:xfrm>
              <a:off x="4107521"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56"/>
            <p:cNvSpPr/>
            <p:nvPr/>
          </p:nvSpPr>
          <p:spPr>
            <a:xfrm>
              <a:off x="4107521"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56"/>
            <p:cNvSpPr/>
            <p:nvPr/>
          </p:nvSpPr>
          <p:spPr>
            <a:xfrm>
              <a:off x="4205741" y="3218346"/>
              <a:ext cx="43460" cy="20684"/>
            </a:xfrm>
            <a:custGeom>
              <a:rect b="b" l="l" r="r" t="t"/>
              <a:pathLst>
                <a:path extrusionOk="0" h="692" w="1454">
                  <a:moveTo>
                    <a:pt x="1" y="1"/>
                  </a:moveTo>
                  <a:lnTo>
                    <a:pt x="1" y="692"/>
                  </a:lnTo>
                  <a:lnTo>
                    <a:pt x="1454" y="692"/>
                  </a:lnTo>
                  <a:lnTo>
                    <a:pt x="145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56"/>
            <p:cNvSpPr/>
            <p:nvPr/>
          </p:nvSpPr>
          <p:spPr>
            <a:xfrm>
              <a:off x="4205741" y="3267485"/>
              <a:ext cx="43460" cy="19937"/>
            </a:xfrm>
            <a:custGeom>
              <a:rect b="b" l="l" r="r" t="t"/>
              <a:pathLst>
                <a:path extrusionOk="0" h="667" w="1454">
                  <a:moveTo>
                    <a:pt x="1" y="0"/>
                  </a:moveTo>
                  <a:lnTo>
                    <a:pt x="1" y="667"/>
                  </a:lnTo>
                  <a:lnTo>
                    <a:pt x="1454" y="667"/>
                  </a:lnTo>
                  <a:lnTo>
                    <a:pt x="1454"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56"/>
            <p:cNvSpPr/>
            <p:nvPr/>
          </p:nvSpPr>
          <p:spPr>
            <a:xfrm>
              <a:off x="4076914" y="3158565"/>
              <a:ext cx="147388" cy="160181"/>
            </a:xfrm>
            <a:custGeom>
              <a:rect b="b" l="l" r="r" t="t"/>
              <a:pathLst>
                <a:path extrusionOk="0" h="5359" w="4931">
                  <a:moveTo>
                    <a:pt x="1" y="1"/>
                  </a:moveTo>
                  <a:lnTo>
                    <a:pt x="1" y="5359"/>
                  </a:lnTo>
                  <a:lnTo>
                    <a:pt x="3501" y="5359"/>
                  </a:lnTo>
                  <a:lnTo>
                    <a:pt x="3501" y="1668"/>
                  </a:lnTo>
                  <a:lnTo>
                    <a:pt x="493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9" name="Google Shape;3869;p56"/>
          <p:cNvGrpSpPr/>
          <p:nvPr/>
        </p:nvGrpSpPr>
        <p:grpSpPr>
          <a:xfrm>
            <a:off x="4804084" y="2998413"/>
            <a:ext cx="301859" cy="343826"/>
            <a:chOff x="4765984" y="2998413"/>
            <a:chExt cx="301859" cy="343826"/>
          </a:xfrm>
        </p:grpSpPr>
        <p:sp>
          <p:nvSpPr>
            <p:cNvPr id="3870" name="Google Shape;3870;p56"/>
            <p:cNvSpPr/>
            <p:nvPr/>
          </p:nvSpPr>
          <p:spPr>
            <a:xfrm>
              <a:off x="4807979" y="3040409"/>
              <a:ext cx="259864" cy="259834"/>
            </a:xfrm>
            <a:custGeom>
              <a:rect b="b" l="l" r="r" t="t"/>
              <a:pathLst>
                <a:path extrusionOk="0" h="8693" w="8694">
                  <a:moveTo>
                    <a:pt x="4335" y="0"/>
                  </a:moveTo>
                  <a:cubicBezTo>
                    <a:pt x="1930" y="0"/>
                    <a:pt x="1" y="1929"/>
                    <a:pt x="1" y="4335"/>
                  </a:cubicBezTo>
                  <a:cubicBezTo>
                    <a:pt x="1" y="6764"/>
                    <a:pt x="1930" y="8693"/>
                    <a:pt x="4335" y="8693"/>
                  </a:cubicBezTo>
                  <a:cubicBezTo>
                    <a:pt x="6740" y="8693"/>
                    <a:pt x="8693" y="6764"/>
                    <a:pt x="8693" y="4335"/>
                  </a:cubicBezTo>
                  <a:cubicBezTo>
                    <a:pt x="8693" y="1953"/>
                    <a:pt x="6740" y="24"/>
                    <a:pt x="433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56"/>
            <p:cNvSpPr/>
            <p:nvPr/>
          </p:nvSpPr>
          <p:spPr>
            <a:xfrm>
              <a:off x="4807979" y="3169953"/>
              <a:ext cx="259864" cy="130291"/>
            </a:xfrm>
            <a:custGeom>
              <a:rect b="b" l="l" r="r" t="t"/>
              <a:pathLst>
                <a:path extrusionOk="0" h="4359" w="8694">
                  <a:moveTo>
                    <a:pt x="1" y="1"/>
                  </a:moveTo>
                  <a:cubicBezTo>
                    <a:pt x="1" y="2430"/>
                    <a:pt x="1930" y="4359"/>
                    <a:pt x="4335" y="4359"/>
                  </a:cubicBezTo>
                  <a:cubicBezTo>
                    <a:pt x="6740" y="4359"/>
                    <a:pt x="8693" y="2430"/>
                    <a:pt x="86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56"/>
            <p:cNvSpPr/>
            <p:nvPr/>
          </p:nvSpPr>
          <p:spPr>
            <a:xfrm>
              <a:off x="4859958" y="3091641"/>
              <a:ext cx="156624" cy="156653"/>
            </a:xfrm>
            <a:custGeom>
              <a:rect b="b" l="l" r="r" t="t"/>
              <a:pathLst>
                <a:path extrusionOk="0" h="5241" w="5240">
                  <a:moveTo>
                    <a:pt x="2620" y="1"/>
                  </a:moveTo>
                  <a:cubicBezTo>
                    <a:pt x="1191" y="1"/>
                    <a:pt x="0" y="1168"/>
                    <a:pt x="0" y="2621"/>
                  </a:cubicBezTo>
                  <a:cubicBezTo>
                    <a:pt x="0" y="4049"/>
                    <a:pt x="1191" y="5240"/>
                    <a:pt x="2620" y="5240"/>
                  </a:cubicBezTo>
                  <a:cubicBezTo>
                    <a:pt x="4049" y="5240"/>
                    <a:pt x="5240" y="4073"/>
                    <a:pt x="5240" y="2621"/>
                  </a:cubicBezTo>
                  <a:cubicBezTo>
                    <a:pt x="5240" y="1192"/>
                    <a:pt x="4049" y="1"/>
                    <a:pt x="262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56"/>
            <p:cNvSpPr/>
            <p:nvPr/>
          </p:nvSpPr>
          <p:spPr>
            <a:xfrm>
              <a:off x="4859958" y="3169953"/>
              <a:ext cx="156624" cy="78342"/>
            </a:xfrm>
            <a:custGeom>
              <a:rect b="b" l="l" r="r" t="t"/>
              <a:pathLst>
                <a:path extrusionOk="0" h="2621" w="5240">
                  <a:moveTo>
                    <a:pt x="0" y="1"/>
                  </a:moveTo>
                  <a:cubicBezTo>
                    <a:pt x="0" y="1429"/>
                    <a:pt x="1191" y="2620"/>
                    <a:pt x="2620" y="2620"/>
                  </a:cubicBezTo>
                  <a:cubicBezTo>
                    <a:pt x="4049" y="2620"/>
                    <a:pt x="5240" y="1453"/>
                    <a:pt x="524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56"/>
            <p:cNvSpPr/>
            <p:nvPr/>
          </p:nvSpPr>
          <p:spPr>
            <a:xfrm>
              <a:off x="4765984" y="2998413"/>
              <a:ext cx="171598" cy="343825"/>
            </a:xfrm>
            <a:custGeom>
              <a:rect b="b" l="l" r="r" t="t"/>
              <a:pathLst>
                <a:path extrusionOk="0" h="11503" w="5741">
                  <a:moveTo>
                    <a:pt x="5740" y="0"/>
                  </a:moveTo>
                  <a:cubicBezTo>
                    <a:pt x="2597" y="0"/>
                    <a:pt x="1" y="2596"/>
                    <a:pt x="1" y="5740"/>
                  </a:cubicBezTo>
                  <a:cubicBezTo>
                    <a:pt x="1" y="8907"/>
                    <a:pt x="2549" y="11503"/>
                    <a:pt x="5740" y="11503"/>
                  </a:cubicBez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56"/>
            <p:cNvSpPr/>
            <p:nvPr/>
          </p:nvSpPr>
          <p:spPr>
            <a:xfrm>
              <a:off x="4765984" y="3169953"/>
              <a:ext cx="171598" cy="172286"/>
            </a:xfrm>
            <a:custGeom>
              <a:rect b="b" l="l" r="r" t="t"/>
              <a:pathLst>
                <a:path extrusionOk="0" h="5764" w="5741">
                  <a:moveTo>
                    <a:pt x="1" y="1"/>
                  </a:moveTo>
                  <a:cubicBezTo>
                    <a:pt x="1" y="3168"/>
                    <a:pt x="2549" y="5764"/>
                    <a:pt x="5740" y="5764"/>
                  </a:cubicBezTo>
                  <a:lnTo>
                    <a:pt x="574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56"/>
            <p:cNvSpPr/>
            <p:nvPr/>
          </p:nvSpPr>
          <p:spPr>
            <a:xfrm>
              <a:off x="4833625" y="3139346"/>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56"/>
            <p:cNvSpPr/>
            <p:nvPr/>
          </p:nvSpPr>
          <p:spPr>
            <a:xfrm>
              <a:off x="4833625" y="3182776"/>
              <a:ext cx="43430" cy="20654"/>
            </a:xfrm>
            <a:custGeom>
              <a:rect b="b" l="l" r="r" t="t"/>
              <a:pathLst>
                <a:path extrusionOk="0" h="691" w="1453">
                  <a:moveTo>
                    <a:pt x="0" y="0"/>
                  </a:moveTo>
                  <a:lnTo>
                    <a:pt x="0" y="691"/>
                  </a:lnTo>
                  <a:lnTo>
                    <a:pt x="1453" y="691"/>
                  </a:lnTo>
                  <a:lnTo>
                    <a:pt x="1453"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8" name="Google Shape;3878;p56"/>
          <p:cNvGrpSpPr/>
          <p:nvPr/>
        </p:nvGrpSpPr>
        <p:grpSpPr>
          <a:xfrm>
            <a:off x="5523113" y="3001253"/>
            <a:ext cx="345262" cy="345262"/>
            <a:chOff x="5408813" y="3001253"/>
            <a:chExt cx="345262" cy="345262"/>
          </a:xfrm>
        </p:grpSpPr>
        <p:sp>
          <p:nvSpPr>
            <p:cNvPr id="3879" name="Google Shape;3879;p56"/>
            <p:cNvSpPr/>
            <p:nvPr/>
          </p:nvSpPr>
          <p:spPr>
            <a:xfrm>
              <a:off x="5429437" y="3022594"/>
              <a:ext cx="152379" cy="150945"/>
            </a:xfrm>
            <a:custGeom>
              <a:rect b="b" l="l" r="r" t="t"/>
              <a:pathLst>
                <a:path extrusionOk="0" h="5050" w="5098">
                  <a:moveTo>
                    <a:pt x="1" y="1"/>
                  </a:moveTo>
                  <a:lnTo>
                    <a:pt x="1" y="4740"/>
                  </a:lnTo>
                  <a:lnTo>
                    <a:pt x="263" y="5050"/>
                  </a:lnTo>
                  <a:lnTo>
                    <a:pt x="2120" y="5050"/>
                  </a:lnTo>
                  <a:cubicBezTo>
                    <a:pt x="3740" y="5050"/>
                    <a:pt x="5097" y="3740"/>
                    <a:pt x="5049" y="2073"/>
                  </a:cubicBezTo>
                  <a:lnTo>
                    <a:pt x="5049" y="263"/>
                  </a:lnTo>
                  <a:lnTo>
                    <a:pt x="474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56"/>
            <p:cNvSpPr/>
            <p:nvPr/>
          </p:nvSpPr>
          <p:spPr>
            <a:xfrm>
              <a:off x="5430154" y="3174945"/>
              <a:ext cx="152349" cy="150915"/>
            </a:xfrm>
            <a:custGeom>
              <a:rect b="b" l="l" r="r" t="t"/>
              <a:pathLst>
                <a:path extrusionOk="0" h="5049" w="5097">
                  <a:moveTo>
                    <a:pt x="263" y="0"/>
                  </a:moveTo>
                  <a:lnTo>
                    <a:pt x="1" y="310"/>
                  </a:lnTo>
                  <a:lnTo>
                    <a:pt x="1" y="5049"/>
                  </a:lnTo>
                  <a:lnTo>
                    <a:pt x="4740" y="5049"/>
                  </a:lnTo>
                  <a:lnTo>
                    <a:pt x="5073" y="4882"/>
                  </a:lnTo>
                  <a:lnTo>
                    <a:pt x="5097" y="4882"/>
                  </a:lnTo>
                  <a:lnTo>
                    <a:pt x="5097" y="2977"/>
                  </a:lnTo>
                  <a:cubicBezTo>
                    <a:pt x="5097" y="1334"/>
                    <a:pt x="3763" y="0"/>
                    <a:pt x="2120"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56"/>
            <p:cNvSpPr/>
            <p:nvPr/>
          </p:nvSpPr>
          <p:spPr>
            <a:xfrm>
              <a:off x="5581788" y="3022594"/>
              <a:ext cx="150915" cy="150945"/>
            </a:xfrm>
            <a:custGeom>
              <a:rect b="b" l="l" r="r" t="t"/>
              <a:pathLst>
                <a:path extrusionOk="0" h="5050" w="5049">
                  <a:moveTo>
                    <a:pt x="310" y="1"/>
                  </a:moveTo>
                  <a:lnTo>
                    <a:pt x="0" y="263"/>
                  </a:lnTo>
                  <a:lnTo>
                    <a:pt x="0" y="2073"/>
                  </a:lnTo>
                  <a:cubicBezTo>
                    <a:pt x="0" y="3716"/>
                    <a:pt x="1334" y="5050"/>
                    <a:pt x="2977" y="5050"/>
                  </a:cubicBezTo>
                  <a:lnTo>
                    <a:pt x="4882" y="5050"/>
                  </a:lnTo>
                  <a:lnTo>
                    <a:pt x="5049" y="4740"/>
                  </a:lnTo>
                  <a:lnTo>
                    <a:pt x="50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56"/>
            <p:cNvSpPr/>
            <p:nvPr/>
          </p:nvSpPr>
          <p:spPr>
            <a:xfrm>
              <a:off x="5582475" y="3173510"/>
              <a:ext cx="150945" cy="152349"/>
            </a:xfrm>
            <a:custGeom>
              <a:rect b="b" l="l" r="r" t="t"/>
              <a:pathLst>
                <a:path extrusionOk="0" h="5097" w="5050">
                  <a:moveTo>
                    <a:pt x="2978" y="1"/>
                  </a:moveTo>
                  <a:cubicBezTo>
                    <a:pt x="1335" y="1"/>
                    <a:pt x="1" y="1334"/>
                    <a:pt x="1" y="2977"/>
                  </a:cubicBezTo>
                  <a:lnTo>
                    <a:pt x="1" y="4930"/>
                  </a:lnTo>
                  <a:lnTo>
                    <a:pt x="310" y="5097"/>
                  </a:lnTo>
                  <a:lnTo>
                    <a:pt x="5050" y="5097"/>
                  </a:lnTo>
                  <a:lnTo>
                    <a:pt x="5050" y="334"/>
                  </a:lnTo>
                  <a:lnTo>
                    <a:pt x="488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56"/>
            <p:cNvSpPr/>
            <p:nvPr/>
          </p:nvSpPr>
          <p:spPr>
            <a:xfrm>
              <a:off x="5409500" y="3001253"/>
              <a:ext cx="85456" cy="85456"/>
            </a:xfrm>
            <a:custGeom>
              <a:rect b="b" l="l" r="r" t="t"/>
              <a:pathLst>
                <a:path extrusionOk="0" h="2859" w="2859">
                  <a:moveTo>
                    <a:pt x="1358" y="1"/>
                  </a:moveTo>
                  <a:cubicBezTo>
                    <a:pt x="596" y="1"/>
                    <a:pt x="1" y="596"/>
                    <a:pt x="1" y="1334"/>
                  </a:cubicBezTo>
                  <a:lnTo>
                    <a:pt x="1" y="2858"/>
                  </a:lnTo>
                  <a:lnTo>
                    <a:pt x="2859" y="2858"/>
                  </a:lnTo>
                  <a:lnTo>
                    <a:pt x="2859"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56"/>
            <p:cNvSpPr/>
            <p:nvPr/>
          </p:nvSpPr>
          <p:spPr>
            <a:xfrm>
              <a:off x="5408813" y="3261776"/>
              <a:ext cx="84738" cy="84738"/>
            </a:xfrm>
            <a:custGeom>
              <a:rect b="b" l="l" r="r" t="t"/>
              <a:pathLst>
                <a:path extrusionOk="0" h="2835" w="2835">
                  <a:moveTo>
                    <a:pt x="0" y="1"/>
                  </a:moveTo>
                  <a:lnTo>
                    <a:pt x="0" y="1501"/>
                  </a:lnTo>
                  <a:cubicBezTo>
                    <a:pt x="0" y="2239"/>
                    <a:pt x="596" y="2835"/>
                    <a:pt x="1334" y="2835"/>
                  </a:cubicBezTo>
                  <a:lnTo>
                    <a:pt x="2834" y="2835"/>
                  </a:lnTo>
                  <a:lnTo>
                    <a:pt x="283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56"/>
            <p:cNvSpPr/>
            <p:nvPr/>
          </p:nvSpPr>
          <p:spPr>
            <a:xfrm>
              <a:off x="5669336" y="3261776"/>
              <a:ext cx="84738" cy="84738"/>
            </a:xfrm>
            <a:custGeom>
              <a:rect b="b" l="l" r="r" t="t"/>
              <a:pathLst>
                <a:path extrusionOk="0" h="2835" w="2835">
                  <a:moveTo>
                    <a:pt x="0" y="1"/>
                  </a:moveTo>
                  <a:lnTo>
                    <a:pt x="0" y="2835"/>
                  </a:lnTo>
                  <a:lnTo>
                    <a:pt x="1501" y="2835"/>
                  </a:lnTo>
                  <a:cubicBezTo>
                    <a:pt x="2215" y="2835"/>
                    <a:pt x="2810" y="2239"/>
                    <a:pt x="2834" y="1501"/>
                  </a:cubicBezTo>
                  <a:lnTo>
                    <a:pt x="283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56"/>
            <p:cNvSpPr/>
            <p:nvPr/>
          </p:nvSpPr>
          <p:spPr>
            <a:xfrm>
              <a:off x="5668619" y="3001970"/>
              <a:ext cx="85456" cy="84738"/>
            </a:xfrm>
            <a:custGeom>
              <a:rect b="b" l="l" r="r" t="t"/>
              <a:pathLst>
                <a:path extrusionOk="0" h="2835" w="2859">
                  <a:moveTo>
                    <a:pt x="0" y="0"/>
                  </a:moveTo>
                  <a:lnTo>
                    <a:pt x="0" y="2834"/>
                  </a:lnTo>
                  <a:lnTo>
                    <a:pt x="2834" y="2834"/>
                  </a:lnTo>
                  <a:lnTo>
                    <a:pt x="2858" y="1334"/>
                  </a:lnTo>
                  <a:cubicBezTo>
                    <a:pt x="2858" y="596"/>
                    <a:pt x="2263" y="0"/>
                    <a:pt x="1525"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56"/>
            <p:cNvSpPr/>
            <p:nvPr/>
          </p:nvSpPr>
          <p:spPr>
            <a:xfrm>
              <a:off x="5429437" y="3022594"/>
              <a:ext cx="303264" cy="303264"/>
            </a:xfrm>
            <a:custGeom>
              <a:rect b="b" l="l" r="r" t="t"/>
              <a:pathLst>
                <a:path extrusionOk="0" h="10146" w="10146">
                  <a:moveTo>
                    <a:pt x="4740" y="1"/>
                  </a:moveTo>
                  <a:lnTo>
                    <a:pt x="4740" y="2073"/>
                  </a:lnTo>
                  <a:cubicBezTo>
                    <a:pt x="4740" y="3502"/>
                    <a:pt x="3573" y="4692"/>
                    <a:pt x="2144" y="4740"/>
                  </a:cubicBezTo>
                  <a:lnTo>
                    <a:pt x="1" y="4740"/>
                  </a:lnTo>
                  <a:lnTo>
                    <a:pt x="1" y="5407"/>
                  </a:lnTo>
                  <a:lnTo>
                    <a:pt x="2073" y="5407"/>
                  </a:lnTo>
                  <a:cubicBezTo>
                    <a:pt x="3549" y="5407"/>
                    <a:pt x="4740" y="6598"/>
                    <a:pt x="4740" y="8074"/>
                  </a:cubicBezTo>
                  <a:lnTo>
                    <a:pt x="4740" y="10146"/>
                  </a:lnTo>
                  <a:lnTo>
                    <a:pt x="5407" y="10146"/>
                  </a:lnTo>
                  <a:lnTo>
                    <a:pt x="5407" y="8074"/>
                  </a:lnTo>
                  <a:cubicBezTo>
                    <a:pt x="5407" y="6598"/>
                    <a:pt x="6597" y="5407"/>
                    <a:pt x="8074" y="5407"/>
                  </a:cubicBezTo>
                  <a:lnTo>
                    <a:pt x="10146" y="5407"/>
                  </a:lnTo>
                  <a:lnTo>
                    <a:pt x="10146" y="4740"/>
                  </a:lnTo>
                  <a:lnTo>
                    <a:pt x="8002" y="4740"/>
                  </a:lnTo>
                  <a:cubicBezTo>
                    <a:pt x="6574" y="4692"/>
                    <a:pt x="5407" y="3549"/>
                    <a:pt x="5407" y="2073"/>
                  </a:cubicBezTo>
                  <a:lnTo>
                    <a:pt x="5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56"/>
            <p:cNvSpPr/>
            <p:nvPr/>
          </p:nvSpPr>
          <p:spPr>
            <a:xfrm>
              <a:off x="5582475" y="3022594"/>
              <a:ext cx="150945" cy="303264"/>
            </a:xfrm>
            <a:custGeom>
              <a:rect b="b" l="l" r="r" t="t"/>
              <a:pathLst>
                <a:path extrusionOk="0" h="10146" w="5050">
                  <a:moveTo>
                    <a:pt x="1" y="1"/>
                  </a:moveTo>
                  <a:lnTo>
                    <a:pt x="1" y="10146"/>
                  </a:lnTo>
                  <a:lnTo>
                    <a:pt x="310" y="10146"/>
                  </a:lnTo>
                  <a:lnTo>
                    <a:pt x="310" y="8074"/>
                  </a:lnTo>
                  <a:cubicBezTo>
                    <a:pt x="310" y="6598"/>
                    <a:pt x="1501" y="5407"/>
                    <a:pt x="2978" y="5407"/>
                  </a:cubicBezTo>
                  <a:lnTo>
                    <a:pt x="5050" y="5407"/>
                  </a:lnTo>
                  <a:lnTo>
                    <a:pt x="5050" y="4740"/>
                  </a:lnTo>
                  <a:lnTo>
                    <a:pt x="5050" y="4716"/>
                  </a:lnTo>
                  <a:lnTo>
                    <a:pt x="2906" y="4716"/>
                  </a:lnTo>
                  <a:cubicBezTo>
                    <a:pt x="1477" y="4692"/>
                    <a:pt x="310" y="3502"/>
                    <a:pt x="310" y="2073"/>
                  </a:cubicBezTo>
                  <a:lnTo>
                    <a:pt x="310"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9" name="Google Shape;3889;p56"/>
          <p:cNvGrpSpPr/>
          <p:nvPr/>
        </p:nvGrpSpPr>
        <p:grpSpPr>
          <a:xfrm>
            <a:off x="6273438" y="3069582"/>
            <a:ext cx="343826" cy="184865"/>
            <a:chOff x="6082938" y="3069582"/>
            <a:chExt cx="343826" cy="184865"/>
          </a:xfrm>
        </p:grpSpPr>
        <p:sp>
          <p:nvSpPr>
            <p:cNvPr id="3890" name="Google Shape;3890;p56"/>
            <p:cNvSpPr/>
            <p:nvPr/>
          </p:nvSpPr>
          <p:spPr>
            <a:xfrm>
              <a:off x="6161220" y="3069582"/>
              <a:ext cx="106827" cy="184391"/>
            </a:xfrm>
            <a:custGeom>
              <a:rect b="b" l="l" r="r" t="t"/>
              <a:pathLst>
                <a:path extrusionOk="0" h="6169" w="3574">
                  <a:moveTo>
                    <a:pt x="906" y="1"/>
                  </a:moveTo>
                  <a:lnTo>
                    <a:pt x="1" y="1549"/>
                  </a:lnTo>
                  <a:lnTo>
                    <a:pt x="1" y="4621"/>
                  </a:lnTo>
                  <a:lnTo>
                    <a:pt x="906" y="6169"/>
                  </a:lnTo>
                  <a:lnTo>
                    <a:pt x="2692" y="6169"/>
                  </a:lnTo>
                  <a:lnTo>
                    <a:pt x="3573" y="4621"/>
                  </a:lnTo>
                  <a:lnTo>
                    <a:pt x="3573" y="1549"/>
                  </a:lnTo>
                  <a:lnTo>
                    <a:pt x="269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56"/>
            <p:cNvSpPr/>
            <p:nvPr/>
          </p:nvSpPr>
          <p:spPr>
            <a:xfrm>
              <a:off x="6320684" y="3069582"/>
              <a:ext cx="106080" cy="184391"/>
            </a:xfrm>
            <a:custGeom>
              <a:rect b="b" l="l" r="r" t="t"/>
              <a:pathLst>
                <a:path extrusionOk="0" h="6169" w="3549">
                  <a:moveTo>
                    <a:pt x="882" y="1"/>
                  </a:moveTo>
                  <a:lnTo>
                    <a:pt x="0" y="1549"/>
                  </a:lnTo>
                  <a:lnTo>
                    <a:pt x="0" y="4621"/>
                  </a:lnTo>
                  <a:lnTo>
                    <a:pt x="882" y="6169"/>
                  </a:lnTo>
                  <a:lnTo>
                    <a:pt x="2644" y="6169"/>
                  </a:lnTo>
                  <a:lnTo>
                    <a:pt x="3549" y="4621"/>
                  </a:lnTo>
                  <a:lnTo>
                    <a:pt x="2644" y="3073"/>
                  </a:lnTo>
                  <a:lnTo>
                    <a:pt x="3549" y="1549"/>
                  </a:lnTo>
                  <a:lnTo>
                    <a:pt x="264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56"/>
            <p:cNvSpPr/>
            <p:nvPr/>
          </p:nvSpPr>
          <p:spPr>
            <a:xfrm>
              <a:off x="6161220" y="3163313"/>
              <a:ext cx="106827" cy="91135"/>
            </a:xfrm>
            <a:custGeom>
              <a:rect b="b" l="l" r="r" t="t"/>
              <a:pathLst>
                <a:path extrusionOk="0" h="3049" w="3574">
                  <a:moveTo>
                    <a:pt x="1" y="1"/>
                  </a:moveTo>
                  <a:lnTo>
                    <a:pt x="1" y="1525"/>
                  </a:lnTo>
                  <a:lnTo>
                    <a:pt x="906" y="3049"/>
                  </a:lnTo>
                  <a:lnTo>
                    <a:pt x="2692" y="3049"/>
                  </a:lnTo>
                  <a:lnTo>
                    <a:pt x="3573" y="1525"/>
                  </a:lnTo>
                  <a:lnTo>
                    <a:pt x="35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56"/>
            <p:cNvSpPr/>
            <p:nvPr/>
          </p:nvSpPr>
          <p:spPr>
            <a:xfrm>
              <a:off x="6320684" y="3162122"/>
              <a:ext cx="106080" cy="91135"/>
            </a:xfrm>
            <a:custGeom>
              <a:rect b="b" l="l" r="r" t="t"/>
              <a:pathLst>
                <a:path extrusionOk="0" h="3049" w="3549">
                  <a:moveTo>
                    <a:pt x="0" y="1"/>
                  </a:moveTo>
                  <a:lnTo>
                    <a:pt x="0" y="1525"/>
                  </a:lnTo>
                  <a:lnTo>
                    <a:pt x="882" y="3049"/>
                  </a:lnTo>
                  <a:lnTo>
                    <a:pt x="2644" y="3049"/>
                  </a:lnTo>
                  <a:lnTo>
                    <a:pt x="3549" y="1525"/>
                  </a:lnTo>
                  <a:lnTo>
                    <a:pt x="264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56"/>
            <p:cNvSpPr/>
            <p:nvPr/>
          </p:nvSpPr>
          <p:spPr>
            <a:xfrm>
              <a:off x="6082938" y="3115852"/>
              <a:ext cx="106080" cy="91135"/>
            </a:xfrm>
            <a:custGeom>
              <a:rect b="b" l="l" r="r" t="t"/>
              <a:pathLst>
                <a:path extrusionOk="0" h="3049" w="3549">
                  <a:moveTo>
                    <a:pt x="905" y="1"/>
                  </a:moveTo>
                  <a:lnTo>
                    <a:pt x="0" y="1525"/>
                  </a:lnTo>
                  <a:lnTo>
                    <a:pt x="905" y="3049"/>
                  </a:lnTo>
                  <a:lnTo>
                    <a:pt x="2644" y="3049"/>
                  </a:lnTo>
                  <a:lnTo>
                    <a:pt x="3549"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56"/>
            <p:cNvSpPr/>
            <p:nvPr/>
          </p:nvSpPr>
          <p:spPr>
            <a:xfrm>
              <a:off x="6082938" y="3162122"/>
              <a:ext cx="106080" cy="45582"/>
            </a:xfrm>
            <a:custGeom>
              <a:rect b="b" l="l" r="r" t="t"/>
              <a:pathLst>
                <a:path extrusionOk="0" h="1525" w="3549">
                  <a:moveTo>
                    <a:pt x="0" y="1"/>
                  </a:moveTo>
                  <a:lnTo>
                    <a:pt x="905" y="1525"/>
                  </a:lnTo>
                  <a:lnTo>
                    <a:pt x="2644" y="1525"/>
                  </a:lnTo>
                  <a:lnTo>
                    <a:pt x="35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56"/>
            <p:cNvSpPr/>
            <p:nvPr/>
          </p:nvSpPr>
          <p:spPr>
            <a:xfrm>
              <a:off x="6241655" y="3115852"/>
              <a:ext cx="105392" cy="91135"/>
            </a:xfrm>
            <a:custGeom>
              <a:rect b="b" l="l" r="r" t="t"/>
              <a:pathLst>
                <a:path extrusionOk="0" h="3049" w="3526">
                  <a:moveTo>
                    <a:pt x="882" y="1"/>
                  </a:moveTo>
                  <a:lnTo>
                    <a:pt x="1" y="1525"/>
                  </a:lnTo>
                  <a:lnTo>
                    <a:pt x="882" y="3049"/>
                  </a:lnTo>
                  <a:lnTo>
                    <a:pt x="2644" y="3049"/>
                  </a:lnTo>
                  <a:lnTo>
                    <a:pt x="3526"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56"/>
            <p:cNvSpPr/>
            <p:nvPr/>
          </p:nvSpPr>
          <p:spPr>
            <a:xfrm>
              <a:off x="6241655" y="3162122"/>
              <a:ext cx="105392" cy="45582"/>
            </a:xfrm>
            <a:custGeom>
              <a:rect b="b" l="l" r="r" t="t"/>
              <a:pathLst>
                <a:path extrusionOk="0" h="1525" w="3526">
                  <a:moveTo>
                    <a:pt x="1" y="1"/>
                  </a:moveTo>
                  <a:lnTo>
                    <a:pt x="882" y="1525"/>
                  </a:lnTo>
                  <a:lnTo>
                    <a:pt x="2644" y="1525"/>
                  </a:lnTo>
                  <a:lnTo>
                    <a:pt x="3526"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8" name="Google Shape;3898;p56"/>
          <p:cNvGrpSpPr/>
          <p:nvPr/>
        </p:nvGrpSpPr>
        <p:grpSpPr>
          <a:xfrm>
            <a:off x="7008816" y="2993421"/>
            <a:ext cx="343109" cy="343140"/>
            <a:chOff x="6742116" y="2993421"/>
            <a:chExt cx="343109" cy="343140"/>
          </a:xfrm>
        </p:grpSpPr>
        <p:sp>
          <p:nvSpPr>
            <p:cNvPr id="3899" name="Google Shape;3899;p56"/>
            <p:cNvSpPr/>
            <p:nvPr/>
          </p:nvSpPr>
          <p:spPr>
            <a:xfrm>
              <a:off x="6750666" y="3055354"/>
              <a:ext cx="288319" cy="271222"/>
            </a:xfrm>
            <a:custGeom>
              <a:rect b="b" l="l" r="r" t="t"/>
              <a:pathLst>
                <a:path extrusionOk="0" h="9074" w="9646">
                  <a:moveTo>
                    <a:pt x="9645" y="0"/>
                  </a:moveTo>
                  <a:lnTo>
                    <a:pt x="8097" y="1024"/>
                  </a:lnTo>
                  <a:lnTo>
                    <a:pt x="6883" y="786"/>
                  </a:lnTo>
                  <a:lnTo>
                    <a:pt x="5454" y="2168"/>
                  </a:lnTo>
                  <a:lnTo>
                    <a:pt x="4858" y="2763"/>
                  </a:lnTo>
                  <a:lnTo>
                    <a:pt x="3906" y="2453"/>
                  </a:lnTo>
                  <a:lnTo>
                    <a:pt x="2143" y="4335"/>
                  </a:lnTo>
                  <a:lnTo>
                    <a:pt x="1310" y="3811"/>
                  </a:lnTo>
                  <a:lnTo>
                    <a:pt x="0" y="5263"/>
                  </a:lnTo>
                  <a:lnTo>
                    <a:pt x="0" y="9074"/>
                  </a:lnTo>
                  <a:lnTo>
                    <a:pt x="5454" y="6287"/>
                  </a:lnTo>
                  <a:lnTo>
                    <a:pt x="9645" y="2739"/>
                  </a:lnTo>
                  <a:lnTo>
                    <a:pt x="96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56"/>
            <p:cNvSpPr/>
            <p:nvPr/>
          </p:nvSpPr>
          <p:spPr>
            <a:xfrm>
              <a:off x="6913657" y="3055354"/>
              <a:ext cx="125329" cy="187948"/>
            </a:xfrm>
            <a:custGeom>
              <a:rect b="b" l="l" r="r" t="t"/>
              <a:pathLst>
                <a:path extrusionOk="0" h="6288" w="4193">
                  <a:moveTo>
                    <a:pt x="4192" y="0"/>
                  </a:moveTo>
                  <a:lnTo>
                    <a:pt x="2644" y="977"/>
                  </a:lnTo>
                  <a:lnTo>
                    <a:pt x="1430" y="739"/>
                  </a:lnTo>
                  <a:lnTo>
                    <a:pt x="1" y="2144"/>
                  </a:lnTo>
                  <a:lnTo>
                    <a:pt x="1" y="6287"/>
                  </a:lnTo>
                  <a:lnTo>
                    <a:pt x="4192" y="2739"/>
                  </a:lnTo>
                  <a:lnTo>
                    <a:pt x="4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56"/>
            <p:cNvSpPr/>
            <p:nvPr/>
          </p:nvSpPr>
          <p:spPr>
            <a:xfrm>
              <a:off x="6750666" y="3137223"/>
              <a:ext cx="288319" cy="192910"/>
            </a:xfrm>
            <a:custGeom>
              <a:rect b="b" l="l" r="r" t="t"/>
              <a:pathLst>
                <a:path extrusionOk="0" h="6454" w="9646">
                  <a:moveTo>
                    <a:pt x="9645" y="0"/>
                  </a:moveTo>
                  <a:lnTo>
                    <a:pt x="7549" y="1524"/>
                  </a:lnTo>
                  <a:lnTo>
                    <a:pt x="6549" y="1048"/>
                  </a:lnTo>
                  <a:lnTo>
                    <a:pt x="5454" y="2286"/>
                  </a:lnTo>
                  <a:lnTo>
                    <a:pt x="5192" y="2620"/>
                  </a:lnTo>
                  <a:lnTo>
                    <a:pt x="4120" y="2096"/>
                  </a:lnTo>
                  <a:lnTo>
                    <a:pt x="2596" y="3929"/>
                  </a:lnTo>
                  <a:lnTo>
                    <a:pt x="1620" y="3572"/>
                  </a:lnTo>
                  <a:lnTo>
                    <a:pt x="0" y="5263"/>
                  </a:lnTo>
                  <a:lnTo>
                    <a:pt x="0" y="6406"/>
                  </a:lnTo>
                  <a:lnTo>
                    <a:pt x="5454" y="6406"/>
                  </a:lnTo>
                  <a:lnTo>
                    <a:pt x="9645" y="6454"/>
                  </a:lnTo>
                  <a:lnTo>
                    <a:pt x="964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56"/>
            <p:cNvSpPr/>
            <p:nvPr/>
          </p:nvSpPr>
          <p:spPr>
            <a:xfrm>
              <a:off x="6913657" y="3137223"/>
              <a:ext cx="125329" cy="192910"/>
            </a:xfrm>
            <a:custGeom>
              <a:rect b="b" l="l" r="r" t="t"/>
              <a:pathLst>
                <a:path extrusionOk="0" h="6454" w="4193">
                  <a:moveTo>
                    <a:pt x="4192" y="0"/>
                  </a:moveTo>
                  <a:lnTo>
                    <a:pt x="2096" y="1548"/>
                  </a:lnTo>
                  <a:lnTo>
                    <a:pt x="1096" y="1072"/>
                  </a:lnTo>
                  <a:lnTo>
                    <a:pt x="1" y="2334"/>
                  </a:lnTo>
                  <a:lnTo>
                    <a:pt x="1" y="6406"/>
                  </a:lnTo>
                  <a:lnTo>
                    <a:pt x="4192" y="6454"/>
                  </a:lnTo>
                  <a:lnTo>
                    <a:pt x="419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56"/>
            <p:cNvSpPr/>
            <p:nvPr/>
          </p:nvSpPr>
          <p:spPr>
            <a:xfrm>
              <a:off x="6742116" y="2993421"/>
              <a:ext cx="343107" cy="343137"/>
            </a:xfrm>
            <a:custGeom>
              <a:rect b="b" l="l" r="r" t="t"/>
              <a:pathLst>
                <a:path extrusionOk="0" h="11480" w="11479">
                  <a:moveTo>
                    <a:pt x="0" y="1"/>
                  </a:moveTo>
                  <a:lnTo>
                    <a:pt x="0" y="11479"/>
                  </a:lnTo>
                  <a:lnTo>
                    <a:pt x="11479" y="11479"/>
                  </a:lnTo>
                  <a:lnTo>
                    <a:pt x="11479" y="10288"/>
                  </a:lnTo>
                  <a:lnTo>
                    <a:pt x="10836" y="10288"/>
                  </a:lnTo>
                  <a:lnTo>
                    <a:pt x="10836" y="10836"/>
                  </a:lnTo>
                  <a:lnTo>
                    <a:pt x="691" y="10836"/>
                  </a:lnTo>
                  <a:lnTo>
                    <a:pt x="691" y="667"/>
                  </a:lnTo>
                  <a:lnTo>
                    <a:pt x="1215" y="667"/>
                  </a:lnTo>
                  <a:lnTo>
                    <a:pt x="121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56"/>
            <p:cNvSpPr/>
            <p:nvPr/>
          </p:nvSpPr>
          <p:spPr>
            <a:xfrm>
              <a:off x="6913657" y="3300215"/>
              <a:ext cx="171569" cy="36346"/>
            </a:xfrm>
            <a:custGeom>
              <a:rect b="b" l="l" r="r" t="t"/>
              <a:pathLst>
                <a:path extrusionOk="0" h="1216" w="5740">
                  <a:moveTo>
                    <a:pt x="5097" y="1"/>
                  </a:moveTo>
                  <a:lnTo>
                    <a:pt x="5097" y="524"/>
                  </a:lnTo>
                  <a:lnTo>
                    <a:pt x="1" y="524"/>
                  </a:lnTo>
                  <a:lnTo>
                    <a:pt x="1" y="1215"/>
                  </a:lnTo>
                  <a:lnTo>
                    <a:pt x="5740" y="1215"/>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5" name="Google Shape;3905;p56"/>
          <p:cNvGrpSpPr/>
          <p:nvPr/>
        </p:nvGrpSpPr>
        <p:grpSpPr>
          <a:xfrm>
            <a:off x="7794023" y="3002687"/>
            <a:ext cx="257713" cy="343827"/>
            <a:chOff x="7451123" y="3002687"/>
            <a:chExt cx="257713" cy="343827"/>
          </a:xfrm>
        </p:grpSpPr>
        <p:sp>
          <p:nvSpPr>
            <p:cNvPr id="3906" name="Google Shape;3906;p56"/>
            <p:cNvSpPr/>
            <p:nvPr/>
          </p:nvSpPr>
          <p:spPr>
            <a:xfrm>
              <a:off x="7555769" y="3256784"/>
              <a:ext cx="46987" cy="89730"/>
            </a:xfrm>
            <a:custGeom>
              <a:rect b="b" l="l" r="r" t="t"/>
              <a:pathLst>
                <a:path extrusionOk="0" h="3002" w="1572">
                  <a:moveTo>
                    <a:pt x="786" y="1"/>
                  </a:moveTo>
                  <a:cubicBezTo>
                    <a:pt x="357" y="1"/>
                    <a:pt x="0" y="358"/>
                    <a:pt x="0" y="763"/>
                  </a:cubicBezTo>
                  <a:lnTo>
                    <a:pt x="0" y="3002"/>
                  </a:lnTo>
                  <a:lnTo>
                    <a:pt x="1572" y="3002"/>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56"/>
            <p:cNvSpPr/>
            <p:nvPr/>
          </p:nvSpPr>
          <p:spPr>
            <a:xfrm>
              <a:off x="7579950" y="3256784"/>
              <a:ext cx="22806" cy="89730"/>
            </a:xfrm>
            <a:custGeom>
              <a:rect b="b" l="l" r="r" t="t"/>
              <a:pathLst>
                <a:path extrusionOk="0" h="3002" w="763">
                  <a:moveTo>
                    <a:pt x="1" y="1"/>
                  </a:moveTo>
                  <a:lnTo>
                    <a:pt x="1" y="3002"/>
                  </a:lnTo>
                  <a:lnTo>
                    <a:pt x="763" y="3002"/>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56"/>
            <p:cNvSpPr/>
            <p:nvPr/>
          </p:nvSpPr>
          <p:spPr>
            <a:xfrm>
              <a:off x="7551495"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56"/>
            <p:cNvSpPr/>
            <p:nvPr/>
          </p:nvSpPr>
          <p:spPr>
            <a:xfrm>
              <a:off x="7579263" y="3201996"/>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56"/>
            <p:cNvSpPr/>
            <p:nvPr/>
          </p:nvSpPr>
          <p:spPr>
            <a:xfrm>
              <a:off x="7455398" y="3256784"/>
              <a:ext cx="47017" cy="89730"/>
            </a:xfrm>
            <a:custGeom>
              <a:rect b="b" l="l" r="r" t="t"/>
              <a:pathLst>
                <a:path extrusionOk="0" h="3002" w="1573">
                  <a:moveTo>
                    <a:pt x="762" y="1"/>
                  </a:moveTo>
                  <a:cubicBezTo>
                    <a:pt x="358" y="1"/>
                    <a:pt x="0" y="358"/>
                    <a:pt x="0" y="763"/>
                  </a:cubicBezTo>
                  <a:lnTo>
                    <a:pt x="0" y="3002"/>
                  </a:lnTo>
                  <a:lnTo>
                    <a:pt x="1572" y="3002"/>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56"/>
            <p:cNvSpPr/>
            <p:nvPr/>
          </p:nvSpPr>
          <p:spPr>
            <a:xfrm>
              <a:off x="7479609" y="3256784"/>
              <a:ext cx="22806" cy="89730"/>
            </a:xfrm>
            <a:custGeom>
              <a:rect b="b" l="l" r="r" t="t"/>
              <a:pathLst>
                <a:path extrusionOk="0" h="3002" w="763">
                  <a:moveTo>
                    <a:pt x="0" y="1"/>
                  </a:moveTo>
                  <a:lnTo>
                    <a:pt x="0" y="3002"/>
                  </a:lnTo>
                  <a:lnTo>
                    <a:pt x="762" y="3002"/>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56"/>
            <p:cNvSpPr/>
            <p:nvPr/>
          </p:nvSpPr>
          <p:spPr>
            <a:xfrm>
              <a:off x="7451123"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56"/>
            <p:cNvSpPr/>
            <p:nvPr/>
          </p:nvSpPr>
          <p:spPr>
            <a:xfrm>
              <a:off x="7478173" y="3201996"/>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56"/>
            <p:cNvSpPr/>
            <p:nvPr/>
          </p:nvSpPr>
          <p:spPr>
            <a:xfrm>
              <a:off x="7656141" y="3256784"/>
              <a:ext cx="47704" cy="89730"/>
            </a:xfrm>
            <a:custGeom>
              <a:rect b="b" l="l" r="r" t="t"/>
              <a:pathLst>
                <a:path extrusionOk="0" h="3002" w="1596">
                  <a:moveTo>
                    <a:pt x="786" y="1"/>
                  </a:moveTo>
                  <a:cubicBezTo>
                    <a:pt x="357" y="1"/>
                    <a:pt x="0" y="358"/>
                    <a:pt x="0" y="763"/>
                  </a:cubicBezTo>
                  <a:lnTo>
                    <a:pt x="0" y="3002"/>
                  </a:lnTo>
                  <a:lnTo>
                    <a:pt x="1596" y="3002"/>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56"/>
            <p:cNvSpPr/>
            <p:nvPr/>
          </p:nvSpPr>
          <p:spPr>
            <a:xfrm>
              <a:off x="7680322" y="3256784"/>
              <a:ext cx="23523" cy="89730"/>
            </a:xfrm>
            <a:custGeom>
              <a:rect b="b" l="l" r="r" t="t"/>
              <a:pathLst>
                <a:path extrusionOk="0" h="3002" w="787">
                  <a:moveTo>
                    <a:pt x="1" y="1"/>
                  </a:moveTo>
                  <a:lnTo>
                    <a:pt x="1" y="3002"/>
                  </a:lnTo>
                  <a:lnTo>
                    <a:pt x="787" y="3002"/>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56"/>
            <p:cNvSpPr/>
            <p:nvPr/>
          </p:nvSpPr>
          <p:spPr>
            <a:xfrm>
              <a:off x="7651866" y="3201996"/>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56"/>
            <p:cNvSpPr/>
            <p:nvPr/>
          </p:nvSpPr>
          <p:spPr>
            <a:xfrm>
              <a:off x="7680322" y="3201996"/>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56"/>
            <p:cNvSpPr/>
            <p:nvPr/>
          </p:nvSpPr>
          <p:spPr>
            <a:xfrm>
              <a:off x="7555769" y="3057476"/>
              <a:ext cx="46987" cy="89730"/>
            </a:xfrm>
            <a:custGeom>
              <a:rect b="b" l="l" r="r" t="t"/>
              <a:pathLst>
                <a:path extrusionOk="0" h="3002" w="1572">
                  <a:moveTo>
                    <a:pt x="786" y="1"/>
                  </a:moveTo>
                  <a:cubicBezTo>
                    <a:pt x="357" y="1"/>
                    <a:pt x="0" y="358"/>
                    <a:pt x="0" y="763"/>
                  </a:cubicBezTo>
                  <a:lnTo>
                    <a:pt x="0" y="3001"/>
                  </a:lnTo>
                  <a:lnTo>
                    <a:pt x="1572" y="3001"/>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56"/>
            <p:cNvSpPr/>
            <p:nvPr/>
          </p:nvSpPr>
          <p:spPr>
            <a:xfrm>
              <a:off x="7579950" y="3057476"/>
              <a:ext cx="22806" cy="89730"/>
            </a:xfrm>
            <a:custGeom>
              <a:rect b="b" l="l" r="r" t="t"/>
              <a:pathLst>
                <a:path extrusionOk="0" h="3002" w="763">
                  <a:moveTo>
                    <a:pt x="1" y="1"/>
                  </a:moveTo>
                  <a:lnTo>
                    <a:pt x="1" y="3001"/>
                  </a:lnTo>
                  <a:lnTo>
                    <a:pt x="763" y="3001"/>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56"/>
            <p:cNvSpPr/>
            <p:nvPr/>
          </p:nvSpPr>
          <p:spPr>
            <a:xfrm>
              <a:off x="7551495"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56"/>
            <p:cNvSpPr/>
            <p:nvPr/>
          </p:nvSpPr>
          <p:spPr>
            <a:xfrm>
              <a:off x="7579263" y="3002687"/>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56"/>
            <p:cNvSpPr/>
            <p:nvPr/>
          </p:nvSpPr>
          <p:spPr>
            <a:xfrm>
              <a:off x="7455398" y="3057476"/>
              <a:ext cx="47017" cy="89730"/>
            </a:xfrm>
            <a:custGeom>
              <a:rect b="b" l="l" r="r" t="t"/>
              <a:pathLst>
                <a:path extrusionOk="0" h="3002" w="1573">
                  <a:moveTo>
                    <a:pt x="762" y="1"/>
                  </a:moveTo>
                  <a:cubicBezTo>
                    <a:pt x="358" y="1"/>
                    <a:pt x="0" y="358"/>
                    <a:pt x="0" y="763"/>
                  </a:cubicBezTo>
                  <a:lnTo>
                    <a:pt x="0" y="3001"/>
                  </a:lnTo>
                  <a:lnTo>
                    <a:pt x="1572" y="3001"/>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56"/>
            <p:cNvSpPr/>
            <p:nvPr/>
          </p:nvSpPr>
          <p:spPr>
            <a:xfrm>
              <a:off x="7479609" y="3057476"/>
              <a:ext cx="22806" cy="89730"/>
            </a:xfrm>
            <a:custGeom>
              <a:rect b="b" l="l" r="r" t="t"/>
              <a:pathLst>
                <a:path extrusionOk="0" h="3002" w="763">
                  <a:moveTo>
                    <a:pt x="0" y="1"/>
                  </a:moveTo>
                  <a:lnTo>
                    <a:pt x="0" y="3001"/>
                  </a:lnTo>
                  <a:lnTo>
                    <a:pt x="762" y="3001"/>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56"/>
            <p:cNvSpPr/>
            <p:nvPr/>
          </p:nvSpPr>
          <p:spPr>
            <a:xfrm>
              <a:off x="7451123"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56"/>
            <p:cNvSpPr/>
            <p:nvPr/>
          </p:nvSpPr>
          <p:spPr>
            <a:xfrm>
              <a:off x="7478173" y="3002687"/>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56"/>
            <p:cNvSpPr/>
            <p:nvPr/>
          </p:nvSpPr>
          <p:spPr>
            <a:xfrm>
              <a:off x="7656141" y="3057476"/>
              <a:ext cx="47704" cy="89730"/>
            </a:xfrm>
            <a:custGeom>
              <a:rect b="b" l="l" r="r" t="t"/>
              <a:pathLst>
                <a:path extrusionOk="0" h="3002" w="1596">
                  <a:moveTo>
                    <a:pt x="786" y="1"/>
                  </a:moveTo>
                  <a:cubicBezTo>
                    <a:pt x="357" y="1"/>
                    <a:pt x="0" y="358"/>
                    <a:pt x="0" y="763"/>
                  </a:cubicBezTo>
                  <a:lnTo>
                    <a:pt x="0" y="3001"/>
                  </a:lnTo>
                  <a:lnTo>
                    <a:pt x="1596" y="3001"/>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56"/>
            <p:cNvSpPr/>
            <p:nvPr/>
          </p:nvSpPr>
          <p:spPr>
            <a:xfrm>
              <a:off x="7680322" y="3057476"/>
              <a:ext cx="23523" cy="89730"/>
            </a:xfrm>
            <a:custGeom>
              <a:rect b="b" l="l" r="r" t="t"/>
              <a:pathLst>
                <a:path extrusionOk="0" h="3002" w="787">
                  <a:moveTo>
                    <a:pt x="1" y="1"/>
                  </a:moveTo>
                  <a:lnTo>
                    <a:pt x="1" y="3001"/>
                  </a:lnTo>
                  <a:lnTo>
                    <a:pt x="787" y="3001"/>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56"/>
            <p:cNvSpPr/>
            <p:nvPr/>
          </p:nvSpPr>
          <p:spPr>
            <a:xfrm>
              <a:off x="7651866" y="3002687"/>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56"/>
            <p:cNvSpPr/>
            <p:nvPr/>
          </p:nvSpPr>
          <p:spPr>
            <a:xfrm>
              <a:off x="7680322" y="3002687"/>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0" name="Google Shape;3930;p56"/>
          <p:cNvGrpSpPr/>
          <p:nvPr/>
        </p:nvGrpSpPr>
        <p:grpSpPr>
          <a:xfrm>
            <a:off x="7749188" y="3567852"/>
            <a:ext cx="345949" cy="344544"/>
            <a:chOff x="7406288" y="3567852"/>
            <a:chExt cx="345949" cy="344544"/>
          </a:xfrm>
        </p:grpSpPr>
        <p:sp>
          <p:nvSpPr>
            <p:cNvPr id="3931" name="Google Shape;3931;p56"/>
            <p:cNvSpPr/>
            <p:nvPr/>
          </p:nvSpPr>
          <p:spPr>
            <a:xfrm>
              <a:off x="7502385" y="3816988"/>
              <a:ext cx="171569" cy="95409"/>
            </a:xfrm>
            <a:custGeom>
              <a:rect b="b" l="l" r="r" t="t"/>
              <a:pathLst>
                <a:path extrusionOk="0" h="3192" w="5740">
                  <a:moveTo>
                    <a:pt x="4501" y="1"/>
                  </a:moveTo>
                  <a:cubicBezTo>
                    <a:pt x="3953" y="382"/>
                    <a:pt x="3310" y="620"/>
                    <a:pt x="2596" y="620"/>
                  </a:cubicBezTo>
                  <a:cubicBezTo>
                    <a:pt x="2120" y="620"/>
                    <a:pt x="1691" y="549"/>
                    <a:pt x="1310" y="358"/>
                  </a:cubicBezTo>
                  <a:lnTo>
                    <a:pt x="24" y="1144"/>
                  </a:lnTo>
                  <a:lnTo>
                    <a:pt x="0" y="2597"/>
                  </a:lnTo>
                  <a:cubicBezTo>
                    <a:pt x="786" y="2978"/>
                    <a:pt x="1643" y="3192"/>
                    <a:pt x="2572" y="3192"/>
                  </a:cubicBezTo>
                  <a:cubicBezTo>
                    <a:pt x="3763" y="3192"/>
                    <a:pt x="4834" y="2835"/>
                    <a:pt x="5739" y="2239"/>
                  </a:cubicBezTo>
                  <a:lnTo>
                    <a:pt x="450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56"/>
            <p:cNvSpPr/>
            <p:nvPr/>
          </p:nvSpPr>
          <p:spPr>
            <a:xfrm>
              <a:off x="7579263" y="3816988"/>
              <a:ext cx="94692" cy="95409"/>
            </a:xfrm>
            <a:custGeom>
              <a:rect b="b" l="l" r="r" t="t"/>
              <a:pathLst>
                <a:path extrusionOk="0" h="3192" w="3168">
                  <a:moveTo>
                    <a:pt x="1905" y="1"/>
                  </a:moveTo>
                  <a:cubicBezTo>
                    <a:pt x="1358" y="382"/>
                    <a:pt x="715" y="620"/>
                    <a:pt x="0" y="620"/>
                  </a:cubicBezTo>
                  <a:lnTo>
                    <a:pt x="0" y="3192"/>
                  </a:lnTo>
                  <a:cubicBezTo>
                    <a:pt x="1191" y="3192"/>
                    <a:pt x="2262" y="2835"/>
                    <a:pt x="3167" y="2239"/>
                  </a:cubicBezTo>
                  <a:lnTo>
                    <a:pt x="1905"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56"/>
            <p:cNvSpPr/>
            <p:nvPr/>
          </p:nvSpPr>
          <p:spPr>
            <a:xfrm>
              <a:off x="7636921" y="3728721"/>
              <a:ext cx="115316" cy="154501"/>
            </a:xfrm>
            <a:custGeom>
              <a:rect b="b" l="l" r="r" t="t"/>
              <a:pathLst>
                <a:path extrusionOk="0" h="5169" w="3858">
                  <a:moveTo>
                    <a:pt x="1238" y="1"/>
                  </a:moveTo>
                  <a:cubicBezTo>
                    <a:pt x="1238" y="120"/>
                    <a:pt x="1286" y="239"/>
                    <a:pt x="1286" y="358"/>
                  </a:cubicBezTo>
                  <a:cubicBezTo>
                    <a:pt x="1286" y="1406"/>
                    <a:pt x="762" y="2358"/>
                    <a:pt x="0" y="2930"/>
                  </a:cubicBezTo>
                  <a:lnTo>
                    <a:pt x="24" y="4406"/>
                  </a:lnTo>
                  <a:lnTo>
                    <a:pt x="1286" y="5169"/>
                  </a:lnTo>
                  <a:cubicBezTo>
                    <a:pt x="2834" y="4121"/>
                    <a:pt x="3858" y="2358"/>
                    <a:pt x="3858" y="358"/>
                  </a:cubicBezTo>
                  <a:cubicBezTo>
                    <a:pt x="3834" y="287"/>
                    <a:pt x="3834" y="168"/>
                    <a:pt x="3810" y="48"/>
                  </a:cubicBezTo>
                  <a:lnTo>
                    <a:pt x="123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56"/>
            <p:cNvSpPr/>
            <p:nvPr/>
          </p:nvSpPr>
          <p:spPr>
            <a:xfrm>
              <a:off x="7406975" y="3719485"/>
              <a:ext cx="134565" cy="175126"/>
            </a:xfrm>
            <a:custGeom>
              <a:rect b="b" l="l" r="r" t="t"/>
              <a:pathLst>
                <a:path extrusionOk="0" h="5859" w="4502">
                  <a:moveTo>
                    <a:pt x="1287" y="0"/>
                  </a:moveTo>
                  <a:lnTo>
                    <a:pt x="1" y="1072"/>
                  </a:lnTo>
                  <a:cubicBezTo>
                    <a:pt x="120" y="3168"/>
                    <a:pt x="1406" y="4954"/>
                    <a:pt x="3192" y="5859"/>
                  </a:cubicBezTo>
                  <a:lnTo>
                    <a:pt x="3216" y="4406"/>
                  </a:lnTo>
                  <a:lnTo>
                    <a:pt x="4502" y="3644"/>
                  </a:lnTo>
                  <a:cubicBezTo>
                    <a:pt x="3454" y="3215"/>
                    <a:pt x="2716" y="2263"/>
                    <a:pt x="2597" y="1096"/>
                  </a:cubicBezTo>
                  <a:lnTo>
                    <a:pt x="1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56"/>
            <p:cNvSpPr/>
            <p:nvPr/>
          </p:nvSpPr>
          <p:spPr>
            <a:xfrm>
              <a:off x="7616984" y="3586354"/>
              <a:ext cx="134565" cy="165172"/>
            </a:xfrm>
            <a:custGeom>
              <a:rect b="b" l="l" r="r" t="t"/>
              <a:pathLst>
                <a:path extrusionOk="0" h="5526" w="4502">
                  <a:moveTo>
                    <a:pt x="1310" y="1"/>
                  </a:moveTo>
                  <a:lnTo>
                    <a:pt x="0" y="2239"/>
                  </a:lnTo>
                  <a:cubicBezTo>
                    <a:pt x="1048" y="2692"/>
                    <a:pt x="1786" y="3645"/>
                    <a:pt x="1905" y="4811"/>
                  </a:cubicBezTo>
                  <a:lnTo>
                    <a:pt x="3215" y="5526"/>
                  </a:lnTo>
                  <a:lnTo>
                    <a:pt x="4501" y="4811"/>
                  </a:lnTo>
                  <a:cubicBezTo>
                    <a:pt x="4382" y="2692"/>
                    <a:pt x="3096" y="906"/>
                    <a:pt x="131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56"/>
            <p:cNvSpPr/>
            <p:nvPr/>
          </p:nvSpPr>
          <p:spPr>
            <a:xfrm>
              <a:off x="7483853" y="3568570"/>
              <a:ext cx="172316" cy="95409"/>
            </a:xfrm>
            <a:custGeom>
              <a:rect b="b" l="l" r="r" t="t"/>
              <a:pathLst>
                <a:path extrusionOk="0" h="3192" w="5765">
                  <a:moveTo>
                    <a:pt x="3192" y="1"/>
                  </a:moveTo>
                  <a:cubicBezTo>
                    <a:pt x="2001" y="1"/>
                    <a:pt x="930" y="358"/>
                    <a:pt x="1" y="953"/>
                  </a:cubicBezTo>
                  <a:lnTo>
                    <a:pt x="1287" y="3192"/>
                  </a:lnTo>
                  <a:cubicBezTo>
                    <a:pt x="1811" y="2811"/>
                    <a:pt x="2478" y="2573"/>
                    <a:pt x="3192" y="2573"/>
                  </a:cubicBezTo>
                  <a:cubicBezTo>
                    <a:pt x="3668" y="2573"/>
                    <a:pt x="4073" y="2668"/>
                    <a:pt x="4454" y="2834"/>
                  </a:cubicBezTo>
                  <a:lnTo>
                    <a:pt x="5740" y="2072"/>
                  </a:lnTo>
                  <a:lnTo>
                    <a:pt x="5764" y="596"/>
                  </a:lnTo>
                  <a:cubicBezTo>
                    <a:pt x="5002" y="215"/>
                    <a:pt x="4097" y="1"/>
                    <a:pt x="319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56"/>
            <p:cNvSpPr/>
            <p:nvPr/>
          </p:nvSpPr>
          <p:spPr>
            <a:xfrm>
              <a:off x="7579263" y="3567852"/>
              <a:ext cx="76907" cy="84738"/>
            </a:xfrm>
            <a:custGeom>
              <a:rect b="b" l="l" r="r" t="t"/>
              <a:pathLst>
                <a:path extrusionOk="0" h="2835" w="2573">
                  <a:moveTo>
                    <a:pt x="0" y="1"/>
                  </a:moveTo>
                  <a:lnTo>
                    <a:pt x="0" y="2573"/>
                  </a:lnTo>
                  <a:cubicBezTo>
                    <a:pt x="476" y="2573"/>
                    <a:pt x="881" y="2644"/>
                    <a:pt x="1262" y="2835"/>
                  </a:cubicBezTo>
                  <a:lnTo>
                    <a:pt x="2548" y="2096"/>
                  </a:lnTo>
                  <a:lnTo>
                    <a:pt x="2572" y="620"/>
                  </a:lnTo>
                  <a:cubicBezTo>
                    <a:pt x="1810" y="239"/>
                    <a:pt x="953" y="25"/>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56"/>
            <p:cNvSpPr/>
            <p:nvPr/>
          </p:nvSpPr>
          <p:spPr>
            <a:xfrm>
              <a:off x="7406288" y="3598460"/>
              <a:ext cx="116033" cy="153784"/>
            </a:xfrm>
            <a:custGeom>
              <a:rect b="b" l="l" r="r" t="t"/>
              <a:pathLst>
                <a:path extrusionOk="0" h="5145" w="3882">
                  <a:moveTo>
                    <a:pt x="2596" y="1"/>
                  </a:moveTo>
                  <a:cubicBezTo>
                    <a:pt x="1048" y="1025"/>
                    <a:pt x="0" y="2787"/>
                    <a:pt x="0" y="4787"/>
                  </a:cubicBezTo>
                  <a:lnTo>
                    <a:pt x="0" y="5145"/>
                  </a:lnTo>
                  <a:lnTo>
                    <a:pt x="1286" y="4430"/>
                  </a:lnTo>
                  <a:lnTo>
                    <a:pt x="2620" y="5145"/>
                  </a:lnTo>
                  <a:cubicBezTo>
                    <a:pt x="2620" y="5026"/>
                    <a:pt x="2596" y="4907"/>
                    <a:pt x="2596" y="4787"/>
                  </a:cubicBezTo>
                  <a:cubicBezTo>
                    <a:pt x="2596" y="3740"/>
                    <a:pt x="3096" y="2787"/>
                    <a:pt x="3882" y="2216"/>
                  </a:cubicBezTo>
                  <a:lnTo>
                    <a:pt x="3834" y="739"/>
                  </a:lnTo>
                  <a:lnTo>
                    <a:pt x="259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56"/>
            <p:cNvSpPr/>
            <p:nvPr/>
          </p:nvSpPr>
          <p:spPr>
            <a:xfrm>
              <a:off x="7478173" y="3639051"/>
              <a:ext cx="202893" cy="202893"/>
            </a:xfrm>
            <a:custGeom>
              <a:rect b="b" l="l" r="r" t="t"/>
              <a:pathLst>
                <a:path extrusionOk="0" h="6788" w="6788">
                  <a:moveTo>
                    <a:pt x="3406" y="0"/>
                  </a:moveTo>
                  <a:cubicBezTo>
                    <a:pt x="1525" y="0"/>
                    <a:pt x="0" y="1524"/>
                    <a:pt x="0" y="3382"/>
                  </a:cubicBezTo>
                  <a:cubicBezTo>
                    <a:pt x="0" y="5263"/>
                    <a:pt x="1525" y="6787"/>
                    <a:pt x="3406" y="6787"/>
                  </a:cubicBezTo>
                  <a:cubicBezTo>
                    <a:pt x="5263" y="6787"/>
                    <a:pt x="6788" y="5263"/>
                    <a:pt x="6788" y="3382"/>
                  </a:cubicBezTo>
                  <a:cubicBezTo>
                    <a:pt x="6788" y="1524"/>
                    <a:pt x="5263" y="0"/>
                    <a:pt x="3406"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56"/>
            <p:cNvSpPr/>
            <p:nvPr/>
          </p:nvSpPr>
          <p:spPr>
            <a:xfrm>
              <a:off x="7579950" y="3638333"/>
              <a:ext cx="101118" cy="203611"/>
            </a:xfrm>
            <a:custGeom>
              <a:rect b="b" l="l" r="r" t="t"/>
              <a:pathLst>
                <a:path extrusionOk="0" h="6812" w="3383">
                  <a:moveTo>
                    <a:pt x="1" y="0"/>
                  </a:moveTo>
                  <a:lnTo>
                    <a:pt x="1" y="6811"/>
                  </a:lnTo>
                  <a:cubicBezTo>
                    <a:pt x="1882" y="6811"/>
                    <a:pt x="3383" y="5287"/>
                    <a:pt x="3383" y="3430"/>
                  </a:cubicBezTo>
                  <a:cubicBezTo>
                    <a:pt x="3383" y="1548"/>
                    <a:pt x="1882" y="24"/>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1" name="Google Shape;3941;p56"/>
          <p:cNvGrpSpPr/>
          <p:nvPr/>
        </p:nvGrpSpPr>
        <p:grpSpPr>
          <a:xfrm>
            <a:off x="7008816" y="3575683"/>
            <a:ext cx="343109" cy="344545"/>
            <a:chOff x="6742116" y="3575683"/>
            <a:chExt cx="343109" cy="344545"/>
          </a:xfrm>
        </p:grpSpPr>
        <p:sp>
          <p:nvSpPr>
            <p:cNvPr id="3942" name="Google Shape;3942;p56"/>
            <p:cNvSpPr/>
            <p:nvPr/>
          </p:nvSpPr>
          <p:spPr>
            <a:xfrm>
              <a:off x="6967041" y="3708814"/>
              <a:ext cx="118185" cy="77594"/>
            </a:xfrm>
            <a:custGeom>
              <a:rect b="b" l="l" r="r" t="t"/>
              <a:pathLst>
                <a:path extrusionOk="0" h="2596" w="3954">
                  <a:moveTo>
                    <a:pt x="1096" y="0"/>
                  </a:moveTo>
                  <a:lnTo>
                    <a:pt x="1" y="1310"/>
                  </a:lnTo>
                  <a:lnTo>
                    <a:pt x="1096" y="2596"/>
                  </a:lnTo>
                  <a:lnTo>
                    <a:pt x="3954" y="2596"/>
                  </a:lnTo>
                  <a:lnTo>
                    <a:pt x="395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56"/>
            <p:cNvSpPr/>
            <p:nvPr/>
          </p:nvSpPr>
          <p:spPr>
            <a:xfrm>
              <a:off x="6967758" y="3748658"/>
              <a:ext cx="117468" cy="39186"/>
            </a:xfrm>
            <a:custGeom>
              <a:rect b="b" l="l" r="r" t="t"/>
              <a:pathLst>
                <a:path extrusionOk="0" h="1311" w="3930">
                  <a:moveTo>
                    <a:pt x="1" y="1"/>
                  </a:moveTo>
                  <a:lnTo>
                    <a:pt x="1120" y="1310"/>
                  </a:lnTo>
                  <a:lnTo>
                    <a:pt x="3930" y="1310"/>
                  </a:lnTo>
                  <a:lnTo>
                    <a:pt x="39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56"/>
            <p:cNvSpPr/>
            <p:nvPr/>
          </p:nvSpPr>
          <p:spPr>
            <a:xfrm>
              <a:off x="6742116" y="3607726"/>
              <a:ext cx="118185" cy="78312"/>
            </a:xfrm>
            <a:custGeom>
              <a:rect b="b" l="l" r="r" t="t"/>
              <a:pathLst>
                <a:path extrusionOk="0" h="2620" w="3954">
                  <a:moveTo>
                    <a:pt x="0" y="0"/>
                  </a:moveTo>
                  <a:lnTo>
                    <a:pt x="0" y="2620"/>
                  </a:lnTo>
                  <a:lnTo>
                    <a:pt x="2858" y="2620"/>
                  </a:lnTo>
                  <a:lnTo>
                    <a:pt x="3954" y="1310"/>
                  </a:lnTo>
                  <a:lnTo>
                    <a:pt x="2858"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56"/>
            <p:cNvSpPr/>
            <p:nvPr/>
          </p:nvSpPr>
          <p:spPr>
            <a:xfrm>
              <a:off x="6742116" y="3648287"/>
              <a:ext cx="117468" cy="38468"/>
            </a:xfrm>
            <a:custGeom>
              <a:rect b="b" l="l" r="r" t="t"/>
              <a:pathLst>
                <a:path extrusionOk="0" h="1287" w="3930">
                  <a:moveTo>
                    <a:pt x="0" y="1"/>
                  </a:moveTo>
                  <a:lnTo>
                    <a:pt x="0" y="1287"/>
                  </a:lnTo>
                  <a:lnTo>
                    <a:pt x="2834" y="1287"/>
                  </a:lnTo>
                  <a:lnTo>
                    <a:pt x="3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56"/>
            <p:cNvSpPr/>
            <p:nvPr/>
          </p:nvSpPr>
          <p:spPr>
            <a:xfrm>
              <a:off x="6742116" y="3809156"/>
              <a:ext cx="118185" cy="78342"/>
            </a:xfrm>
            <a:custGeom>
              <a:rect b="b" l="l" r="r" t="t"/>
              <a:pathLst>
                <a:path extrusionOk="0" h="2621" w="3954">
                  <a:moveTo>
                    <a:pt x="0" y="1"/>
                  </a:moveTo>
                  <a:lnTo>
                    <a:pt x="0" y="2620"/>
                  </a:lnTo>
                  <a:lnTo>
                    <a:pt x="2858" y="2620"/>
                  </a:lnTo>
                  <a:lnTo>
                    <a:pt x="3954" y="1311"/>
                  </a:lnTo>
                  <a:lnTo>
                    <a:pt x="285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56"/>
            <p:cNvSpPr/>
            <p:nvPr/>
          </p:nvSpPr>
          <p:spPr>
            <a:xfrm>
              <a:off x="6742116" y="3849030"/>
              <a:ext cx="117468" cy="39186"/>
            </a:xfrm>
            <a:custGeom>
              <a:rect b="b" l="l" r="r" t="t"/>
              <a:pathLst>
                <a:path extrusionOk="0" h="1311" w="3930">
                  <a:moveTo>
                    <a:pt x="0" y="0"/>
                  </a:moveTo>
                  <a:lnTo>
                    <a:pt x="0" y="1310"/>
                  </a:lnTo>
                  <a:lnTo>
                    <a:pt x="2834" y="1310"/>
                  </a:lnTo>
                  <a:lnTo>
                    <a:pt x="3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56"/>
            <p:cNvSpPr/>
            <p:nvPr/>
          </p:nvSpPr>
          <p:spPr>
            <a:xfrm>
              <a:off x="6903703" y="3770030"/>
              <a:ext cx="20654" cy="56970"/>
            </a:xfrm>
            <a:custGeom>
              <a:rect b="b" l="l" r="r" t="t"/>
              <a:pathLst>
                <a:path extrusionOk="0" h="1906" w="691">
                  <a:moveTo>
                    <a:pt x="0" y="0"/>
                  </a:moveTo>
                  <a:lnTo>
                    <a:pt x="0"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56"/>
            <p:cNvSpPr/>
            <p:nvPr/>
          </p:nvSpPr>
          <p:spPr>
            <a:xfrm>
              <a:off x="6903703" y="3575683"/>
              <a:ext cx="20654" cy="49857"/>
            </a:xfrm>
            <a:custGeom>
              <a:rect b="b" l="l" r="r" t="t"/>
              <a:pathLst>
                <a:path extrusionOk="0" h="1668" w="691">
                  <a:moveTo>
                    <a:pt x="0" y="1"/>
                  </a:moveTo>
                  <a:lnTo>
                    <a:pt x="0"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56"/>
            <p:cNvSpPr/>
            <p:nvPr/>
          </p:nvSpPr>
          <p:spPr>
            <a:xfrm>
              <a:off x="6903703" y="3669658"/>
              <a:ext cx="20654" cy="56970"/>
            </a:xfrm>
            <a:custGeom>
              <a:rect b="b" l="l" r="r" t="t"/>
              <a:pathLst>
                <a:path extrusionOk="0" h="1906" w="691">
                  <a:moveTo>
                    <a:pt x="0" y="0"/>
                  </a:moveTo>
                  <a:lnTo>
                    <a:pt x="0"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56"/>
            <p:cNvSpPr/>
            <p:nvPr/>
          </p:nvSpPr>
          <p:spPr>
            <a:xfrm>
              <a:off x="6903703" y="3870371"/>
              <a:ext cx="20654" cy="49857"/>
            </a:xfrm>
            <a:custGeom>
              <a:rect b="b" l="l" r="r" t="t"/>
              <a:pathLst>
                <a:path extrusionOk="0" h="1668" w="691">
                  <a:moveTo>
                    <a:pt x="0" y="1"/>
                  </a:moveTo>
                  <a:lnTo>
                    <a:pt x="0"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56"/>
            <p:cNvSpPr/>
            <p:nvPr/>
          </p:nvSpPr>
          <p:spPr>
            <a:xfrm>
              <a:off x="6881645" y="3614839"/>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56"/>
            <p:cNvSpPr/>
            <p:nvPr/>
          </p:nvSpPr>
          <p:spPr>
            <a:xfrm>
              <a:off x="6881645" y="3646882"/>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56"/>
            <p:cNvSpPr/>
            <p:nvPr/>
          </p:nvSpPr>
          <p:spPr>
            <a:xfrm>
              <a:off x="6881645" y="3715929"/>
              <a:ext cx="64084" cy="64084"/>
            </a:xfrm>
            <a:custGeom>
              <a:rect b="b" l="l" r="r" t="t"/>
              <a:pathLst>
                <a:path extrusionOk="0" h="2144" w="2144">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56"/>
            <p:cNvSpPr/>
            <p:nvPr/>
          </p:nvSpPr>
          <p:spPr>
            <a:xfrm>
              <a:off x="6881645" y="3748658"/>
              <a:ext cx="64084" cy="32072"/>
            </a:xfrm>
            <a:custGeom>
              <a:rect b="b" l="l" r="r" t="t"/>
              <a:pathLst>
                <a:path extrusionOk="0" h="1073" w="2144">
                  <a:moveTo>
                    <a:pt x="0" y="1"/>
                  </a:moveTo>
                  <a:cubicBezTo>
                    <a:pt x="0" y="596"/>
                    <a:pt x="476" y="1072"/>
                    <a:pt x="1072" y="1072"/>
                  </a:cubicBezTo>
                  <a:cubicBezTo>
                    <a:pt x="1667" y="1072"/>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56"/>
            <p:cNvSpPr/>
            <p:nvPr/>
          </p:nvSpPr>
          <p:spPr>
            <a:xfrm>
              <a:off x="6881645" y="3816988"/>
              <a:ext cx="64084" cy="64114"/>
            </a:xfrm>
            <a:custGeom>
              <a:rect b="b" l="l" r="r" t="t"/>
              <a:pathLst>
                <a:path extrusionOk="0" h="2145" w="2144">
                  <a:moveTo>
                    <a:pt x="1072" y="1"/>
                  </a:moveTo>
                  <a:cubicBezTo>
                    <a:pt x="476" y="1"/>
                    <a:pt x="0" y="477"/>
                    <a:pt x="0" y="1072"/>
                  </a:cubicBezTo>
                  <a:cubicBezTo>
                    <a:pt x="0" y="1668"/>
                    <a:pt x="476" y="2144"/>
                    <a:pt x="1072" y="2144"/>
                  </a:cubicBezTo>
                  <a:cubicBezTo>
                    <a:pt x="1667" y="2120"/>
                    <a:pt x="2143" y="1644"/>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56"/>
            <p:cNvSpPr/>
            <p:nvPr/>
          </p:nvSpPr>
          <p:spPr>
            <a:xfrm>
              <a:off x="6881645" y="3849030"/>
              <a:ext cx="64084" cy="32072"/>
            </a:xfrm>
            <a:custGeom>
              <a:rect b="b" l="l" r="r" t="t"/>
              <a:pathLst>
                <a:path extrusionOk="0" h="1073"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8" name="Google Shape;3958;p56"/>
          <p:cNvGrpSpPr/>
          <p:nvPr/>
        </p:nvGrpSpPr>
        <p:grpSpPr>
          <a:xfrm>
            <a:off x="6273438" y="3579240"/>
            <a:ext cx="343826" cy="344544"/>
            <a:chOff x="6082938" y="3579240"/>
            <a:chExt cx="343826" cy="344544"/>
          </a:xfrm>
        </p:grpSpPr>
        <p:sp>
          <p:nvSpPr>
            <p:cNvPr id="3959" name="Google Shape;3959;p56"/>
            <p:cNvSpPr/>
            <p:nvPr/>
          </p:nvSpPr>
          <p:spPr>
            <a:xfrm>
              <a:off x="6175478" y="3579240"/>
              <a:ext cx="64084" cy="128168"/>
            </a:xfrm>
            <a:custGeom>
              <a:rect b="b" l="l" r="r" t="t"/>
              <a:pathLst>
                <a:path extrusionOk="0" h="4288" w="2144">
                  <a:moveTo>
                    <a:pt x="334" y="1"/>
                  </a:moveTo>
                  <a:lnTo>
                    <a:pt x="0" y="1858"/>
                  </a:lnTo>
                  <a:lnTo>
                    <a:pt x="334" y="2454"/>
                  </a:lnTo>
                  <a:lnTo>
                    <a:pt x="1072" y="3740"/>
                  </a:lnTo>
                  <a:lnTo>
                    <a:pt x="1882" y="4287"/>
                  </a:lnTo>
                  <a:lnTo>
                    <a:pt x="2144" y="2454"/>
                  </a:lnTo>
                  <a:lnTo>
                    <a:pt x="1882" y="1858"/>
                  </a:lnTo>
                  <a:lnTo>
                    <a:pt x="33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56"/>
            <p:cNvSpPr/>
            <p:nvPr/>
          </p:nvSpPr>
          <p:spPr>
            <a:xfrm>
              <a:off x="6230984" y="3633342"/>
              <a:ext cx="195780" cy="82616"/>
            </a:xfrm>
            <a:custGeom>
              <a:rect b="b" l="l" r="r" t="t"/>
              <a:pathLst>
                <a:path extrusionOk="0" h="2764" w="6550">
                  <a:moveTo>
                    <a:pt x="25" y="1"/>
                  </a:moveTo>
                  <a:lnTo>
                    <a:pt x="25" y="2454"/>
                  </a:lnTo>
                  <a:lnTo>
                    <a:pt x="1" y="2454"/>
                  </a:lnTo>
                  <a:lnTo>
                    <a:pt x="3263" y="2763"/>
                  </a:lnTo>
                  <a:lnTo>
                    <a:pt x="5597" y="2454"/>
                  </a:lnTo>
                  <a:lnTo>
                    <a:pt x="6550" y="1239"/>
                  </a:lnTo>
                  <a:lnTo>
                    <a:pt x="559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56"/>
            <p:cNvSpPr/>
            <p:nvPr/>
          </p:nvSpPr>
          <p:spPr>
            <a:xfrm>
              <a:off x="6082938" y="3579240"/>
              <a:ext cx="101805" cy="84738"/>
            </a:xfrm>
            <a:custGeom>
              <a:rect b="b" l="l" r="r" t="t"/>
              <a:pathLst>
                <a:path extrusionOk="0" h="2835" w="3406">
                  <a:moveTo>
                    <a:pt x="0" y="1"/>
                  </a:moveTo>
                  <a:lnTo>
                    <a:pt x="0" y="2430"/>
                  </a:lnTo>
                  <a:lnTo>
                    <a:pt x="1691" y="2835"/>
                  </a:lnTo>
                  <a:lnTo>
                    <a:pt x="3406" y="2430"/>
                  </a:lnTo>
                  <a:lnTo>
                    <a:pt x="34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56"/>
            <p:cNvSpPr/>
            <p:nvPr/>
          </p:nvSpPr>
          <p:spPr>
            <a:xfrm>
              <a:off x="6175478" y="3651844"/>
              <a:ext cx="64084" cy="128168"/>
            </a:xfrm>
            <a:custGeom>
              <a:rect b="b" l="l" r="r" t="t"/>
              <a:pathLst>
                <a:path extrusionOk="0" h="4288" w="2144">
                  <a:moveTo>
                    <a:pt x="334" y="1"/>
                  </a:moveTo>
                  <a:lnTo>
                    <a:pt x="0" y="1835"/>
                  </a:lnTo>
                  <a:lnTo>
                    <a:pt x="334" y="2430"/>
                  </a:lnTo>
                  <a:lnTo>
                    <a:pt x="1072" y="3716"/>
                  </a:lnTo>
                  <a:lnTo>
                    <a:pt x="1882" y="4287"/>
                  </a:lnTo>
                  <a:lnTo>
                    <a:pt x="2144" y="2430"/>
                  </a:lnTo>
                  <a:lnTo>
                    <a:pt x="1882" y="1835"/>
                  </a:lnTo>
                  <a:lnTo>
                    <a:pt x="3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56"/>
            <p:cNvSpPr/>
            <p:nvPr/>
          </p:nvSpPr>
          <p:spPr>
            <a:xfrm>
              <a:off x="6230984" y="3705945"/>
              <a:ext cx="195780" cy="81899"/>
            </a:xfrm>
            <a:custGeom>
              <a:rect b="b" l="l" r="r" t="t"/>
              <a:pathLst>
                <a:path extrusionOk="0" h="2740" w="6550">
                  <a:moveTo>
                    <a:pt x="25" y="1"/>
                  </a:moveTo>
                  <a:lnTo>
                    <a:pt x="25" y="2430"/>
                  </a:lnTo>
                  <a:lnTo>
                    <a:pt x="1" y="2430"/>
                  </a:lnTo>
                  <a:lnTo>
                    <a:pt x="3263" y="2739"/>
                  </a:lnTo>
                  <a:lnTo>
                    <a:pt x="5597" y="2430"/>
                  </a:lnTo>
                  <a:lnTo>
                    <a:pt x="6550" y="1215"/>
                  </a:lnTo>
                  <a:lnTo>
                    <a:pt x="559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56"/>
            <p:cNvSpPr/>
            <p:nvPr/>
          </p:nvSpPr>
          <p:spPr>
            <a:xfrm>
              <a:off x="6082938" y="3651844"/>
              <a:ext cx="101805" cy="84021"/>
            </a:xfrm>
            <a:custGeom>
              <a:rect b="b" l="l" r="r" t="t"/>
              <a:pathLst>
                <a:path extrusionOk="0" h="2811" w="3406">
                  <a:moveTo>
                    <a:pt x="0" y="1"/>
                  </a:moveTo>
                  <a:lnTo>
                    <a:pt x="0" y="2406"/>
                  </a:lnTo>
                  <a:lnTo>
                    <a:pt x="1691" y="2811"/>
                  </a:lnTo>
                  <a:lnTo>
                    <a:pt x="3406" y="2406"/>
                  </a:lnTo>
                  <a:lnTo>
                    <a:pt x="340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56"/>
            <p:cNvSpPr/>
            <p:nvPr/>
          </p:nvSpPr>
          <p:spPr>
            <a:xfrm>
              <a:off x="6175478" y="3723760"/>
              <a:ext cx="64084" cy="128138"/>
            </a:xfrm>
            <a:custGeom>
              <a:rect b="b" l="l" r="r" t="t"/>
              <a:pathLst>
                <a:path extrusionOk="0" h="4287" w="2144">
                  <a:moveTo>
                    <a:pt x="334" y="0"/>
                  </a:moveTo>
                  <a:lnTo>
                    <a:pt x="0" y="1834"/>
                  </a:lnTo>
                  <a:lnTo>
                    <a:pt x="334" y="2429"/>
                  </a:lnTo>
                  <a:lnTo>
                    <a:pt x="1072" y="3715"/>
                  </a:lnTo>
                  <a:lnTo>
                    <a:pt x="1882" y="4287"/>
                  </a:lnTo>
                  <a:lnTo>
                    <a:pt x="2144" y="2429"/>
                  </a:lnTo>
                  <a:lnTo>
                    <a:pt x="1882" y="1834"/>
                  </a:lnTo>
                  <a:lnTo>
                    <a:pt x="33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56"/>
            <p:cNvSpPr/>
            <p:nvPr/>
          </p:nvSpPr>
          <p:spPr>
            <a:xfrm>
              <a:off x="6230984" y="3777861"/>
              <a:ext cx="195780" cy="81869"/>
            </a:xfrm>
            <a:custGeom>
              <a:rect b="b" l="l" r="r" t="t"/>
              <a:pathLst>
                <a:path extrusionOk="0" h="2739" w="6550">
                  <a:moveTo>
                    <a:pt x="25" y="0"/>
                  </a:moveTo>
                  <a:lnTo>
                    <a:pt x="25" y="2453"/>
                  </a:lnTo>
                  <a:lnTo>
                    <a:pt x="1" y="2453"/>
                  </a:lnTo>
                  <a:lnTo>
                    <a:pt x="3263" y="2739"/>
                  </a:lnTo>
                  <a:lnTo>
                    <a:pt x="5597" y="2453"/>
                  </a:lnTo>
                  <a:lnTo>
                    <a:pt x="6550" y="1215"/>
                  </a:lnTo>
                  <a:lnTo>
                    <a:pt x="559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56"/>
            <p:cNvSpPr/>
            <p:nvPr/>
          </p:nvSpPr>
          <p:spPr>
            <a:xfrm>
              <a:off x="6082938" y="3723760"/>
              <a:ext cx="101805" cy="84738"/>
            </a:xfrm>
            <a:custGeom>
              <a:rect b="b" l="l" r="r" t="t"/>
              <a:pathLst>
                <a:path extrusionOk="0" h="2835" w="3406">
                  <a:moveTo>
                    <a:pt x="0" y="0"/>
                  </a:moveTo>
                  <a:lnTo>
                    <a:pt x="0" y="2405"/>
                  </a:lnTo>
                  <a:lnTo>
                    <a:pt x="1691" y="2834"/>
                  </a:lnTo>
                  <a:lnTo>
                    <a:pt x="3406" y="2405"/>
                  </a:lnTo>
                  <a:lnTo>
                    <a:pt x="340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56"/>
            <p:cNvSpPr/>
            <p:nvPr/>
          </p:nvSpPr>
          <p:spPr>
            <a:xfrm>
              <a:off x="6175478" y="3795646"/>
              <a:ext cx="64084" cy="128138"/>
            </a:xfrm>
            <a:custGeom>
              <a:rect b="b" l="l" r="r" t="t"/>
              <a:pathLst>
                <a:path extrusionOk="0" h="4287" w="2144">
                  <a:moveTo>
                    <a:pt x="334" y="0"/>
                  </a:moveTo>
                  <a:lnTo>
                    <a:pt x="0" y="1858"/>
                  </a:lnTo>
                  <a:lnTo>
                    <a:pt x="334" y="2453"/>
                  </a:lnTo>
                  <a:lnTo>
                    <a:pt x="1882" y="4287"/>
                  </a:lnTo>
                  <a:lnTo>
                    <a:pt x="2144" y="2453"/>
                  </a:lnTo>
                  <a:lnTo>
                    <a:pt x="1882" y="1858"/>
                  </a:lnTo>
                  <a:lnTo>
                    <a:pt x="3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56"/>
            <p:cNvSpPr/>
            <p:nvPr/>
          </p:nvSpPr>
          <p:spPr>
            <a:xfrm>
              <a:off x="6230984" y="3849747"/>
              <a:ext cx="195780" cy="73350"/>
            </a:xfrm>
            <a:custGeom>
              <a:rect b="b" l="l" r="r" t="t"/>
              <a:pathLst>
                <a:path extrusionOk="0" h="2454" w="6550">
                  <a:moveTo>
                    <a:pt x="1" y="0"/>
                  </a:moveTo>
                  <a:lnTo>
                    <a:pt x="1" y="2453"/>
                  </a:lnTo>
                  <a:lnTo>
                    <a:pt x="5597" y="2453"/>
                  </a:lnTo>
                  <a:lnTo>
                    <a:pt x="6550" y="1239"/>
                  </a:lnTo>
                  <a:lnTo>
                    <a:pt x="559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56"/>
            <p:cNvSpPr/>
            <p:nvPr/>
          </p:nvSpPr>
          <p:spPr>
            <a:xfrm>
              <a:off x="6082938" y="3795646"/>
              <a:ext cx="102523" cy="73350"/>
            </a:xfrm>
            <a:custGeom>
              <a:rect b="b" l="l" r="r" t="t"/>
              <a:pathLst>
                <a:path extrusionOk="0" h="2454" w="3430">
                  <a:moveTo>
                    <a:pt x="0" y="0"/>
                  </a:moveTo>
                  <a:lnTo>
                    <a:pt x="0" y="2453"/>
                  </a:lnTo>
                  <a:lnTo>
                    <a:pt x="3430" y="2453"/>
                  </a:lnTo>
                  <a:lnTo>
                    <a:pt x="343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1" name="Google Shape;3971;p56"/>
          <p:cNvGrpSpPr/>
          <p:nvPr/>
        </p:nvGrpSpPr>
        <p:grpSpPr>
          <a:xfrm>
            <a:off x="5552286" y="3567852"/>
            <a:ext cx="286885" cy="344545"/>
            <a:chOff x="5437986" y="3567852"/>
            <a:chExt cx="286885" cy="344545"/>
          </a:xfrm>
        </p:grpSpPr>
        <p:sp>
          <p:nvSpPr>
            <p:cNvPr id="3972" name="Google Shape;3972;p56"/>
            <p:cNvSpPr/>
            <p:nvPr/>
          </p:nvSpPr>
          <p:spPr>
            <a:xfrm>
              <a:off x="5473585" y="3717333"/>
              <a:ext cx="229944" cy="47017"/>
            </a:xfrm>
            <a:custGeom>
              <a:rect b="b" l="l" r="r" t="t"/>
              <a:pathLst>
                <a:path extrusionOk="0" h="1573" w="7693">
                  <a:moveTo>
                    <a:pt x="0" y="1"/>
                  </a:moveTo>
                  <a:lnTo>
                    <a:pt x="0" y="1573"/>
                  </a:lnTo>
                  <a:lnTo>
                    <a:pt x="7692" y="1573"/>
                  </a:lnTo>
                  <a:lnTo>
                    <a:pt x="76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56"/>
            <p:cNvSpPr/>
            <p:nvPr/>
          </p:nvSpPr>
          <p:spPr>
            <a:xfrm>
              <a:off x="5473585" y="3740827"/>
              <a:ext cx="229944" cy="22806"/>
            </a:xfrm>
            <a:custGeom>
              <a:rect b="b" l="l" r="r" t="t"/>
              <a:pathLst>
                <a:path extrusionOk="0" h="763" w="7693">
                  <a:moveTo>
                    <a:pt x="0" y="1"/>
                  </a:moveTo>
                  <a:lnTo>
                    <a:pt x="0" y="763"/>
                  </a:lnTo>
                  <a:lnTo>
                    <a:pt x="7692" y="763"/>
                  </a:lnTo>
                  <a:lnTo>
                    <a:pt x="7692"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56"/>
            <p:cNvSpPr/>
            <p:nvPr/>
          </p:nvSpPr>
          <p:spPr>
            <a:xfrm>
              <a:off x="5473585" y="3820544"/>
              <a:ext cx="251285" cy="47017"/>
            </a:xfrm>
            <a:custGeom>
              <a:rect b="b" l="l" r="r" t="t"/>
              <a:pathLst>
                <a:path extrusionOk="0" h="1573" w="8407">
                  <a:moveTo>
                    <a:pt x="0" y="1"/>
                  </a:moveTo>
                  <a:lnTo>
                    <a:pt x="0" y="1573"/>
                  </a:lnTo>
                  <a:lnTo>
                    <a:pt x="8407" y="1573"/>
                  </a:lnTo>
                  <a:lnTo>
                    <a:pt x="840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56"/>
            <p:cNvSpPr/>
            <p:nvPr/>
          </p:nvSpPr>
          <p:spPr>
            <a:xfrm>
              <a:off x="5473585" y="3844038"/>
              <a:ext cx="251285" cy="22806"/>
            </a:xfrm>
            <a:custGeom>
              <a:rect b="b" l="l" r="r" t="t"/>
              <a:pathLst>
                <a:path extrusionOk="0" h="763" w="8407">
                  <a:moveTo>
                    <a:pt x="0" y="1"/>
                  </a:moveTo>
                  <a:lnTo>
                    <a:pt x="0" y="763"/>
                  </a:lnTo>
                  <a:lnTo>
                    <a:pt x="8407" y="763"/>
                  </a:lnTo>
                  <a:lnTo>
                    <a:pt x="840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56"/>
            <p:cNvSpPr/>
            <p:nvPr/>
          </p:nvSpPr>
          <p:spPr>
            <a:xfrm>
              <a:off x="5474990" y="3613405"/>
              <a:ext cx="207885" cy="47017"/>
            </a:xfrm>
            <a:custGeom>
              <a:rect b="b" l="l" r="r" t="t"/>
              <a:pathLst>
                <a:path extrusionOk="0" h="1573" w="6955">
                  <a:moveTo>
                    <a:pt x="1" y="1"/>
                  </a:moveTo>
                  <a:lnTo>
                    <a:pt x="1" y="1573"/>
                  </a:lnTo>
                  <a:lnTo>
                    <a:pt x="6955" y="1573"/>
                  </a:lnTo>
                  <a:lnTo>
                    <a:pt x="695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56"/>
            <p:cNvSpPr/>
            <p:nvPr/>
          </p:nvSpPr>
          <p:spPr>
            <a:xfrm>
              <a:off x="5474990" y="3637616"/>
              <a:ext cx="207885" cy="22806"/>
            </a:xfrm>
            <a:custGeom>
              <a:rect b="b" l="l" r="r" t="t"/>
              <a:pathLst>
                <a:path extrusionOk="0" h="763" w="6955">
                  <a:moveTo>
                    <a:pt x="1" y="1"/>
                  </a:moveTo>
                  <a:lnTo>
                    <a:pt x="1" y="763"/>
                  </a:lnTo>
                  <a:lnTo>
                    <a:pt x="6955" y="763"/>
                  </a:lnTo>
                  <a:lnTo>
                    <a:pt x="695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56"/>
            <p:cNvSpPr/>
            <p:nvPr/>
          </p:nvSpPr>
          <p:spPr>
            <a:xfrm>
              <a:off x="5437986" y="3567852"/>
              <a:ext cx="35629" cy="20684"/>
            </a:xfrm>
            <a:custGeom>
              <a:rect b="b" l="l" r="r" t="t"/>
              <a:pathLst>
                <a:path extrusionOk="0" h="692" w="1192">
                  <a:moveTo>
                    <a:pt x="1" y="1"/>
                  </a:moveTo>
                  <a:lnTo>
                    <a:pt x="1" y="691"/>
                  </a:lnTo>
                  <a:lnTo>
                    <a:pt x="1191" y="691"/>
                  </a:lnTo>
                  <a:lnTo>
                    <a:pt x="83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56"/>
            <p:cNvSpPr/>
            <p:nvPr/>
          </p:nvSpPr>
          <p:spPr>
            <a:xfrm>
              <a:off x="5439420" y="3609161"/>
              <a:ext cx="35599" cy="19937"/>
            </a:xfrm>
            <a:custGeom>
              <a:rect b="b" l="l" r="r" t="t"/>
              <a:pathLst>
                <a:path extrusionOk="0" h="667" w="1191">
                  <a:moveTo>
                    <a:pt x="0" y="0"/>
                  </a:moveTo>
                  <a:lnTo>
                    <a:pt x="0" y="667"/>
                  </a:lnTo>
                  <a:lnTo>
                    <a:pt x="1191" y="667"/>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56"/>
            <p:cNvSpPr/>
            <p:nvPr/>
          </p:nvSpPr>
          <p:spPr>
            <a:xfrm>
              <a:off x="5439420" y="3649004"/>
              <a:ext cx="35599" cy="20684"/>
            </a:xfrm>
            <a:custGeom>
              <a:rect b="b" l="l" r="r" t="t"/>
              <a:pathLst>
                <a:path extrusionOk="0" h="692" w="1191">
                  <a:moveTo>
                    <a:pt x="0" y="1"/>
                  </a:moveTo>
                  <a:lnTo>
                    <a:pt x="0" y="691"/>
                  </a:lnTo>
                  <a:lnTo>
                    <a:pt x="1191" y="691"/>
                  </a:lnTo>
                  <a:lnTo>
                    <a:pt x="119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56"/>
            <p:cNvSpPr/>
            <p:nvPr/>
          </p:nvSpPr>
          <p:spPr>
            <a:xfrm>
              <a:off x="5439420" y="3689595"/>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56"/>
            <p:cNvSpPr/>
            <p:nvPr/>
          </p:nvSpPr>
          <p:spPr>
            <a:xfrm>
              <a:off x="5439420" y="3730873"/>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56"/>
            <p:cNvSpPr/>
            <p:nvPr/>
          </p:nvSpPr>
          <p:spPr>
            <a:xfrm>
              <a:off x="5439420" y="3740827"/>
              <a:ext cx="35599" cy="9296"/>
            </a:xfrm>
            <a:custGeom>
              <a:rect b="b" l="l" r="r" t="t"/>
              <a:pathLst>
                <a:path extrusionOk="0" h="311" w="1191">
                  <a:moveTo>
                    <a:pt x="0" y="1"/>
                  </a:moveTo>
                  <a:lnTo>
                    <a:pt x="0" y="310"/>
                  </a:lnTo>
                  <a:lnTo>
                    <a:pt x="1191" y="310"/>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56"/>
            <p:cNvSpPr/>
            <p:nvPr/>
          </p:nvSpPr>
          <p:spPr>
            <a:xfrm>
              <a:off x="5439420" y="3770717"/>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56"/>
            <p:cNvSpPr/>
            <p:nvPr/>
          </p:nvSpPr>
          <p:spPr>
            <a:xfrm>
              <a:off x="5439420" y="3810591"/>
              <a:ext cx="35599" cy="20684"/>
            </a:xfrm>
            <a:custGeom>
              <a:rect b="b" l="l" r="r" t="t"/>
              <a:pathLst>
                <a:path extrusionOk="0" h="692" w="1191">
                  <a:moveTo>
                    <a:pt x="0" y="0"/>
                  </a:moveTo>
                  <a:lnTo>
                    <a:pt x="0" y="691"/>
                  </a:lnTo>
                  <a:lnTo>
                    <a:pt x="1191"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56"/>
            <p:cNvSpPr/>
            <p:nvPr/>
          </p:nvSpPr>
          <p:spPr>
            <a:xfrm>
              <a:off x="5439420" y="3851869"/>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56"/>
            <p:cNvSpPr/>
            <p:nvPr/>
          </p:nvSpPr>
          <p:spPr>
            <a:xfrm>
              <a:off x="5439420" y="3891743"/>
              <a:ext cx="35599" cy="20654"/>
            </a:xfrm>
            <a:custGeom>
              <a:rect b="b" l="l" r="r" t="t"/>
              <a:pathLst>
                <a:path extrusionOk="0" h="691" w="1191">
                  <a:moveTo>
                    <a:pt x="0" y="0"/>
                  </a:moveTo>
                  <a:lnTo>
                    <a:pt x="0" y="691"/>
                  </a:lnTo>
                  <a:lnTo>
                    <a:pt x="834"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56"/>
            <p:cNvSpPr/>
            <p:nvPr/>
          </p:nvSpPr>
          <p:spPr>
            <a:xfrm>
              <a:off x="5464319" y="3568570"/>
              <a:ext cx="19967" cy="343825"/>
            </a:xfrm>
            <a:custGeom>
              <a:rect b="b" l="l" r="r" t="t"/>
              <a:pathLst>
                <a:path extrusionOk="0" h="11503" w="668">
                  <a:moveTo>
                    <a:pt x="1" y="1"/>
                  </a:moveTo>
                  <a:lnTo>
                    <a:pt x="1" y="11503"/>
                  </a:lnTo>
                  <a:lnTo>
                    <a:pt x="668" y="11503"/>
                  </a:lnTo>
                  <a:lnTo>
                    <a:pt x="6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56"/>
            <p:cNvSpPr/>
            <p:nvPr/>
          </p:nvSpPr>
          <p:spPr>
            <a:xfrm>
              <a:off x="5464319" y="3740827"/>
              <a:ext cx="19967" cy="171569"/>
            </a:xfrm>
            <a:custGeom>
              <a:rect b="b" l="l" r="r" t="t"/>
              <a:pathLst>
                <a:path extrusionOk="0" h="5740" w="668">
                  <a:moveTo>
                    <a:pt x="1" y="1"/>
                  </a:moveTo>
                  <a:lnTo>
                    <a:pt x="1" y="5740"/>
                  </a:lnTo>
                  <a:lnTo>
                    <a:pt x="668" y="5740"/>
                  </a:lnTo>
                  <a:lnTo>
                    <a:pt x="668"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0" name="Google Shape;3990;p56"/>
          <p:cNvGrpSpPr/>
          <p:nvPr/>
        </p:nvGrpSpPr>
        <p:grpSpPr>
          <a:xfrm>
            <a:off x="4782742" y="3605573"/>
            <a:ext cx="344543" cy="284765"/>
            <a:chOff x="4744642" y="3605573"/>
            <a:chExt cx="344543" cy="284765"/>
          </a:xfrm>
        </p:grpSpPr>
        <p:sp>
          <p:nvSpPr>
            <p:cNvPr id="3991" name="Google Shape;3991;p56"/>
            <p:cNvSpPr/>
            <p:nvPr/>
          </p:nvSpPr>
          <p:spPr>
            <a:xfrm>
              <a:off x="4980237" y="3713059"/>
              <a:ext cx="64114" cy="168729"/>
            </a:xfrm>
            <a:custGeom>
              <a:rect b="b" l="l" r="r" t="t"/>
              <a:pathLst>
                <a:path extrusionOk="0" h="5645" w="2145">
                  <a:moveTo>
                    <a:pt x="1073" y="1"/>
                  </a:moveTo>
                  <a:lnTo>
                    <a:pt x="1" y="977"/>
                  </a:lnTo>
                  <a:lnTo>
                    <a:pt x="1" y="5645"/>
                  </a:lnTo>
                  <a:lnTo>
                    <a:pt x="2144" y="5645"/>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56"/>
            <p:cNvSpPr/>
            <p:nvPr/>
          </p:nvSpPr>
          <p:spPr>
            <a:xfrm>
              <a:off x="4884857" y="3732279"/>
              <a:ext cx="64114" cy="148822"/>
            </a:xfrm>
            <a:custGeom>
              <a:rect b="b" l="l" r="r" t="t"/>
              <a:pathLst>
                <a:path extrusionOk="0" h="4979" w="2145">
                  <a:moveTo>
                    <a:pt x="1073" y="1"/>
                  </a:moveTo>
                  <a:lnTo>
                    <a:pt x="1" y="1001"/>
                  </a:lnTo>
                  <a:lnTo>
                    <a:pt x="1" y="4978"/>
                  </a:lnTo>
                  <a:lnTo>
                    <a:pt x="2144" y="4978"/>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56"/>
            <p:cNvSpPr/>
            <p:nvPr/>
          </p:nvSpPr>
          <p:spPr>
            <a:xfrm>
              <a:off x="4790195" y="3752932"/>
              <a:ext cx="64084" cy="128168"/>
            </a:xfrm>
            <a:custGeom>
              <a:rect b="b" l="l" r="r" t="t"/>
              <a:pathLst>
                <a:path extrusionOk="0" h="4288" w="2144">
                  <a:moveTo>
                    <a:pt x="1072" y="1"/>
                  </a:moveTo>
                  <a:lnTo>
                    <a:pt x="1" y="977"/>
                  </a:lnTo>
                  <a:lnTo>
                    <a:pt x="1" y="4287"/>
                  </a:lnTo>
                  <a:lnTo>
                    <a:pt x="2144" y="4287"/>
                  </a:lnTo>
                  <a:lnTo>
                    <a:pt x="2144" y="977"/>
                  </a:lnTo>
                  <a:lnTo>
                    <a:pt x="107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56"/>
            <p:cNvSpPr/>
            <p:nvPr/>
          </p:nvSpPr>
          <p:spPr>
            <a:xfrm>
              <a:off x="4790195" y="3699548"/>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56"/>
            <p:cNvSpPr/>
            <p:nvPr/>
          </p:nvSpPr>
          <p:spPr>
            <a:xfrm>
              <a:off x="4790195" y="3646164"/>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56"/>
            <p:cNvSpPr/>
            <p:nvPr/>
          </p:nvSpPr>
          <p:spPr>
            <a:xfrm>
              <a:off x="4822237" y="3646164"/>
              <a:ext cx="32042" cy="56970"/>
            </a:xfrm>
            <a:custGeom>
              <a:rect b="b" l="l" r="r" t="t"/>
              <a:pathLst>
                <a:path extrusionOk="0" h="1906" w="1072">
                  <a:moveTo>
                    <a:pt x="0" y="0"/>
                  </a:moveTo>
                  <a:lnTo>
                    <a:pt x="0" y="929"/>
                  </a:lnTo>
                  <a:lnTo>
                    <a:pt x="1072" y="1906"/>
                  </a:lnTo>
                  <a:lnTo>
                    <a:pt x="1072" y="977"/>
                  </a:lnTo>
                  <a:lnTo>
                    <a:pt x="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56"/>
            <p:cNvSpPr/>
            <p:nvPr/>
          </p:nvSpPr>
          <p:spPr>
            <a:xfrm>
              <a:off x="4820802" y="3699548"/>
              <a:ext cx="32072" cy="56970"/>
            </a:xfrm>
            <a:custGeom>
              <a:rect b="b" l="l" r="r" t="t"/>
              <a:pathLst>
                <a:path extrusionOk="0" h="1906" w="1073">
                  <a:moveTo>
                    <a:pt x="1" y="0"/>
                  </a:moveTo>
                  <a:lnTo>
                    <a:pt x="1" y="929"/>
                  </a:lnTo>
                  <a:lnTo>
                    <a:pt x="1072" y="1906"/>
                  </a:lnTo>
                  <a:lnTo>
                    <a:pt x="1072" y="977"/>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56"/>
            <p:cNvSpPr/>
            <p:nvPr/>
          </p:nvSpPr>
          <p:spPr>
            <a:xfrm>
              <a:off x="4820802" y="3752932"/>
              <a:ext cx="32072" cy="128168"/>
            </a:xfrm>
            <a:custGeom>
              <a:rect b="b" l="l" r="r" t="t"/>
              <a:pathLst>
                <a:path extrusionOk="0" h="4288" w="1073">
                  <a:moveTo>
                    <a:pt x="1" y="1"/>
                  </a:moveTo>
                  <a:lnTo>
                    <a:pt x="1" y="4287"/>
                  </a:lnTo>
                  <a:lnTo>
                    <a:pt x="1072" y="4287"/>
                  </a:lnTo>
                  <a:lnTo>
                    <a:pt x="1072" y="97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56"/>
            <p:cNvSpPr/>
            <p:nvPr/>
          </p:nvSpPr>
          <p:spPr>
            <a:xfrm>
              <a:off x="4884857" y="3678895"/>
              <a:ext cx="64114" cy="56970"/>
            </a:xfrm>
            <a:custGeom>
              <a:rect b="b" l="l" r="r" t="t"/>
              <a:pathLst>
                <a:path extrusionOk="0" h="1906" w="2145">
                  <a:moveTo>
                    <a:pt x="1073" y="1"/>
                  </a:moveTo>
                  <a:lnTo>
                    <a:pt x="1" y="1001"/>
                  </a:lnTo>
                  <a:lnTo>
                    <a:pt x="1" y="1906"/>
                  </a:lnTo>
                  <a:lnTo>
                    <a:pt x="1073" y="930"/>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56"/>
            <p:cNvSpPr/>
            <p:nvPr/>
          </p:nvSpPr>
          <p:spPr>
            <a:xfrm>
              <a:off x="4884857" y="3625511"/>
              <a:ext cx="64114" cy="56970"/>
            </a:xfrm>
            <a:custGeom>
              <a:rect b="b" l="l" r="r" t="t"/>
              <a:pathLst>
                <a:path extrusionOk="0" h="1906" w="2145">
                  <a:moveTo>
                    <a:pt x="1073" y="1"/>
                  </a:moveTo>
                  <a:lnTo>
                    <a:pt x="1" y="1001"/>
                  </a:lnTo>
                  <a:lnTo>
                    <a:pt x="1" y="1906"/>
                  </a:lnTo>
                  <a:lnTo>
                    <a:pt x="1073" y="929"/>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56"/>
            <p:cNvSpPr/>
            <p:nvPr/>
          </p:nvSpPr>
          <p:spPr>
            <a:xfrm>
              <a:off x="4916899" y="3625511"/>
              <a:ext cx="32072" cy="56970"/>
            </a:xfrm>
            <a:custGeom>
              <a:rect b="b" l="l" r="r" t="t"/>
              <a:pathLst>
                <a:path extrusionOk="0" h="1906" w="1073">
                  <a:moveTo>
                    <a:pt x="1" y="1"/>
                  </a:moveTo>
                  <a:lnTo>
                    <a:pt x="1" y="929"/>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56"/>
            <p:cNvSpPr/>
            <p:nvPr/>
          </p:nvSpPr>
          <p:spPr>
            <a:xfrm>
              <a:off x="4916899" y="3678895"/>
              <a:ext cx="32072" cy="56970"/>
            </a:xfrm>
            <a:custGeom>
              <a:rect b="b" l="l" r="r" t="t"/>
              <a:pathLst>
                <a:path extrusionOk="0" h="1906" w="1073">
                  <a:moveTo>
                    <a:pt x="1" y="1"/>
                  </a:moveTo>
                  <a:lnTo>
                    <a:pt x="1" y="930"/>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56"/>
            <p:cNvSpPr/>
            <p:nvPr/>
          </p:nvSpPr>
          <p:spPr>
            <a:xfrm>
              <a:off x="4916899" y="3732279"/>
              <a:ext cx="32072" cy="148822"/>
            </a:xfrm>
            <a:custGeom>
              <a:rect b="b" l="l" r="r" t="t"/>
              <a:pathLst>
                <a:path extrusionOk="0" h="4979" w="1073">
                  <a:moveTo>
                    <a:pt x="1" y="1"/>
                  </a:moveTo>
                  <a:lnTo>
                    <a:pt x="1" y="4978"/>
                  </a:lnTo>
                  <a:lnTo>
                    <a:pt x="1072" y="4978"/>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56"/>
            <p:cNvSpPr/>
            <p:nvPr/>
          </p:nvSpPr>
          <p:spPr>
            <a:xfrm>
              <a:off x="4980237" y="3659675"/>
              <a:ext cx="64114" cy="56970"/>
            </a:xfrm>
            <a:custGeom>
              <a:rect b="b" l="l" r="r" t="t"/>
              <a:pathLst>
                <a:path extrusionOk="0" h="1906" w="2145">
                  <a:moveTo>
                    <a:pt x="1073" y="1"/>
                  </a:moveTo>
                  <a:lnTo>
                    <a:pt x="1" y="977"/>
                  </a:lnTo>
                  <a:lnTo>
                    <a:pt x="1" y="1906"/>
                  </a:lnTo>
                  <a:lnTo>
                    <a:pt x="1073" y="930"/>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56"/>
            <p:cNvSpPr/>
            <p:nvPr/>
          </p:nvSpPr>
          <p:spPr>
            <a:xfrm>
              <a:off x="4980237" y="3605573"/>
              <a:ext cx="64114" cy="57000"/>
            </a:xfrm>
            <a:custGeom>
              <a:rect b="b" l="l" r="r" t="t"/>
              <a:pathLst>
                <a:path extrusionOk="0" h="1907" w="2145">
                  <a:moveTo>
                    <a:pt x="1073" y="1"/>
                  </a:moveTo>
                  <a:lnTo>
                    <a:pt x="1" y="977"/>
                  </a:lnTo>
                  <a:lnTo>
                    <a:pt x="1" y="1906"/>
                  </a:lnTo>
                  <a:lnTo>
                    <a:pt x="1073" y="906"/>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56"/>
            <p:cNvSpPr/>
            <p:nvPr/>
          </p:nvSpPr>
          <p:spPr>
            <a:xfrm>
              <a:off x="5012279" y="3713059"/>
              <a:ext cx="32072" cy="168729"/>
            </a:xfrm>
            <a:custGeom>
              <a:rect b="b" l="l" r="r" t="t"/>
              <a:pathLst>
                <a:path extrusionOk="0" h="5645" w="1073">
                  <a:moveTo>
                    <a:pt x="1" y="1"/>
                  </a:moveTo>
                  <a:lnTo>
                    <a:pt x="1" y="5645"/>
                  </a:lnTo>
                  <a:lnTo>
                    <a:pt x="1072" y="5645"/>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56"/>
            <p:cNvSpPr/>
            <p:nvPr/>
          </p:nvSpPr>
          <p:spPr>
            <a:xfrm>
              <a:off x="4744642" y="3869684"/>
              <a:ext cx="343107" cy="20654"/>
            </a:xfrm>
            <a:custGeom>
              <a:rect b="b" l="l" r="r" t="t"/>
              <a:pathLst>
                <a:path extrusionOk="0" h="691" w="11479">
                  <a:moveTo>
                    <a:pt x="0" y="0"/>
                  </a:moveTo>
                  <a:lnTo>
                    <a:pt x="0" y="691"/>
                  </a:lnTo>
                  <a:lnTo>
                    <a:pt x="11479" y="691"/>
                  </a:lnTo>
                  <a:lnTo>
                    <a:pt x="1147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56"/>
            <p:cNvSpPr/>
            <p:nvPr/>
          </p:nvSpPr>
          <p:spPr>
            <a:xfrm>
              <a:off x="4916899" y="3869684"/>
              <a:ext cx="172286" cy="20654"/>
            </a:xfrm>
            <a:custGeom>
              <a:rect b="b" l="l" r="r" t="t"/>
              <a:pathLst>
                <a:path extrusionOk="0" h="691" w="5764">
                  <a:moveTo>
                    <a:pt x="1" y="0"/>
                  </a:moveTo>
                  <a:lnTo>
                    <a:pt x="1" y="691"/>
                  </a:lnTo>
                  <a:lnTo>
                    <a:pt x="5764" y="691"/>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56"/>
            <p:cNvSpPr/>
            <p:nvPr/>
          </p:nvSpPr>
          <p:spPr>
            <a:xfrm>
              <a:off x="5012279" y="3605573"/>
              <a:ext cx="32072" cy="57000"/>
            </a:xfrm>
            <a:custGeom>
              <a:rect b="b" l="l" r="r" t="t"/>
              <a:pathLst>
                <a:path extrusionOk="0" h="1907" w="1073">
                  <a:moveTo>
                    <a:pt x="1" y="1"/>
                  </a:moveTo>
                  <a:lnTo>
                    <a:pt x="1" y="906"/>
                  </a:lnTo>
                  <a:lnTo>
                    <a:pt x="1072" y="1906"/>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56"/>
            <p:cNvSpPr/>
            <p:nvPr/>
          </p:nvSpPr>
          <p:spPr>
            <a:xfrm>
              <a:off x="5012279" y="3658988"/>
              <a:ext cx="32072" cy="56970"/>
            </a:xfrm>
            <a:custGeom>
              <a:rect b="b" l="l" r="r" t="t"/>
              <a:pathLst>
                <a:path extrusionOk="0" h="1906" w="1073">
                  <a:moveTo>
                    <a:pt x="1" y="0"/>
                  </a:moveTo>
                  <a:lnTo>
                    <a:pt x="1" y="905"/>
                  </a:lnTo>
                  <a:lnTo>
                    <a:pt x="1072" y="1905"/>
                  </a:lnTo>
                  <a:lnTo>
                    <a:pt x="1072" y="976"/>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1" name="Google Shape;4011;p56"/>
          <p:cNvGrpSpPr/>
          <p:nvPr/>
        </p:nvGrpSpPr>
        <p:grpSpPr>
          <a:xfrm>
            <a:off x="4038814" y="3589941"/>
            <a:ext cx="343827" cy="294000"/>
            <a:chOff x="4076914" y="3589941"/>
            <a:chExt cx="343827" cy="294000"/>
          </a:xfrm>
        </p:grpSpPr>
        <p:sp>
          <p:nvSpPr>
            <p:cNvPr id="4012" name="Google Shape;4012;p56"/>
            <p:cNvSpPr/>
            <p:nvPr/>
          </p:nvSpPr>
          <p:spPr>
            <a:xfrm>
              <a:off x="4108956" y="3698114"/>
              <a:ext cx="73350" cy="99683"/>
            </a:xfrm>
            <a:custGeom>
              <a:rect b="b" l="l" r="r" t="t"/>
              <a:pathLst>
                <a:path extrusionOk="0" h="3335" w="2454">
                  <a:moveTo>
                    <a:pt x="1905" y="1"/>
                  </a:moveTo>
                  <a:lnTo>
                    <a:pt x="0" y="2978"/>
                  </a:lnTo>
                  <a:lnTo>
                    <a:pt x="548" y="3335"/>
                  </a:lnTo>
                  <a:lnTo>
                    <a:pt x="2453" y="358"/>
                  </a:lnTo>
                  <a:lnTo>
                    <a:pt x="190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56"/>
            <p:cNvSpPr/>
            <p:nvPr/>
          </p:nvSpPr>
          <p:spPr>
            <a:xfrm>
              <a:off x="4205053" y="3695992"/>
              <a:ext cx="67641" cy="74755"/>
            </a:xfrm>
            <a:custGeom>
              <a:rect b="b" l="l" r="r" t="t"/>
              <a:pathLst>
                <a:path extrusionOk="0" h="2501" w="2263">
                  <a:moveTo>
                    <a:pt x="500" y="0"/>
                  </a:moveTo>
                  <a:lnTo>
                    <a:pt x="0" y="453"/>
                  </a:lnTo>
                  <a:lnTo>
                    <a:pt x="1477" y="2167"/>
                  </a:lnTo>
                  <a:lnTo>
                    <a:pt x="1739" y="2501"/>
                  </a:lnTo>
                  <a:lnTo>
                    <a:pt x="2263" y="2048"/>
                  </a:lnTo>
                  <a:lnTo>
                    <a:pt x="1477" y="1143"/>
                  </a:lnTo>
                  <a:lnTo>
                    <a:pt x="50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56"/>
            <p:cNvSpPr/>
            <p:nvPr/>
          </p:nvSpPr>
          <p:spPr>
            <a:xfrm>
              <a:off x="4249171" y="3730156"/>
              <a:ext cx="23523" cy="40591"/>
            </a:xfrm>
            <a:custGeom>
              <a:rect b="b" l="l" r="r" t="t"/>
              <a:pathLst>
                <a:path extrusionOk="0" h="1358" w="787">
                  <a:moveTo>
                    <a:pt x="1" y="0"/>
                  </a:moveTo>
                  <a:lnTo>
                    <a:pt x="1" y="1024"/>
                  </a:lnTo>
                  <a:lnTo>
                    <a:pt x="263" y="1358"/>
                  </a:lnTo>
                  <a:lnTo>
                    <a:pt x="787" y="905"/>
                  </a:lnTo>
                  <a:lnTo>
                    <a:pt x="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56"/>
            <p:cNvSpPr/>
            <p:nvPr/>
          </p:nvSpPr>
          <p:spPr>
            <a:xfrm>
              <a:off x="4284053" y="3667506"/>
              <a:ext cx="75472" cy="98966"/>
            </a:xfrm>
            <a:custGeom>
              <a:rect b="b" l="l" r="r" t="t"/>
              <a:pathLst>
                <a:path extrusionOk="0" h="3311" w="2525">
                  <a:moveTo>
                    <a:pt x="1953" y="1"/>
                  </a:moveTo>
                  <a:lnTo>
                    <a:pt x="1" y="2954"/>
                  </a:lnTo>
                  <a:lnTo>
                    <a:pt x="572" y="3311"/>
                  </a:lnTo>
                  <a:lnTo>
                    <a:pt x="2525" y="358"/>
                  </a:lnTo>
                  <a:lnTo>
                    <a:pt x="1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56"/>
            <p:cNvSpPr/>
            <p:nvPr/>
          </p:nvSpPr>
          <p:spPr>
            <a:xfrm>
              <a:off x="4098255" y="3834084"/>
              <a:ext cx="19967" cy="36316"/>
            </a:xfrm>
            <a:custGeom>
              <a:rect b="b" l="l" r="r" t="t"/>
              <a:pathLst>
                <a:path extrusionOk="0" h="1215" w="668">
                  <a:moveTo>
                    <a:pt x="1" y="0"/>
                  </a:moveTo>
                  <a:lnTo>
                    <a:pt x="1" y="1215"/>
                  </a:lnTo>
                  <a:lnTo>
                    <a:pt x="668" y="1215"/>
                  </a:lnTo>
                  <a:lnTo>
                    <a:pt x="66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56"/>
            <p:cNvSpPr/>
            <p:nvPr/>
          </p:nvSpPr>
          <p:spPr>
            <a:xfrm>
              <a:off x="4182277" y="3713776"/>
              <a:ext cx="20654" cy="155219"/>
            </a:xfrm>
            <a:custGeom>
              <a:rect b="b" l="l" r="r" t="t"/>
              <a:pathLst>
                <a:path extrusionOk="0" h="5193" w="691">
                  <a:moveTo>
                    <a:pt x="0" y="1"/>
                  </a:moveTo>
                  <a:lnTo>
                    <a:pt x="0" y="5192"/>
                  </a:lnTo>
                  <a:lnTo>
                    <a:pt x="691" y="5192"/>
                  </a:lnTo>
                  <a:lnTo>
                    <a:pt x="69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56"/>
            <p:cNvSpPr/>
            <p:nvPr/>
          </p:nvSpPr>
          <p:spPr>
            <a:xfrm>
              <a:off x="4270543" y="3801325"/>
              <a:ext cx="20654" cy="67671"/>
            </a:xfrm>
            <a:custGeom>
              <a:rect b="b" l="l" r="r" t="t"/>
              <a:pathLst>
                <a:path extrusionOk="0" h="2264" w="691">
                  <a:moveTo>
                    <a:pt x="0" y="1"/>
                  </a:moveTo>
                  <a:lnTo>
                    <a:pt x="0" y="2263"/>
                  </a:lnTo>
                  <a:lnTo>
                    <a:pt x="691" y="2263"/>
                  </a:lnTo>
                  <a:lnTo>
                    <a:pt x="69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56"/>
            <p:cNvSpPr/>
            <p:nvPr/>
          </p:nvSpPr>
          <p:spPr>
            <a:xfrm>
              <a:off x="4361648" y="3678895"/>
              <a:ext cx="19967" cy="190818"/>
            </a:xfrm>
            <a:custGeom>
              <a:rect b="b" l="l" r="r" t="t"/>
              <a:pathLst>
                <a:path extrusionOk="0" h="6384" w="668">
                  <a:moveTo>
                    <a:pt x="0" y="1"/>
                  </a:moveTo>
                  <a:lnTo>
                    <a:pt x="0" y="6383"/>
                  </a:lnTo>
                  <a:lnTo>
                    <a:pt x="667" y="6383"/>
                  </a:lnTo>
                  <a:lnTo>
                    <a:pt x="66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56"/>
            <p:cNvSpPr/>
            <p:nvPr/>
          </p:nvSpPr>
          <p:spPr>
            <a:xfrm>
              <a:off x="4076914" y="3863257"/>
              <a:ext cx="343137" cy="20684"/>
            </a:xfrm>
            <a:custGeom>
              <a:rect b="b" l="l" r="r" t="t"/>
              <a:pathLst>
                <a:path extrusionOk="0" h="692" w="11480">
                  <a:moveTo>
                    <a:pt x="1" y="1"/>
                  </a:moveTo>
                  <a:lnTo>
                    <a:pt x="1"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56"/>
            <p:cNvSpPr/>
            <p:nvPr/>
          </p:nvSpPr>
          <p:spPr>
            <a:xfrm>
              <a:off x="4248454" y="3863257"/>
              <a:ext cx="171598" cy="20684"/>
            </a:xfrm>
            <a:custGeom>
              <a:rect b="b" l="l" r="r" t="t"/>
              <a:pathLst>
                <a:path extrusionOk="0" h="692" w="5741">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56"/>
            <p:cNvSpPr/>
            <p:nvPr/>
          </p:nvSpPr>
          <p:spPr>
            <a:xfrm>
              <a:off x="4076914" y="3780700"/>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20" y="1667"/>
                    <a:pt x="2120" y="1072"/>
                  </a:cubicBezTo>
                  <a:cubicBezTo>
                    <a:pt x="2144" y="477"/>
                    <a:pt x="1668" y="0"/>
                    <a:pt x="107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56"/>
            <p:cNvSpPr/>
            <p:nvPr/>
          </p:nvSpPr>
          <p:spPr>
            <a:xfrm>
              <a:off x="4108956" y="3780700"/>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56"/>
            <p:cNvSpPr/>
            <p:nvPr/>
          </p:nvSpPr>
          <p:spPr>
            <a:xfrm>
              <a:off x="4160905" y="3660392"/>
              <a:ext cx="64084" cy="64084"/>
            </a:xfrm>
            <a:custGeom>
              <a:rect b="b" l="l" r="r" t="t"/>
              <a:pathLst>
                <a:path extrusionOk="0" h="2144"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56"/>
            <p:cNvSpPr/>
            <p:nvPr/>
          </p:nvSpPr>
          <p:spPr>
            <a:xfrm>
              <a:off x="4192948" y="3660392"/>
              <a:ext cx="32042" cy="64084"/>
            </a:xfrm>
            <a:custGeom>
              <a:rect b="b" l="l" r="r" t="t"/>
              <a:pathLst>
                <a:path extrusionOk="0" h="2144" w="1072">
                  <a:moveTo>
                    <a:pt x="0" y="1"/>
                  </a:moveTo>
                  <a:lnTo>
                    <a:pt x="0" y="2144"/>
                  </a:lnTo>
                  <a:cubicBezTo>
                    <a:pt x="596" y="2144"/>
                    <a:pt x="1072" y="1668"/>
                    <a:pt x="1072" y="1072"/>
                  </a:cubicBezTo>
                  <a:cubicBezTo>
                    <a:pt x="1072" y="477"/>
                    <a:pt x="596"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56"/>
            <p:cNvSpPr/>
            <p:nvPr/>
          </p:nvSpPr>
          <p:spPr>
            <a:xfrm>
              <a:off x="4248454" y="3747941"/>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56"/>
            <p:cNvSpPr/>
            <p:nvPr/>
          </p:nvSpPr>
          <p:spPr>
            <a:xfrm>
              <a:off x="4280496" y="3747941"/>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56"/>
            <p:cNvSpPr/>
            <p:nvPr/>
          </p:nvSpPr>
          <p:spPr>
            <a:xfrm>
              <a:off x="4322492" y="3589941"/>
              <a:ext cx="98248" cy="98248"/>
            </a:xfrm>
            <a:custGeom>
              <a:rect b="b" l="l" r="r" t="t"/>
              <a:pathLst>
                <a:path extrusionOk="0" h="3287" w="3287">
                  <a:moveTo>
                    <a:pt x="1620" y="0"/>
                  </a:moveTo>
                  <a:cubicBezTo>
                    <a:pt x="715" y="0"/>
                    <a:pt x="1" y="762"/>
                    <a:pt x="1" y="1643"/>
                  </a:cubicBezTo>
                  <a:cubicBezTo>
                    <a:pt x="1" y="2572"/>
                    <a:pt x="739" y="3286"/>
                    <a:pt x="1620" y="3286"/>
                  </a:cubicBezTo>
                  <a:cubicBezTo>
                    <a:pt x="2549" y="3286"/>
                    <a:pt x="3263" y="2548"/>
                    <a:pt x="3263" y="1643"/>
                  </a:cubicBezTo>
                  <a:cubicBezTo>
                    <a:pt x="3287" y="762"/>
                    <a:pt x="2549" y="0"/>
                    <a:pt x="162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56"/>
            <p:cNvSpPr/>
            <p:nvPr/>
          </p:nvSpPr>
          <p:spPr>
            <a:xfrm>
              <a:off x="4372319" y="3589941"/>
              <a:ext cx="48422" cy="98966"/>
            </a:xfrm>
            <a:custGeom>
              <a:rect b="b" l="l" r="r" t="t"/>
              <a:pathLst>
                <a:path extrusionOk="0" h="3311" w="1620">
                  <a:moveTo>
                    <a:pt x="1" y="0"/>
                  </a:moveTo>
                  <a:lnTo>
                    <a:pt x="1" y="3310"/>
                  </a:lnTo>
                  <a:cubicBezTo>
                    <a:pt x="882" y="3310"/>
                    <a:pt x="1620" y="2596"/>
                    <a:pt x="1620" y="1667"/>
                  </a:cubicBezTo>
                  <a:cubicBezTo>
                    <a:pt x="1620" y="762"/>
                    <a:pt x="882"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0" name="Google Shape;4030;p56"/>
          <p:cNvGrpSpPr/>
          <p:nvPr/>
        </p:nvGrpSpPr>
        <p:grpSpPr>
          <a:xfrm>
            <a:off x="3325493" y="3572127"/>
            <a:ext cx="222831" cy="343827"/>
            <a:chOff x="3439793" y="3572127"/>
            <a:chExt cx="222831" cy="343827"/>
          </a:xfrm>
        </p:grpSpPr>
        <p:sp>
          <p:nvSpPr>
            <p:cNvPr id="4031" name="Google Shape;4031;p56"/>
            <p:cNvSpPr/>
            <p:nvPr/>
          </p:nvSpPr>
          <p:spPr>
            <a:xfrm>
              <a:off x="3439793" y="3794929"/>
              <a:ext cx="222830" cy="121025"/>
            </a:xfrm>
            <a:custGeom>
              <a:rect b="b" l="l" r="r" t="t"/>
              <a:pathLst>
                <a:path extrusionOk="0" h="4049" w="7455">
                  <a:moveTo>
                    <a:pt x="3716" y="1"/>
                  </a:moveTo>
                  <a:lnTo>
                    <a:pt x="1" y="2025"/>
                  </a:lnTo>
                  <a:lnTo>
                    <a:pt x="3716" y="4049"/>
                  </a:lnTo>
                  <a:lnTo>
                    <a:pt x="7455" y="2025"/>
                  </a:lnTo>
                  <a:lnTo>
                    <a:pt x="371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56"/>
            <p:cNvSpPr/>
            <p:nvPr/>
          </p:nvSpPr>
          <p:spPr>
            <a:xfrm>
              <a:off x="3550836" y="3794211"/>
              <a:ext cx="111789" cy="121742"/>
            </a:xfrm>
            <a:custGeom>
              <a:rect b="b" l="l" r="r" t="t"/>
              <a:pathLst>
                <a:path extrusionOk="0" h="4073" w="3740">
                  <a:moveTo>
                    <a:pt x="1" y="1"/>
                  </a:moveTo>
                  <a:lnTo>
                    <a:pt x="1" y="4073"/>
                  </a:lnTo>
                  <a:lnTo>
                    <a:pt x="3740" y="2049"/>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56"/>
            <p:cNvSpPr/>
            <p:nvPr/>
          </p:nvSpPr>
          <p:spPr>
            <a:xfrm>
              <a:off x="3439793" y="3720890"/>
              <a:ext cx="222830" cy="121055"/>
            </a:xfrm>
            <a:custGeom>
              <a:rect b="b" l="l" r="r" t="t"/>
              <a:pathLst>
                <a:path extrusionOk="0" h="4050" w="7455">
                  <a:moveTo>
                    <a:pt x="3716" y="1"/>
                  </a:moveTo>
                  <a:lnTo>
                    <a:pt x="1" y="2025"/>
                  </a:lnTo>
                  <a:lnTo>
                    <a:pt x="3716" y="4049"/>
                  </a:lnTo>
                  <a:lnTo>
                    <a:pt x="7455" y="2025"/>
                  </a:lnTo>
                  <a:lnTo>
                    <a:pt x="371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56"/>
            <p:cNvSpPr/>
            <p:nvPr/>
          </p:nvSpPr>
          <p:spPr>
            <a:xfrm>
              <a:off x="3550836" y="3720203"/>
              <a:ext cx="111789" cy="121742"/>
            </a:xfrm>
            <a:custGeom>
              <a:rect b="b" l="l" r="r" t="t"/>
              <a:pathLst>
                <a:path extrusionOk="0" h="4073" w="3740">
                  <a:moveTo>
                    <a:pt x="1" y="0"/>
                  </a:moveTo>
                  <a:lnTo>
                    <a:pt x="1" y="4072"/>
                  </a:lnTo>
                  <a:lnTo>
                    <a:pt x="3740" y="2048"/>
                  </a:ln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56"/>
            <p:cNvSpPr/>
            <p:nvPr/>
          </p:nvSpPr>
          <p:spPr>
            <a:xfrm>
              <a:off x="3439793" y="3646882"/>
              <a:ext cx="222830" cy="121025"/>
            </a:xfrm>
            <a:custGeom>
              <a:rect b="b" l="l" r="r" t="t"/>
              <a:pathLst>
                <a:path extrusionOk="0" h="4049" w="7455">
                  <a:moveTo>
                    <a:pt x="3716" y="0"/>
                  </a:moveTo>
                  <a:lnTo>
                    <a:pt x="1" y="2024"/>
                  </a:lnTo>
                  <a:lnTo>
                    <a:pt x="3716" y="4049"/>
                  </a:lnTo>
                  <a:lnTo>
                    <a:pt x="7455" y="2024"/>
                  </a:lnTo>
                  <a:lnTo>
                    <a:pt x="371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56"/>
            <p:cNvSpPr/>
            <p:nvPr/>
          </p:nvSpPr>
          <p:spPr>
            <a:xfrm>
              <a:off x="3550836" y="3646164"/>
              <a:ext cx="111789" cy="121742"/>
            </a:xfrm>
            <a:custGeom>
              <a:rect b="b" l="l" r="r" t="t"/>
              <a:pathLst>
                <a:path extrusionOk="0" h="4073" w="3740">
                  <a:moveTo>
                    <a:pt x="1" y="0"/>
                  </a:moveTo>
                  <a:lnTo>
                    <a:pt x="1" y="4073"/>
                  </a:lnTo>
                  <a:lnTo>
                    <a:pt x="3740" y="2048"/>
                  </a:lnTo>
                  <a:lnTo>
                    <a:pt x="1"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56"/>
            <p:cNvSpPr/>
            <p:nvPr/>
          </p:nvSpPr>
          <p:spPr>
            <a:xfrm>
              <a:off x="3439793" y="3573561"/>
              <a:ext cx="222830" cy="121025"/>
            </a:xfrm>
            <a:custGeom>
              <a:rect b="b" l="l" r="r" t="t"/>
              <a:pathLst>
                <a:path extrusionOk="0" h="4049" w="7455">
                  <a:moveTo>
                    <a:pt x="3716" y="0"/>
                  </a:moveTo>
                  <a:lnTo>
                    <a:pt x="1" y="2025"/>
                  </a:lnTo>
                  <a:lnTo>
                    <a:pt x="3716" y="4049"/>
                  </a:lnTo>
                  <a:lnTo>
                    <a:pt x="7455" y="2025"/>
                  </a:lnTo>
                  <a:lnTo>
                    <a:pt x="371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56"/>
            <p:cNvSpPr/>
            <p:nvPr/>
          </p:nvSpPr>
          <p:spPr>
            <a:xfrm>
              <a:off x="3550836" y="3572127"/>
              <a:ext cx="111789" cy="122459"/>
            </a:xfrm>
            <a:custGeom>
              <a:rect b="b" l="l" r="r" t="t"/>
              <a:pathLst>
                <a:path extrusionOk="0" h="4097" w="3740">
                  <a:moveTo>
                    <a:pt x="1" y="1"/>
                  </a:moveTo>
                  <a:lnTo>
                    <a:pt x="1" y="4097"/>
                  </a:lnTo>
                  <a:lnTo>
                    <a:pt x="3740" y="2073"/>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9" name="Google Shape;4039;p56"/>
          <p:cNvGrpSpPr/>
          <p:nvPr/>
        </p:nvGrpSpPr>
        <p:grpSpPr>
          <a:xfrm>
            <a:off x="2555232" y="3570721"/>
            <a:ext cx="344545" cy="344544"/>
            <a:chOff x="2745732" y="3570721"/>
            <a:chExt cx="344545" cy="344544"/>
          </a:xfrm>
        </p:grpSpPr>
        <p:sp>
          <p:nvSpPr>
            <p:cNvPr id="4040" name="Google Shape;4040;p56"/>
            <p:cNvSpPr/>
            <p:nvPr/>
          </p:nvSpPr>
          <p:spPr>
            <a:xfrm>
              <a:off x="2893808" y="3570721"/>
              <a:ext cx="49139" cy="65489"/>
            </a:xfrm>
            <a:custGeom>
              <a:rect b="b" l="l" r="r" t="t"/>
              <a:pathLst>
                <a:path extrusionOk="0" h="2191" w="1644">
                  <a:moveTo>
                    <a:pt x="0" y="0"/>
                  </a:moveTo>
                  <a:lnTo>
                    <a:pt x="0" y="2191"/>
                  </a:lnTo>
                  <a:lnTo>
                    <a:pt x="1643" y="2191"/>
                  </a:lnTo>
                  <a:lnTo>
                    <a:pt x="16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56"/>
            <p:cNvSpPr/>
            <p:nvPr/>
          </p:nvSpPr>
          <p:spPr>
            <a:xfrm>
              <a:off x="2918707" y="3570721"/>
              <a:ext cx="24958" cy="65489"/>
            </a:xfrm>
            <a:custGeom>
              <a:rect b="b" l="l" r="r" t="t"/>
              <a:pathLst>
                <a:path extrusionOk="0" h="2191" w="835">
                  <a:moveTo>
                    <a:pt x="1" y="0"/>
                  </a:moveTo>
                  <a:lnTo>
                    <a:pt x="1" y="2191"/>
                  </a:lnTo>
                  <a:lnTo>
                    <a:pt x="834" y="2191"/>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56"/>
            <p:cNvSpPr/>
            <p:nvPr/>
          </p:nvSpPr>
          <p:spPr>
            <a:xfrm>
              <a:off x="2893808" y="3610476"/>
              <a:ext cx="49139" cy="245696"/>
            </a:xfrm>
            <a:custGeom>
              <a:rect b="b" l="l" r="r" t="t"/>
              <a:pathLst>
                <a:path extrusionOk="0" h="8220" w="1644">
                  <a:moveTo>
                    <a:pt x="842" y="1"/>
                  </a:moveTo>
                  <a:cubicBezTo>
                    <a:pt x="823" y="1"/>
                    <a:pt x="805" y="2"/>
                    <a:pt x="786" y="4"/>
                  </a:cubicBezTo>
                  <a:cubicBezTo>
                    <a:pt x="334" y="27"/>
                    <a:pt x="0" y="385"/>
                    <a:pt x="0" y="837"/>
                  </a:cubicBezTo>
                  <a:lnTo>
                    <a:pt x="0" y="8220"/>
                  </a:lnTo>
                  <a:lnTo>
                    <a:pt x="1643" y="8220"/>
                  </a:lnTo>
                  <a:lnTo>
                    <a:pt x="1643" y="837"/>
                  </a:lnTo>
                  <a:cubicBezTo>
                    <a:pt x="1643" y="623"/>
                    <a:pt x="1548" y="432"/>
                    <a:pt x="1405" y="242"/>
                  </a:cubicBezTo>
                  <a:cubicBezTo>
                    <a:pt x="1253" y="111"/>
                    <a:pt x="1041" y="1"/>
                    <a:pt x="84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56"/>
            <p:cNvSpPr/>
            <p:nvPr/>
          </p:nvSpPr>
          <p:spPr>
            <a:xfrm>
              <a:off x="2918707" y="3610565"/>
              <a:ext cx="24958" cy="245606"/>
            </a:xfrm>
            <a:custGeom>
              <a:rect b="b" l="l" r="r" t="t"/>
              <a:pathLst>
                <a:path extrusionOk="0" h="8217" w="835">
                  <a:moveTo>
                    <a:pt x="1" y="1"/>
                  </a:moveTo>
                  <a:lnTo>
                    <a:pt x="1" y="8217"/>
                  </a:lnTo>
                  <a:lnTo>
                    <a:pt x="834" y="8217"/>
                  </a:lnTo>
                  <a:lnTo>
                    <a:pt x="834" y="834"/>
                  </a:lnTo>
                  <a:cubicBezTo>
                    <a:pt x="834" y="620"/>
                    <a:pt x="739" y="429"/>
                    <a:pt x="596" y="239"/>
                  </a:cubicBezTo>
                  <a:cubicBezTo>
                    <a:pt x="453" y="96"/>
                    <a:pt x="239"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56"/>
            <p:cNvSpPr/>
            <p:nvPr/>
          </p:nvSpPr>
          <p:spPr>
            <a:xfrm>
              <a:off x="2873154" y="3826253"/>
              <a:ext cx="89012" cy="89012"/>
            </a:xfrm>
            <a:custGeom>
              <a:rect b="b" l="l" r="r" t="t"/>
              <a:pathLst>
                <a:path extrusionOk="0" h="2978" w="2978">
                  <a:moveTo>
                    <a:pt x="1501" y="0"/>
                  </a:moveTo>
                  <a:cubicBezTo>
                    <a:pt x="667" y="0"/>
                    <a:pt x="1" y="667"/>
                    <a:pt x="1" y="1477"/>
                  </a:cubicBezTo>
                  <a:cubicBezTo>
                    <a:pt x="1" y="2310"/>
                    <a:pt x="667" y="2977"/>
                    <a:pt x="1501" y="2977"/>
                  </a:cubicBezTo>
                  <a:cubicBezTo>
                    <a:pt x="2334" y="2977"/>
                    <a:pt x="2977" y="2287"/>
                    <a:pt x="2977" y="1477"/>
                  </a:cubicBezTo>
                  <a:cubicBezTo>
                    <a:pt x="2977" y="643"/>
                    <a:pt x="2334"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56"/>
            <p:cNvSpPr/>
            <p:nvPr/>
          </p:nvSpPr>
          <p:spPr>
            <a:xfrm>
              <a:off x="2917990" y="3826941"/>
              <a:ext cx="44177" cy="88325"/>
            </a:xfrm>
            <a:custGeom>
              <a:rect b="b" l="l" r="r" t="t"/>
              <a:pathLst>
                <a:path extrusionOk="0" h="2955" w="1478">
                  <a:moveTo>
                    <a:pt x="46" y="1"/>
                  </a:moveTo>
                  <a:cubicBezTo>
                    <a:pt x="31" y="1"/>
                    <a:pt x="16" y="1"/>
                    <a:pt x="1" y="1"/>
                  </a:cubicBezTo>
                  <a:lnTo>
                    <a:pt x="1" y="2954"/>
                  </a:lnTo>
                  <a:cubicBezTo>
                    <a:pt x="834" y="2954"/>
                    <a:pt x="1477" y="2264"/>
                    <a:pt x="1477" y="1454"/>
                  </a:cubicBezTo>
                  <a:cubicBezTo>
                    <a:pt x="1477" y="635"/>
                    <a:pt x="857" y="1"/>
                    <a:pt x="4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56"/>
            <p:cNvSpPr/>
            <p:nvPr/>
          </p:nvSpPr>
          <p:spPr>
            <a:xfrm>
              <a:off x="3021918" y="3570721"/>
              <a:ext cx="49139" cy="114628"/>
            </a:xfrm>
            <a:custGeom>
              <a:rect b="b" l="l" r="r" t="t"/>
              <a:pathLst>
                <a:path extrusionOk="0" h="3835" w="1644">
                  <a:moveTo>
                    <a:pt x="1" y="0"/>
                  </a:moveTo>
                  <a:lnTo>
                    <a:pt x="1" y="3834"/>
                  </a:lnTo>
                  <a:lnTo>
                    <a:pt x="1644" y="383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56"/>
            <p:cNvSpPr/>
            <p:nvPr/>
          </p:nvSpPr>
          <p:spPr>
            <a:xfrm>
              <a:off x="3046129" y="3570721"/>
              <a:ext cx="24928" cy="114628"/>
            </a:xfrm>
            <a:custGeom>
              <a:rect b="b" l="l" r="r" t="t"/>
              <a:pathLst>
                <a:path extrusionOk="0" h="3835" w="834">
                  <a:moveTo>
                    <a:pt x="0" y="0"/>
                  </a:moveTo>
                  <a:lnTo>
                    <a:pt x="0" y="3834"/>
                  </a:lnTo>
                  <a:lnTo>
                    <a:pt x="834" y="383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56"/>
            <p:cNvSpPr/>
            <p:nvPr/>
          </p:nvSpPr>
          <p:spPr>
            <a:xfrm>
              <a:off x="3021918" y="3659585"/>
              <a:ext cx="49139" cy="196587"/>
            </a:xfrm>
            <a:custGeom>
              <a:rect b="b" l="l" r="r" t="t"/>
              <a:pathLst>
                <a:path extrusionOk="0" h="6577" w="1644">
                  <a:moveTo>
                    <a:pt x="825" y="1"/>
                  </a:moveTo>
                  <a:cubicBezTo>
                    <a:pt x="804" y="1"/>
                    <a:pt x="783" y="2"/>
                    <a:pt x="763" y="4"/>
                  </a:cubicBezTo>
                  <a:cubicBezTo>
                    <a:pt x="334" y="28"/>
                    <a:pt x="1" y="385"/>
                    <a:pt x="1" y="837"/>
                  </a:cubicBezTo>
                  <a:lnTo>
                    <a:pt x="1" y="6577"/>
                  </a:lnTo>
                  <a:lnTo>
                    <a:pt x="1644" y="6577"/>
                  </a:lnTo>
                  <a:lnTo>
                    <a:pt x="1644" y="837"/>
                  </a:lnTo>
                  <a:cubicBezTo>
                    <a:pt x="1644" y="623"/>
                    <a:pt x="1549" y="409"/>
                    <a:pt x="1406" y="242"/>
                  </a:cubicBezTo>
                  <a:cubicBezTo>
                    <a:pt x="1254" y="111"/>
                    <a:pt x="1042" y="1"/>
                    <a:pt x="8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56"/>
            <p:cNvSpPr/>
            <p:nvPr/>
          </p:nvSpPr>
          <p:spPr>
            <a:xfrm>
              <a:off x="3046129" y="3660392"/>
              <a:ext cx="24928" cy="195780"/>
            </a:xfrm>
            <a:custGeom>
              <a:rect b="b" l="l" r="r" t="t"/>
              <a:pathLst>
                <a:path extrusionOk="0" h="6550" w="834">
                  <a:moveTo>
                    <a:pt x="0" y="1"/>
                  </a:moveTo>
                  <a:lnTo>
                    <a:pt x="0" y="6550"/>
                  </a:lnTo>
                  <a:lnTo>
                    <a:pt x="834" y="6550"/>
                  </a:lnTo>
                  <a:lnTo>
                    <a:pt x="834" y="810"/>
                  </a:lnTo>
                  <a:cubicBezTo>
                    <a:pt x="834" y="596"/>
                    <a:pt x="739" y="382"/>
                    <a:pt x="596" y="239"/>
                  </a:cubicBezTo>
                  <a:cubicBezTo>
                    <a:pt x="453" y="96"/>
                    <a:pt x="23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56"/>
            <p:cNvSpPr/>
            <p:nvPr/>
          </p:nvSpPr>
          <p:spPr>
            <a:xfrm>
              <a:off x="3001294" y="3826253"/>
              <a:ext cx="88983" cy="89012"/>
            </a:xfrm>
            <a:custGeom>
              <a:rect b="b" l="l" r="r" t="t"/>
              <a:pathLst>
                <a:path extrusionOk="0" h="2978" w="2977">
                  <a:moveTo>
                    <a:pt x="1500" y="0"/>
                  </a:moveTo>
                  <a:cubicBezTo>
                    <a:pt x="667" y="0"/>
                    <a:pt x="0" y="667"/>
                    <a:pt x="0" y="1477"/>
                  </a:cubicBezTo>
                  <a:cubicBezTo>
                    <a:pt x="0" y="2310"/>
                    <a:pt x="691" y="2977"/>
                    <a:pt x="1500" y="2977"/>
                  </a:cubicBezTo>
                  <a:cubicBezTo>
                    <a:pt x="2334" y="2977"/>
                    <a:pt x="2977" y="2287"/>
                    <a:pt x="2977" y="1477"/>
                  </a:cubicBezTo>
                  <a:cubicBezTo>
                    <a:pt x="2977" y="643"/>
                    <a:pt x="2334" y="0"/>
                    <a:pt x="150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56"/>
            <p:cNvSpPr/>
            <p:nvPr/>
          </p:nvSpPr>
          <p:spPr>
            <a:xfrm>
              <a:off x="3046129"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56"/>
            <p:cNvSpPr/>
            <p:nvPr/>
          </p:nvSpPr>
          <p:spPr>
            <a:xfrm>
              <a:off x="2766386" y="3570721"/>
              <a:ext cx="49139" cy="163020"/>
            </a:xfrm>
            <a:custGeom>
              <a:rect b="b" l="l" r="r" t="t"/>
              <a:pathLst>
                <a:path extrusionOk="0" h="5454" w="1644">
                  <a:moveTo>
                    <a:pt x="0" y="0"/>
                  </a:moveTo>
                  <a:lnTo>
                    <a:pt x="0" y="5454"/>
                  </a:lnTo>
                  <a:lnTo>
                    <a:pt x="1644" y="545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56"/>
            <p:cNvSpPr/>
            <p:nvPr/>
          </p:nvSpPr>
          <p:spPr>
            <a:xfrm>
              <a:off x="2790597" y="3570721"/>
              <a:ext cx="24928" cy="163020"/>
            </a:xfrm>
            <a:custGeom>
              <a:rect b="b" l="l" r="r" t="t"/>
              <a:pathLst>
                <a:path extrusionOk="0" h="5454" w="834">
                  <a:moveTo>
                    <a:pt x="0" y="0"/>
                  </a:moveTo>
                  <a:lnTo>
                    <a:pt x="0" y="5454"/>
                  </a:lnTo>
                  <a:lnTo>
                    <a:pt x="834" y="545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56"/>
            <p:cNvSpPr/>
            <p:nvPr/>
          </p:nvSpPr>
          <p:spPr>
            <a:xfrm>
              <a:off x="2766386" y="3708486"/>
              <a:ext cx="49139" cy="147686"/>
            </a:xfrm>
            <a:custGeom>
              <a:rect b="b" l="l" r="r" t="t"/>
              <a:pathLst>
                <a:path extrusionOk="0" h="4941" w="1644">
                  <a:moveTo>
                    <a:pt x="894" y="0"/>
                  </a:moveTo>
                  <a:cubicBezTo>
                    <a:pt x="858" y="0"/>
                    <a:pt x="822" y="4"/>
                    <a:pt x="786" y="11"/>
                  </a:cubicBezTo>
                  <a:cubicBezTo>
                    <a:pt x="334" y="35"/>
                    <a:pt x="0" y="392"/>
                    <a:pt x="0" y="845"/>
                  </a:cubicBezTo>
                  <a:lnTo>
                    <a:pt x="0" y="4941"/>
                  </a:lnTo>
                  <a:lnTo>
                    <a:pt x="1644" y="4941"/>
                  </a:lnTo>
                  <a:lnTo>
                    <a:pt x="1644" y="845"/>
                  </a:lnTo>
                  <a:cubicBezTo>
                    <a:pt x="1644" y="606"/>
                    <a:pt x="1548" y="416"/>
                    <a:pt x="1405" y="249"/>
                  </a:cubicBezTo>
                  <a:cubicBezTo>
                    <a:pt x="1284" y="108"/>
                    <a:pt x="1094" y="0"/>
                    <a:pt x="894"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56"/>
            <p:cNvSpPr/>
            <p:nvPr/>
          </p:nvSpPr>
          <p:spPr>
            <a:xfrm>
              <a:off x="2790597" y="3708814"/>
              <a:ext cx="24928" cy="147358"/>
            </a:xfrm>
            <a:custGeom>
              <a:rect b="b" l="l" r="r" t="t"/>
              <a:pathLst>
                <a:path extrusionOk="0" h="4930" w="834">
                  <a:moveTo>
                    <a:pt x="0" y="0"/>
                  </a:moveTo>
                  <a:lnTo>
                    <a:pt x="0" y="4930"/>
                  </a:lnTo>
                  <a:lnTo>
                    <a:pt x="834" y="4930"/>
                  </a:lnTo>
                  <a:lnTo>
                    <a:pt x="834" y="834"/>
                  </a:lnTo>
                  <a:cubicBezTo>
                    <a:pt x="834" y="595"/>
                    <a:pt x="738" y="405"/>
                    <a:pt x="595" y="238"/>
                  </a:cubicBezTo>
                  <a:cubicBezTo>
                    <a:pt x="453" y="71"/>
                    <a:pt x="23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56"/>
            <p:cNvSpPr/>
            <p:nvPr/>
          </p:nvSpPr>
          <p:spPr>
            <a:xfrm>
              <a:off x="2745732" y="3826253"/>
              <a:ext cx="89012" cy="89012"/>
            </a:xfrm>
            <a:custGeom>
              <a:rect b="b" l="l" r="r" t="t"/>
              <a:pathLst>
                <a:path extrusionOk="0" h="2978" w="2978">
                  <a:moveTo>
                    <a:pt x="1501" y="0"/>
                  </a:moveTo>
                  <a:cubicBezTo>
                    <a:pt x="668" y="0"/>
                    <a:pt x="1" y="667"/>
                    <a:pt x="1" y="1477"/>
                  </a:cubicBezTo>
                  <a:cubicBezTo>
                    <a:pt x="1" y="2310"/>
                    <a:pt x="668" y="2977"/>
                    <a:pt x="1501" y="2977"/>
                  </a:cubicBezTo>
                  <a:cubicBezTo>
                    <a:pt x="2335" y="2977"/>
                    <a:pt x="2978" y="2287"/>
                    <a:pt x="2978" y="1477"/>
                  </a:cubicBezTo>
                  <a:cubicBezTo>
                    <a:pt x="2978" y="643"/>
                    <a:pt x="2335"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56"/>
            <p:cNvSpPr/>
            <p:nvPr/>
          </p:nvSpPr>
          <p:spPr>
            <a:xfrm>
              <a:off x="2790597"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8" name="Google Shape;4058;p56"/>
          <p:cNvGrpSpPr/>
          <p:nvPr/>
        </p:nvGrpSpPr>
        <p:grpSpPr>
          <a:xfrm>
            <a:off x="1799229" y="3571409"/>
            <a:ext cx="343110" cy="343856"/>
            <a:chOff x="2065929" y="3571409"/>
            <a:chExt cx="343110" cy="343856"/>
          </a:xfrm>
        </p:grpSpPr>
        <p:sp>
          <p:nvSpPr>
            <p:cNvPr id="4059" name="Google Shape;4059;p56"/>
            <p:cNvSpPr/>
            <p:nvPr/>
          </p:nvSpPr>
          <p:spPr>
            <a:xfrm>
              <a:off x="2065929" y="3646164"/>
              <a:ext cx="56970" cy="96844"/>
            </a:xfrm>
            <a:custGeom>
              <a:rect b="b" l="l" r="r" t="t"/>
              <a:pathLst>
                <a:path extrusionOk="0" h="3240" w="1906">
                  <a:moveTo>
                    <a:pt x="0" y="0"/>
                  </a:moveTo>
                  <a:lnTo>
                    <a:pt x="0" y="3239"/>
                  </a:lnTo>
                  <a:lnTo>
                    <a:pt x="1905" y="3239"/>
                  </a:lnTo>
                  <a:lnTo>
                    <a:pt x="161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56"/>
            <p:cNvSpPr/>
            <p:nvPr/>
          </p:nvSpPr>
          <p:spPr>
            <a:xfrm>
              <a:off x="2089392" y="3646164"/>
              <a:ext cx="33507" cy="96844"/>
            </a:xfrm>
            <a:custGeom>
              <a:rect b="b" l="l" r="r" t="t"/>
              <a:pathLst>
                <a:path extrusionOk="0" h="3240" w="1121">
                  <a:moveTo>
                    <a:pt x="1" y="0"/>
                  </a:moveTo>
                  <a:lnTo>
                    <a:pt x="1" y="3239"/>
                  </a:lnTo>
                  <a:lnTo>
                    <a:pt x="1120" y="3239"/>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56"/>
            <p:cNvSpPr/>
            <p:nvPr/>
          </p:nvSpPr>
          <p:spPr>
            <a:xfrm>
              <a:off x="2153477" y="3621954"/>
              <a:ext cx="69076" cy="121055"/>
            </a:xfrm>
            <a:custGeom>
              <a:rect b="b" l="l" r="r" t="t"/>
              <a:pathLst>
                <a:path extrusionOk="0" h="4050" w="2311">
                  <a:moveTo>
                    <a:pt x="334" y="1"/>
                  </a:moveTo>
                  <a:lnTo>
                    <a:pt x="0" y="4049"/>
                  </a:lnTo>
                  <a:lnTo>
                    <a:pt x="2310" y="4049"/>
                  </a:lnTo>
                  <a:lnTo>
                    <a:pt x="197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56"/>
            <p:cNvSpPr/>
            <p:nvPr/>
          </p:nvSpPr>
          <p:spPr>
            <a:xfrm>
              <a:off x="2188359" y="3621954"/>
              <a:ext cx="34194" cy="121055"/>
            </a:xfrm>
            <a:custGeom>
              <a:rect b="b" l="l" r="r" t="t"/>
              <a:pathLst>
                <a:path extrusionOk="0" h="4050" w="1144">
                  <a:moveTo>
                    <a:pt x="0" y="1"/>
                  </a:moveTo>
                  <a:lnTo>
                    <a:pt x="0" y="4049"/>
                  </a:lnTo>
                  <a:lnTo>
                    <a:pt x="1143" y="4049"/>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56"/>
            <p:cNvSpPr/>
            <p:nvPr/>
          </p:nvSpPr>
          <p:spPr>
            <a:xfrm>
              <a:off x="2115038" y="3599895"/>
              <a:ext cx="48422" cy="144518"/>
            </a:xfrm>
            <a:custGeom>
              <a:rect b="b" l="l" r="r" t="t"/>
              <a:pathLst>
                <a:path extrusionOk="0" h="4835" w="1620">
                  <a:moveTo>
                    <a:pt x="0" y="0"/>
                  </a:moveTo>
                  <a:lnTo>
                    <a:pt x="0" y="4835"/>
                  </a:lnTo>
                  <a:lnTo>
                    <a:pt x="1620" y="4835"/>
                  </a:lnTo>
                  <a:lnTo>
                    <a:pt x="162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56"/>
            <p:cNvSpPr/>
            <p:nvPr/>
          </p:nvSpPr>
          <p:spPr>
            <a:xfrm>
              <a:off x="2138532" y="3599895"/>
              <a:ext cx="24928" cy="144518"/>
            </a:xfrm>
            <a:custGeom>
              <a:rect b="b" l="l" r="r" t="t"/>
              <a:pathLst>
                <a:path extrusionOk="0" h="4835" w="834">
                  <a:moveTo>
                    <a:pt x="0" y="0"/>
                  </a:moveTo>
                  <a:lnTo>
                    <a:pt x="0" y="4835"/>
                  </a:lnTo>
                  <a:lnTo>
                    <a:pt x="834" y="4835"/>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56"/>
            <p:cNvSpPr/>
            <p:nvPr/>
          </p:nvSpPr>
          <p:spPr>
            <a:xfrm>
              <a:off x="2212540" y="3571409"/>
              <a:ext cx="49169" cy="171598"/>
            </a:xfrm>
            <a:custGeom>
              <a:rect b="b" l="l" r="r" t="t"/>
              <a:pathLst>
                <a:path extrusionOk="0" h="5741" w="1645">
                  <a:moveTo>
                    <a:pt x="1" y="1"/>
                  </a:moveTo>
                  <a:lnTo>
                    <a:pt x="1" y="5740"/>
                  </a:lnTo>
                  <a:lnTo>
                    <a:pt x="1644" y="5740"/>
                  </a:lnTo>
                  <a:lnTo>
                    <a:pt x="16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56"/>
            <p:cNvSpPr/>
            <p:nvPr/>
          </p:nvSpPr>
          <p:spPr>
            <a:xfrm>
              <a:off x="2237469" y="3571409"/>
              <a:ext cx="24928" cy="171598"/>
            </a:xfrm>
            <a:custGeom>
              <a:rect b="b" l="l" r="r" t="t"/>
              <a:pathLst>
                <a:path extrusionOk="0" h="5741" w="834">
                  <a:moveTo>
                    <a:pt x="0" y="1"/>
                  </a:moveTo>
                  <a:lnTo>
                    <a:pt x="0" y="5740"/>
                  </a:lnTo>
                  <a:lnTo>
                    <a:pt x="834" y="5740"/>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56"/>
            <p:cNvSpPr/>
            <p:nvPr/>
          </p:nvSpPr>
          <p:spPr>
            <a:xfrm>
              <a:off x="2212540" y="3742979"/>
              <a:ext cx="57000" cy="97531"/>
            </a:xfrm>
            <a:custGeom>
              <a:rect b="b" l="l" r="r" t="t"/>
              <a:pathLst>
                <a:path extrusionOk="0" h="3263" w="1907">
                  <a:moveTo>
                    <a:pt x="1" y="0"/>
                  </a:moveTo>
                  <a:lnTo>
                    <a:pt x="1" y="3263"/>
                  </a:lnTo>
                  <a:lnTo>
                    <a:pt x="1644" y="3263"/>
                  </a:lnTo>
                  <a:lnTo>
                    <a:pt x="190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56"/>
            <p:cNvSpPr/>
            <p:nvPr/>
          </p:nvSpPr>
          <p:spPr>
            <a:xfrm>
              <a:off x="2237469" y="3742979"/>
              <a:ext cx="32759" cy="97531"/>
            </a:xfrm>
            <a:custGeom>
              <a:rect b="b" l="l" r="r" t="t"/>
              <a:pathLst>
                <a:path extrusionOk="0" h="3263" w="1096">
                  <a:moveTo>
                    <a:pt x="0" y="0"/>
                  </a:moveTo>
                  <a:lnTo>
                    <a:pt x="0" y="3263"/>
                  </a:lnTo>
                  <a:lnTo>
                    <a:pt x="834" y="3263"/>
                  </a:lnTo>
                  <a:lnTo>
                    <a:pt x="1096"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56"/>
            <p:cNvSpPr/>
            <p:nvPr/>
          </p:nvSpPr>
          <p:spPr>
            <a:xfrm>
              <a:off x="2301523" y="3742979"/>
              <a:ext cx="68358" cy="121025"/>
            </a:xfrm>
            <a:custGeom>
              <a:rect b="b" l="l" r="r" t="t"/>
              <a:pathLst>
                <a:path extrusionOk="0" h="4049" w="2287">
                  <a:moveTo>
                    <a:pt x="1" y="0"/>
                  </a:moveTo>
                  <a:lnTo>
                    <a:pt x="334" y="4049"/>
                  </a:lnTo>
                  <a:lnTo>
                    <a:pt x="1977" y="4049"/>
                  </a:lnTo>
                  <a:lnTo>
                    <a:pt x="228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56"/>
            <p:cNvSpPr/>
            <p:nvPr/>
          </p:nvSpPr>
          <p:spPr>
            <a:xfrm>
              <a:off x="2335688" y="3742979"/>
              <a:ext cx="33507" cy="121025"/>
            </a:xfrm>
            <a:custGeom>
              <a:rect b="b" l="l" r="r" t="t"/>
              <a:pathLst>
                <a:path extrusionOk="0" h="4049" w="1121">
                  <a:moveTo>
                    <a:pt x="1" y="0"/>
                  </a:moveTo>
                  <a:lnTo>
                    <a:pt x="1" y="4049"/>
                  </a:lnTo>
                  <a:lnTo>
                    <a:pt x="834" y="4049"/>
                  </a:lnTo>
                  <a:lnTo>
                    <a:pt x="1120"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56"/>
            <p:cNvSpPr/>
            <p:nvPr/>
          </p:nvSpPr>
          <p:spPr>
            <a:xfrm>
              <a:off x="2262367" y="3742979"/>
              <a:ext cx="49169" cy="144518"/>
            </a:xfrm>
            <a:custGeom>
              <a:rect b="b" l="l" r="r" t="t"/>
              <a:pathLst>
                <a:path extrusionOk="0" h="4835" w="1645">
                  <a:moveTo>
                    <a:pt x="1" y="0"/>
                  </a:moveTo>
                  <a:lnTo>
                    <a:pt x="1" y="4834"/>
                  </a:lnTo>
                  <a:lnTo>
                    <a:pt x="1644" y="4834"/>
                  </a:lnTo>
                  <a:lnTo>
                    <a:pt x="164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56"/>
            <p:cNvSpPr/>
            <p:nvPr/>
          </p:nvSpPr>
          <p:spPr>
            <a:xfrm>
              <a:off x="2286578" y="3742979"/>
              <a:ext cx="24958" cy="144518"/>
            </a:xfrm>
            <a:custGeom>
              <a:rect b="b" l="l" r="r" t="t"/>
              <a:pathLst>
                <a:path extrusionOk="0" h="4835" w="835">
                  <a:moveTo>
                    <a:pt x="1" y="0"/>
                  </a:moveTo>
                  <a:lnTo>
                    <a:pt x="1" y="4834"/>
                  </a:lnTo>
                  <a:lnTo>
                    <a:pt x="834" y="4834"/>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56"/>
            <p:cNvSpPr/>
            <p:nvPr/>
          </p:nvSpPr>
          <p:spPr>
            <a:xfrm>
              <a:off x="2360616" y="3742979"/>
              <a:ext cx="48422" cy="172286"/>
            </a:xfrm>
            <a:custGeom>
              <a:rect b="b" l="l" r="r" t="t"/>
              <a:pathLst>
                <a:path extrusionOk="0" h="5764" w="1620">
                  <a:moveTo>
                    <a:pt x="0" y="0"/>
                  </a:moveTo>
                  <a:lnTo>
                    <a:pt x="0" y="5763"/>
                  </a:lnTo>
                  <a:lnTo>
                    <a:pt x="1620" y="5763"/>
                  </a:lnTo>
                  <a:lnTo>
                    <a:pt x="162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56"/>
            <p:cNvSpPr/>
            <p:nvPr/>
          </p:nvSpPr>
          <p:spPr>
            <a:xfrm>
              <a:off x="2384110" y="3742979"/>
              <a:ext cx="24928" cy="172286"/>
            </a:xfrm>
            <a:custGeom>
              <a:rect b="b" l="l" r="r" t="t"/>
              <a:pathLst>
                <a:path extrusionOk="0" h="5764" w="834">
                  <a:moveTo>
                    <a:pt x="0" y="0"/>
                  </a:moveTo>
                  <a:lnTo>
                    <a:pt x="0" y="5763"/>
                  </a:lnTo>
                  <a:lnTo>
                    <a:pt x="834" y="5763"/>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56"/>
            <p:cNvSpPr/>
            <p:nvPr/>
          </p:nvSpPr>
          <p:spPr>
            <a:xfrm>
              <a:off x="2065929" y="3733713"/>
              <a:ext cx="343107" cy="19967"/>
            </a:xfrm>
            <a:custGeom>
              <a:rect b="b" l="l" r="r" t="t"/>
              <a:pathLst>
                <a:path extrusionOk="0" h="668" w="11479">
                  <a:moveTo>
                    <a:pt x="0" y="1"/>
                  </a:moveTo>
                  <a:lnTo>
                    <a:pt x="0" y="667"/>
                  </a:lnTo>
                  <a:lnTo>
                    <a:pt x="11479" y="667"/>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56"/>
            <p:cNvSpPr/>
            <p:nvPr/>
          </p:nvSpPr>
          <p:spPr>
            <a:xfrm>
              <a:off x="2237469" y="3733713"/>
              <a:ext cx="171569" cy="19967"/>
            </a:xfrm>
            <a:custGeom>
              <a:rect b="b" l="l" r="r" t="t"/>
              <a:pathLst>
                <a:path extrusionOk="0" h="668" w="5740">
                  <a:moveTo>
                    <a:pt x="0" y="1"/>
                  </a:moveTo>
                  <a:lnTo>
                    <a:pt x="0" y="667"/>
                  </a:lnTo>
                  <a:lnTo>
                    <a:pt x="5740" y="667"/>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7" name="Google Shape;4077;p56"/>
          <p:cNvGrpSpPr/>
          <p:nvPr/>
        </p:nvGrpSpPr>
        <p:grpSpPr>
          <a:xfrm>
            <a:off x="1048874" y="3641890"/>
            <a:ext cx="345979" cy="178684"/>
            <a:chOff x="1391774" y="3641890"/>
            <a:chExt cx="345979" cy="178684"/>
          </a:xfrm>
        </p:grpSpPr>
        <p:sp>
          <p:nvSpPr>
            <p:cNvPr id="4078" name="Google Shape;4078;p56"/>
            <p:cNvSpPr/>
            <p:nvPr/>
          </p:nvSpPr>
          <p:spPr>
            <a:xfrm>
              <a:off x="1522036" y="3641890"/>
              <a:ext cx="84051" cy="86860"/>
            </a:xfrm>
            <a:custGeom>
              <a:rect b="b" l="l" r="r" t="t"/>
              <a:pathLst>
                <a:path extrusionOk="0" h="2906" w="2812">
                  <a:moveTo>
                    <a:pt x="1" y="0"/>
                  </a:moveTo>
                  <a:lnTo>
                    <a:pt x="1" y="2263"/>
                  </a:lnTo>
                  <a:lnTo>
                    <a:pt x="763" y="2263"/>
                  </a:lnTo>
                  <a:lnTo>
                    <a:pt x="1406" y="2906"/>
                  </a:lnTo>
                  <a:lnTo>
                    <a:pt x="2073" y="2263"/>
                  </a:lnTo>
                  <a:lnTo>
                    <a:pt x="2811" y="2263"/>
                  </a:lnTo>
                  <a:lnTo>
                    <a:pt x="2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56"/>
            <p:cNvSpPr/>
            <p:nvPr/>
          </p:nvSpPr>
          <p:spPr>
            <a:xfrm>
              <a:off x="1564061" y="3641890"/>
              <a:ext cx="42025" cy="86860"/>
            </a:xfrm>
            <a:custGeom>
              <a:rect b="b" l="l" r="r" t="t"/>
              <a:pathLst>
                <a:path extrusionOk="0" h="2906" w="1406">
                  <a:moveTo>
                    <a:pt x="0" y="0"/>
                  </a:moveTo>
                  <a:lnTo>
                    <a:pt x="0" y="2906"/>
                  </a:lnTo>
                  <a:lnTo>
                    <a:pt x="667" y="2263"/>
                  </a:lnTo>
                  <a:lnTo>
                    <a:pt x="1405" y="2263"/>
                  </a:lnTo>
                  <a:lnTo>
                    <a:pt x="14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56"/>
            <p:cNvSpPr/>
            <p:nvPr/>
          </p:nvSpPr>
          <p:spPr>
            <a:xfrm>
              <a:off x="1391774" y="3641890"/>
              <a:ext cx="83333" cy="86860"/>
            </a:xfrm>
            <a:custGeom>
              <a:rect b="b" l="l" r="r" t="t"/>
              <a:pathLst>
                <a:path extrusionOk="0" h="2906" w="2788">
                  <a:moveTo>
                    <a:pt x="1" y="0"/>
                  </a:moveTo>
                  <a:lnTo>
                    <a:pt x="1" y="2263"/>
                  </a:lnTo>
                  <a:lnTo>
                    <a:pt x="739" y="2263"/>
                  </a:lnTo>
                  <a:lnTo>
                    <a:pt x="1406" y="2906"/>
                  </a:lnTo>
                  <a:lnTo>
                    <a:pt x="2049" y="2263"/>
                  </a:lnTo>
                  <a:lnTo>
                    <a:pt x="2787" y="2263"/>
                  </a:lnTo>
                  <a:lnTo>
                    <a:pt x="27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56"/>
            <p:cNvSpPr/>
            <p:nvPr/>
          </p:nvSpPr>
          <p:spPr>
            <a:xfrm>
              <a:off x="1434487" y="3641890"/>
              <a:ext cx="42025" cy="86860"/>
            </a:xfrm>
            <a:custGeom>
              <a:rect b="b" l="l" r="r" t="t"/>
              <a:pathLst>
                <a:path extrusionOk="0" h="2906" w="1406">
                  <a:moveTo>
                    <a:pt x="1" y="0"/>
                  </a:moveTo>
                  <a:lnTo>
                    <a:pt x="1" y="2906"/>
                  </a:lnTo>
                  <a:lnTo>
                    <a:pt x="644" y="2263"/>
                  </a:lnTo>
                  <a:lnTo>
                    <a:pt x="1406" y="2263"/>
                  </a:lnTo>
                  <a:lnTo>
                    <a:pt x="1406"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56"/>
            <p:cNvSpPr/>
            <p:nvPr/>
          </p:nvSpPr>
          <p:spPr>
            <a:xfrm>
              <a:off x="1497854" y="3774274"/>
              <a:ext cx="133847" cy="46300"/>
            </a:xfrm>
            <a:custGeom>
              <a:rect b="b" l="l" r="r" t="t"/>
              <a:pathLst>
                <a:path extrusionOk="0" h="1549" w="4478">
                  <a:moveTo>
                    <a:pt x="310" y="1"/>
                  </a:moveTo>
                  <a:lnTo>
                    <a:pt x="0" y="787"/>
                  </a:lnTo>
                  <a:lnTo>
                    <a:pt x="310" y="1549"/>
                  </a:lnTo>
                  <a:lnTo>
                    <a:pt x="4168" y="1549"/>
                  </a:lnTo>
                  <a:lnTo>
                    <a:pt x="4477" y="787"/>
                  </a:lnTo>
                  <a:lnTo>
                    <a:pt x="4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56"/>
            <p:cNvSpPr/>
            <p:nvPr/>
          </p:nvSpPr>
          <p:spPr>
            <a:xfrm>
              <a:off x="1564061" y="3774274"/>
              <a:ext cx="66924" cy="46300"/>
            </a:xfrm>
            <a:custGeom>
              <a:rect b="b" l="l" r="r" t="t"/>
              <a:pathLst>
                <a:path extrusionOk="0" h="1549" w="2239">
                  <a:moveTo>
                    <a:pt x="0" y="1"/>
                  </a:moveTo>
                  <a:lnTo>
                    <a:pt x="0" y="1549"/>
                  </a:lnTo>
                  <a:lnTo>
                    <a:pt x="1905" y="1549"/>
                  </a:lnTo>
                  <a:lnTo>
                    <a:pt x="2239" y="787"/>
                  </a:lnTo>
                  <a:lnTo>
                    <a:pt x="1905"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56"/>
            <p:cNvSpPr/>
            <p:nvPr/>
          </p:nvSpPr>
          <p:spPr>
            <a:xfrm>
              <a:off x="1392491" y="3774274"/>
              <a:ext cx="114628" cy="46300"/>
            </a:xfrm>
            <a:custGeom>
              <a:rect b="b" l="l" r="r" t="t"/>
              <a:pathLst>
                <a:path extrusionOk="0" h="1549" w="3835">
                  <a:moveTo>
                    <a:pt x="1" y="1"/>
                  </a:moveTo>
                  <a:lnTo>
                    <a:pt x="1" y="1549"/>
                  </a:lnTo>
                  <a:lnTo>
                    <a:pt x="3835" y="1549"/>
                  </a:lnTo>
                  <a:lnTo>
                    <a:pt x="3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56"/>
            <p:cNvSpPr/>
            <p:nvPr/>
          </p:nvSpPr>
          <p:spPr>
            <a:xfrm>
              <a:off x="1622407" y="3774274"/>
              <a:ext cx="114628" cy="46300"/>
            </a:xfrm>
            <a:custGeom>
              <a:rect b="b" l="l" r="r" t="t"/>
              <a:pathLst>
                <a:path extrusionOk="0" h="1549" w="3835">
                  <a:moveTo>
                    <a:pt x="1" y="1"/>
                  </a:moveTo>
                  <a:lnTo>
                    <a:pt x="1" y="1549"/>
                  </a:lnTo>
                  <a:lnTo>
                    <a:pt x="3835" y="1549"/>
                  </a:lnTo>
                  <a:lnTo>
                    <a:pt x="383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56"/>
            <p:cNvSpPr/>
            <p:nvPr/>
          </p:nvSpPr>
          <p:spPr>
            <a:xfrm>
              <a:off x="1653015" y="3641890"/>
              <a:ext cx="84021" cy="86860"/>
            </a:xfrm>
            <a:custGeom>
              <a:rect b="b" l="l" r="r" t="t"/>
              <a:pathLst>
                <a:path extrusionOk="0" h="2906" w="2811">
                  <a:moveTo>
                    <a:pt x="1" y="0"/>
                  </a:moveTo>
                  <a:lnTo>
                    <a:pt x="1" y="2263"/>
                  </a:lnTo>
                  <a:lnTo>
                    <a:pt x="739" y="2263"/>
                  </a:lnTo>
                  <a:lnTo>
                    <a:pt x="1406" y="2906"/>
                  </a:lnTo>
                  <a:lnTo>
                    <a:pt x="2073" y="2263"/>
                  </a:lnTo>
                  <a:lnTo>
                    <a:pt x="2811" y="2263"/>
                  </a:lnTo>
                  <a:lnTo>
                    <a:pt x="2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56"/>
            <p:cNvSpPr/>
            <p:nvPr/>
          </p:nvSpPr>
          <p:spPr>
            <a:xfrm>
              <a:off x="1695728" y="3641890"/>
              <a:ext cx="42025" cy="86860"/>
            </a:xfrm>
            <a:custGeom>
              <a:rect b="b" l="l" r="r" t="t"/>
              <a:pathLst>
                <a:path extrusionOk="0" h="2906" w="1406">
                  <a:moveTo>
                    <a:pt x="1" y="0"/>
                  </a:moveTo>
                  <a:lnTo>
                    <a:pt x="1" y="2906"/>
                  </a:lnTo>
                  <a:lnTo>
                    <a:pt x="668" y="2263"/>
                  </a:lnTo>
                  <a:lnTo>
                    <a:pt x="1406" y="2263"/>
                  </a:lnTo>
                  <a:lnTo>
                    <a:pt x="14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8" name="Google Shape;4088;p56"/>
          <p:cNvGrpSpPr/>
          <p:nvPr/>
        </p:nvGrpSpPr>
        <p:grpSpPr>
          <a:xfrm>
            <a:off x="1050309" y="4143718"/>
            <a:ext cx="343826" cy="345261"/>
            <a:chOff x="1393209" y="4143718"/>
            <a:chExt cx="343826" cy="345261"/>
          </a:xfrm>
        </p:grpSpPr>
        <p:sp>
          <p:nvSpPr>
            <p:cNvPr id="4089" name="Google Shape;4089;p56"/>
            <p:cNvSpPr/>
            <p:nvPr/>
          </p:nvSpPr>
          <p:spPr>
            <a:xfrm>
              <a:off x="1393209" y="4144435"/>
              <a:ext cx="199336" cy="181552"/>
            </a:xfrm>
            <a:custGeom>
              <a:rect b="b" l="l" r="r" t="t"/>
              <a:pathLst>
                <a:path extrusionOk="0" h="6074" w="6669">
                  <a:moveTo>
                    <a:pt x="5764" y="0"/>
                  </a:moveTo>
                  <a:cubicBezTo>
                    <a:pt x="2573" y="0"/>
                    <a:pt x="1" y="2572"/>
                    <a:pt x="1" y="5740"/>
                  </a:cubicBezTo>
                  <a:lnTo>
                    <a:pt x="2906" y="6073"/>
                  </a:lnTo>
                  <a:lnTo>
                    <a:pt x="5764" y="5740"/>
                  </a:lnTo>
                  <a:lnTo>
                    <a:pt x="6669" y="3072"/>
                  </a:lnTo>
                  <a:lnTo>
                    <a:pt x="576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56"/>
            <p:cNvSpPr/>
            <p:nvPr/>
          </p:nvSpPr>
          <p:spPr>
            <a:xfrm>
              <a:off x="1565466" y="4143718"/>
              <a:ext cx="171569" cy="199336"/>
            </a:xfrm>
            <a:custGeom>
              <a:rect b="b" l="l" r="r" t="t"/>
              <a:pathLst>
                <a:path extrusionOk="0" h="6669" w="5740">
                  <a:moveTo>
                    <a:pt x="1" y="1"/>
                  </a:moveTo>
                  <a:lnTo>
                    <a:pt x="1" y="2144"/>
                  </a:lnTo>
                  <a:lnTo>
                    <a:pt x="906" y="3096"/>
                  </a:lnTo>
                  <a:lnTo>
                    <a:pt x="1" y="4025"/>
                  </a:lnTo>
                  <a:lnTo>
                    <a:pt x="1" y="5740"/>
                  </a:lnTo>
                  <a:lnTo>
                    <a:pt x="2668" y="6669"/>
                  </a:lnTo>
                  <a:lnTo>
                    <a:pt x="5740" y="5740"/>
                  </a:lnTo>
                  <a:cubicBezTo>
                    <a:pt x="5740" y="2549"/>
                    <a:pt x="3144" y="1"/>
                    <a:pt x="1"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56"/>
            <p:cNvSpPr/>
            <p:nvPr/>
          </p:nvSpPr>
          <p:spPr>
            <a:xfrm>
              <a:off x="1537698" y="4315975"/>
              <a:ext cx="199336" cy="172286"/>
            </a:xfrm>
            <a:custGeom>
              <a:rect b="b" l="l" r="r" t="t"/>
              <a:pathLst>
                <a:path extrusionOk="0" h="5764" w="6669">
                  <a:moveTo>
                    <a:pt x="930" y="1"/>
                  </a:moveTo>
                  <a:lnTo>
                    <a:pt x="1" y="2858"/>
                  </a:lnTo>
                  <a:lnTo>
                    <a:pt x="930" y="5764"/>
                  </a:lnTo>
                  <a:cubicBezTo>
                    <a:pt x="4073" y="5764"/>
                    <a:pt x="6669" y="3192"/>
                    <a:pt x="6669" y="1"/>
                  </a:cubicBezTo>
                  <a:lnTo>
                    <a:pt x="4526" y="1"/>
                  </a:lnTo>
                  <a:lnTo>
                    <a:pt x="3597" y="929"/>
                  </a:lnTo>
                  <a:lnTo>
                    <a:pt x="2668"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56"/>
            <p:cNvSpPr/>
            <p:nvPr/>
          </p:nvSpPr>
          <p:spPr>
            <a:xfrm>
              <a:off x="1393209" y="4288925"/>
              <a:ext cx="172286" cy="199336"/>
            </a:xfrm>
            <a:custGeom>
              <a:rect b="b" l="l" r="r" t="t"/>
              <a:pathLst>
                <a:path extrusionOk="0" h="6669" w="5764">
                  <a:moveTo>
                    <a:pt x="2906" y="1"/>
                  </a:moveTo>
                  <a:lnTo>
                    <a:pt x="1977" y="906"/>
                  </a:lnTo>
                  <a:lnTo>
                    <a:pt x="1" y="906"/>
                  </a:lnTo>
                  <a:cubicBezTo>
                    <a:pt x="1" y="4097"/>
                    <a:pt x="2573" y="6669"/>
                    <a:pt x="5764" y="6669"/>
                  </a:cubicBezTo>
                  <a:lnTo>
                    <a:pt x="5549" y="4906"/>
                  </a:lnTo>
                  <a:lnTo>
                    <a:pt x="4692" y="3763"/>
                  </a:lnTo>
                  <a:lnTo>
                    <a:pt x="5430" y="2858"/>
                  </a:lnTo>
                  <a:lnTo>
                    <a:pt x="5764" y="906"/>
                  </a:lnTo>
                  <a:lnTo>
                    <a:pt x="3811" y="906"/>
                  </a:lnTo>
                  <a:lnTo>
                    <a:pt x="29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56"/>
            <p:cNvSpPr/>
            <p:nvPr/>
          </p:nvSpPr>
          <p:spPr>
            <a:xfrm>
              <a:off x="1564061" y="4194262"/>
              <a:ext cx="172973" cy="149510"/>
            </a:xfrm>
            <a:custGeom>
              <a:rect b="b" l="l" r="r" t="t"/>
              <a:pathLst>
                <a:path extrusionOk="0" h="5002" w="5787">
                  <a:moveTo>
                    <a:pt x="4072" y="0"/>
                  </a:moveTo>
                  <a:lnTo>
                    <a:pt x="0" y="4073"/>
                  </a:lnTo>
                  <a:lnTo>
                    <a:pt x="2715" y="5001"/>
                  </a:lnTo>
                  <a:lnTo>
                    <a:pt x="5787" y="4073"/>
                  </a:lnTo>
                  <a:cubicBezTo>
                    <a:pt x="5787" y="2501"/>
                    <a:pt x="5120" y="1048"/>
                    <a:pt x="4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56"/>
            <p:cNvSpPr/>
            <p:nvPr/>
          </p:nvSpPr>
          <p:spPr>
            <a:xfrm>
              <a:off x="1443036" y="4315975"/>
              <a:ext cx="122459" cy="173003"/>
            </a:xfrm>
            <a:custGeom>
              <a:rect b="b" l="l" r="r" t="t"/>
              <a:pathLst>
                <a:path extrusionOk="0" h="5788" w="4097">
                  <a:moveTo>
                    <a:pt x="4097" y="1"/>
                  </a:moveTo>
                  <a:lnTo>
                    <a:pt x="1" y="4097"/>
                  </a:lnTo>
                  <a:cubicBezTo>
                    <a:pt x="1048" y="5121"/>
                    <a:pt x="2477" y="5788"/>
                    <a:pt x="4097" y="5788"/>
                  </a:cubicBezTo>
                  <a:lnTo>
                    <a:pt x="4097" y="3811"/>
                  </a:lnTo>
                  <a:lnTo>
                    <a:pt x="3168" y="2882"/>
                  </a:lnTo>
                  <a:lnTo>
                    <a:pt x="4097" y="1977"/>
                  </a:lnTo>
                  <a:lnTo>
                    <a:pt x="409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5" name="Google Shape;4095;p56"/>
          <p:cNvGrpSpPr/>
          <p:nvPr/>
        </p:nvGrpSpPr>
        <p:grpSpPr>
          <a:xfrm>
            <a:off x="1834828" y="4149427"/>
            <a:ext cx="272628" cy="345949"/>
            <a:chOff x="2101528" y="4149427"/>
            <a:chExt cx="272628" cy="345949"/>
          </a:xfrm>
        </p:grpSpPr>
        <p:sp>
          <p:nvSpPr>
            <p:cNvPr id="4096" name="Google Shape;4096;p56"/>
            <p:cNvSpPr/>
            <p:nvPr/>
          </p:nvSpPr>
          <p:spPr>
            <a:xfrm>
              <a:off x="2188359" y="4149427"/>
              <a:ext cx="99683" cy="345947"/>
            </a:xfrm>
            <a:custGeom>
              <a:rect b="b" l="l" r="r" t="t"/>
              <a:pathLst>
                <a:path extrusionOk="0" h="11574" w="3335">
                  <a:moveTo>
                    <a:pt x="1381" y="0"/>
                  </a:moveTo>
                  <a:lnTo>
                    <a:pt x="1381" y="2596"/>
                  </a:lnTo>
                  <a:lnTo>
                    <a:pt x="72" y="2596"/>
                  </a:lnTo>
                  <a:lnTo>
                    <a:pt x="405" y="3286"/>
                  </a:lnTo>
                  <a:lnTo>
                    <a:pt x="1358" y="3286"/>
                  </a:lnTo>
                  <a:lnTo>
                    <a:pt x="1358" y="6740"/>
                  </a:lnTo>
                  <a:lnTo>
                    <a:pt x="48" y="6740"/>
                  </a:lnTo>
                  <a:lnTo>
                    <a:pt x="357" y="7430"/>
                  </a:lnTo>
                  <a:lnTo>
                    <a:pt x="1310" y="7430"/>
                  </a:lnTo>
                  <a:lnTo>
                    <a:pt x="1310" y="10883"/>
                  </a:lnTo>
                  <a:lnTo>
                    <a:pt x="0" y="10883"/>
                  </a:lnTo>
                  <a:lnTo>
                    <a:pt x="334" y="11574"/>
                  </a:lnTo>
                  <a:lnTo>
                    <a:pt x="1977" y="11574"/>
                  </a:lnTo>
                  <a:lnTo>
                    <a:pt x="1977" y="9359"/>
                  </a:lnTo>
                  <a:lnTo>
                    <a:pt x="2929" y="9359"/>
                  </a:lnTo>
                  <a:lnTo>
                    <a:pt x="3239" y="8669"/>
                  </a:lnTo>
                  <a:lnTo>
                    <a:pt x="2072" y="8669"/>
                  </a:lnTo>
                  <a:lnTo>
                    <a:pt x="2072" y="5215"/>
                  </a:lnTo>
                  <a:lnTo>
                    <a:pt x="3025" y="5215"/>
                  </a:lnTo>
                  <a:lnTo>
                    <a:pt x="3334" y="4525"/>
                  </a:lnTo>
                  <a:lnTo>
                    <a:pt x="2072" y="4525"/>
                  </a:lnTo>
                  <a:lnTo>
                    <a:pt x="207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56"/>
            <p:cNvSpPr/>
            <p:nvPr/>
          </p:nvSpPr>
          <p:spPr>
            <a:xfrm>
              <a:off x="2237469" y="4151549"/>
              <a:ext cx="47704" cy="343825"/>
            </a:xfrm>
            <a:custGeom>
              <a:rect b="b" l="l" r="r" t="t"/>
              <a:pathLst>
                <a:path extrusionOk="0" h="11503" w="1596">
                  <a:moveTo>
                    <a:pt x="0" y="1"/>
                  </a:moveTo>
                  <a:lnTo>
                    <a:pt x="0" y="11503"/>
                  </a:lnTo>
                  <a:lnTo>
                    <a:pt x="334" y="11503"/>
                  </a:lnTo>
                  <a:lnTo>
                    <a:pt x="334" y="9288"/>
                  </a:lnTo>
                  <a:lnTo>
                    <a:pt x="1286" y="9288"/>
                  </a:lnTo>
                  <a:lnTo>
                    <a:pt x="1596" y="8598"/>
                  </a:lnTo>
                  <a:lnTo>
                    <a:pt x="334" y="8598"/>
                  </a:lnTo>
                  <a:lnTo>
                    <a:pt x="334" y="5216"/>
                  </a:lnTo>
                  <a:lnTo>
                    <a:pt x="1286" y="5216"/>
                  </a:lnTo>
                  <a:lnTo>
                    <a:pt x="1596" y="4525"/>
                  </a:lnTo>
                  <a:lnTo>
                    <a:pt x="334" y="4525"/>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56"/>
            <p:cNvSpPr/>
            <p:nvPr/>
          </p:nvSpPr>
          <p:spPr>
            <a:xfrm>
              <a:off x="2101528" y="4150054"/>
              <a:ext cx="98966" cy="97621"/>
            </a:xfrm>
            <a:custGeom>
              <a:rect b="b" l="l" r="r" t="t"/>
              <a:pathLst>
                <a:path extrusionOk="0" h="3266" w="3311">
                  <a:moveTo>
                    <a:pt x="1632" y="1"/>
                  </a:moveTo>
                  <a:cubicBezTo>
                    <a:pt x="718" y="1"/>
                    <a:pt x="1" y="769"/>
                    <a:pt x="24" y="1694"/>
                  </a:cubicBezTo>
                  <a:cubicBezTo>
                    <a:pt x="47" y="2575"/>
                    <a:pt x="786" y="3265"/>
                    <a:pt x="1667" y="3265"/>
                  </a:cubicBezTo>
                  <a:lnTo>
                    <a:pt x="3310" y="3265"/>
                  </a:lnTo>
                  <a:lnTo>
                    <a:pt x="3310" y="1622"/>
                  </a:lnTo>
                  <a:cubicBezTo>
                    <a:pt x="3310" y="765"/>
                    <a:pt x="2596" y="27"/>
                    <a:pt x="1714" y="3"/>
                  </a:cubicBezTo>
                  <a:cubicBezTo>
                    <a:pt x="1687" y="2"/>
                    <a:pt x="1660" y="1"/>
                    <a:pt x="16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56"/>
            <p:cNvSpPr/>
            <p:nvPr/>
          </p:nvSpPr>
          <p:spPr>
            <a:xfrm>
              <a:off x="2101528" y="4273262"/>
              <a:ext cx="98966" cy="98278"/>
            </a:xfrm>
            <a:custGeom>
              <a:rect b="b" l="l" r="r" t="t"/>
              <a:pathLst>
                <a:path extrusionOk="0" h="3288" w="3311">
                  <a:moveTo>
                    <a:pt x="1672" y="0"/>
                  </a:moveTo>
                  <a:cubicBezTo>
                    <a:pt x="740" y="0"/>
                    <a:pt x="0" y="777"/>
                    <a:pt x="24" y="1715"/>
                  </a:cubicBezTo>
                  <a:cubicBezTo>
                    <a:pt x="47" y="2597"/>
                    <a:pt x="786" y="3287"/>
                    <a:pt x="1667" y="3287"/>
                  </a:cubicBezTo>
                  <a:lnTo>
                    <a:pt x="3310" y="3287"/>
                  </a:lnTo>
                  <a:lnTo>
                    <a:pt x="3310" y="1644"/>
                  </a:lnTo>
                  <a:cubicBezTo>
                    <a:pt x="3310" y="787"/>
                    <a:pt x="2596" y="48"/>
                    <a:pt x="1714" y="1"/>
                  </a:cubicBezTo>
                  <a:cubicBezTo>
                    <a:pt x="1700" y="0"/>
                    <a:pt x="1686" y="0"/>
                    <a:pt x="16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56"/>
            <p:cNvSpPr/>
            <p:nvPr/>
          </p:nvSpPr>
          <p:spPr>
            <a:xfrm>
              <a:off x="2101528" y="4397097"/>
              <a:ext cx="98966" cy="98278"/>
            </a:xfrm>
            <a:custGeom>
              <a:rect b="b" l="l" r="r" t="t"/>
              <a:pathLst>
                <a:path extrusionOk="0" h="3288" w="3311">
                  <a:moveTo>
                    <a:pt x="1671" y="1"/>
                  </a:moveTo>
                  <a:cubicBezTo>
                    <a:pt x="739" y="1"/>
                    <a:pt x="0" y="754"/>
                    <a:pt x="24" y="1692"/>
                  </a:cubicBezTo>
                  <a:cubicBezTo>
                    <a:pt x="47" y="2597"/>
                    <a:pt x="786" y="3288"/>
                    <a:pt x="1667" y="3288"/>
                  </a:cubicBezTo>
                  <a:lnTo>
                    <a:pt x="3310" y="3288"/>
                  </a:lnTo>
                  <a:lnTo>
                    <a:pt x="3310" y="1645"/>
                  </a:lnTo>
                  <a:cubicBezTo>
                    <a:pt x="3310" y="787"/>
                    <a:pt x="2596" y="25"/>
                    <a:pt x="1714" y="2"/>
                  </a:cubicBezTo>
                  <a:cubicBezTo>
                    <a:pt x="1700" y="1"/>
                    <a:pt x="1685" y="1"/>
                    <a:pt x="1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56"/>
            <p:cNvSpPr/>
            <p:nvPr/>
          </p:nvSpPr>
          <p:spPr>
            <a:xfrm>
              <a:off x="2275907" y="4209177"/>
              <a:ext cx="98248" cy="97591"/>
            </a:xfrm>
            <a:custGeom>
              <a:rect b="b" l="l" r="r" t="t"/>
              <a:pathLst>
                <a:path extrusionOk="0" h="3265" w="3287">
                  <a:moveTo>
                    <a:pt x="1614" y="1"/>
                  </a:moveTo>
                  <a:cubicBezTo>
                    <a:pt x="1600" y="1"/>
                    <a:pt x="1586" y="1"/>
                    <a:pt x="1572" y="2"/>
                  </a:cubicBezTo>
                  <a:cubicBezTo>
                    <a:pt x="667" y="49"/>
                    <a:pt x="0" y="787"/>
                    <a:pt x="0" y="1645"/>
                  </a:cubicBezTo>
                  <a:lnTo>
                    <a:pt x="0" y="3264"/>
                  </a:lnTo>
                  <a:lnTo>
                    <a:pt x="1596" y="3264"/>
                  </a:lnTo>
                  <a:cubicBezTo>
                    <a:pt x="2453" y="3264"/>
                    <a:pt x="3215" y="2573"/>
                    <a:pt x="3263" y="1716"/>
                  </a:cubicBezTo>
                  <a:cubicBezTo>
                    <a:pt x="3286" y="778"/>
                    <a:pt x="2547" y="1"/>
                    <a:pt x="1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56"/>
            <p:cNvSpPr/>
            <p:nvPr/>
          </p:nvSpPr>
          <p:spPr>
            <a:xfrm>
              <a:off x="2275907" y="4332325"/>
              <a:ext cx="98248" cy="96873"/>
            </a:xfrm>
            <a:custGeom>
              <a:rect b="b" l="l" r="r" t="t"/>
              <a:pathLst>
                <a:path extrusionOk="0" h="3241" w="3287">
                  <a:moveTo>
                    <a:pt x="1616" y="1"/>
                  </a:moveTo>
                  <a:cubicBezTo>
                    <a:pt x="1601" y="1"/>
                    <a:pt x="1587" y="1"/>
                    <a:pt x="1572" y="1"/>
                  </a:cubicBezTo>
                  <a:cubicBezTo>
                    <a:pt x="667" y="25"/>
                    <a:pt x="0" y="763"/>
                    <a:pt x="0" y="1645"/>
                  </a:cubicBezTo>
                  <a:lnTo>
                    <a:pt x="0" y="3240"/>
                  </a:lnTo>
                  <a:lnTo>
                    <a:pt x="1596" y="3240"/>
                  </a:lnTo>
                  <a:cubicBezTo>
                    <a:pt x="2453" y="3240"/>
                    <a:pt x="3215" y="2550"/>
                    <a:pt x="3263" y="1692"/>
                  </a:cubicBezTo>
                  <a:cubicBezTo>
                    <a:pt x="3286" y="754"/>
                    <a:pt x="2548" y="1"/>
                    <a:pt x="1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3" name="Google Shape;4103;p56"/>
          <p:cNvGrpSpPr/>
          <p:nvPr/>
        </p:nvGrpSpPr>
        <p:grpSpPr>
          <a:xfrm>
            <a:off x="2555232" y="4133047"/>
            <a:ext cx="344545" cy="344545"/>
            <a:chOff x="2745732" y="4133047"/>
            <a:chExt cx="344545" cy="344545"/>
          </a:xfrm>
        </p:grpSpPr>
        <p:sp>
          <p:nvSpPr>
            <p:cNvPr id="4104" name="Google Shape;4104;p56"/>
            <p:cNvSpPr/>
            <p:nvPr/>
          </p:nvSpPr>
          <p:spPr>
            <a:xfrm>
              <a:off x="2745732" y="4456908"/>
              <a:ext cx="343855" cy="20684"/>
            </a:xfrm>
            <a:custGeom>
              <a:rect b="b" l="l" r="r" t="t"/>
              <a:pathLst>
                <a:path extrusionOk="0" h="692" w="11504">
                  <a:moveTo>
                    <a:pt x="1" y="1"/>
                  </a:moveTo>
                  <a:lnTo>
                    <a:pt x="1" y="692"/>
                  </a:lnTo>
                  <a:lnTo>
                    <a:pt x="11503" y="692"/>
                  </a:lnTo>
                  <a:lnTo>
                    <a:pt x="115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56"/>
            <p:cNvSpPr/>
            <p:nvPr/>
          </p:nvSpPr>
          <p:spPr>
            <a:xfrm>
              <a:off x="2918707" y="4456908"/>
              <a:ext cx="171569" cy="20684"/>
            </a:xfrm>
            <a:custGeom>
              <a:rect b="b" l="l" r="r" t="t"/>
              <a:pathLst>
                <a:path extrusionOk="0" h="692" w="5740">
                  <a:moveTo>
                    <a:pt x="1" y="1"/>
                  </a:moveTo>
                  <a:lnTo>
                    <a:pt x="1" y="692"/>
                  </a:lnTo>
                  <a:lnTo>
                    <a:pt x="5740" y="692"/>
                  </a:lnTo>
                  <a:lnTo>
                    <a:pt x="5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56"/>
            <p:cNvSpPr/>
            <p:nvPr/>
          </p:nvSpPr>
          <p:spPr>
            <a:xfrm>
              <a:off x="3026192"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56"/>
            <p:cNvSpPr/>
            <p:nvPr/>
          </p:nvSpPr>
          <p:spPr>
            <a:xfrm>
              <a:off x="3026192"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56"/>
            <p:cNvSpPr/>
            <p:nvPr/>
          </p:nvSpPr>
          <p:spPr>
            <a:xfrm>
              <a:off x="3026192"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56"/>
            <p:cNvSpPr/>
            <p:nvPr/>
          </p:nvSpPr>
          <p:spPr>
            <a:xfrm>
              <a:off x="3026192" y="4133047"/>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56"/>
            <p:cNvSpPr/>
            <p:nvPr/>
          </p:nvSpPr>
          <p:spPr>
            <a:xfrm>
              <a:off x="3058235" y="4369359"/>
              <a:ext cx="32042" cy="64114"/>
            </a:xfrm>
            <a:custGeom>
              <a:rect b="b" l="l" r="r" t="t"/>
              <a:pathLst>
                <a:path extrusionOk="0" h="2145" w="1072">
                  <a:moveTo>
                    <a:pt x="0" y="1"/>
                  </a:moveTo>
                  <a:lnTo>
                    <a:pt x="0" y="2144"/>
                  </a:lnTo>
                  <a:cubicBezTo>
                    <a:pt x="596" y="2144"/>
                    <a:pt x="1072" y="1668"/>
                    <a:pt x="1072" y="1072"/>
                  </a:cubicBezTo>
                  <a:cubicBezTo>
                    <a:pt x="1072" y="477"/>
                    <a:pt x="596"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56"/>
            <p:cNvSpPr/>
            <p:nvPr/>
          </p:nvSpPr>
          <p:spPr>
            <a:xfrm>
              <a:off x="3058235" y="4290359"/>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56"/>
            <p:cNvSpPr/>
            <p:nvPr/>
          </p:nvSpPr>
          <p:spPr>
            <a:xfrm>
              <a:off x="3058235" y="4211925"/>
              <a:ext cx="32042" cy="64114"/>
            </a:xfrm>
            <a:custGeom>
              <a:rect b="b" l="l" r="r" t="t"/>
              <a:pathLst>
                <a:path extrusionOk="0" h="2145" w="1072">
                  <a:moveTo>
                    <a:pt x="0" y="1"/>
                  </a:moveTo>
                  <a:lnTo>
                    <a:pt x="0" y="2144"/>
                  </a:lnTo>
                  <a:cubicBezTo>
                    <a:pt x="596" y="2144"/>
                    <a:pt x="1072" y="1668"/>
                    <a:pt x="1072" y="1073"/>
                  </a:cubicBezTo>
                  <a:cubicBezTo>
                    <a:pt x="1072" y="501"/>
                    <a:pt x="596" y="25"/>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56"/>
            <p:cNvSpPr/>
            <p:nvPr/>
          </p:nvSpPr>
          <p:spPr>
            <a:xfrm>
              <a:off x="3058235" y="4133047"/>
              <a:ext cx="32042" cy="64084"/>
            </a:xfrm>
            <a:custGeom>
              <a:rect b="b" l="l" r="r" t="t"/>
              <a:pathLst>
                <a:path extrusionOk="0" h="2144" w="1072">
                  <a:moveTo>
                    <a:pt x="0" y="0"/>
                  </a:moveTo>
                  <a:lnTo>
                    <a:pt x="0" y="2144"/>
                  </a:lnTo>
                  <a:cubicBezTo>
                    <a:pt x="596" y="2144"/>
                    <a:pt x="1072" y="1644"/>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56"/>
            <p:cNvSpPr/>
            <p:nvPr/>
          </p:nvSpPr>
          <p:spPr>
            <a:xfrm>
              <a:off x="2932935" y="4369359"/>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56"/>
            <p:cNvSpPr/>
            <p:nvPr/>
          </p:nvSpPr>
          <p:spPr>
            <a:xfrm>
              <a:off x="2932935" y="4290359"/>
              <a:ext cx="64114" cy="64084"/>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56"/>
            <p:cNvSpPr/>
            <p:nvPr/>
          </p:nvSpPr>
          <p:spPr>
            <a:xfrm>
              <a:off x="2932935" y="4212047"/>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56"/>
            <p:cNvSpPr/>
            <p:nvPr/>
          </p:nvSpPr>
          <p:spPr>
            <a:xfrm>
              <a:off x="2964977" y="4369359"/>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56"/>
            <p:cNvSpPr/>
            <p:nvPr/>
          </p:nvSpPr>
          <p:spPr>
            <a:xfrm>
              <a:off x="2964977" y="4290359"/>
              <a:ext cx="32072" cy="64084"/>
            </a:xfrm>
            <a:custGeom>
              <a:rect b="b" l="l" r="r" t="t"/>
              <a:pathLst>
                <a:path extrusionOk="0" h="2144" w="1073">
                  <a:moveTo>
                    <a:pt x="1" y="0"/>
                  </a:moveTo>
                  <a:lnTo>
                    <a:pt x="1" y="2144"/>
                  </a:lnTo>
                  <a:cubicBezTo>
                    <a:pt x="596" y="2144"/>
                    <a:pt x="1072" y="1667"/>
                    <a:pt x="1072" y="1072"/>
                  </a:cubicBezTo>
                  <a:cubicBezTo>
                    <a:pt x="1072" y="477"/>
                    <a:pt x="596"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56"/>
            <p:cNvSpPr/>
            <p:nvPr/>
          </p:nvSpPr>
          <p:spPr>
            <a:xfrm>
              <a:off x="2964977" y="4211925"/>
              <a:ext cx="32072" cy="64114"/>
            </a:xfrm>
            <a:custGeom>
              <a:rect b="b" l="l" r="r" t="t"/>
              <a:pathLst>
                <a:path extrusionOk="0" h="2145" w="1073">
                  <a:moveTo>
                    <a:pt x="1" y="1"/>
                  </a:moveTo>
                  <a:lnTo>
                    <a:pt x="1" y="2144"/>
                  </a:lnTo>
                  <a:cubicBezTo>
                    <a:pt x="596" y="2144"/>
                    <a:pt x="1072" y="1668"/>
                    <a:pt x="1072" y="1073"/>
                  </a:cubicBezTo>
                  <a:cubicBezTo>
                    <a:pt x="1072" y="501"/>
                    <a:pt x="596" y="25"/>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56"/>
            <p:cNvSpPr/>
            <p:nvPr/>
          </p:nvSpPr>
          <p:spPr>
            <a:xfrm>
              <a:off x="2839707" y="4369359"/>
              <a:ext cx="64084" cy="64114"/>
            </a:xfrm>
            <a:custGeom>
              <a:rect b="b" l="l" r="r" t="t"/>
              <a:pathLst>
                <a:path extrusionOk="0" h="2145"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56"/>
            <p:cNvSpPr/>
            <p:nvPr/>
          </p:nvSpPr>
          <p:spPr>
            <a:xfrm>
              <a:off x="2839707" y="4290359"/>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56"/>
            <p:cNvSpPr/>
            <p:nvPr/>
          </p:nvSpPr>
          <p:spPr>
            <a:xfrm>
              <a:off x="2871720" y="4369359"/>
              <a:ext cx="32072" cy="64114"/>
            </a:xfrm>
            <a:custGeom>
              <a:rect b="b" l="l" r="r" t="t"/>
              <a:pathLst>
                <a:path extrusionOk="0" h="2145" w="1073">
                  <a:moveTo>
                    <a:pt x="1" y="1"/>
                  </a:moveTo>
                  <a:lnTo>
                    <a:pt x="1" y="2144"/>
                  </a:lnTo>
                  <a:cubicBezTo>
                    <a:pt x="596" y="2144"/>
                    <a:pt x="1073" y="1668"/>
                    <a:pt x="1073" y="1072"/>
                  </a:cubicBezTo>
                  <a:cubicBezTo>
                    <a:pt x="1073" y="477"/>
                    <a:pt x="5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56"/>
            <p:cNvSpPr/>
            <p:nvPr/>
          </p:nvSpPr>
          <p:spPr>
            <a:xfrm>
              <a:off x="2871720" y="4290359"/>
              <a:ext cx="32072" cy="64084"/>
            </a:xfrm>
            <a:custGeom>
              <a:rect b="b" l="l" r="r" t="t"/>
              <a:pathLst>
                <a:path extrusionOk="0" h="2144" w="1073">
                  <a:moveTo>
                    <a:pt x="1" y="0"/>
                  </a:moveTo>
                  <a:lnTo>
                    <a:pt x="1" y="2144"/>
                  </a:lnTo>
                  <a:cubicBezTo>
                    <a:pt x="596" y="2144"/>
                    <a:pt x="1073" y="1667"/>
                    <a:pt x="1073" y="1072"/>
                  </a:cubicBezTo>
                  <a:cubicBezTo>
                    <a:pt x="1073" y="477"/>
                    <a:pt x="596"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56"/>
            <p:cNvSpPr/>
            <p:nvPr/>
          </p:nvSpPr>
          <p:spPr>
            <a:xfrm>
              <a:off x="2746449"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56"/>
            <p:cNvSpPr/>
            <p:nvPr/>
          </p:nvSpPr>
          <p:spPr>
            <a:xfrm>
              <a:off x="2746449"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56"/>
            <p:cNvSpPr/>
            <p:nvPr/>
          </p:nvSpPr>
          <p:spPr>
            <a:xfrm>
              <a:off x="2746449"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56"/>
            <p:cNvSpPr/>
            <p:nvPr/>
          </p:nvSpPr>
          <p:spPr>
            <a:xfrm>
              <a:off x="2779209" y="4369359"/>
              <a:ext cx="32042" cy="64114"/>
            </a:xfrm>
            <a:custGeom>
              <a:rect b="b" l="l" r="r" t="t"/>
              <a:pathLst>
                <a:path extrusionOk="0" h="2145" w="1072">
                  <a:moveTo>
                    <a:pt x="0" y="1"/>
                  </a:moveTo>
                  <a:lnTo>
                    <a:pt x="0" y="2144"/>
                  </a:lnTo>
                  <a:cubicBezTo>
                    <a:pt x="595" y="2144"/>
                    <a:pt x="1072" y="1668"/>
                    <a:pt x="1072" y="1072"/>
                  </a:cubicBezTo>
                  <a:cubicBezTo>
                    <a:pt x="1072" y="477"/>
                    <a:pt x="572"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56"/>
            <p:cNvSpPr/>
            <p:nvPr/>
          </p:nvSpPr>
          <p:spPr>
            <a:xfrm>
              <a:off x="2779209" y="4290359"/>
              <a:ext cx="32042" cy="64084"/>
            </a:xfrm>
            <a:custGeom>
              <a:rect b="b" l="l" r="r" t="t"/>
              <a:pathLst>
                <a:path extrusionOk="0" h="2144" w="1072">
                  <a:moveTo>
                    <a:pt x="0" y="0"/>
                  </a:moveTo>
                  <a:lnTo>
                    <a:pt x="0" y="2144"/>
                  </a:lnTo>
                  <a:cubicBezTo>
                    <a:pt x="595" y="2144"/>
                    <a:pt x="1072" y="1667"/>
                    <a:pt x="1072" y="1072"/>
                  </a:cubicBezTo>
                  <a:cubicBezTo>
                    <a:pt x="1072" y="477"/>
                    <a:pt x="572"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56"/>
            <p:cNvSpPr/>
            <p:nvPr/>
          </p:nvSpPr>
          <p:spPr>
            <a:xfrm>
              <a:off x="2779209" y="4211925"/>
              <a:ext cx="32042" cy="64114"/>
            </a:xfrm>
            <a:custGeom>
              <a:rect b="b" l="l" r="r" t="t"/>
              <a:pathLst>
                <a:path extrusionOk="0" h="2145" w="1072">
                  <a:moveTo>
                    <a:pt x="0" y="1"/>
                  </a:moveTo>
                  <a:lnTo>
                    <a:pt x="0" y="2144"/>
                  </a:lnTo>
                  <a:cubicBezTo>
                    <a:pt x="595" y="2144"/>
                    <a:pt x="1072" y="1668"/>
                    <a:pt x="1072" y="1073"/>
                  </a:cubicBezTo>
                  <a:cubicBezTo>
                    <a:pt x="1072" y="501"/>
                    <a:pt x="572" y="2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0" name="Google Shape;4130;p56"/>
          <p:cNvGrpSpPr/>
          <p:nvPr/>
        </p:nvGrpSpPr>
        <p:grpSpPr>
          <a:xfrm>
            <a:off x="3264996" y="4149427"/>
            <a:ext cx="343826" cy="343827"/>
            <a:chOff x="3379296" y="4149427"/>
            <a:chExt cx="343826" cy="343827"/>
          </a:xfrm>
        </p:grpSpPr>
        <p:sp>
          <p:nvSpPr>
            <p:cNvPr id="4131" name="Google Shape;4131;p56"/>
            <p:cNvSpPr/>
            <p:nvPr/>
          </p:nvSpPr>
          <p:spPr>
            <a:xfrm>
              <a:off x="3389966" y="4395693"/>
              <a:ext cx="46300" cy="47017"/>
            </a:xfrm>
            <a:custGeom>
              <a:rect b="b" l="l" r="r" t="t"/>
              <a:pathLst>
                <a:path extrusionOk="0" h="1573" w="1549">
                  <a:moveTo>
                    <a:pt x="1168" y="1"/>
                  </a:moveTo>
                  <a:lnTo>
                    <a:pt x="1" y="763"/>
                  </a:lnTo>
                  <a:lnTo>
                    <a:pt x="1" y="1573"/>
                  </a:lnTo>
                  <a:lnTo>
                    <a:pt x="25" y="1573"/>
                  </a:lnTo>
                  <a:lnTo>
                    <a:pt x="1549" y="549"/>
                  </a:lnTo>
                  <a:lnTo>
                    <a:pt x="11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56"/>
            <p:cNvSpPr/>
            <p:nvPr/>
          </p:nvSpPr>
          <p:spPr>
            <a:xfrm>
              <a:off x="3457608" y="4333790"/>
              <a:ext cx="39156" cy="46270"/>
            </a:xfrm>
            <a:custGeom>
              <a:rect b="b" l="l" r="r" t="t"/>
              <a:pathLst>
                <a:path extrusionOk="0" h="1548" w="1310">
                  <a:moveTo>
                    <a:pt x="738" y="0"/>
                  </a:moveTo>
                  <a:lnTo>
                    <a:pt x="0" y="1191"/>
                  </a:lnTo>
                  <a:lnTo>
                    <a:pt x="572" y="1548"/>
                  </a:lnTo>
                  <a:lnTo>
                    <a:pt x="1310" y="357"/>
                  </a:lnTo>
                  <a:lnTo>
                    <a:pt x="73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56"/>
            <p:cNvSpPr/>
            <p:nvPr/>
          </p:nvSpPr>
          <p:spPr>
            <a:xfrm>
              <a:off x="3513832" y="4322371"/>
              <a:ext cx="44148" cy="39903"/>
            </a:xfrm>
            <a:custGeom>
              <a:rect b="b" l="l" r="r" t="t"/>
              <a:pathLst>
                <a:path extrusionOk="0" h="1335" w="1477">
                  <a:moveTo>
                    <a:pt x="381" y="1"/>
                  </a:moveTo>
                  <a:lnTo>
                    <a:pt x="0" y="573"/>
                  </a:lnTo>
                  <a:lnTo>
                    <a:pt x="1096" y="1335"/>
                  </a:lnTo>
                  <a:lnTo>
                    <a:pt x="1477" y="787"/>
                  </a:lnTo>
                  <a:lnTo>
                    <a:pt x="3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56"/>
            <p:cNvSpPr/>
            <p:nvPr/>
          </p:nvSpPr>
          <p:spPr>
            <a:xfrm>
              <a:off x="3580756" y="4312418"/>
              <a:ext cx="43430" cy="44177"/>
            </a:xfrm>
            <a:custGeom>
              <a:rect b="b" l="l" r="r" t="t"/>
              <a:pathLst>
                <a:path extrusionOk="0" h="1478" w="1453">
                  <a:moveTo>
                    <a:pt x="953" y="1"/>
                  </a:moveTo>
                  <a:lnTo>
                    <a:pt x="0" y="1025"/>
                  </a:lnTo>
                  <a:lnTo>
                    <a:pt x="500" y="1477"/>
                  </a:lnTo>
                  <a:lnTo>
                    <a:pt x="1453" y="453"/>
                  </a:lnTo>
                  <a:lnTo>
                    <a:pt x="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56"/>
            <p:cNvSpPr/>
            <p:nvPr/>
          </p:nvSpPr>
          <p:spPr>
            <a:xfrm>
              <a:off x="3632705" y="4246211"/>
              <a:ext cx="39186" cy="43460"/>
            </a:xfrm>
            <a:custGeom>
              <a:rect b="b" l="l" r="r" t="t"/>
              <a:pathLst>
                <a:path extrusionOk="0" h="1454" w="1311">
                  <a:moveTo>
                    <a:pt x="763" y="1"/>
                  </a:moveTo>
                  <a:lnTo>
                    <a:pt x="0" y="1073"/>
                  </a:lnTo>
                  <a:lnTo>
                    <a:pt x="572" y="1454"/>
                  </a:lnTo>
                  <a:lnTo>
                    <a:pt x="1310" y="382"/>
                  </a:lnTo>
                  <a:lnTo>
                    <a:pt x="7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56"/>
            <p:cNvSpPr/>
            <p:nvPr/>
          </p:nvSpPr>
          <p:spPr>
            <a:xfrm>
              <a:off x="3379296" y="4149427"/>
              <a:ext cx="343825" cy="343825"/>
            </a:xfrm>
            <a:custGeom>
              <a:rect b="b" l="l" r="r" t="t"/>
              <a:pathLst>
                <a:path extrusionOk="0" h="11503" w="11503">
                  <a:moveTo>
                    <a:pt x="1" y="0"/>
                  </a:moveTo>
                  <a:lnTo>
                    <a:pt x="1" y="11502"/>
                  </a:lnTo>
                  <a:lnTo>
                    <a:pt x="11503" y="11502"/>
                  </a:lnTo>
                  <a:lnTo>
                    <a:pt x="11503" y="10288"/>
                  </a:lnTo>
                  <a:lnTo>
                    <a:pt x="10836" y="10288"/>
                  </a:lnTo>
                  <a:lnTo>
                    <a:pt x="10836" y="10812"/>
                  </a:lnTo>
                  <a:lnTo>
                    <a:pt x="691" y="10812"/>
                  </a:lnTo>
                  <a:lnTo>
                    <a:pt x="691" y="691"/>
                  </a:lnTo>
                  <a:lnTo>
                    <a:pt x="1215" y="691"/>
                  </a:lnTo>
                  <a:lnTo>
                    <a:pt x="121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56"/>
            <p:cNvSpPr/>
            <p:nvPr/>
          </p:nvSpPr>
          <p:spPr>
            <a:xfrm>
              <a:off x="3550836" y="4456220"/>
              <a:ext cx="172286" cy="37034"/>
            </a:xfrm>
            <a:custGeom>
              <a:rect b="b" l="l" r="r" t="t"/>
              <a:pathLst>
                <a:path extrusionOk="0" h="1239" w="5764">
                  <a:moveTo>
                    <a:pt x="5097" y="0"/>
                  </a:moveTo>
                  <a:lnTo>
                    <a:pt x="5097" y="524"/>
                  </a:lnTo>
                  <a:lnTo>
                    <a:pt x="1" y="524"/>
                  </a:lnTo>
                  <a:lnTo>
                    <a:pt x="1" y="1238"/>
                  </a:lnTo>
                  <a:lnTo>
                    <a:pt x="5764" y="1238"/>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56"/>
            <p:cNvSpPr/>
            <p:nvPr/>
          </p:nvSpPr>
          <p:spPr>
            <a:xfrm>
              <a:off x="3421291" y="4360811"/>
              <a:ext cx="64084" cy="64114"/>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44" y="477"/>
                    <a:pt x="1644"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56"/>
            <p:cNvSpPr/>
            <p:nvPr/>
          </p:nvSpPr>
          <p:spPr>
            <a:xfrm>
              <a:off x="3452616" y="4360123"/>
              <a:ext cx="32072" cy="64084"/>
            </a:xfrm>
            <a:custGeom>
              <a:rect b="b" l="l" r="r" t="t"/>
              <a:pathLst>
                <a:path extrusionOk="0" h="2144" w="1073">
                  <a:moveTo>
                    <a:pt x="0" y="0"/>
                  </a:moveTo>
                  <a:lnTo>
                    <a:pt x="0" y="2143"/>
                  </a:lnTo>
                  <a:cubicBezTo>
                    <a:pt x="596" y="2143"/>
                    <a:pt x="1072" y="1667"/>
                    <a:pt x="1072" y="1072"/>
                  </a:cubicBezTo>
                  <a:cubicBezTo>
                    <a:pt x="1072" y="500"/>
                    <a:pt x="596"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56"/>
            <p:cNvSpPr/>
            <p:nvPr/>
          </p:nvSpPr>
          <p:spPr>
            <a:xfrm>
              <a:off x="3468279" y="4288925"/>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56"/>
            <p:cNvSpPr/>
            <p:nvPr/>
          </p:nvSpPr>
          <p:spPr>
            <a:xfrm>
              <a:off x="3500291" y="4288925"/>
              <a:ext cx="32072" cy="64084"/>
            </a:xfrm>
            <a:custGeom>
              <a:rect b="b" l="l" r="r" t="t"/>
              <a:pathLst>
                <a:path extrusionOk="0" h="2144" w="1073">
                  <a:moveTo>
                    <a:pt x="1" y="1"/>
                  </a:moveTo>
                  <a:lnTo>
                    <a:pt x="1" y="2144"/>
                  </a:lnTo>
                  <a:cubicBezTo>
                    <a:pt x="596" y="2144"/>
                    <a:pt x="1073" y="1668"/>
                    <a:pt x="1073" y="1072"/>
                  </a:cubicBezTo>
                  <a:cubicBezTo>
                    <a:pt x="1073"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56"/>
            <p:cNvSpPr/>
            <p:nvPr/>
          </p:nvSpPr>
          <p:spPr>
            <a:xfrm>
              <a:off x="3539448" y="4332355"/>
              <a:ext cx="64114" cy="64084"/>
            </a:xfrm>
            <a:custGeom>
              <a:rect b="b" l="l" r="r" t="t"/>
              <a:pathLst>
                <a:path extrusionOk="0" h="2144" w="2145">
                  <a:moveTo>
                    <a:pt x="1072" y="0"/>
                  </a:moveTo>
                  <a:cubicBezTo>
                    <a:pt x="477" y="0"/>
                    <a:pt x="1" y="477"/>
                    <a:pt x="1" y="1072"/>
                  </a:cubicBezTo>
                  <a:cubicBezTo>
                    <a:pt x="1" y="1667"/>
                    <a:pt x="477" y="2144"/>
                    <a:pt x="1072" y="2144"/>
                  </a:cubicBezTo>
                  <a:cubicBezTo>
                    <a:pt x="1668" y="2144"/>
                    <a:pt x="2144" y="1667"/>
                    <a:pt x="2144" y="1072"/>
                  </a:cubicBezTo>
                  <a:cubicBezTo>
                    <a:pt x="2144" y="500"/>
                    <a:pt x="1668"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56"/>
            <p:cNvSpPr/>
            <p:nvPr/>
          </p:nvSpPr>
          <p:spPr>
            <a:xfrm>
              <a:off x="3571490" y="4332355"/>
              <a:ext cx="32072" cy="64084"/>
            </a:xfrm>
            <a:custGeom>
              <a:rect b="b" l="l" r="r" t="t"/>
              <a:pathLst>
                <a:path extrusionOk="0" h="2144" w="1073">
                  <a:moveTo>
                    <a:pt x="0" y="0"/>
                  </a:moveTo>
                  <a:lnTo>
                    <a:pt x="0" y="2144"/>
                  </a:lnTo>
                  <a:cubicBezTo>
                    <a:pt x="596" y="2144"/>
                    <a:pt x="1072" y="1667"/>
                    <a:pt x="1072" y="1072"/>
                  </a:cubicBezTo>
                  <a:cubicBezTo>
                    <a:pt x="1072" y="500"/>
                    <a:pt x="596"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56"/>
            <p:cNvSpPr/>
            <p:nvPr/>
          </p:nvSpPr>
          <p:spPr>
            <a:xfrm>
              <a:off x="3598541" y="4271857"/>
              <a:ext cx="64084" cy="64084"/>
            </a:xfrm>
            <a:custGeom>
              <a:rect b="b" l="l" r="r" t="t"/>
              <a:pathLst>
                <a:path extrusionOk="0" h="2144" w="2144">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56"/>
            <p:cNvSpPr/>
            <p:nvPr/>
          </p:nvSpPr>
          <p:spPr>
            <a:xfrm>
              <a:off x="3630583" y="4271140"/>
              <a:ext cx="32042" cy="64084"/>
            </a:xfrm>
            <a:custGeom>
              <a:rect b="b" l="l" r="r" t="t"/>
              <a:pathLst>
                <a:path extrusionOk="0" h="2144" w="1072">
                  <a:moveTo>
                    <a:pt x="0" y="0"/>
                  </a:moveTo>
                  <a:lnTo>
                    <a:pt x="0" y="2144"/>
                  </a:lnTo>
                  <a:cubicBezTo>
                    <a:pt x="595" y="2144"/>
                    <a:pt x="1072" y="1667"/>
                    <a:pt x="1072" y="1072"/>
                  </a:cubicBezTo>
                  <a:cubicBezTo>
                    <a:pt x="1072" y="500"/>
                    <a:pt x="595"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56"/>
            <p:cNvSpPr/>
            <p:nvPr/>
          </p:nvSpPr>
          <p:spPr>
            <a:xfrm>
              <a:off x="3642659" y="4201376"/>
              <a:ext cx="64114" cy="64084"/>
            </a:xfrm>
            <a:custGeom>
              <a:rect b="b" l="l" r="r" t="t"/>
              <a:pathLst>
                <a:path extrusionOk="0" h="2144"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56"/>
            <p:cNvSpPr/>
            <p:nvPr/>
          </p:nvSpPr>
          <p:spPr>
            <a:xfrm>
              <a:off x="3674701" y="4201376"/>
              <a:ext cx="32072" cy="64084"/>
            </a:xfrm>
            <a:custGeom>
              <a:rect b="b" l="l" r="r" t="t"/>
              <a:pathLst>
                <a:path extrusionOk="0" h="2144" w="1073">
                  <a:moveTo>
                    <a:pt x="1" y="1"/>
                  </a:moveTo>
                  <a:lnTo>
                    <a:pt x="1" y="2144"/>
                  </a:lnTo>
                  <a:cubicBezTo>
                    <a:pt x="596" y="2144"/>
                    <a:pt x="1072" y="1668"/>
                    <a:pt x="1072" y="1072"/>
                  </a:cubicBezTo>
                  <a:cubicBezTo>
                    <a:pt x="1072"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8" name="Google Shape;4148;p56"/>
          <p:cNvGrpSpPr/>
          <p:nvPr/>
        </p:nvGrpSpPr>
        <p:grpSpPr>
          <a:xfrm>
            <a:off x="4038814" y="4146557"/>
            <a:ext cx="343826" cy="343139"/>
            <a:chOff x="4076914" y="4146557"/>
            <a:chExt cx="343826" cy="343139"/>
          </a:xfrm>
        </p:grpSpPr>
        <p:sp>
          <p:nvSpPr>
            <p:cNvPr id="4149" name="Google Shape;4149;p56"/>
            <p:cNvSpPr/>
            <p:nvPr/>
          </p:nvSpPr>
          <p:spPr>
            <a:xfrm>
              <a:off x="4076914" y="4146557"/>
              <a:ext cx="189383" cy="339580"/>
            </a:xfrm>
            <a:custGeom>
              <a:rect b="b" l="l" r="r" t="t"/>
              <a:pathLst>
                <a:path extrusionOk="0" h="11361" w="6336">
                  <a:moveTo>
                    <a:pt x="5740" y="1"/>
                  </a:moveTo>
                  <a:cubicBezTo>
                    <a:pt x="2549" y="1"/>
                    <a:pt x="1" y="2573"/>
                    <a:pt x="1" y="5740"/>
                  </a:cubicBezTo>
                  <a:cubicBezTo>
                    <a:pt x="1" y="8526"/>
                    <a:pt x="1977" y="10860"/>
                    <a:pt x="4597" y="11360"/>
                  </a:cubicBezTo>
                  <a:lnTo>
                    <a:pt x="6335" y="5740"/>
                  </a:lnTo>
                  <a:lnTo>
                    <a:pt x="5740"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56"/>
            <p:cNvSpPr/>
            <p:nvPr/>
          </p:nvSpPr>
          <p:spPr>
            <a:xfrm>
              <a:off x="4215724" y="4318127"/>
              <a:ext cx="175126" cy="171569"/>
            </a:xfrm>
            <a:custGeom>
              <a:rect b="b" l="l" r="r" t="t"/>
              <a:pathLst>
                <a:path extrusionOk="0" h="5740" w="5859">
                  <a:moveTo>
                    <a:pt x="1120" y="0"/>
                  </a:moveTo>
                  <a:lnTo>
                    <a:pt x="0" y="5620"/>
                  </a:lnTo>
                  <a:cubicBezTo>
                    <a:pt x="358" y="5716"/>
                    <a:pt x="739" y="5739"/>
                    <a:pt x="1120" y="5739"/>
                  </a:cubicBezTo>
                  <a:cubicBezTo>
                    <a:pt x="3096" y="5739"/>
                    <a:pt x="4811" y="4763"/>
                    <a:pt x="5859" y="3239"/>
                  </a:cubicBezTo>
                  <a:lnTo>
                    <a:pt x="171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56"/>
            <p:cNvSpPr/>
            <p:nvPr/>
          </p:nvSpPr>
          <p:spPr>
            <a:xfrm>
              <a:off x="4249171" y="4318127"/>
              <a:ext cx="141679" cy="171569"/>
            </a:xfrm>
            <a:custGeom>
              <a:rect b="b" l="l" r="r" t="t"/>
              <a:pathLst>
                <a:path extrusionOk="0" h="5740" w="4740">
                  <a:moveTo>
                    <a:pt x="1" y="0"/>
                  </a:moveTo>
                  <a:lnTo>
                    <a:pt x="1" y="5739"/>
                  </a:lnTo>
                  <a:cubicBezTo>
                    <a:pt x="1977" y="5739"/>
                    <a:pt x="3692" y="4763"/>
                    <a:pt x="4740" y="3239"/>
                  </a:cubicBezTo>
                  <a:lnTo>
                    <a:pt x="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56"/>
            <p:cNvSpPr/>
            <p:nvPr/>
          </p:nvSpPr>
          <p:spPr>
            <a:xfrm>
              <a:off x="4249171" y="4146557"/>
              <a:ext cx="171569" cy="268382"/>
            </a:xfrm>
            <a:custGeom>
              <a:rect b="b" l="l" r="r" t="t"/>
              <a:pathLst>
                <a:path extrusionOk="0" h="8979" w="5740">
                  <a:moveTo>
                    <a:pt x="1" y="1"/>
                  </a:moveTo>
                  <a:lnTo>
                    <a:pt x="1" y="5740"/>
                  </a:lnTo>
                  <a:lnTo>
                    <a:pt x="4740" y="8979"/>
                  </a:lnTo>
                  <a:cubicBezTo>
                    <a:pt x="5359" y="8050"/>
                    <a:pt x="5740" y="6931"/>
                    <a:pt x="5740" y="5740"/>
                  </a:cubicBezTo>
                  <a:cubicBezTo>
                    <a:pt x="5740" y="2549"/>
                    <a:pt x="3168"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56"/>
            <p:cNvSpPr/>
            <p:nvPr/>
          </p:nvSpPr>
          <p:spPr>
            <a:xfrm>
              <a:off x="4121062" y="4190705"/>
              <a:ext cx="144518" cy="252003"/>
            </a:xfrm>
            <a:custGeom>
              <a:rect b="b" l="l" r="r" t="t"/>
              <a:pathLst>
                <a:path extrusionOk="0" h="8431" w="4835">
                  <a:moveTo>
                    <a:pt x="4263" y="0"/>
                  </a:moveTo>
                  <a:cubicBezTo>
                    <a:pt x="1905" y="0"/>
                    <a:pt x="0" y="1905"/>
                    <a:pt x="0" y="4263"/>
                  </a:cubicBezTo>
                  <a:cubicBezTo>
                    <a:pt x="0" y="6311"/>
                    <a:pt x="1453" y="8050"/>
                    <a:pt x="3406" y="8431"/>
                  </a:cubicBezTo>
                  <a:lnTo>
                    <a:pt x="4834" y="4263"/>
                  </a:lnTo>
                  <a:lnTo>
                    <a:pt x="426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56"/>
            <p:cNvSpPr/>
            <p:nvPr/>
          </p:nvSpPr>
          <p:spPr>
            <a:xfrm>
              <a:off x="4223555" y="4318127"/>
              <a:ext cx="129573" cy="127421"/>
            </a:xfrm>
            <a:custGeom>
              <a:rect b="b" l="l" r="r" t="t"/>
              <a:pathLst>
                <a:path extrusionOk="0" h="4263" w="4335">
                  <a:moveTo>
                    <a:pt x="834" y="0"/>
                  </a:moveTo>
                  <a:lnTo>
                    <a:pt x="0" y="4168"/>
                  </a:lnTo>
                  <a:cubicBezTo>
                    <a:pt x="262" y="4215"/>
                    <a:pt x="524" y="4263"/>
                    <a:pt x="834" y="4263"/>
                  </a:cubicBezTo>
                  <a:cubicBezTo>
                    <a:pt x="2287" y="4263"/>
                    <a:pt x="3573" y="3501"/>
                    <a:pt x="4335" y="2405"/>
                  </a:cubicBezTo>
                  <a:lnTo>
                    <a:pt x="142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56"/>
            <p:cNvSpPr/>
            <p:nvPr/>
          </p:nvSpPr>
          <p:spPr>
            <a:xfrm>
              <a:off x="4248454" y="4318127"/>
              <a:ext cx="104675" cy="127421"/>
            </a:xfrm>
            <a:custGeom>
              <a:rect b="b" l="l" r="r" t="t"/>
              <a:pathLst>
                <a:path extrusionOk="0" h="4263" w="3502">
                  <a:moveTo>
                    <a:pt x="1" y="0"/>
                  </a:moveTo>
                  <a:lnTo>
                    <a:pt x="1" y="4263"/>
                  </a:lnTo>
                  <a:cubicBezTo>
                    <a:pt x="1454" y="4263"/>
                    <a:pt x="2740" y="3501"/>
                    <a:pt x="3502" y="2405"/>
                  </a:cubicBezTo>
                  <a:lnTo>
                    <a:pt x="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56"/>
            <p:cNvSpPr/>
            <p:nvPr/>
          </p:nvSpPr>
          <p:spPr>
            <a:xfrm>
              <a:off x="4248454" y="4190705"/>
              <a:ext cx="127451" cy="199336"/>
            </a:xfrm>
            <a:custGeom>
              <a:rect b="b" l="l" r="r" t="t"/>
              <a:pathLst>
                <a:path extrusionOk="0" h="6669" w="4264">
                  <a:moveTo>
                    <a:pt x="1" y="0"/>
                  </a:moveTo>
                  <a:lnTo>
                    <a:pt x="1" y="4263"/>
                  </a:lnTo>
                  <a:lnTo>
                    <a:pt x="3502" y="6668"/>
                  </a:lnTo>
                  <a:cubicBezTo>
                    <a:pt x="3978" y="5978"/>
                    <a:pt x="4264" y="5144"/>
                    <a:pt x="4264" y="4263"/>
                  </a:cubicBezTo>
                  <a:cubicBezTo>
                    <a:pt x="4264" y="1905"/>
                    <a:pt x="2335" y="0"/>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7" name="Google Shape;4157;p56"/>
          <p:cNvGrpSpPr/>
          <p:nvPr/>
        </p:nvGrpSpPr>
        <p:grpSpPr>
          <a:xfrm>
            <a:off x="4782742" y="4143718"/>
            <a:ext cx="344544" cy="344544"/>
            <a:chOff x="4744642" y="4143718"/>
            <a:chExt cx="344544" cy="344544"/>
          </a:xfrm>
        </p:grpSpPr>
        <p:sp>
          <p:nvSpPr>
            <p:cNvPr id="4158" name="Google Shape;4158;p56"/>
            <p:cNvSpPr/>
            <p:nvPr/>
          </p:nvSpPr>
          <p:spPr>
            <a:xfrm>
              <a:off x="4766701" y="4337346"/>
              <a:ext cx="20684" cy="56970"/>
            </a:xfrm>
            <a:custGeom>
              <a:rect b="b" l="l" r="r" t="t"/>
              <a:pathLst>
                <a:path extrusionOk="0" h="1906" w="692">
                  <a:moveTo>
                    <a:pt x="1" y="0"/>
                  </a:moveTo>
                  <a:lnTo>
                    <a:pt x="1"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6"/>
            <p:cNvSpPr/>
            <p:nvPr/>
          </p:nvSpPr>
          <p:spPr>
            <a:xfrm>
              <a:off x="4766701" y="4143718"/>
              <a:ext cx="20684" cy="49857"/>
            </a:xfrm>
            <a:custGeom>
              <a:rect b="b" l="l" r="r" t="t"/>
              <a:pathLst>
                <a:path extrusionOk="0" h="1668" w="692">
                  <a:moveTo>
                    <a:pt x="1" y="1"/>
                  </a:moveTo>
                  <a:lnTo>
                    <a:pt x="1"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56"/>
            <p:cNvSpPr/>
            <p:nvPr/>
          </p:nvSpPr>
          <p:spPr>
            <a:xfrm>
              <a:off x="4766701" y="4236975"/>
              <a:ext cx="20684" cy="56970"/>
            </a:xfrm>
            <a:custGeom>
              <a:rect b="b" l="l" r="r" t="t"/>
              <a:pathLst>
                <a:path extrusionOk="0" h="1906" w="692">
                  <a:moveTo>
                    <a:pt x="1" y="0"/>
                  </a:moveTo>
                  <a:lnTo>
                    <a:pt x="1"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56"/>
            <p:cNvSpPr/>
            <p:nvPr/>
          </p:nvSpPr>
          <p:spPr>
            <a:xfrm>
              <a:off x="5022263" y="4184309"/>
              <a:ext cx="66924" cy="60527"/>
            </a:xfrm>
            <a:custGeom>
              <a:rect b="b" l="l" r="r" t="t"/>
              <a:pathLst>
                <a:path extrusionOk="0" h="2025" w="2239">
                  <a:moveTo>
                    <a:pt x="333" y="0"/>
                  </a:moveTo>
                  <a:lnTo>
                    <a:pt x="0" y="1024"/>
                  </a:lnTo>
                  <a:lnTo>
                    <a:pt x="333" y="2024"/>
                  </a:lnTo>
                  <a:lnTo>
                    <a:pt x="2239" y="2024"/>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56"/>
            <p:cNvSpPr/>
            <p:nvPr/>
          </p:nvSpPr>
          <p:spPr>
            <a:xfrm>
              <a:off x="5022263" y="4215604"/>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56"/>
            <p:cNvSpPr/>
            <p:nvPr/>
          </p:nvSpPr>
          <p:spPr>
            <a:xfrm>
              <a:off x="4766701" y="4438405"/>
              <a:ext cx="20684" cy="49857"/>
            </a:xfrm>
            <a:custGeom>
              <a:rect b="b" l="l" r="r" t="t"/>
              <a:pathLst>
                <a:path extrusionOk="0" h="1668" w="692">
                  <a:moveTo>
                    <a:pt x="1" y="1"/>
                  </a:moveTo>
                  <a:lnTo>
                    <a:pt x="1"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56"/>
            <p:cNvSpPr/>
            <p:nvPr/>
          </p:nvSpPr>
          <p:spPr>
            <a:xfrm>
              <a:off x="4828633" y="4184309"/>
              <a:ext cx="203611" cy="60527"/>
            </a:xfrm>
            <a:custGeom>
              <a:rect b="b" l="l" r="r" t="t"/>
              <a:pathLst>
                <a:path extrusionOk="0" h="2025" w="6812">
                  <a:moveTo>
                    <a:pt x="882" y="0"/>
                  </a:moveTo>
                  <a:lnTo>
                    <a:pt x="1" y="1024"/>
                  </a:lnTo>
                  <a:lnTo>
                    <a:pt x="882" y="2024"/>
                  </a:lnTo>
                  <a:lnTo>
                    <a:pt x="6811" y="2024"/>
                  </a:lnTo>
                  <a:lnTo>
                    <a:pt x="6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56"/>
            <p:cNvSpPr/>
            <p:nvPr/>
          </p:nvSpPr>
          <p:spPr>
            <a:xfrm>
              <a:off x="4828633" y="4215604"/>
              <a:ext cx="203611" cy="30637"/>
            </a:xfrm>
            <a:custGeom>
              <a:rect b="b" l="l" r="r" t="t"/>
              <a:pathLst>
                <a:path extrusionOk="0" h="1025" w="6812">
                  <a:moveTo>
                    <a:pt x="1" y="1"/>
                  </a:moveTo>
                  <a:lnTo>
                    <a:pt x="882" y="1025"/>
                  </a:lnTo>
                  <a:lnTo>
                    <a:pt x="6811" y="1025"/>
                  </a:lnTo>
                  <a:lnTo>
                    <a:pt x="681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6"/>
            <p:cNvSpPr/>
            <p:nvPr/>
          </p:nvSpPr>
          <p:spPr>
            <a:xfrm>
              <a:off x="5022263" y="4285368"/>
              <a:ext cx="66924" cy="60527"/>
            </a:xfrm>
            <a:custGeom>
              <a:rect b="b" l="l" r="r" t="t"/>
              <a:pathLst>
                <a:path extrusionOk="0" h="2025" w="2239">
                  <a:moveTo>
                    <a:pt x="333" y="1"/>
                  </a:moveTo>
                  <a:lnTo>
                    <a:pt x="0" y="1001"/>
                  </a:lnTo>
                  <a:lnTo>
                    <a:pt x="333" y="2025"/>
                  </a:lnTo>
                  <a:lnTo>
                    <a:pt x="2239" y="2025"/>
                  </a:lnTo>
                  <a:lnTo>
                    <a:pt x="223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6"/>
            <p:cNvSpPr/>
            <p:nvPr/>
          </p:nvSpPr>
          <p:spPr>
            <a:xfrm>
              <a:off x="5022263" y="4315975"/>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56"/>
            <p:cNvSpPr/>
            <p:nvPr/>
          </p:nvSpPr>
          <p:spPr>
            <a:xfrm>
              <a:off x="4828633" y="4285368"/>
              <a:ext cx="203611" cy="60527"/>
            </a:xfrm>
            <a:custGeom>
              <a:rect b="b" l="l" r="r" t="t"/>
              <a:pathLst>
                <a:path extrusionOk="0" h="2025" w="6812">
                  <a:moveTo>
                    <a:pt x="882" y="1"/>
                  </a:moveTo>
                  <a:lnTo>
                    <a:pt x="1" y="1001"/>
                  </a:lnTo>
                  <a:lnTo>
                    <a:pt x="882" y="2025"/>
                  </a:lnTo>
                  <a:lnTo>
                    <a:pt x="6811" y="2025"/>
                  </a:lnTo>
                  <a:lnTo>
                    <a:pt x="681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56"/>
            <p:cNvSpPr/>
            <p:nvPr/>
          </p:nvSpPr>
          <p:spPr>
            <a:xfrm>
              <a:off x="4828633" y="4315975"/>
              <a:ext cx="203611" cy="30637"/>
            </a:xfrm>
            <a:custGeom>
              <a:rect b="b" l="l" r="r" t="t"/>
              <a:pathLst>
                <a:path extrusionOk="0" h="1025" w="6812">
                  <a:moveTo>
                    <a:pt x="1" y="1"/>
                  </a:moveTo>
                  <a:lnTo>
                    <a:pt x="882" y="1025"/>
                  </a:lnTo>
                  <a:lnTo>
                    <a:pt x="6811" y="1025"/>
                  </a:lnTo>
                  <a:lnTo>
                    <a:pt x="68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56"/>
            <p:cNvSpPr/>
            <p:nvPr/>
          </p:nvSpPr>
          <p:spPr>
            <a:xfrm>
              <a:off x="5022263" y="4386456"/>
              <a:ext cx="66924" cy="60527"/>
            </a:xfrm>
            <a:custGeom>
              <a:rect b="b" l="l" r="r" t="t"/>
              <a:pathLst>
                <a:path extrusionOk="0" h="2025" w="2239">
                  <a:moveTo>
                    <a:pt x="333" y="0"/>
                  </a:moveTo>
                  <a:lnTo>
                    <a:pt x="0" y="1024"/>
                  </a:lnTo>
                  <a:lnTo>
                    <a:pt x="333" y="2025"/>
                  </a:lnTo>
                  <a:lnTo>
                    <a:pt x="2239" y="2025"/>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56"/>
            <p:cNvSpPr/>
            <p:nvPr/>
          </p:nvSpPr>
          <p:spPr>
            <a:xfrm>
              <a:off x="5022263" y="4417064"/>
              <a:ext cx="66924" cy="29920"/>
            </a:xfrm>
            <a:custGeom>
              <a:rect b="b" l="l" r="r" t="t"/>
              <a:pathLst>
                <a:path extrusionOk="0" h="1001" w="2239">
                  <a:moveTo>
                    <a:pt x="0" y="0"/>
                  </a:moveTo>
                  <a:lnTo>
                    <a:pt x="333" y="1001"/>
                  </a:lnTo>
                  <a:lnTo>
                    <a:pt x="2239" y="1001"/>
                  </a:lnTo>
                  <a:lnTo>
                    <a:pt x="22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56"/>
            <p:cNvSpPr/>
            <p:nvPr/>
          </p:nvSpPr>
          <p:spPr>
            <a:xfrm>
              <a:off x="4828633" y="4386456"/>
              <a:ext cx="203611" cy="60527"/>
            </a:xfrm>
            <a:custGeom>
              <a:rect b="b" l="l" r="r" t="t"/>
              <a:pathLst>
                <a:path extrusionOk="0" h="2025" w="6812">
                  <a:moveTo>
                    <a:pt x="882" y="0"/>
                  </a:moveTo>
                  <a:lnTo>
                    <a:pt x="1" y="1024"/>
                  </a:lnTo>
                  <a:lnTo>
                    <a:pt x="882" y="2025"/>
                  </a:lnTo>
                  <a:lnTo>
                    <a:pt x="6811" y="2025"/>
                  </a:lnTo>
                  <a:lnTo>
                    <a:pt x="6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56"/>
            <p:cNvSpPr/>
            <p:nvPr/>
          </p:nvSpPr>
          <p:spPr>
            <a:xfrm>
              <a:off x="4828633" y="4417064"/>
              <a:ext cx="203611" cy="29920"/>
            </a:xfrm>
            <a:custGeom>
              <a:rect b="b" l="l" r="r" t="t"/>
              <a:pathLst>
                <a:path extrusionOk="0" h="1001" w="6812">
                  <a:moveTo>
                    <a:pt x="1" y="0"/>
                  </a:moveTo>
                  <a:lnTo>
                    <a:pt x="882" y="1001"/>
                  </a:lnTo>
                  <a:lnTo>
                    <a:pt x="6811" y="1001"/>
                  </a:lnTo>
                  <a:lnTo>
                    <a:pt x="681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56"/>
            <p:cNvSpPr/>
            <p:nvPr/>
          </p:nvSpPr>
          <p:spPr>
            <a:xfrm>
              <a:off x="4744642" y="4182874"/>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56"/>
            <p:cNvSpPr/>
            <p:nvPr/>
          </p:nvSpPr>
          <p:spPr>
            <a:xfrm>
              <a:off x="4744642" y="4215604"/>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6"/>
            <p:cNvSpPr/>
            <p:nvPr/>
          </p:nvSpPr>
          <p:spPr>
            <a:xfrm>
              <a:off x="4744642" y="4283963"/>
              <a:ext cx="64084" cy="64084"/>
            </a:xfrm>
            <a:custGeom>
              <a:rect b="b" l="l" r="r" t="t"/>
              <a:pathLst>
                <a:path extrusionOk="0" h="2144" w="2144">
                  <a:moveTo>
                    <a:pt x="1072" y="0"/>
                  </a:moveTo>
                  <a:cubicBezTo>
                    <a:pt x="477" y="0"/>
                    <a:pt x="0" y="476"/>
                    <a:pt x="0" y="1072"/>
                  </a:cubicBezTo>
                  <a:cubicBezTo>
                    <a:pt x="0" y="1667"/>
                    <a:pt x="477" y="2143"/>
                    <a:pt x="1072" y="2143"/>
                  </a:cubicBezTo>
                  <a:cubicBezTo>
                    <a:pt x="1667" y="2119"/>
                    <a:pt x="2144" y="1643"/>
                    <a:pt x="2144" y="1072"/>
                  </a:cubicBezTo>
                  <a:cubicBezTo>
                    <a:pt x="2144"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56"/>
            <p:cNvSpPr/>
            <p:nvPr/>
          </p:nvSpPr>
          <p:spPr>
            <a:xfrm>
              <a:off x="4744642" y="4315975"/>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56"/>
            <p:cNvSpPr/>
            <p:nvPr/>
          </p:nvSpPr>
          <p:spPr>
            <a:xfrm>
              <a:off x="4744642" y="4385021"/>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6"/>
            <p:cNvSpPr/>
            <p:nvPr/>
          </p:nvSpPr>
          <p:spPr>
            <a:xfrm>
              <a:off x="4744642" y="4416346"/>
              <a:ext cx="64084" cy="32759"/>
            </a:xfrm>
            <a:custGeom>
              <a:rect b="b" l="l" r="r" t="t"/>
              <a:pathLst>
                <a:path extrusionOk="0" h="1096" w="2144">
                  <a:moveTo>
                    <a:pt x="0" y="0"/>
                  </a:moveTo>
                  <a:cubicBezTo>
                    <a:pt x="0" y="596"/>
                    <a:pt x="477" y="1096"/>
                    <a:pt x="1072" y="1096"/>
                  </a:cubicBezTo>
                  <a:cubicBezTo>
                    <a:pt x="1667" y="1096"/>
                    <a:pt x="2144" y="620"/>
                    <a:pt x="2144"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0" name="Google Shape;4180;p56"/>
          <p:cNvGrpSpPr/>
          <p:nvPr/>
        </p:nvGrpSpPr>
        <p:grpSpPr>
          <a:xfrm>
            <a:off x="5523800" y="4152266"/>
            <a:ext cx="343856" cy="344544"/>
            <a:chOff x="5409500" y="4152266"/>
            <a:chExt cx="343856" cy="344544"/>
          </a:xfrm>
        </p:grpSpPr>
        <p:sp>
          <p:nvSpPr>
            <p:cNvPr id="4181" name="Google Shape;4181;p56"/>
            <p:cNvSpPr/>
            <p:nvPr/>
          </p:nvSpPr>
          <p:spPr>
            <a:xfrm>
              <a:off x="5519855" y="4314570"/>
              <a:ext cx="162303" cy="20654"/>
            </a:xfrm>
            <a:custGeom>
              <a:rect b="b" l="l" r="r" t="t"/>
              <a:pathLst>
                <a:path extrusionOk="0" h="691" w="5430">
                  <a:moveTo>
                    <a:pt x="0" y="0"/>
                  </a:moveTo>
                  <a:lnTo>
                    <a:pt x="0" y="691"/>
                  </a:lnTo>
                  <a:lnTo>
                    <a:pt x="5430" y="691"/>
                  </a:lnTo>
                  <a:lnTo>
                    <a:pt x="543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56"/>
            <p:cNvSpPr/>
            <p:nvPr/>
          </p:nvSpPr>
          <p:spPr>
            <a:xfrm>
              <a:off x="5519855" y="4324524"/>
              <a:ext cx="162303" cy="9296"/>
            </a:xfrm>
            <a:custGeom>
              <a:rect b="b" l="l" r="r" t="t"/>
              <a:pathLst>
                <a:path extrusionOk="0" h="311" w="5430">
                  <a:moveTo>
                    <a:pt x="0" y="0"/>
                  </a:moveTo>
                  <a:lnTo>
                    <a:pt x="0" y="310"/>
                  </a:lnTo>
                  <a:lnTo>
                    <a:pt x="5430" y="310"/>
                  </a:lnTo>
                  <a:lnTo>
                    <a:pt x="543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56"/>
            <p:cNvSpPr/>
            <p:nvPr/>
          </p:nvSpPr>
          <p:spPr>
            <a:xfrm>
              <a:off x="5519855" y="4350140"/>
              <a:ext cx="92569" cy="103240"/>
            </a:xfrm>
            <a:custGeom>
              <a:rect b="b" l="l" r="r" t="t"/>
              <a:pathLst>
                <a:path extrusionOk="0" h="3454" w="3097">
                  <a:moveTo>
                    <a:pt x="0" y="1"/>
                  </a:moveTo>
                  <a:lnTo>
                    <a:pt x="524" y="644"/>
                  </a:lnTo>
                  <a:lnTo>
                    <a:pt x="1667" y="644"/>
                  </a:lnTo>
                  <a:cubicBezTo>
                    <a:pt x="2096" y="644"/>
                    <a:pt x="2429" y="977"/>
                    <a:pt x="2429" y="1406"/>
                  </a:cubicBezTo>
                  <a:lnTo>
                    <a:pt x="2429" y="3454"/>
                  </a:lnTo>
                  <a:lnTo>
                    <a:pt x="3096" y="3454"/>
                  </a:lnTo>
                  <a:lnTo>
                    <a:pt x="3096" y="1430"/>
                  </a:lnTo>
                  <a:cubicBezTo>
                    <a:pt x="3096" y="620"/>
                    <a:pt x="2453" y="1"/>
                    <a:pt x="166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56"/>
            <p:cNvSpPr/>
            <p:nvPr/>
          </p:nvSpPr>
          <p:spPr>
            <a:xfrm>
              <a:off x="5519855" y="4196384"/>
              <a:ext cx="92569" cy="103240"/>
            </a:xfrm>
            <a:custGeom>
              <a:rect b="b" l="l" r="r" t="t"/>
              <a:pathLst>
                <a:path extrusionOk="0" h="3454" w="3097">
                  <a:moveTo>
                    <a:pt x="2429" y="1"/>
                  </a:moveTo>
                  <a:lnTo>
                    <a:pt x="2429" y="2025"/>
                  </a:lnTo>
                  <a:cubicBezTo>
                    <a:pt x="2429" y="2430"/>
                    <a:pt x="2096" y="2763"/>
                    <a:pt x="1667" y="2763"/>
                  </a:cubicBezTo>
                  <a:lnTo>
                    <a:pt x="524" y="2763"/>
                  </a:lnTo>
                  <a:lnTo>
                    <a:pt x="0" y="3454"/>
                  </a:lnTo>
                  <a:lnTo>
                    <a:pt x="1667" y="3454"/>
                  </a:lnTo>
                  <a:cubicBezTo>
                    <a:pt x="2453" y="3454"/>
                    <a:pt x="3096" y="2811"/>
                    <a:pt x="3096" y="2025"/>
                  </a:cubicBezTo>
                  <a:lnTo>
                    <a:pt x="3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56"/>
            <p:cNvSpPr/>
            <p:nvPr/>
          </p:nvSpPr>
          <p:spPr>
            <a:xfrm>
              <a:off x="5559011" y="4434849"/>
              <a:ext cx="86860" cy="61962"/>
            </a:xfrm>
            <a:custGeom>
              <a:rect b="b" l="l" r="r" t="t"/>
              <a:pathLst>
                <a:path extrusionOk="0" h="2073" w="2906">
                  <a:moveTo>
                    <a:pt x="0" y="1"/>
                  </a:moveTo>
                  <a:lnTo>
                    <a:pt x="0" y="2073"/>
                  </a:lnTo>
                  <a:lnTo>
                    <a:pt x="2905" y="2073"/>
                  </a:lnTo>
                  <a:lnTo>
                    <a:pt x="290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56"/>
            <p:cNvSpPr/>
            <p:nvPr/>
          </p:nvSpPr>
          <p:spPr>
            <a:xfrm>
              <a:off x="5559011" y="4152266"/>
              <a:ext cx="86860" cy="62679"/>
            </a:xfrm>
            <a:custGeom>
              <a:rect b="b" l="l" r="r" t="t"/>
              <a:pathLst>
                <a:path extrusionOk="0" h="2097" w="2906">
                  <a:moveTo>
                    <a:pt x="0" y="0"/>
                  </a:moveTo>
                  <a:lnTo>
                    <a:pt x="0" y="2096"/>
                  </a:lnTo>
                  <a:lnTo>
                    <a:pt x="2905" y="2096"/>
                  </a:lnTo>
                  <a:lnTo>
                    <a:pt x="290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56"/>
            <p:cNvSpPr/>
            <p:nvPr/>
          </p:nvSpPr>
          <p:spPr>
            <a:xfrm>
              <a:off x="5667184" y="4293199"/>
              <a:ext cx="86173" cy="61962"/>
            </a:xfrm>
            <a:custGeom>
              <a:rect b="b" l="l" r="r" t="t"/>
              <a:pathLst>
                <a:path extrusionOk="0" h="2073" w="2883">
                  <a:moveTo>
                    <a:pt x="1" y="1"/>
                  </a:moveTo>
                  <a:lnTo>
                    <a:pt x="1" y="2072"/>
                  </a:lnTo>
                  <a:lnTo>
                    <a:pt x="2882" y="2072"/>
                  </a:lnTo>
                  <a:lnTo>
                    <a:pt x="2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56"/>
            <p:cNvSpPr/>
            <p:nvPr/>
          </p:nvSpPr>
          <p:spPr>
            <a:xfrm>
              <a:off x="5667184" y="4324524"/>
              <a:ext cx="86173" cy="30637"/>
            </a:xfrm>
            <a:custGeom>
              <a:rect b="b" l="l" r="r" t="t"/>
              <a:pathLst>
                <a:path extrusionOk="0" h="1025" w="2883">
                  <a:moveTo>
                    <a:pt x="1" y="0"/>
                  </a:moveTo>
                  <a:lnTo>
                    <a:pt x="1" y="1024"/>
                  </a:lnTo>
                  <a:lnTo>
                    <a:pt x="2882" y="1024"/>
                  </a:lnTo>
                  <a:lnTo>
                    <a:pt x="2882"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56"/>
            <p:cNvSpPr/>
            <p:nvPr/>
          </p:nvSpPr>
          <p:spPr>
            <a:xfrm>
              <a:off x="5409500" y="4278971"/>
              <a:ext cx="126046" cy="90417"/>
            </a:xfrm>
            <a:custGeom>
              <a:rect b="b" l="l" r="r" t="t"/>
              <a:pathLst>
                <a:path extrusionOk="0" h="3025" w="4217">
                  <a:moveTo>
                    <a:pt x="1" y="0"/>
                  </a:moveTo>
                  <a:lnTo>
                    <a:pt x="1" y="3025"/>
                  </a:lnTo>
                  <a:lnTo>
                    <a:pt x="4216" y="3025"/>
                  </a:lnTo>
                  <a:lnTo>
                    <a:pt x="421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56"/>
            <p:cNvSpPr/>
            <p:nvPr/>
          </p:nvSpPr>
          <p:spPr>
            <a:xfrm>
              <a:off x="5409500" y="4324524"/>
              <a:ext cx="126046" cy="44865"/>
            </a:xfrm>
            <a:custGeom>
              <a:rect b="b" l="l" r="r" t="t"/>
              <a:pathLst>
                <a:path extrusionOk="0" h="1501" w="4217">
                  <a:moveTo>
                    <a:pt x="1" y="0"/>
                  </a:moveTo>
                  <a:lnTo>
                    <a:pt x="1" y="1501"/>
                  </a:lnTo>
                  <a:lnTo>
                    <a:pt x="4216" y="1501"/>
                  </a:lnTo>
                  <a:lnTo>
                    <a:pt x="421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56"/>
            <p:cNvSpPr/>
            <p:nvPr/>
          </p:nvSpPr>
          <p:spPr>
            <a:xfrm>
              <a:off x="5442977" y="4314570"/>
              <a:ext cx="19967" cy="20654"/>
            </a:xfrm>
            <a:custGeom>
              <a:rect b="b" l="l" r="r" t="t"/>
              <a:pathLst>
                <a:path extrusionOk="0" h="691" w="668">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56"/>
            <p:cNvSpPr/>
            <p:nvPr/>
          </p:nvSpPr>
          <p:spPr>
            <a:xfrm>
              <a:off x="5482134" y="4314570"/>
              <a:ext cx="19937" cy="20654"/>
            </a:xfrm>
            <a:custGeom>
              <a:rect b="b" l="l" r="r" t="t"/>
              <a:pathLst>
                <a:path extrusionOk="0" h="691" w="667">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56"/>
            <p:cNvSpPr/>
            <p:nvPr/>
          </p:nvSpPr>
          <p:spPr>
            <a:xfrm>
              <a:off x="5442977" y="4324524"/>
              <a:ext cx="19967" cy="9296"/>
            </a:xfrm>
            <a:custGeom>
              <a:rect b="b" l="l" r="r" t="t"/>
              <a:pathLst>
                <a:path extrusionOk="0" h="311" w="668">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56"/>
            <p:cNvSpPr/>
            <p:nvPr/>
          </p:nvSpPr>
          <p:spPr>
            <a:xfrm>
              <a:off x="5482134" y="4324524"/>
              <a:ext cx="19937" cy="9296"/>
            </a:xfrm>
            <a:custGeom>
              <a:rect b="b" l="l" r="r" t="t"/>
              <a:pathLst>
                <a:path extrusionOk="0" h="311" w="667">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5" name="Google Shape;4195;p56"/>
          <p:cNvGrpSpPr/>
          <p:nvPr/>
        </p:nvGrpSpPr>
        <p:grpSpPr>
          <a:xfrm>
            <a:off x="6273438" y="4160815"/>
            <a:ext cx="344544" cy="343109"/>
            <a:chOff x="6082938" y="4160815"/>
            <a:chExt cx="344544" cy="343109"/>
          </a:xfrm>
        </p:grpSpPr>
        <p:sp>
          <p:nvSpPr>
            <p:cNvPr id="4196" name="Google Shape;4196;p56"/>
            <p:cNvSpPr/>
            <p:nvPr/>
          </p:nvSpPr>
          <p:spPr>
            <a:xfrm>
              <a:off x="6082938" y="4160815"/>
              <a:ext cx="222830" cy="185079"/>
            </a:xfrm>
            <a:custGeom>
              <a:rect b="b" l="l" r="r" t="t"/>
              <a:pathLst>
                <a:path extrusionOk="0" h="6192" w="7455">
                  <a:moveTo>
                    <a:pt x="0" y="0"/>
                  </a:moveTo>
                  <a:lnTo>
                    <a:pt x="0" y="5739"/>
                  </a:lnTo>
                  <a:cubicBezTo>
                    <a:pt x="0" y="5739"/>
                    <a:pt x="2215" y="6192"/>
                    <a:pt x="2882" y="6192"/>
                  </a:cubicBezTo>
                  <a:cubicBezTo>
                    <a:pt x="3573" y="6192"/>
                    <a:pt x="5740" y="5739"/>
                    <a:pt x="5740" y="5739"/>
                  </a:cubicBezTo>
                  <a:cubicBezTo>
                    <a:pt x="5740" y="5739"/>
                    <a:pt x="7454" y="4311"/>
                    <a:pt x="7454" y="2858"/>
                  </a:cubicBezTo>
                  <a:cubicBezTo>
                    <a:pt x="7454" y="1238"/>
                    <a:pt x="5740"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56"/>
            <p:cNvSpPr/>
            <p:nvPr/>
          </p:nvSpPr>
          <p:spPr>
            <a:xfrm>
              <a:off x="6168364" y="4160815"/>
              <a:ext cx="137404" cy="185079"/>
            </a:xfrm>
            <a:custGeom>
              <a:rect b="b" l="l" r="r" t="t"/>
              <a:pathLst>
                <a:path extrusionOk="0" h="6192" w="4597">
                  <a:moveTo>
                    <a:pt x="0" y="0"/>
                  </a:moveTo>
                  <a:lnTo>
                    <a:pt x="0" y="6192"/>
                  </a:lnTo>
                  <a:lnTo>
                    <a:pt x="24" y="6192"/>
                  </a:lnTo>
                  <a:cubicBezTo>
                    <a:pt x="715" y="6192"/>
                    <a:pt x="2882" y="5739"/>
                    <a:pt x="2882" y="5739"/>
                  </a:cubicBezTo>
                  <a:cubicBezTo>
                    <a:pt x="2882" y="5739"/>
                    <a:pt x="4572" y="4334"/>
                    <a:pt x="4572" y="2858"/>
                  </a:cubicBezTo>
                  <a:cubicBezTo>
                    <a:pt x="4596" y="1238"/>
                    <a:pt x="2882" y="0"/>
                    <a:pt x="2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56"/>
            <p:cNvSpPr/>
            <p:nvPr/>
          </p:nvSpPr>
          <p:spPr>
            <a:xfrm>
              <a:off x="6254477" y="4160815"/>
              <a:ext cx="173003" cy="222830"/>
            </a:xfrm>
            <a:custGeom>
              <a:rect b="b" l="l" r="r" t="t"/>
              <a:pathLst>
                <a:path extrusionOk="0" h="7455" w="5788">
                  <a:moveTo>
                    <a:pt x="1" y="0"/>
                  </a:moveTo>
                  <a:lnTo>
                    <a:pt x="1" y="1739"/>
                  </a:lnTo>
                  <a:cubicBezTo>
                    <a:pt x="138" y="1687"/>
                    <a:pt x="263" y="1648"/>
                    <a:pt x="402" y="1648"/>
                  </a:cubicBezTo>
                  <a:cubicBezTo>
                    <a:pt x="456" y="1648"/>
                    <a:pt x="512" y="1654"/>
                    <a:pt x="572" y="1667"/>
                  </a:cubicBezTo>
                  <a:cubicBezTo>
                    <a:pt x="1191" y="1691"/>
                    <a:pt x="1668" y="2215"/>
                    <a:pt x="1715" y="2810"/>
                  </a:cubicBezTo>
                  <a:cubicBezTo>
                    <a:pt x="1739" y="3501"/>
                    <a:pt x="1168" y="4096"/>
                    <a:pt x="477" y="4096"/>
                  </a:cubicBezTo>
                  <a:cubicBezTo>
                    <a:pt x="310" y="4096"/>
                    <a:pt x="167" y="4072"/>
                    <a:pt x="1" y="4001"/>
                  </a:cubicBezTo>
                  <a:lnTo>
                    <a:pt x="1" y="5763"/>
                  </a:lnTo>
                  <a:cubicBezTo>
                    <a:pt x="1" y="5763"/>
                    <a:pt x="1239" y="7454"/>
                    <a:pt x="2906" y="7454"/>
                  </a:cubicBezTo>
                  <a:cubicBezTo>
                    <a:pt x="4454" y="7454"/>
                    <a:pt x="5788" y="5763"/>
                    <a:pt x="5788" y="5763"/>
                  </a:cubicBezTo>
                  <a:lnTo>
                    <a:pt x="5788"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56"/>
            <p:cNvSpPr/>
            <p:nvPr/>
          </p:nvSpPr>
          <p:spPr>
            <a:xfrm>
              <a:off x="6341309" y="4160815"/>
              <a:ext cx="86173" cy="222113"/>
            </a:xfrm>
            <a:custGeom>
              <a:rect b="b" l="l" r="r" t="t"/>
              <a:pathLst>
                <a:path extrusionOk="0" h="7431" w="2883">
                  <a:moveTo>
                    <a:pt x="1" y="0"/>
                  </a:moveTo>
                  <a:lnTo>
                    <a:pt x="1" y="7430"/>
                  </a:lnTo>
                  <a:cubicBezTo>
                    <a:pt x="1549" y="7430"/>
                    <a:pt x="2883" y="5739"/>
                    <a:pt x="2883" y="5739"/>
                  </a:cubicBezTo>
                  <a:lnTo>
                    <a:pt x="2883"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56"/>
            <p:cNvSpPr/>
            <p:nvPr/>
          </p:nvSpPr>
          <p:spPr>
            <a:xfrm>
              <a:off x="6203933" y="4331638"/>
              <a:ext cx="222830" cy="172286"/>
            </a:xfrm>
            <a:custGeom>
              <a:rect b="b" l="l" r="r" t="t"/>
              <a:pathLst>
                <a:path extrusionOk="0" h="5764" w="7455">
                  <a:moveTo>
                    <a:pt x="1692" y="1"/>
                  </a:moveTo>
                  <a:cubicBezTo>
                    <a:pt x="1692" y="1"/>
                    <a:pt x="1" y="1239"/>
                    <a:pt x="1" y="2882"/>
                  </a:cubicBezTo>
                  <a:cubicBezTo>
                    <a:pt x="1" y="4597"/>
                    <a:pt x="1692" y="5764"/>
                    <a:pt x="1692" y="5764"/>
                  </a:cubicBezTo>
                  <a:lnTo>
                    <a:pt x="7455" y="5764"/>
                  </a:lnTo>
                  <a:lnTo>
                    <a:pt x="7455" y="24"/>
                  </a:lnTo>
                  <a:lnTo>
                    <a:pt x="7455" y="1"/>
                  </a:lnTo>
                  <a:lnTo>
                    <a:pt x="5740" y="1"/>
                  </a:lnTo>
                  <a:cubicBezTo>
                    <a:pt x="5812" y="143"/>
                    <a:pt x="5835" y="286"/>
                    <a:pt x="5835" y="477"/>
                  </a:cubicBezTo>
                  <a:cubicBezTo>
                    <a:pt x="5835" y="1130"/>
                    <a:pt x="5264" y="1692"/>
                    <a:pt x="4591" y="1692"/>
                  </a:cubicBezTo>
                  <a:cubicBezTo>
                    <a:pt x="4577" y="1692"/>
                    <a:pt x="4563" y="1692"/>
                    <a:pt x="4549" y="1691"/>
                  </a:cubicBezTo>
                  <a:cubicBezTo>
                    <a:pt x="3906" y="1691"/>
                    <a:pt x="3406" y="1144"/>
                    <a:pt x="3359" y="524"/>
                  </a:cubicBezTo>
                  <a:cubicBezTo>
                    <a:pt x="3359" y="310"/>
                    <a:pt x="3406" y="143"/>
                    <a:pt x="345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56"/>
            <p:cNvSpPr/>
            <p:nvPr/>
          </p:nvSpPr>
          <p:spPr>
            <a:xfrm>
              <a:off x="6341309" y="4332355"/>
              <a:ext cx="86173" cy="171569"/>
            </a:xfrm>
            <a:custGeom>
              <a:rect b="b" l="l" r="r" t="t"/>
              <a:pathLst>
                <a:path extrusionOk="0" h="5740" w="2883">
                  <a:moveTo>
                    <a:pt x="1120" y="0"/>
                  </a:moveTo>
                  <a:cubicBezTo>
                    <a:pt x="1192" y="143"/>
                    <a:pt x="1216" y="286"/>
                    <a:pt x="1216" y="477"/>
                  </a:cubicBezTo>
                  <a:cubicBezTo>
                    <a:pt x="1216" y="1167"/>
                    <a:pt x="668" y="1691"/>
                    <a:pt x="1" y="1691"/>
                  </a:cubicBezTo>
                  <a:lnTo>
                    <a:pt x="1" y="5740"/>
                  </a:lnTo>
                  <a:lnTo>
                    <a:pt x="2883" y="5740"/>
                  </a:lnTo>
                  <a:lnTo>
                    <a:pt x="288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56"/>
            <p:cNvSpPr/>
            <p:nvPr/>
          </p:nvSpPr>
          <p:spPr>
            <a:xfrm>
              <a:off x="6082938" y="4280376"/>
              <a:ext cx="171569" cy="222830"/>
            </a:xfrm>
            <a:custGeom>
              <a:rect b="b" l="l" r="r" t="t"/>
              <a:pathLst>
                <a:path extrusionOk="0" h="7455" w="5740">
                  <a:moveTo>
                    <a:pt x="2912" y="0"/>
                  </a:moveTo>
                  <a:cubicBezTo>
                    <a:pt x="2239" y="0"/>
                    <a:pt x="1667" y="563"/>
                    <a:pt x="1667" y="1239"/>
                  </a:cubicBezTo>
                  <a:cubicBezTo>
                    <a:pt x="1667" y="1406"/>
                    <a:pt x="1691" y="1549"/>
                    <a:pt x="1763" y="1716"/>
                  </a:cubicBezTo>
                  <a:lnTo>
                    <a:pt x="0" y="1716"/>
                  </a:lnTo>
                  <a:lnTo>
                    <a:pt x="0" y="7455"/>
                  </a:lnTo>
                  <a:lnTo>
                    <a:pt x="3025" y="7455"/>
                  </a:lnTo>
                  <a:lnTo>
                    <a:pt x="4620" y="6859"/>
                  </a:lnTo>
                  <a:lnTo>
                    <a:pt x="4620" y="6859"/>
                  </a:lnTo>
                  <a:cubicBezTo>
                    <a:pt x="4615" y="6861"/>
                    <a:pt x="4611" y="6862"/>
                    <a:pt x="4607" y="6862"/>
                  </a:cubicBezTo>
                  <a:cubicBezTo>
                    <a:pt x="4493" y="6862"/>
                    <a:pt x="5115" y="6145"/>
                    <a:pt x="4930" y="6145"/>
                  </a:cubicBezTo>
                  <a:cubicBezTo>
                    <a:pt x="4263" y="6145"/>
                    <a:pt x="3787" y="5240"/>
                    <a:pt x="3787" y="4597"/>
                  </a:cubicBezTo>
                  <a:cubicBezTo>
                    <a:pt x="3787" y="3930"/>
                    <a:pt x="4382" y="3168"/>
                    <a:pt x="5073" y="3168"/>
                  </a:cubicBezTo>
                  <a:cubicBezTo>
                    <a:pt x="5240" y="3168"/>
                    <a:pt x="5597" y="3430"/>
                    <a:pt x="5740" y="3502"/>
                  </a:cubicBezTo>
                  <a:lnTo>
                    <a:pt x="4882" y="2597"/>
                  </a:lnTo>
                  <a:lnTo>
                    <a:pt x="4025" y="1739"/>
                  </a:lnTo>
                  <a:cubicBezTo>
                    <a:pt x="4073" y="1597"/>
                    <a:pt x="4096" y="1406"/>
                    <a:pt x="4096" y="1192"/>
                  </a:cubicBezTo>
                  <a:cubicBezTo>
                    <a:pt x="4073" y="572"/>
                    <a:pt x="3573" y="49"/>
                    <a:pt x="2953" y="1"/>
                  </a:cubicBezTo>
                  <a:cubicBezTo>
                    <a:pt x="2939" y="0"/>
                    <a:pt x="2926" y="0"/>
                    <a:pt x="291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56"/>
            <p:cNvSpPr/>
            <p:nvPr/>
          </p:nvSpPr>
          <p:spPr>
            <a:xfrm>
              <a:off x="6168364" y="4280376"/>
              <a:ext cx="86143" cy="222830"/>
            </a:xfrm>
            <a:custGeom>
              <a:rect b="b" l="l" r="r" t="t"/>
              <a:pathLst>
                <a:path extrusionOk="0" h="7455" w="2882">
                  <a:moveTo>
                    <a:pt x="42" y="0"/>
                  </a:moveTo>
                  <a:cubicBezTo>
                    <a:pt x="28" y="0"/>
                    <a:pt x="14" y="0"/>
                    <a:pt x="0" y="1"/>
                  </a:cubicBezTo>
                  <a:lnTo>
                    <a:pt x="0" y="7455"/>
                  </a:lnTo>
                  <a:lnTo>
                    <a:pt x="2882" y="7455"/>
                  </a:lnTo>
                  <a:lnTo>
                    <a:pt x="2882" y="5693"/>
                  </a:lnTo>
                  <a:cubicBezTo>
                    <a:pt x="2739" y="5764"/>
                    <a:pt x="2596" y="5788"/>
                    <a:pt x="2405" y="5788"/>
                  </a:cubicBezTo>
                  <a:cubicBezTo>
                    <a:pt x="1739" y="5788"/>
                    <a:pt x="1167" y="5216"/>
                    <a:pt x="1191" y="4502"/>
                  </a:cubicBezTo>
                  <a:cubicBezTo>
                    <a:pt x="1215" y="3930"/>
                    <a:pt x="1739" y="3406"/>
                    <a:pt x="2358" y="3383"/>
                  </a:cubicBezTo>
                  <a:cubicBezTo>
                    <a:pt x="2524" y="3383"/>
                    <a:pt x="2715" y="3406"/>
                    <a:pt x="2882" y="3454"/>
                  </a:cubicBezTo>
                  <a:lnTo>
                    <a:pt x="2882" y="1716"/>
                  </a:lnTo>
                  <a:lnTo>
                    <a:pt x="1167" y="1716"/>
                  </a:lnTo>
                  <a:cubicBezTo>
                    <a:pt x="1215" y="1549"/>
                    <a:pt x="1262" y="1406"/>
                    <a:pt x="1262" y="1239"/>
                  </a:cubicBezTo>
                  <a:cubicBezTo>
                    <a:pt x="1262" y="563"/>
                    <a:pt x="714" y="0"/>
                    <a:pt x="42"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4" name="Google Shape;4204;p56"/>
          <p:cNvGrpSpPr/>
          <p:nvPr/>
        </p:nvGrpSpPr>
        <p:grpSpPr>
          <a:xfrm>
            <a:off x="7008816" y="4169334"/>
            <a:ext cx="343110" cy="291878"/>
            <a:chOff x="6742116" y="4169334"/>
            <a:chExt cx="343110" cy="291878"/>
          </a:xfrm>
        </p:grpSpPr>
        <p:sp>
          <p:nvSpPr>
            <p:cNvPr id="4205" name="Google Shape;4205;p56"/>
            <p:cNvSpPr/>
            <p:nvPr/>
          </p:nvSpPr>
          <p:spPr>
            <a:xfrm>
              <a:off x="6772007" y="4229861"/>
              <a:ext cx="282610" cy="160181"/>
            </a:xfrm>
            <a:custGeom>
              <a:rect b="b" l="l" r="r" t="t"/>
              <a:pathLst>
                <a:path extrusionOk="0" h="5359" w="9455">
                  <a:moveTo>
                    <a:pt x="4359" y="0"/>
                  </a:moveTo>
                  <a:lnTo>
                    <a:pt x="4359" y="2405"/>
                  </a:lnTo>
                  <a:lnTo>
                    <a:pt x="1" y="2405"/>
                  </a:lnTo>
                  <a:lnTo>
                    <a:pt x="1" y="5358"/>
                  </a:lnTo>
                  <a:lnTo>
                    <a:pt x="691" y="5358"/>
                  </a:lnTo>
                  <a:lnTo>
                    <a:pt x="691" y="3096"/>
                  </a:lnTo>
                  <a:lnTo>
                    <a:pt x="4382" y="3096"/>
                  </a:lnTo>
                  <a:lnTo>
                    <a:pt x="4382" y="5358"/>
                  </a:lnTo>
                  <a:lnTo>
                    <a:pt x="5073" y="5358"/>
                  </a:lnTo>
                  <a:lnTo>
                    <a:pt x="5073" y="3096"/>
                  </a:lnTo>
                  <a:lnTo>
                    <a:pt x="8764" y="3096"/>
                  </a:lnTo>
                  <a:lnTo>
                    <a:pt x="8764" y="5358"/>
                  </a:lnTo>
                  <a:lnTo>
                    <a:pt x="9455" y="5358"/>
                  </a:lnTo>
                  <a:lnTo>
                    <a:pt x="9455" y="2405"/>
                  </a:lnTo>
                  <a:lnTo>
                    <a:pt x="5049" y="2405"/>
                  </a:lnTo>
                  <a:lnTo>
                    <a:pt x="504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56"/>
            <p:cNvSpPr/>
            <p:nvPr/>
          </p:nvSpPr>
          <p:spPr>
            <a:xfrm>
              <a:off x="6913657" y="4230549"/>
              <a:ext cx="140961" cy="160210"/>
            </a:xfrm>
            <a:custGeom>
              <a:rect b="b" l="l" r="r" t="t"/>
              <a:pathLst>
                <a:path extrusionOk="0" h="5360" w="4716">
                  <a:moveTo>
                    <a:pt x="1" y="1"/>
                  </a:moveTo>
                  <a:lnTo>
                    <a:pt x="1" y="5359"/>
                  </a:lnTo>
                  <a:lnTo>
                    <a:pt x="334" y="5359"/>
                  </a:lnTo>
                  <a:lnTo>
                    <a:pt x="334" y="3073"/>
                  </a:lnTo>
                  <a:lnTo>
                    <a:pt x="4025" y="3073"/>
                  </a:lnTo>
                  <a:lnTo>
                    <a:pt x="4025" y="5335"/>
                  </a:lnTo>
                  <a:lnTo>
                    <a:pt x="4716" y="5335"/>
                  </a:lnTo>
                  <a:lnTo>
                    <a:pt x="4716" y="2406"/>
                  </a:lnTo>
                  <a:lnTo>
                    <a:pt x="334" y="2406"/>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56"/>
            <p:cNvSpPr/>
            <p:nvPr/>
          </p:nvSpPr>
          <p:spPr>
            <a:xfrm>
              <a:off x="6742116" y="4377908"/>
              <a:ext cx="83303" cy="83303"/>
            </a:xfrm>
            <a:custGeom>
              <a:rect b="b" l="l" r="r" t="t"/>
              <a:pathLst>
                <a:path extrusionOk="0" h="2787" w="2787">
                  <a:moveTo>
                    <a:pt x="1405" y="1"/>
                  </a:moveTo>
                  <a:cubicBezTo>
                    <a:pt x="620" y="1"/>
                    <a:pt x="0" y="620"/>
                    <a:pt x="0" y="1382"/>
                  </a:cubicBezTo>
                  <a:cubicBezTo>
                    <a:pt x="0" y="2168"/>
                    <a:pt x="620" y="2787"/>
                    <a:pt x="1405" y="2787"/>
                  </a:cubicBezTo>
                  <a:cubicBezTo>
                    <a:pt x="2168" y="2787"/>
                    <a:pt x="2787" y="2168"/>
                    <a:pt x="2787" y="1382"/>
                  </a:cubicBezTo>
                  <a:cubicBezTo>
                    <a:pt x="2787" y="620"/>
                    <a:pt x="2168" y="1"/>
                    <a:pt x="140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56"/>
            <p:cNvSpPr/>
            <p:nvPr/>
          </p:nvSpPr>
          <p:spPr>
            <a:xfrm>
              <a:off x="6871661" y="4377908"/>
              <a:ext cx="84021" cy="83303"/>
            </a:xfrm>
            <a:custGeom>
              <a:rect b="b" l="l" r="r" t="t"/>
              <a:pathLst>
                <a:path extrusionOk="0" h="2787" w="2811">
                  <a:moveTo>
                    <a:pt x="1406" y="1"/>
                  </a:moveTo>
                  <a:cubicBezTo>
                    <a:pt x="620" y="1"/>
                    <a:pt x="1" y="620"/>
                    <a:pt x="1" y="1382"/>
                  </a:cubicBezTo>
                  <a:cubicBezTo>
                    <a:pt x="1" y="2168"/>
                    <a:pt x="644" y="2787"/>
                    <a:pt x="1406" y="2787"/>
                  </a:cubicBezTo>
                  <a:cubicBezTo>
                    <a:pt x="2192" y="2787"/>
                    <a:pt x="2811" y="2168"/>
                    <a:pt x="2811" y="1382"/>
                  </a:cubicBezTo>
                  <a:cubicBezTo>
                    <a:pt x="2811" y="620"/>
                    <a:pt x="2192" y="1"/>
                    <a:pt x="140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56"/>
            <p:cNvSpPr/>
            <p:nvPr/>
          </p:nvSpPr>
          <p:spPr>
            <a:xfrm>
              <a:off x="6913657" y="4377908"/>
              <a:ext cx="42025" cy="83303"/>
            </a:xfrm>
            <a:custGeom>
              <a:rect b="b" l="l" r="r" t="t"/>
              <a:pathLst>
                <a:path extrusionOk="0" h="2787" w="1406">
                  <a:moveTo>
                    <a:pt x="1" y="1"/>
                  </a:moveTo>
                  <a:lnTo>
                    <a:pt x="1" y="2787"/>
                  </a:lnTo>
                  <a:cubicBezTo>
                    <a:pt x="787" y="2787"/>
                    <a:pt x="1406" y="2168"/>
                    <a:pt x="1406" y="1382"/>
                  </a:cubicBezTo>
                  <a:cubicBezTo>
                    <a:pt x="1406" y="620"/>
                    <a:pt x="787"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56"/>
            <p:cNvSpPr/>
            <p:nvPr/>
          </p:nvSpPr>
          <p:spPr>
            <a:xfrm>
              <a:off x="7001923" y="4377908"/>
              <a:ext cx="83303" cy="83303"/>
            </a:xfrm>
            <a:custGeom>
              <a:rect b="b" l="l" r="r" t="t"/>
              <a:pathLst>
                <a:path extrusionOk="0" h="2787" w="2787">
                  <a:moveTo>
                    <a:pt x="1382" y="1"/>
                  </a:moveTo>
                  <a:cubicBezTo>
                    <a:pt x="620" y="1"/>
                    <a:pt x="1" y="620"/>
                    <a:pt x="1" y="1382"/>
                  </a:cubicBezTo>
                  <a:cubicBezTo>
                    <a:pt x="1" y="2168"/>
                    <a:pt x="620" y="2787"/>
                    <a:pt x="1382" y="2787"/>
                  </a:cubicBezTo>
                  <a:cubicBezTo>
                    <a:pt x="2168" y="2787"/>
                    <a:pt x="2787" y="2168"/>
                    <a:pt x="2787" y="1382"/>
                  </a:cubicBezTo>
                  <a:cubicBezTo>
                    <a:pt x="2787" y="620"/>
                    <a:pt x="2168"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56"/>
            <p:cNvSpPr/>
            <p:nvPr/>
          </p:nvSpPr>
          <p:spPr>
            <a:xfrm>
              <a:off x="6863830" y="4169334"/>
              <a:ext cx="98966" cy="85456"/>
            </a:xfrm>
            <a:custGeom>
              <a:rect b="b" l="l" r="r" t="t"/>
              <a:pathLst>
                <a:path extrusionOk="0" h="2859" w="3311">
                  <a:moveTo>
                    <a:pt x="1668" y="1"/>
                  </a:moveTo>
                  <a:lnTo>
                    <a:pt x="1" y="2859"/>
                  </a:lnTo>
                  <a:lnTo>
                    <a:pt x="3311" y="2859"/>
                  </a:lnTo>
                  <a:lnTo>
                    <a:pt x="16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56"/>
            <p:cNvSpPr/>
            <p:nvPr/>
          </p:nvSpPr>
          <p:spPr>
            <a:xfrm>
              <a:off x="6912940" y="4169334"/>
              <a:ext cx="49857" cy="85456"/>
            </a:xfrm>
            <a:custGeom>
              <a:rect b="b" l="l" r="r" t="t"/>
              <a:pathLst>
                <a:path extrusionOk="0" h="2859" w="1668">
                  <a:moveTo>
                    <a:pt x="1" y="1"/>
                  </a:moveTo>
                  <a:lnTo>
                    <a:pt x="1" y="2859"/>
                  </a:lnTo>
                  <a:lnTo>
                    <a:pt x="1668" y="2859"/>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3" name="Google Shape;4213;p56"/>
          <p:cNvGrpSpPr/>
          <p:nvPr/>
        </p:nvGrpSpPr>
        <p:grpSpPr>
          <a:xfrm>
            <a:off x="7749875" y="4153671"/>
            <a:ext cx="344574" cy="342421"/>
            <a:chOff x="7406975" y="4153671"/>
            <a:chExt cx="344574" cy="342421"/>
          </a:xfrm>
        </p:grpSpPr>
        <p:sp>
          <p:nvSpPr>
            <p:cNvPr id="4214" name="Google Shape;4214;p56"/>
            <p:cNvSpPr/>
            <p:nvPr/>
          </p:nvSpPr>
          <p:spPr>
            <a:xfrm>
              <a:off x="7518735" y="4264743"/>
              <a:ext cx="121055" cy="121025"/>
            </a:xfrm>
            <a:custGeom>
              <a:rect b="b" l="l" r="r" t="t"/>
              <a:pathLst>
                <a:path extrusionOk="0" h="4049" w="4050">
                  <a:moveTo>
                    <a:pt x="2025" y="0"/>
                  </a:moveTo>
                  <a:cubicBezTo>
                    <a:pt x="906" y="0"/>
                    <a:pt x="1" y="905"/>
                    <a:pt x="1" y="2024"/>
                  </a:cubicBezTo>
                  <a:cubicBezTo>
                    <a:pt x="1" y="3144"/>
                    <a:pt x="906" y="4048"/>
                    <a:pt x="2025" y="4048"/>
                  </a:cubicBezTo>
                  <a:cubicBezTo>
                    <a:pt x="3121" y="4048"/>
                    <a:pt x="4049" y="3144"/>
                    <a:pt x="4049" y="2024"/>
                  </a:cubicBezTo>
                  <a:cubicBezTo>
                    <a:pt x="4049" y="905"/>
                    <a:pt x="3121" y="0"/>
                    <a:pt x="2025"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56"/>
            <p:cNvSpPr/>
            <p:nvPr/>
          </p:nvSpPr>
          <p:spPr>
            <a:xfrm>
              <a:off x="7579950" y="4264026"/>
              <a:ext cx="60557" cy="121742"/>
            </a:xfrm>
            <a:custGeom>
              <a:rect b="b" l="l" r="r" t="t"/>
              <a:pathLst>
                <a:path extrusionOk="0" h="4073" w="2026">
                  <a:moveTo>
                    <a:pt x="1" y="0"/>
                  </a:moveTo>
                  <a:lnTo>
                    <a:pt x="1" y="4072"/>
                  </a:lnTo>
                  <a:cubicBezTo>
                    <a:pt x="1096" y="4072"/>
                    <a:pt x="2025" y="3168"/>
                    <a:pt x="2025" y="2048"/>
                  </a:cubicBezTo>
                  <a:cubicBezTo>
                    <a:pt x="2025" y="905"/>
                    <a:pt x="1096"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56"/>
            <p:cNvSpPr/>
            <p:nvPr/>
          </p:nvSpPr>
          <p:spPr>
            <a:xfrm>
              <a:off x="7406975" y="4347300"/>
              <a:ext cx="148822" cy="148792"/>
            </a:xfrm>
            <a:custGeom>
              <a:rect b="b" l="l" r="r" t="t"/>
              <a:pathLst>
                <a:path extrusionOk="0" h="4978" w="4979">
                  <a:moveTo>
                    <a:pt x="1" y="0"/>
                  </a:moveTo>
                  <a:cubicBezTo>
                    <a:pt x="358" y="2596"/>
                    <a:pt x="2382" y="4644"/>
                    <a:pt x="4978" y="4978"/>
                  </a:cubicBezTo>
                  <a:lnTo>
                    <a:pt x="4978" y="2620"/>
                  </a:lnTo>
                  <a:cubicBezTo>
                    <a:pt x="3692" y="2334"/>
                    <a:pt x="2668" y="1310"/>
                    <a:pt x="2359"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56"/>
            <p:cNvSpPr/>
            <p:nvPr/>
          </p:nvSpPr>
          <p:spPr>
            <a:xfrm>
              <a:off x="7602727" y="4153671"/>
              <a:ext cx="148822" cy="147388"/>
            </a:xfrm>
            <a:custGeom>
              <a:rect b="b" l="l" r="r" t="t"/>
              <a:pathLst>
                <a:path extrusionOk="0" h="4931" w="4979">
                  <a:moveTo>
                    <a:pt x="1" y="1"/>
                  </a:moveTo>
                  <a:lnTo>
                    <a:pt x="1" y="2335"/>
                  </a:lnTo>
                  <a:cubicBezTo>
                    <a:pt x="1287" y="2644"/>
                    <a:pt x="2311" y="3645"/>
                    <a:pt x="2621" y="4931"/>
                  </a:cubicBezTo>
                  <a:lnTo>
                    <a:pt x="4978" y="4931"/>
                  </a:lnTo>
                  <a:cubicBezTo>
                    <a:pt x="4621" y="2382"/>
                    <a:pt x="2597" y="311"/>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56"/>
            <p:cNvSpPr/>
            <p:nvPr/>
          </p:nvSpPr>
          <p:spPr>
            <a:xfrm>
              <a:off x="7406975" y="4153671"/>
              <a:ext cx="148822" cy="147388"/>
            </a:xfrm>
            <a:custGeom>
              <a:rect b="b" l="l" r="r" t="t"/>
              <a:pathLst>
                <a:path extrusionOk="0" h="4931" w="4979">
                  <a:moveTo>
                    <a:pt x="4978" y="1"/>
                  </a:moveTo>
                  <a:cubicBezTo>
                    <a:pt x="2430" y="358"/>
                    <a:pt x="358" y="2382"/>
                    <a:pt x="1" y="4931"/>
                  </a:cubicBezTo>
                  <a:lnTo>
                    <a:pt x="2359" y="4931"/>
                  </a:lnTo>
                  <a:cubicBezTo>
                    <a:pt x="2692" y="3645"/>
                    <a:pt x="3692" y="2644"/>
                    <a:pt x="4978" y="2335"/>
                  </a:cubicBezTo>
                  <a:lnTo>
                    <a:pt x="497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56"/>
            <p:cNvSpPr/>
            <p:nvPr/>
          </p:nvSpPr>
          <p:spPr>
            <a:xfrm>
              <a:off x="7602727" y="4347300"/>
              <a:ext cx="148822" cy="148792"/>
            </a:xfrm>
            <a:custGeom>
              <a:rect b="b" l="l" r="r" t="t"/>
              <a:pathLst>
                <a:path extrusionOk="0" h="4978" w="4979">
                  <a:moveTo>
                    <a:pt x="2621" y="0"/>
                  </a:moveTo>
                  <a:cubicBezTo>
                    <a:pt x="2335" y="1310"/>
                    <a:pt x="1311" y="2334"/>
                    <a:pt x="1" y="2620"/>
                  </a:cubicBezTo>
                  <a:lnTo>
                    <a:pt x="1" y="4978"/>
                  </a:lnTo>
                  <a:cubicBezTo>
                    <a:pt x="2597" y="4620"/>
                    <a:pt x="4621" y="2596"/>
                    <a:pt x="4978"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223" name="Shape 4223"/>
        <p:cNvGrpSpPr/>
        <p:nvPr/>
      </p:nvGrpSpPr>
      <p:grpSpPr>
        <a:xfrm>
          <a:off x="0" y="0"/>
          <a:ext cx="0" cy="0"/>
          <a:chOff x="0" y="0"/>
          <a:chExt cx="0" cy="0"/>
        </a:xfrm>
      </p:grpSpPr>
      <p:sp>
        <p:nvSpPr>
          <p:cNvPr id="4224" name="Google Shape;4224;p57"/>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4225" name="Google Shape;4225;p57"/>
          <p:cNvSpPr/>
          <p:nvPr/>
        </p:nvSpPr>
        <p:spPr>
          <a:xfrm>
            <a:off x="1093550" y="1967431"/>
            <a:ext cx="339124" cy="338212"/>
          </a:xfrm>
          <a:custGeom>
            <a:rect b="b" l="l" r="r" t="t"/>
            <a:pathLst>
              <a:path extrusionOk="0" h="11496" w="11527">
                <a:moveTo>
                  <a:pt x="2906" y="723"/>
                </a:moveTo>
                <a:cubicBezTo>
                  <a:pt x="3430" y="723"/>
                  <a:pt x="3882" y="1152"/>
                  <a:pt x="3882" y="1700"/>
                </a:cubicBezTo>
                <a:cubicBezTo>
                  <a:pt x="3882" y="2224"/>
                  <a:pt x="3430" y="2676"/>
                  <a:pt x="2906" y="2676"/>
                </a:cubicBezTo>
                <a:cubicBezTo>
                  <a:pt x="2358" y="2676"/>
                  <a:pt x="1906" y="2224"/>
                  <a:pt x="1906" y="1700"/>
                </a:cubicBezTo>
                <a:cubicBezTo>
                  <a:pt x="1906" y="1152"/>
                  <a:pt x="2358" y="723"/>
                  <a:pt x="2906" y="723"/>
                </a:cubicBezTo>
                <a:close/>
                <a:moveTo>
                  <a:pt x="8740" y="723"/>
                </a:moveTo>
                <a:cubicBezTo>
                  <a:pt x="9264" y="723"/>
                  <a:pt x="9717" y="1152"/>
                  <a:pt x="9717" y="1700"/>
                </a:cubicBezTo>
                <a:cubicBezTo>
                  <a:pt x="9717" y="2224"/>
                  <a:pt x="9264" y="2676"/>
                  <a:pt x="8740" y="2676"/>
                </a:cubicBezTo>
                <a:cubicBezTo>
                  <a:pt x="8193" y="2676"/>
                  <a:pt x="7740" y="2224"/>
                  <a:pt x="7740" y="1700"/>
                </a:cubicBezTo>
                <a:cubicBezTo>
                  <a:pt x="7740" y="1152"/>
                  <a:pt x="8193" y="723"/>
                  <a:pt x="8740" y="723"/>
                </a:cubicBezTo>
                <a:close/>
                <a:moveTo>
                  <a:pt x="2906" y="5415"/>
                </a:moveTo>
                <a:cubicBezTo>
                  <a:pt x="3096" y="5415"/>
                  <a:pt x="3287" y="5605"/>
                  <a:pt x="3287" y="5796"/>
                </a:cubicBezTo>
                <a:cubicBezTo>
                  <a:pt x="3287" y="6010"/>
                  <a:pt x="3096" y="6201"/>
                  <a:pt x="2906" y="6201"/>
                </a:cubicBezTo>
                <a:cubicBezTo>
                  <a:pt x="2692" y="6201"/>
                  <a:pt x="2501" y="6010"/>
                  <a:pt x="2501" y="5796"/>
                </a:cubicBezTo>
                <a:cubicBezTo>
                  <a:pt x="2501" y="5605"/>
                  <a:pt x="2692" y="5415"/>
                  <a:pt x="2906" y="5415"/>
                </a:cubicBezTo>
                <a:close/>
                <a:moveTo>
                  <a:pt x="5811" y="5415"/>
                </a:moveTo>
                <a:cubicBezTo>
                  <a:pt x="6026" y="5415"/>
                  <a:pt x="6192" y="5605"/>
                  <a:pt x="6192" y="5796"/>
                </a:cubicBezTo>
                <a:cubicBezTo>
                  <a:pt x="6192" y="6010"/>
                  <a:pt x="6026" y="6201"/>
                  <a:pt x="5811" y="6201"/>
                </a:cubicBezTo>
                <a:cubicBezTo>
                  <a:pt x="5597" y="6201"/>
                  <a:pt x="5430" y="6010"/>
                  <a:pt x="5430" y="5796"/>
                </a:cubicBezTo>
                <a:cubicBezTo>
                  <a:pt x="5430" y="5605"/>
                  <a:pt x="5597" y="5415"/>
                  <a:pt x="5811" y="5415"/>
                </a:cubicBezTo>
                <a:close/>
                <a:moveTo>
                  <a:pt x="8740" y="5415"/>
                </a:moveTo>
                <a:cubicBezTo>
                  <a:pt x="8931" y="5415"/>
                  <a:pt x="9121" y="5605"/>
                  <a:pt x="9121" y="5796"/>
                </a:cubicBezTo>
                <a:cubicBezTo>
                  <a:pt x="9121" y="6010"/>
                  <a:pt x="8931" y="6201"/>
                  <a:pt x="8740" y="6201"/>
                </a:cubicBezTo>
                <a:cubicBezTo>
                  <a:pt x="8526" y="6201"/>
                  <a:pt x="8336" y="6010"/>
                  <a:pt x="8336" y="5796"/>
                </a:cubicBezTo>
                <a:cubicBezTo>
                  <a:pt x="8336" y="5605"/>
                  <a:pt x="8526" y="5415"/>
                  <a:pt x="8740" y="5415"/>
                </a:cubicBezTo>
                <a:close/>
                <a:moveTo>
                  <a:pt x="5811" y="8892"/>
                </a:moveTo>
                <a:cubicBezTo>
                  <a:pt x="6359" y="8892"/>
                  <a:pt x="6788" y="9344"/>
                  <a:pt x="6788" y="9892"/>
                </a:cubicBezTo>
                <a:cubicBezTo>
                  <a:pt x="6788" y="10416"/>
                  <a:pt x="6359" y="10868"/>
                  <a:pt x="5811" y="10868"/>
                </a:cubicBezTo>
                <a:cubicBezTo>
                  <a:pt x="5287" y="10868"/>
                  <a:pt x="4835" y="10416"/>
                  <a:pt x="4835" y="9892"/>
                </a:cubicBezTo>
                <a:cubicBezTo>
                  <a:pt x="4835" y="9344"/>
                  <a:pt x="5287" y="8892"/>
                  <a:pt x="5811" y="8892"/>
                </a:cubicBezTo>
                <a:close/>
                <a:moveTo>
                  <a:pt x="2813" y="1"/>
                </a:moveTo>
                <a:cubicBezTo>
                  <a:pt x="1912" y="1"/>
                  <a:pt x="1191" y="730"/>
                  <a:pt x="1191" y="1628"/>
                </a:cubicBezTo>
                <a:cubicBezTo>
                  <a:pt x="1191" y="2438"/>
                  <a:pt x="1763" y="3105"/>
                  <a:pt x="2501" y="3248"/>
                </a:cubicBezTo>
                <a:lnTo>
                  <a:pt x="2501" y="4700"/>
                </a:lnTo>
                <a:cubicBezTo>
                  <a:pt x="2191" y="4819"/>
                  <a:pt x="1953" y="5058"/>
                  <a:pt x="1834" y="5391"/>
                </a:cubicBezTo>
                <a:lnTo>
                  <a:pt x="0" y="5391"/>
                </a:lnTo>
                <a:lnTo>
                  <a:pt x="0" y="6082"/>
                </a:lnTo>
                <a:lnTo>
                  <a:pt x="1834" y="6082"/>
                </a:lnTo>
                <a:cubicBezTo>
                  <a:pt x="1977" y="6486"/>
                  <a:pt x="2358" y="6820"/>
                  <a:pt x="2834" y="6820"/>
                </a:cubicBezTo>
                <a:cubicBezTo>
                  <a:pt x="3311" y="6820"/>
                  <a:pt x="3692" y="6510"/>
                  <a:pt x="3858" y="6082"/>
                </a:cubicBezTo>
                <a:lnTo>
                  <a:pt x="4740" y="6082"/>
                </a:lnTo>
                <a:cubicBezTo>
                  <a:pt x="4859" y="6391"/>
                  <a:pt x="5097" y="6629"/>
                  <a:pt x="5430" y="6748"/>
                </a:cubicBezTo>
                <a:lnTo>
                  <a:pt x="5430" y="8201"/>
                </a:lnTo>
                <a:cubicBezTo>
                  <a:pt x="4621" y="8392"/>
                  <a:pt x="4049" y="9106"/>
                  <a:pt x="4120" y="9963"/>
                </a:cubicBezTo>
                <a:cubicBezTo>
                  <a:pt x="4168" y="10773"/>
                  <a:pt x="4835" y="11416"/>
                  <a:pt x="5645" y="11487"/>
                </a:cubicBezTo>
                <a:cubicBezTo>
                  <a:pt x="5699" y="11493"/>
                  <a:pt x="5752" y="11495"/>
                  <a:pt x="5805" y="11495"/>
                </a:cubicBezTo>
                <a:cubicBezTo>
                  <a:pt x="6708" y="11495"/>
                  <a:pt x="7431" y="10744"/>
                  <a:pt x="7431" y="9844"/>
                </a:cubicBezTo>
                <a:cubicBezTo>
                  <a:pt x="7431" y="9035"/>
                  <a:pt x="6859" y="8392"/>
                  <a:pt x="6121" y="8249"/>
                </a:cubicBezTo>
                <a:lnTo>
                  <a:pt x="6121" y="6772"/>
                </a:lnTo>
                <a:cubicBezTo>
                  <a:pt x="6430" y="6677"/>
                  <a:pt x="6669" y="6415"/>
                  <a:pt x="6788" y="6105"/>
                </a:cubicBezTo>
                <a:lnTo>
                  <a:pt x="7693" y="6105"/>
                </a:lnTo>
                <a:cubicBezTo>
                  <a:pt x="7835" y="6510"/>
                  <a:pt x="8216" y="6844"/>
                  <a:pt x="8693" y="6844"/>
                </a:cubicBezTo>
                <a:cubicBezTo>
                  <a:pt x="9169" y="6844"/>
                  <a:pt x="9574" y="6558"/>
                  <a:pt x="9717" y="6105"/>
                </a:cubicBezTo>
                <a:lnTo>
                  <a:pt x="11527" y="6105"/>
                </a:lnTo>
                <a:lnTo>
                  <a:pt x="11527" y="5439"/>
                </a:lnTo>
                <a:lnTo>
                  <a:pt x="9741" y="5439"/>
                </a:lnTo>
                <a:cubicBezTo>
                  <a:pt x="9622" y="5129"/>
                  <a:pt x="9383" y="4891"/>
                  <a:pt x="9050" y="4772"/>
                </a:cubicBezTo>
                <a:lnTo>
                  <a:pt x="9050" y="3295"/>
                </a:lnTo>
                <a:cubicBezTo>
                  <a:pt x="9860" y="3129"/>
                  <a:pt x="10431" y="2414"/>
                  <a:pt x="10360" y="1557"/>
                </a:cubicBezTo>
                <a:cubicBezTo>
                  <a:pt x="10312" y="747"/>
                  <a:pt x="9645" y="80"/>
                  <a:pt x="8859" y="33"/>
                </a:cubicBezTo>
                <a:cubicBezTo>
                  <a:pt x="8804" y="27"/>
                  <a:pt x="8750" y="25"/>
                  <a:pt x="8696" y="25"/>
                </a:cubicBezTo>
                <a:cubicBezTo>
                  <a:pt x="7775" y="25"/>
                  <a:pt x="7073" y="776"/>
                  <a:pt x="7073" y="1676"/>
                </a:cubicBezTo>
                <a:cubicBezTo>
                  <a:pt x="7073" y="2462"/>
                  <a:pt x="7621" y="3129"/>
                  <a:pt x="8383" y="3272"/>
                </a:cubicBezTo>
                <a:lnTo>
                  <a:pt x="8383" y="4724"/>
                </a:lnTo>
                <a:cubicBezTo>
                  <a:pt x="8050" y="4843"/>
                  <a:pt x="7812" y="5081"/>
                  <a:pt x="7693" y="5415"/>
                </a:cubicBezTo>
                <a:lnTo>
                  <a:pt x="6788" y="5415"/>
                </a:lnTo>
                <a:cubicBezTo>
                  <a:pt x="6645" y="5010"/>
                  <a:pt x="6264" y="4677"/>
                  <a:pt x="5787" y="4677"/>
                </a:cubicBezTo>
                <a:cubicBezTo>
                  <a:pt x="5311" y="4677"/>
                  <a:pt x="4930" y="4962"/>
                  <a:pt x="4763" y="5415"/>
                </a:cubicBezTo>
                <a:lnTo>
                  <a:pt x="3882" y="5415"/>
                </a:lnTo>
                <a:cubicBezTo>
                  <a:pt x="3763" y="5081"/>
                  <a:pt x="3525" y="4843"/>
                  <a:pt x="3192" y="4724"/>
                </a:cubicBezTo>
                <a:lnTo>
                  <a:pt x="3192" y="3272"/>
                </a:lnTo>
                <a:cubicBezTo>
                  <a:pt x="4001" y="3105"/>
                  <a:pt x="4573" y="2390"/>
                  <a:pt x="4501" y="1509"/>
                </a:cubicBezTo>
                <a:cubicBezTo>
                  <a:pt x="4454" y="723"/>
                  <a:pt x="3787" y="57"/>
                  <a:pt x="2977" y="9"/>
                </a:cubicBezTo>
                <a:cubicBezTo>
                  <a:pt x="2922" y="4"/>
                  <a:pt x="2867" y="1"/>
                  <a:pt x="28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26" name="Google Shape;4226;p57"/>
          <p:cNvGrpSpPr/>
          <p:nvPr/>
        </p:nvGrpSpPr>
        <p:grpSpPr>
          <a:xfrm>
            <a:off x="1833752" y="1922125"/>
            <a:ext cx="339154" cy="337032"/>
            <a:chOff x="2367152" y="1922125"/>
            <a:chExt cx="339154" cy="337032"/>
          </a:xfrm>
        </p:grpSpPr>
        <p:sp>
          <p:nvSpPr>
            <p:cNvPr id="4227" name="Google Shape;4227;p57"/>
            <p:cNvSpPr/>
            <p:nvPr/>
          </p:nvSpPr>
          <p:spPr>
            <a:xfrm>
              <a:off x="2367152" y="1922125"/>
              <a:ext cx="235448" cy="122652"/>
            </a:xfrm>
            <a:custGeom>
              <a:rect b="b" l="l" r="r" t="t"/>
              <a:pathLst>
                <a:path extrusionOk="0" h="4169" w="8003">
                  <a:moveTo>
                    <a:pt x="1096" y="1692"/>
                  </a:moveTo>
                  <a:cubicBezTo>
                    <a:pt x="1311" y="1692"/>
                    <a:pt x="1501" y="1859"/>
                    <a:pt x="1501" y="2073"/>
                  </a:cubicBezTo>
                  <a:cubicBezTo>
                    <a:pt x="1501" y="2287"/>
                    <a:pt x="1311" y="2454"/>
                    <a:pt x="1096" y="2454"/>
                  </a:cubicBezTo>
                  <a:cubicBezTo>
                    <a:pt x="906" y="2454"/>
                    <a:pt x="715" y="2287"/>
                    <a:pt x="715" y="2073"/>
                  </a:cubicBezTo>
                  <a:cubicBezTo>
                    <a:pt x="715" y="1859"/>
                    <a:pt x="906" y="1692"/>
                    <a:pt x="1096" y="1692"/>
                  </a:cubicBezTo>
                  <a:close/>
                  <a:moveTo>
                    <a:pt x="5716" y="1311"/>
                  </a:moveTo>
                  <a:lnTo>
                    <a:pt x="6859" y="2097"/>
                  </a:lnTo>
                  <a:lnTo>
                    <a:pt x="5716" y="2906"/>
                  </a:lnTo>
                  <a:lnTo>
                    <a:pt x="5716" y="2502"/>
                  </a:lnTo>
                  <a:lnTo>
                    <a:pt x="3930" y="2502"/>
                  </a:lnTo>
                  <a:lnTo>
                    <a:pt x="3930" y="1692"/>
                  </a:lnTo>
                  <a:lnTo>
                    <a:pt x="5716" y="1692"/>
                  </a:lnTo>
                  <a:lnTo>
                    <a:pt x="5716" y="1311"/>
                  </a:lnTo>
                  <a:close/>
                  <a:moveTo>
                    <a:pt x="5026" y="1"/>
                  </a:moveTo>
                  <a:lnTo>
                    <a:pt x="5026" y="1001"/>
                  </a:lnTo>
                  <a:lnTo>
                    <a:pt x="3240" y="1001"/>
                  </a:lnTo>
                  <a:lnTo>
                    <a:pt x="3240" y="1716"/>
                  </a:lnTo>
                  <a:lnTo>
                    <a:pt x="2120" y="1716"/>
                  </a:lnTo>
                  <a:cubicBezTo>
                    <a:pt x="1987" y="1294"/>
                    <a:pt x="1585" y="996"/>
                    <a:pt x="1126" y="996"/>
                  </a:cubicBezTo>
                  <a:cubicBezTo>
                    <a:pt x="1093" y="996"/>
                    <a:pt x="1059" y="998"/>
                    <a:pt x="1025" y="1001"/>
                  </a:cubicBezTo>
                  <a:cubicBezTo>
                    <a:pt x="501" y="1025"/>
                    <a:pt x="96" y="1477"/>
                    <a:pt x="25" y="1978"/>
                  </a:cubicBezTo>
                  <a:cubicBezTo>
                    <a:pt x="1" y="2644"/>
                    <a:pt x="477" y="3144"/>
                    <a:pt x="1096" y="3144"/>
                  </a:cubicBezTo>
                  <a:cubicBezTo>
                    <a:pt x="1573" y="3144"/>
                    <a:pt x="1977" y="2859"/>
                    <a:pt x="2120" y="2406"/>
                  </a:cubicBezTo>
                  <a:lnTo>
                    <a:pt x="3240" y="2406"/>
                  </a:lnTo>
                  <a:lnTo>
                    <a:pt x="3240" y="3144"/>
                  </a:lnTo>
                  <a:lnTo>
                    <a:pt x="5026" y="3144"/>
                  </a:lnTo>
                  <a:lnTo>
                    <a:pt x="5026" y="4169"/>
                  </a:lnTo>
                  <a:lnTo>
                    <a:pt x="8003" y="2073"/>
                  </a:lnTo>
                  <a:lnTo>
                    <a:pt x="50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8" name="Google Shape;4228;p57"/>
            <p:cNvSpPr/>
            <p:nvPr/>
          </p:nvSpPr>
          <p:spPr>
            <a:xfrm>
              <a:off x="2367152" y="2028624"/>
              <a:ext cx="286580" cy="122652"/>
            </a:xfrm>
            <a:custGeom>
              <a:rect b="b" l="l" r="r" t="t"/>
              <a:pathLst>
                <a:path extrusionOk="0" h="4169" w="9741">
                  <a:moveTo>
                    <a:pt x="1096" y="1739"/>
                  </a:moveTo>
                  <a:cubicBezTo>
                    <a:pt x="1311" y="1739"/>
                    <a:pt x="1501" y="1906"/>
                    <a:pt x="1501" y="2120"/>
                  </a:cubicBezTo>
                  <a:cubicBezTo>
                    <a:pt x="1501" y="2335"/>
                    <a:pt x="1311" y="2501"/>
                    <a:pt x="1096" y="2501"/>
                  </a:cubicBezTo>
                  <a:cubicBezTo>
                    <a:pt x="906" y="2501"/>
                    <a:pt x="715" y="2311"/>
                    <a:pt x="715" y="2120"/>
                  </a:cubicBezTo>
                  <a:cubicBezTo>
                    <a:pt x="715" y="1906"/>
                    <a:pt x="906" y="1739"/>
                    <a:pt x="1096" y="1739"/>
                  </a:cubicBezTo>
                  <a:close/>
                  <a:moveTo>
                    <a:pt x="7455" y="1311"/>
                  </a:moveTo>
                  <a:lnTo>
                    <a:pt x="8574" y="2120"/>
                  </a:lnTo>
                  <a:lnTo>
                    <a:pt x="7455" y="2930"/>
                  </a:lnTo>
                  <a:lnTo>
                    <a:pt x="7455" y="2501"/>
                  </a:lnTo>
                  <a:lnTo>
                    <a:pt x="3930" y="2501"/>
                  </a:lnTo>
                  <a:lnTo>
                    <a:pt x="3930" y="1739"/>
                  </a:lnTo>
                  <a:lnTo>
                    <a:pt x="7455" y="1739"/>
                  </a:lnTo>
                  <a:lnTo>
                    <a:pt x="7455" y="1311"/>
                  </a:lnTo>
                  <a:close/>
                  <a:moveTo>
                    <a:pt x="6764" y="1"/>
                  </a:moveTo>
                  <a:lnTo>
                    <a:pt x="6764" y="1025"/>
                  </a:lnTo>
                  <a:lnTo>
                    <a:pt x="3240" y="1025"/>
                  </a:lnTo>
                  <a:lnTo>
                    <a:pt x="3240" y="1715"/>
                  </a:lnTo>
                  <a:lnTo>
                    <a:pt x="2120" y="1715"/>
                  </a:lnTo>
                  <a:cubicBezTo>
                    <a:pt x="1991" y="1326"/>
                    <a:pt x="1605" y="1015"/>
                    <a:pt x="1161" y="1015"/>
                  </a:cubicBezTo>
                  <a:cubicBezTo>
                    <a:pt x="1116" y="1015"/>
                    <a:pt x="1071" y="1018"/>
                    <a:pt x="1025" y="1025"/>
                  </a:cubicBezTo>
                  <a:cubicBezTo>
                    <a:pt x="501" y="1049"/>
                    <a:pt x="96" y="1501"/>
                    <a:pt x="25" y="2001"/>
                  </a:cubicBezTo>
                  <a:cubicBezTo>
                    <a:pt x="1" y="2644"/>
                    <a:pt x="477" y="3168"/>
                    <a:pt x="1096" y="3168"/>
                  </a:cubicBezTo>
                  <a:cubicBezTo>
                    <a:pt x="1573" y="3168"/>
                    <a:pt x="1977" y="2859"/>
                    <a:pt x="2120" y="2406"/>
                  </a:cubicBezTo>
                  <a:lnTo>
                    <a:pt x="3240" y="2406"/>
                  </a:lnTo>
                  <a:lnTo>
                    <a:pt x="3240" y="3168"/>
                  </a:lnTo>
                  <a:lnTo>
                    <a:pt x="6764" y="3168"/>
                  </a:lnTo>
                  <a:lnTo>
                    <a:pt x="6764" y="4168"/>
                  </a:lnTo>
                  <a:lnTo>
                    <a:pt x="9741" y="2096"/>
                  </a:lnTo>
                  <a:lnTo>
                    <a:pt x="6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9" name="Google Shape;4229;p57"/>
            <p:cNvSpPr/>
            <p:nvPr/>
          </p:nvSpPr>
          <p:spPr>
            <a:xfrm>
              <a:off x="2367152" y="2136535"/>
              <a:ext cx="339154" cy="122623"/>
            </a:xfrm>
            <a:custGeom>
              <a:rect b="b" l="l" r="r" t="t"/>
              <a:pathLst>
                <a:path extrusionOk="0" h="4168" w="11528">
                  <a:moveTo>
                    <a:pt x="1096" y="1715"/>
                  </a:moveTo>
                  <a:cubicBezTo>
                    <a:pt x="1311" y="1715"/>
                    <a:pt x="1501" y="1905"/>
                    <a:pt x="1501" y="2120"/>
                  </a:cubicBezTo>
                  <a:cubicBezTo>
                    <a:pt x="1501" y="2310"/>
                    <a:pt x="1311" y="2501"/>
                    <a:pt x="1096" y="2501"/>
                  </a:cubicBezTo>
                  <a:cubicBezTo>
                    <a:pt x="906" y="2501"/>
                    <a:pt x="715" y="2310"/>
                    <a:pt x="715" y="2120"/>
                  </a:cubicBezTo>
                  <a:cubicBezTo>
                    <a:pt x="715" y="1905"/>
                    <a:pt x="906" y="1715"/>
                    <a:pt x="1096" y="1715"/>
                  </a:cubicBezTo>
                  <a:close/>
                  <a:moveTo>
                    <a:pt x="9193" y="1286"/>
                  </a:moveTo>
                  <a:lnTo>
                    <a:pt x="10336" y="2072"/>
                  </a:lnTo>
                  <a:lnTo>
                    <a:pt x="9193" y="2882"/>
                  </a:lnTo>
                  <a:lnTo>
                    <a:pt x="9193" y="2477"/>
                  </a:lnTo>
                  <a:lnTo>
                    <a:pt x="3930" y="2477"/>
                  </a:lnTo>
                  <a:lnTo>
                    <a:pt x="3930" y="1691"/>
                  </a:lnTo>
                  <a:lnTo>
                    <a:pt x="9193" y="1691"/>
                  </a:lnTo>
                  <a:lnTo>
                    <a:pt x="9193" y="1286"/>
                  </a:lnTo>
                  <a:close/>
                  <a:moveTo>
                    <a:pt x="8550" y="0"/>
                  </a:moveTo>
                  <a:lnTo>
                    <a:pt x="8550" y="1000"/>
                  </a:lnTo>
                  <a:lnTo>
                    <a:pt x="3287" y="1000"/>
                  </a:lnTo>
                  <a:lnTo>
                    <a:pt x="3287" y="1762"/>
                  </a:lnTo>
                  <a:lnTo>
                    <a:pt x="2144" y="1762"/>
                  </a:lnTo>
                  <a:cubicBezTo>
                    <a:pt x="2014" y="1351"/>
                    <a:pt x="1629" y="1038"/>
                    <a:pt x="1184" y="1038"/>
                  </a:cubicBezTo>
                  <a:cubicBezTo>
                    <a:pt x="1139" y="1038"/>
                    <a:pt x="1094" y="1042"/>
                    <a:pt x="1049" y="1048"/>
                  </a:cubicBezTo>
                  <a:cubicBezTo>
                    <a:pt x="549" y="1072"/>
                    <a:pt x="120" y="1524"/>
                    <a:pt x="72" y="2024"/>
                  </a:cubicBezTo>
                  <a:cubicBezTo>
                    <a:pt x="1" y="2644"/>
                    <a:pt x="501" y="3191"/>
                    <a:pt x="1144" y="3191"/>
                  </a:cubicBezTo>
                  <a:cubicBezTo>
                    <a:pt x="1620" y="3191"/>
                    <a:pt x="2001" y="2882"/>
                    <a:pt x="2144" y="2429"/>
                  </a:cubicBezTo>
                  <a:lnTo>
                    <a:pt x="3287" y="2429"/>
                  </a:lnTo>
                  <a:lnTo>
                    <a:pt x="3287" y="3144"/>
                  </a:lnTo>
                  <a:lnTo>
                    <a:pt x="8550" y="3144"/>
                  </a:lnTo>
                  <a:lnTo>
                    <a:pt x="8550" y="4168"/>
                  </a:lnTo>
                  <a:lnTo>
                    <a:pt x="11527" y="2072"/>
                  </a:lnTo>
                  <a:lnTo>
                    <a:pt x="8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30" name="Google Shape;4230;p57"/>
          <p:cNvSpPr/>
          <p:nvPr/>
        </p:nvSpPr>
        <p:spPr>
          <a:xfrm>
            <a:off x="2599197" y="1955781"/>
            <a:ext cx="304115" cy="338418"/>
          </a:xfrm>
          <a:custGeom>
            <a:rect b="b" l="l" r="r" t="t"/>
            <a:pathLst>
              <a:path extrusionOk="0" h="11503" w="10337">
                <a:moveTo>
                  <a:pt x="5216" y="1643"/>
                </a:moveTo>
                <a:lnTo>
                  <a:pt x="5883" y="3215"/>
                </a:lnTo>
                <a:lnTo>
                  <a:pt x="4501" y="3215"/>
                </a:lnTo>
                <a:lnTo>
                  <a:pt x="5216" y="1643"/>
                </a:lnTo>
                <a:close/>
                <a:moveTo>
                  <a:pt x="6216" y="3882"/>
                </a:moveTo>
                <a:lnTo>
                  <a:pt x="6764" y="5120"/>
                </a:lnTo>
                <a:lnTo>
                  <a:pt x="3644" y="5120"/>
                </a:lnTo>
                <a:lnTo>
                  <a:pt x="4192" y="3882"/>
                </a:lnTo>
                <a:close/>
                <a:moveTo>
                  <a:pt x="7050" y="5811"/>
                </a:moveTo>
                <a:lnTo>
                  <a:pt x="7621" y="7073"/>
                </a:lnTo>
                <a:lnTo>
                  <a:pt x="2763" y="7073"/>
                </a:lnTo>
                <a:lnTo>
                  <a:pt x="3335" y="5811"/>
                </a:lnTo>
                <a:close/>
                <a:moveTo>
                  <a:pt x="7931" y="7716"/>
                </a:moveTo>
                <a:lnTo>
                  <a:pt x="8478" y="8978"/>
                </a:lnTo>
                <a:lnTo>
                  <a:pt x="1906" y="8978"/>
                </a:lnTo>
                <a:lnTo>
                  <a:pt x="2477" y="7716"/>
                </a:lnTo>
                <a:close/>
                <a:moveTo>
                  <a:pt x="8764" y="9597"/>
                </a:moveTo>
                <a:lnTo>
                  <a:pt x="9312" y="10836"/>
                </a:lnTo>
                <a:lnTo>
                  <a:pt x="1025" y="10836"/>
                </a:lnTo>
                <a:lnTo>
                  <a:pt x="1572" y="9597"/>
                </a:lnTo>
                <a:close/>
                <a:moveTo>
                  <a:pt x="5192" y="0"/>
                </a:moveTo>
                <a:lnTo>
                  <a:pt x="1" y="11502"/>
                </a:lnTo>
                <a:lnTo>
                  <a:pt x="10336" y="11502"/>
                </a:lnTo>
                <a:lnTo>
                  <a:pt x="5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1" name="Google Shape;4231;p57"/>
          <p:cNvSpPr/>
          <p:nvPr/>
        </p:nvSpPr>
        <p:spPr>
          <a:xfrm>
            <a:off x="3282649" y="1948073"/>
            <a:ext cx="337742" cy="339124"/>
          </a:xfrm>
          <a:custGeom>
            <a:rect b="b" l="l" r="r" t="t"/>
            <a:pathLst>
              <a:path extrusionOk="0" h="11527" w="11480">
                <a:moveTo>
                  <a:pt x="8336" y="667"/>
                </a:moveTo>
                <a:lnTo>
                  <a:pt x="8336" y="1762"/>
                </a:lnTo>
                <a:lnTo>
                  <a:pt x="6097" y="1762"/>
                </a:lnTo>
                <a:lnTo>
                  <a:pt x="6097" y="667"/>
                </a:lnTo>
                <a:close/>
                <a:moveTo>
                  <a:pt x="7669" y="4191"/>
                </a:moveTo>
                <a:lnTo>
                  <a:pt x="7669" y="4977"/>
                </a:lnTo>
                <a:lnTo>
                  <a:pt x="3764" y="4977"/>
                </a:lnTo>
                <a:lnTo>
                  <a:pt x="3764" y="4191"/>
                </a:lnTo>
                <a:close/>
                <a:moveTo>
                  <a:pt x="8503" y="5668"/>
                </a:moveTo>
                <a:lnTo>
                  <a:pt x="8503" y="6430"/>
                </a:lnTo>
                <a:lnTo>
                  <a:pt x="2978" y="6430"/>
                </a:lnTo>
                <a:lnTo>
                  <a:pt x="2978" y="5668"/>
                </a:lnTo>
                <a:close/>
                <a:moveTo>
                  <a:pt x="9241" y="7121"/>
                </a:moveTo>
                <a:lnTo>
                  <a:pt x="9241" y="7883"/>
                </a:lnTo>
                <a:lnTo>
                  <a:pt x="2168" y="7883"/>
                </a:lnTo>
                <a:lnTo>
                  <a:pt x="2168" y="7121"/>
                </a:lnTo>
                <a:close/>
                <a:moveTo>
                  <a:pt x="10003" y="8573"/>
                </a:moveTo>
                <a:lnTo>
                  <a:pt x="10003" y="9359"/>
                </a:lnTo>
                <a:lnTo>
                  <a:pt x="1454" y="9359"/>
                </a:lnTo>
                <a:lnTo>
                  <a:pt x="1454" y="8573"/>
                </a:lnTo>
                <a:close/>
                <a:moveTo>
                  <a:pt x="10789" y="10074"/>
                </a:moveTo>
                <a:lnTo>
                  <a:pt x="10789" y="10836"/>
                </a:lnTo>
                <a:lnTo>
                  <a:pt x="644" y="10836"/>
                </a:lnTo>
                <a:lnTo>
                  <a:pt x="644" y="10074"/>
                </a:lnTo>
                <a:close/>
                <a:moveTo>
                  <a:pt x="5383" y="0"/>
                </a:moveTo>
                <a:lnTo>
                  <a:pt x="5383" y="3548"/>
                </a:lnTo>
                <a:lnTo>
                  <a:pt x="3097" y="3548"/>
                </a:lnTo>
                <a:lnTo>
                  <a:pt x="3097" y="5001"/>
                </a:lnTo>
                <a:lnTo>
                  <a:pt x="2287" y="5001"/>
                </a:lnTo>
                <a:lnTo>
                  <a:pt x="2287" y="6454"/>
                </a:lnTo>
                <a:lnTo>
                  <a:pt x="1501" y="6454"/>
                </a:lnTo>
                <a:lnTo>
                  <a:pt x="1501" y="7930"/>
                </a:lnTo>
                <a:lnTo>
                  <a:pt x="787" y="7930"/>
                </a:lnTo>
                <a:lnTo>
                  <a:pt x="787" y="9383"/>
                </a:lnTo>
                <a:lnTo>
                  <a:pt x="1" y="9383"/>
                </a:lnTo>
                <a:lnTo>
                  <a:pt x="1" y="11526"/>
                </a:lnTo>
                <a:lnTo>
                  <a:pt x="11479" y="11526"/>
                </a:lnTo>
                <a:lnTo>
                  <a:pt x="11479" y="9383"/>
                </a:lnTo>
                <a:lnTo>
                  <a:pt x="10670" y="9383"/>
                </a:lnTo>
                <a:lnTo>
                  <a:pt x="10670" y="7930"/>
                </a:lnTo>
                <a:lnTo>
                  <a:pt x="9955" y="7930"/>
                </a:lnTo>
                <a:lnTo>
                  <a:pt x="9955" y="6454"/>
                </a:lnTo>
                <a:lnTo>
                  <a:pt x="9169" y="6454"/>
                </a:lnTo>
                <a:lnTo>
                  <a:pt x="9169" y="5001"/>
                </a:lnTo>
                <a:lnTo>
                  <a:pt x="8360" y="5001"/>
                </a:lnTo>
                <a:lnTo>
                  <a:pt x="8360" y="3548"/>
                </a:lnTo>
                <a:lnTo>
                  <a:pt x="6074" y="3548"/>
                </a:lnTo>
                <a:lnTo>
                  <a:pt x="6074" y="2453"/>
                </a:lnTo>
                <a:lnTo>
                  <a:pt x="8979" y="2453"/>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32" name="Google Shape;4232;p57"/>
          <p:cNvGrpSpPr/>
          <p:nvPr/>
        </p:nvGrpSpPr>
        <p:grpSpPr>
          <a:xfrm>
            <a:off x="4046005" y="1953663"/>
            <a:ext cx="339830" cy="338418"/>
            <a:chOff x="4122205" y="1953663"/>
            <a:chExt cx="339830" cy="338418"/>
          </a:xfrm>
        </p:grpSpPr>
        <p:sp>
          <p:nvSpPr>
            <p:cNvPr id="4233" name="Google Shape;4233;p57"/>
            <p:cNvSpPr/>
            <p:nvPr/>
          </p:nvSpPr>
          <p:spPr>
            <a:xfrm>
              <a:off x="4122205" y="1953663"/>
              <a:ext cx="339830" cy="338418"/>
            </a:xfrm>
            <a:custGeom>
              <a:rect b="b" l="l" r="r" t="t"/>
              <a:pathLst>
                <a:path extrusionOk="0" h="11503" w="11551">
                  <a:moveTo>
                    <a:pt x="9621" y="1858"/>
                  </a:moveTo>
                  <a:lnTo>
                    <a:pt x="9621" y="2644"/>
                  </a:lnTo>
                  <a:cubicBezTo>
                    <a:pt x="9621" y="4168"/>
                    <a:pt x="8407" y="5383"/>
                    <a:pt x="6883" y="5383"/>
                  </a:cubicBezTo>
                  <a:lnTo>
                    <a:pt x="6097" y="5383"/>
                  </a:lnTo>
                  <a:lnTo>
                    <a:pt x="6097" y="4597"/>
                  </a:lnTo>
                  <a:cubicBezTo>
                    <a:pt x="6097" y="3120"/>
                    <a:pt x="7359" y="1858"/>
                    <a:pt x="8835" y="1858"/>
                  </a:cubicBezTo>
                  <a:close/>
                  <a:moveTo>
                    <a:pt x="1881" y="667"/>
                  </a:moveTo>
                  <a:cubicBezTo>
                    <a:pt x="3834" y="667"/>
                    <a:pt x="5430" y="2263"/>
                    <a:pt x="5430" y="4216"/>
                  </a:cubicBezTo>
                  <a:lnTo>
                    <a:pt x="5430" y="4597"/>
                  </a:lnTo>
                  <a:lnTo>
                    <a:pt x="5430" y="5407"/>
                  </a:lnTo>
                  <a:lnTo>
                    <a:pt x="4239" y="5407"/>
                  </a:lnTo>
                  <a:cubicBezTo>
                    <a:pt x="4225" y="5407"/>
                    <a:pt x="4210" y="5407"/>
                    <a:pt x="4196" y="5407"/>
                  </a:cubicBezTo>
                  <a:cubicBezTo>
                    <a:pt x="2263" y="5407"/>
                    <a:pt x="691" y="3820"/>
                    <a:pt x="691" y="1858"/>
                  </a:cubicBezTo>
                  <a:lnTo>
                    <a:pt x="691" y="667"/>
                  </a:lnTo>
                  <a:close/>
                  <a:moveTo>
                    <a:pt x="5430" y="6121"/>
                  </a:moveTo>
                  <a:lnTo>
                    <a:pt x="5430" y="6907"/>
                  </a:lnTo>
                  <a:cubicBezTo>
                    <a:pt x="5430" y="8383"/>
                    <a:pt x="4191" y="9645"/>
                    <a:pt x="2691" y="9645"/>
                  </a:cubicBezTo>
                  <a:lnTo>
                    <a:pt x="1905" y="9645"/>
                  </a:lnTo>
                  <a:lnTo>
                    <a:pt x="1905" y="8860"/>
                  </a:lnTo>
                  <a:cubicBezTo>
                    <a:pt x="1905" y="7335"/>
                    <a:pt x="3120" y="6121"/>
                    <a:pt x="4644" y="6121"/>
                  </a:cubicBezTo>
                  <a:close/>
                  <a:moveTo>
                    <a:pt x="7335" y="6097"/>
                  </a:moveTo>
                  <a:cubicBezTo>
                    <a:pt x="9288" y="6097"/>
                    <a:pt x="10860" y="7669"/>
                    <a:pt x="10860" y="9645"/>
                  </a:cubicBezTo>
                  <a:lnTo>
                    <a:pt x="10860" y="10836"/>
                  </a:lnTo>
                  <a:lnTo>
                    <a:pt x="9669" y="10836"/>
                  </a:lnTo>
                  <a:cubicBezTo>
                    <a:pt x="7716" y="10836"/>
                    <a:pt x="6144" y="9241"/>
                    <a:pt x="6144" y="7288"/>
                  </a:cubicBezTo>
                  <a:lnTo>
                    <a:pt x="6144" y="6097"/>
                  </a:lnTo>
                  <a:close/>
                  <a:moveTo>
                    <a:pt x="0" y="1"/>
                  </a:moveTo>
                  <a:lnTo>
                    <a:pt x="0" y="1858"/>
                  </a:lnTo>
                  <a:cubicBezTo>
                    <a:pt x="0" y="3740"/>
                    <a:pt x="1215" y="5311"/>
                    <a:pt x="2929" y="5883"/>
                  </a:cubicBezTo>
                  <a:cubicBezTo>
                    <a:pt x="1905" y="6478"/>
                    <a:pt x="1215" y="7574"/>
                    <a:pt x="1215" y="8836"/>
                  </a:cubicBezTo>
                  <a:lnTo>
                    <a:pt x="1215" y="10288"/>
                  </a:lnTo>
                  <a:lnTo>
                    <a:pt x="2644" y="10288"/>
                  </a:lnTo>
                  <a:cubicBezTo>
                    <a:pt x="3930" y="10288"/>
                    <a:pt x="5025" y="9598"/>
                    <a:pt x="5620" y="8598"/>
                  </a:cubicBezTo>
                  <a:cubicBezTo>
                    <a:pt x="6192" y="10288"/>
                    <a:pt x="7764" y="11503"/>
                    <a:pt x="9669" y="11503"/>
                  </a:cubicBezTo>
                  <a:lnTo>
                    <a:pt x="11550" y="11503"/>
                  </a:lnTo>
                  <a:lnTo>
                    <a:pt x="11550" y="9645"/>
                  </a:lnTo>
                  <a:cubicBezTo>
                    <a:pt x="11526" y="7764"/>
                    <a:pt x="10312" y="6145"/>
                    <a:pt x="8597" y="5621"/>
                  </a:cubicBezTo>
                  <a:cubicBezTo>
                    <a:pt x="9621" y="5025"/>
                    <a:pt x="10312" y="3930"/>
                    <a:pt x="10312" y="2644"/>
                  </a:cubicBezTo>
                  <a:lnTo>
                    <a:pt x="10312" y="1215"/>
                  </a:lnTo>
                  <a:lnTo>
                    <a:pt x="8835" y="1215"/>
                  </a:lnTo>
                  <a:cubicBezTo>
                    <a:pt x="7573" y="1215"/>
                    <a:pt x="6454" y="1906"/>
                    <a:pt x="5859" y="2906"/>
                  </a:cubicBezTo>
                  <a:cubicBezTo>
                    <a:pt x="5311" y="1215"/>
                    <a:pt x="3715"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4" name="Google Shape;4234;p57"/>
            <p:cNvSpPr/>
            <p:nvPr/>
          </p:nvSpPr>
          <p:spPr>
            <a:xfrm>
              <a:off x="4190840" y="2014620"/>
              <a:ext cx="49073" cy="20359"/>
            </a:xfrm>
            <a:custGeom>
              <a:rect b="b" l="l" r="r" t="t"/>
              <a:pathLst>
                <a:path extrusionOk="0" h="692"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5" name="Google Shape;4235;p57"/>
            <p:cNvSpPr/>
            <p:nvPr/>
          </p:nvSpPr>
          <p:spPr>
            <a:xfrm>
              <a:off x="4190840" y="2053866"/>
              <a:ext cx="49073" cy="20329"/>
            </a:xfrm>
            <a:custGeom>
              <a:rect b="b" l="l" r="r" t="t"/>
              <a:pathLst>
                <a:path extrusionOk="0" h="691"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6" name="Google Shape;4236;p57"/>
            <p:cNvSpPr/>
            <p:nvPr/>
          </p:nvSpPr>
          <p:spPr>
            <a:xfrm>
              <a:off x="4343587" y="2170867"/>
              <a:ext cx="49073" cy="19623"/>
            </a:xfrm>
            <a:custGeom>
              <a:rect b="b" l="l" r="r" t="t"/>
              <a:pathLst>
                <a:path extrusionOk="0" h="667" w="1668">
                  <a:moveTo>
                    <a:pt x="1" y="0"/>
                  </a:moveTo>
                  <a:lnTo>
                    <a:pt x="1" y="667"/>
                  </a:lnTo>
                  <a:lnTo>
                    <a:pt x="1668" y="667"/>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7" name="Google Shape;4237;p57"/>
            <p:cNvSpPr/>
            <p:nvPr/>
          </p:nvSpPr>
          <p:spPr>
            <a:xfrm>
              <a:off x="4343587" y="2210083"/>
              <a:ext cx="49073" cy="20359"/>
            </a:xfrm>
            <a:custGeom>
              <a:rect b="b" l="l" r="r" t="t"/>
              <a:pathLst>
                <a:path extrusionOk="0" h="692" w="1668">
                  <a:moveTo>
                    <a:pt x="1" y="1"/>
                  </a:moveTo>
                  <a:lnTo>
                    <a:pt x="1" y="691"/>
                  </a:lnTo>
                  <a:lnTo>
                    <a:pt x="1668" y="691"/>
                  </a:lnTo>
                  <a:lnTo>
                    <a:pt x="16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38" name="Google Shape;4238;p57"/>
          <p:cNvSpPr/>
          <p:nvPr/>
        </p:nvSpPr>
        <p:spPr>
          <a:xfrm>
            <a:off x="4780588" y="1943866"/>
            <a:ext cx="339154" cy="337712"/>
          </a:xfrm>
          <a:custGeom>
            <a:rect b="b" l="l" r="r" t="t"/>
            <a:pathLst>
              <a:path extrusionOk="0" h="11479" w="11528">
                <a:moveTo>
                  <a:pt x="1073" y="1953"/>
                </a:moveTo>
                <a:cubicBezTo>
                  <a:pt x="1287" y="1953"/>
                  <a:pt x="1477" y="2144"/>
                  <a:pt x="1477" y="2358"/>
                </a:cubicBezTo>
                <a:cubicBezTo>
                  <a:pt x="1477" y="2548"/>
                  <a:pt x="1287" y="2739"/>
                  <a:pt x="1073" y="2739"/>
                </a:cubicBezTo>
                <a:cubicBezTo>
                  <a:pt x="882" y="2739"/>
                  <a:pt x="692" y="2548"/>
                  <a:pt x="692" y="2358"/>
                </a:cubicBezTo>
                <a:cubicBezTo>
                  <a:pt x="692" y="2144"/>
                  <a:pt x="882" y="1953"/>
                  <a:pt x="1073" y="1953"/>
                </a:cubicBezTo>
                <a:close/>
                <a:moveTo>
                  <a:pt x="10456" y="1953"/>
                </a:moveTo>
                <a:cubicBezTo>
                  <a:pt x="10670" y="1953"/>
                  <a:pt x="10837" y="2144"/>
                  <a:pt x="10837" y="2358"/>
                </a:cubicBezTo>
                <a:cubicBezTo>
                  <a:pt x="10837" y="2548"/>
                  <a:pt x="10670" y="2739"/>
                  <a:pt x="10456" y="2739"/>
                </a:cubicBezTo>
                <a:cubicBezTo>
                  <a:pt x="10241" y="2739"/>
                  <a:pt x="10075" y="2548"/>
                  <a:pt x="10075" y="2358"/>
                </a:cubicBezTo>
                <a:cubicBezTo>
                  <a:pt x="10075" y="2144"/>
                  <a:pt x="10217" y="1953"/>
                  <a:pt x="10456" y="1953"/>
                </a:cubicBezTo>
                <a:close/>
                <a:moveTo>
                  <a:pt x="9408" y="2715"/>
                </a:moveTo>
                <a:cubicBezTo>
                  <a:pt x="9527" y="3025"/>
                  <a:pt x="9765" y="3263"/>
                  <a:pt x="10098" y="3382"/>
                </a:cubicBezTo>
                <a:lnTo>
                  <a:pt x="10098" y="4715"/>
                </a:lnTo>
                <a:cubicBezTo>
                  <a:pt x="9765" y="4835"/>
                  <a:pt x="9527" y="5097"/>
                  <a:pt x="9408" y="5406"/>
                </a:cubicBezTo>
                <a:lnTo>
                  <a:pt x="8217" y="5406"/>
                </a:lnTo>
                <a:cubicBezTo>
                  <a:pt x="7860" y="5406"/>
                  <a:pt x="7503" y="5263"/>
                  <a:pt x="7264" y="5025"/>
                </a:cubicBezTo>
                <a:lnTo>
                  <a:pt x="6764" y="4549"/>
                </a:lnTo>
                <a:lnTo>
                  <a:pt x="7431" y="3334"/>
                </a:lnTo>
                <a:cubicBezTo>
                  <a:pt x="7622" y="2953"/>
                  <a:pt x="8050" y="2715"/>
                  <a:pt x="8455" y="2715"/>
                </a:cubicBezTo>
                <a:close/>
                <a:moveTo>
                  <a:pt x="1073" y="5335"/>
                </a:moveTo>
                <a:cubicBezTo>
                  <a:pt x="1287" y="5335"/>
                  <a:pt x="1477" y="5501"/>
                  <a:pt x="1477" y="5716"/>
                </a:cubicBezTo>
                <a:cubicBezTo>
                  <a:pt x="1477" y="5930"/>
                  <a:pt x="1287" y="6097"/>
                  <a:pt x="1073" y="6097"/>
                </a:cubicBezTo>
                <a:cubicBezTo>
                  <a:pt x="882" y="6097"/>
                  <a:pt x="692" y="5906"/>
                  <a:pt x="692" y="5716"/>
                </a:cubicBezTo>
                <a:cubicBezTo>
                  <a:pt x="692" y="5501"/>
                  <a:pt x="882" y="5335"/>
                  <a:pt x="1073" y="5335"/>
                </a:cubicBezTo>
                <a:close/>
                <a:moveTo>
                  <a:pt x="10456" y="5358"/>
                </a:moveTo>
                <a:cubicBezTo>
                  <a:pt x="10670" y="5358"/>
                  <a:pt x="10837" y="5525"/>
                  <a:pt x="10837" y="5740"/>
                </a:cubicBezTo>
                <a:cubicBezTo>
                  <a:pt x="10837" y="5954"/>
                  <a:pt x="10670" y="6121"/>
                  <a:pt x="10456" y="6121"/>
                </a:cubicBezTo>
                <a:cubicBezTo>
                  <a:pt x="10241" y="6121"/>
                  <a:pt x="10075" y="5954"/>
                  <a:pt x="10075" y="5740"/>
                </a:cubicBezTo>
                <a:cubicBezTo>
                  <a:pt x="10075" y="5525"/>
                  <a:pt x="10241" y="5358"/>
                  <a:pt x="10456" y="5358"/>
                </a:cubicBezTo>
                <a:close/>
                <a:moveTo>
                  <a:pt x="3428" y="2707"/>
                </a:moveTo>
                <a:cubicBezTo>
                  <a:pt x="3726" y="2707"/>
                  <a:pt x="4032" y="2862"/>
                  <a:pt x="4264" y="3072"/>
                </a:cubicBezTo>
                <a:lnTo>
                  <a:pt x="5955" y="4668"/>
                </a:lnTo>
                <a:lnTo>
                  <a:pt x="5121" y="6240"/>
                </a:lnTo>
                <a:lnTo>
                  <a:pt x="4716" y="5859"/>
                </a:lnTo>
                <a:cubicBezTo>
                  <a:pt x="4335" y="5501"/>
                  <a:pt x="3811" y="5287"/>
                  <a:pt x="3287" y="5287"/>
                </a:cubicBezTo>
                <a:lnTo>
                  <a:pt x="2073" y="5287"/>
                </a:lnTo>
                <a:cubicBezTo>
                  <a:pt x="1954" y="5025"/>
                  <a:pt x="1716" y="4811"/>
                  <a:pt x="1430" y="4739"/>
                </a:cubicBezTo>
                <a:lnTo>
                  <a:pt x="1430" y="3382"/>
                </a:lnTo>
                <a:cubicBezTo>
                  <a:pt x="1763" y="3263"/>
                  <a:pt x="2001" y="3025"/>
                  <a:pt x="2120" y="2715"/>
                </a:cubicBezTo>
                <a:lnTo>
                  <a:pt x="3311" y="2715"/>
                </a:lnTo>
                <a:cubicBezTo>
                  <a:pt x="3350" y="2710"/>
                  <a:pt x="3389" y="2707"/>
                  <a:pt x="3428" y="2707"/>
                </a:cubicBezTo>
                <a:close/>
                <a:moveTo>
                  <a:pt x="6455" y="5168"/>
                </a:moveTo>
                <a:lnTo>
                  <a:pt x="6836" y="5525"/>
                </a:lnTo>
                <a:cubicBezTo>
                  <a:pt x="7217" y="5882"/>
                  <a:pt x="7717" y="6097"/>
                  <a:pt x="8241" y="6097"/>
                </a:cubicBezTo>
                <a:lnTo>
                  <a:pt x="9408" y="6097"/>
                </a:lnTo>
                <a:cubicBezTo>
                  <a:pt x="9527" y="6430"/>
                  <a:pt x="9765" y="6668"/>
                  <a:pt x="10098" y="6787"/>
                </a:cubicBezTo>
                <a:lnTo>
                  <a:pt x="10098" y="8121"/>
                </a:lnTo>
                <a:cubicBezTo>
                  <a:pt x="9836" y="8216"/>
                  <a:pt x="9598" y="8407"/>
                  <a:pt x="9479" y="8692"/>
                </a:cubicBezTo>
                <a:lnTo>
                  <a:pt x="8241" y="8692"/>
                </a:lnTo>
                <a:cubicBezTo>
                  <a:pt x="7931" y="8669"/>
                  <a:pt x="7574" y="8550"/>
                  <a:pt x="7312" y="8264"/>
                </a:cubicBezTo>
                <a:lnTo>
                  <a:pt x="5645" y="6716"/>
                </a:lnTo>
                <a:lnTo>
                  <a:pt x="6455" y="5168"/>
                </a:lnTo>
                <a:close/>
                <a:moveTo>
                  <a:pt x="3287" y="5954"/>
                </a:moveTo>
                <a:cubicBezTo>
                  <a:pt x="3645" y="5954"/>
                  <a:pt x="4002" y="6097"/>
                  <a:pt x="4240" y="6335"/>
                </a:cubicBezTo>
                <a:lnTo>
                  <a:pt x="4764" y="6835"/>
                </a:lnTo>
                <a:lnTo>
                  <a:pt x="4097" y="8121"/>
                </a:lnTo>
                <a:cubicBezTo>
                  <a:pt x="3883" y="8502"/>
                  <a:pt x="3502" y="8740"/>
                  <a:pt x="3049" y="8740"/>
                </a:cubicBezTo>
                <a:lnTo>
                  <a:pt x="2097" y="8740"/>
                </a:lnTo>
                <a:cubicBezTo>
                  <a:pt x="1978" y="8431"/>
                  <a:pt x="1739" y="8192"/>
                  <a:pt x="1406" y="8073"/>
                </a:cubicBezTo>
                <a:lnTo>
                  <a:pt x="1406" y="6716"/>
                </a:lnTo>
                <a:cubicBezTo>
                  <a:pt x="1763" y="6597"/>
                  <a:pt x="2025" y="6311"/>
                  <a:pt x="2120" y="5954"/>
                </a:cubicBezTo>
                <a:close/>
                <a:moveTo>
                  <a:pt x="1073" y="8716"/>
                </a:moveTo>
                <a:cubicBezTo>
                  <a:pt x="1287" y="8716"/>
                  <a:pt x="1477" y="8907"/>
                  <a:pt x="1477" y="9097"/>
                </a:cubicBezTo>
                <a:cubicBezTo>
                  <a:pt x="1477" y="9312"/>
                  <a:pt x="1287" y="9502"/>
                  <a:pt x="1073" y="9502"/>
                </a:cubicBezTo>
                <a:cubicBezTo>
                  <a:pt x="882" y="9502"/>
                  <a:pt x="692" y="9312"/>
                  <a:pt x="692" y="9097"/>
                </a:cubicBezTo>
                <a:cubicBezTo>
                  <a:pt x="692" y="8907"/>
                  <a:pt x="882" y="8716"/>
                  <a:pt x="1073" y="8716"/>
                </a:cubicBezTo>
                <a:close/>
                <a:moveTo>
                  <a:pt x="10456" y="8716"/>
                </a:moveTo>
                <a:cubicBezTo>
                  <a:pt x="10670" y="8716"/>
                  <a:pt x="10837" y="8907"/>
                  <a:pt x="10837" y="9097"/>
                </a:cubicBezTo>
                <a:cubicBezTo>
                  <a:pt x="10837" y="9312"/>
                  <a:pt x="10670" y="9502"/>
                  <a:pt x="10456" y="9502"/>
                </a:cubicBezTo>
                <a:cubicBezTo>
                  <a:pt x="10241" y="9502"/>
                  <a:pt x="10075" y="9312"/>
                  <a:pt x="10075" y="9097"/>
                </a:cubicBezTo>
                <a:cubicBezTo>
                  <a:pt x="10075" y="8907"/>
                  <a:pt x="10241" y="8716"/>
                  <a:pt x="10456" y="8716"/>
                </a:cubicBezTo>
                <a:close/>
                <a:moveTo>
                  <a:pt x="763" y="0"/>
                </a:moveTo>
                <a:lnTo>
                  <a:pt x="763" y="1358"/>
                </a:lnTo>
                <a:cubicBezTo>
                  <a:pt x="334" y="1524"/>
                  <a:pt x="1" y="1905"/>
                  <a:pt x="1" y="2382"/>
                </a:cubicBezTo>
                <a:cubicBezTo>
                  <a:pt x="1" y="2858"/>
                  <a:pt x="311" y="3239"/>
                  <a:pt x="763" y="3382"/>
                </a:cubicBezTo>
                <a:lnTo>
                  <a:pt x="763" y="4739"/>
                </a:lnTo>
                <a:cubicBezTo>
                  <a:pt x="334" y="4882"/>
                  <a:pt x="1" y="5263"/>
                  <a:pt x="1" y="5740"/>
                </a:cubicBezTo>
                <a:cubicBezTo>
                  <a:pt x="1" y="6216"/>
                  <a:pt x="311" y="6597"/>
                  <a:pt x="763" y="6764"/>
                </a:cubicBezTo>
                <a:lnTo>
                  <a:pt x="763" y="8097"/>
                </a:lnTo>
                <a:cubicBezTo>
                  <a:pt x="334" y="8240"/>
                  <a:pt x="1" y="8621"/>
                  <a:pt x="1" y="9097"/>
                </a:cubicBezTo>
                <a:cubicBezTo>
                  <a:pt x="1" y="9574"/>
                  <a:pt x="311" y="9955"/>
                  <a:pt x="763" y="10121"/>
                </a:cubicBezTo>
                <a:lnTo>
                  <a:pt x="763" y="11479"/>
                </a:lnTo>
                <a:lnTo>
                  <a:pt x="1430" y="11479"/>
                </a:lnTo>
                <a:lnTo>
                  <a:pt x="1430" y="10121"/>
                </a:lnTo>
                <a:cubicBezTo>
                  <a:pt x="1430" y="10121"/>
                  <a:pt x="2001" y="9764"/>
                  <a:pt x="2097" y="9455"/>
                </a:cubicBezTo>
                <a:lnTo>
                  <a:pt x="3049" y="9455"/>
                </a:lnTo>
                <a:cubicBezTo>
                  <a:pt x="3740" y="9455"/>
                  <a:pt x="4359" y="9074"/>
                  <a:pt x="4692" y="8454"/>
                </a:cubicBezTo>
                <a:lnTo>
                  <a:pt x="5288" y="7335"/>
                </a:lnTo>
                <a:lnTo>
                  <a:pt x="6836" y="8764"/>
                </a:lnTo>
                <a:cubicBezTo>
                  <a:pt x="7217" y="9121"/>
                  <a:pt x="8241" y="9335"/>
                  <a:pt x="8241" y="9335"/>
                </a:cubicBezTo>
                <a:lnTo>
                  <a:pt x="9408" y="9335"/>
                </a:lnTo>
                <a:cubicBezTo>
                  <a:pt x="9503" y="9693"/>
                  <a:pt x="9765" y="10002"/>
                  <a:pt x="10122" y="10121"/>
                </a:cubicBezTo>
                <a:lnTo>
                  <a:pt x="10122" y="11479"/>
                </a:lnTo>
                <a:lnTo>
                  <a:pt x="10789" y="11479"/>
                </a:lnTo>
                <a:lnTo>
                  <a:pt x="10789" y="10121"/>
                </a:lnTo>
                <a:cubicBezTo>
                  <a:pt x="11218" y="9955"/>
                  <a:pt x="11527" y="9574"/>
                  <a:pt x="11527" y="9097"/>
                </a:cubicBezTo>
                <a:cubicBezTo>
                  <a:pt x="11527" y="8621"/>
                  <a:pt x="11218" y="8240"/>
                  <a:pt x="10813" y="8097"/>
                </a:cubicBezTo>
                <a:lnTo>
                  <a:pt x="10813" y="6740"/>
                </a:lnTo>
                <a:cubicBezTo>
                  <a:pt x="11194" y="6597"/>
                  <a:pt x="11527" y="6192"/>
                  <a:pt x="11527" y="5740"/>
                </a:cubicBezTo>
                <a:cubicBezTo>
                  <a:pt x="11527" y="5263"/>
                  <a:pt x="11241" y="4882"/>
                  <a:pt x="10813" y="4739"/>
                </a:cubicBezTo>
                <a:lnTo>
                  <a:pt x="10813" y="3382"/>
                </a:lnTo>
                <a:cubicBezTo>
                  <a:pt x="11241" y="3239"/>
                  <a:pt x="11527" y="2858"/>
                  <a:pt x="11527" y="2382"/>
                </a:cubicBezTo>
                <a:cubicBezTo>
                  <a:pt x="11527" y="1905"/>
                  <a:pt x="11241" y="1524"/>
                  <a:pt x="10813" y="1358"/>
                </a:cubicBezTo>
                <a:lnTo>
                  <a:pt x="10813" y="0"/>
                </a:lnTo>
                <a:lnTo>
                  <a:pt x="10122" y="0"/>
                </a:lnTo>
                <a:lnTo>
                  <a:pt x="10122" y="1358"/>
                </a:lnTo>
                <a:cubicBezTo>
                  <a:pt x="9813" y="1477"/>
                  <a:pt x="9574" y="1715"/>
                  <a:pt x="9455" y="2048"/>
                </a:cubicBezTo>
                <a:lnTo>
                  <a:pt x="8503" y="2048"/>
                </a:lnTo>
                <a:cubicBezTo>
                  <a:pt x="7812" y="2048"/>
                  <a:pt x="7193" y="2429"/>
                  <a:pt x="6860" y="3025"/>
                </a:cubicBezTo>
                <a:lnTo>
                  <a:pt x="6288" y="4073"/>
                </a:lnTo>
                <a:lnTo>
                  <a:pt x="4716" y="2620"/>
                </a:lnTo>
                <a:cubicBezTo>
                  <a:pt x="4335" y="2263"/>
                  <a:pt x="3811" y="2048"/>
                  <a:pt x="3287" y="2048"/>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9" name="Google Shape;4239;p57"/>
          <p:cNvSpPr/>
          <p:nvPr/>
        </p:nvSpPr>
        <p:spPr>
          <a:xfrm>
            <a:off x="5513112" y="1934746"/>
            <a:ext cx="337712" cy="339124"/>
          </a:xfrm>
          <a:custGeom>
            <a:rect b="b" l="l" r="r" t="t"/>
            <a:pathLst>
              <a:path extrusionOk="0" h="11527" w="11479">
                <a:moveTo>
                  <a:pt x="4644" y="2430"/>
                </a:moveTo>
                <a:lnTo>
                  <a:pt x="4644" y="10812"/>
                </a:lnTo>
                <a:lnTo>
                  <a:pt x="3858" y="10812"/>
                </a:lnTo>
                <a:lnTo>
                  <a:pt x="3858" y="4692"/>
                </a:lnTo>
                <a:lnTo>
                  <a:pt x="3858" y="2430"/>
                </a:lnTo>
                <a:close/>
                <a:moveTo>
                  <a:pt x="3192" y="5359"/>
                </a:moveTo>
                <a:lnTo>
                  <a:pt x="3192" y="10836"/>
                </a:lnTo>
                <a:lnTo>
                  <a:pt x="2406" y="10836"/>
                </a:lnTo>
                <a:lnTo>
                  <a:pt x="2406" y="5359"/>
                </a:lnTo>
                <a:close/>
                <a:moveTo>
                  <a:pt x="6097" y="3906"/>
                </a:moveTo>
                <a:lnTo>
                  <a:pt x="6097" y="10836"/>
                </a:lnTo>
                <a:lnTo>
                  <a:pt x="5335" y="10836"/>
                </a:lnTo>
                <a:lnTo>
                  <a:pt x="5335" y="3906"/>
                </a:lnTo>
                <a:close/>
                <a:moveTo>
                  <a:pt x="7597" y="691"/>
                </a:moveTo>
                <a:lnTo>
                  <a:pt x="7597" y="10836"/>
                </a:lnTo>
                <a:lnTo>
                  <a:pt x="6811" y="10836"/>
                </a:lnTo>
                <a:lnTo>
                  <a:pt x="6811" y="691"/>
                </a:lnTo>
                <a:close/>
                <a:moveTo>
                  <a:pt x="9050" y="2454"/>
                </a:moveTo>
                <a:lnTo>
                  <a:pt x="9050" y="10836"/>
                </a:lnTo>
                <a:lnTo>
                  <a:pt x="8264" y="10836"/>
                </a:lnTo>
                <a:lnTo>
                  <a:pt x="8264" y="2454"/>
                </a:lnTo>
                <a:close/>
                <a:moveTo>
                  <a:pt x="6121" y="1"/>
                </a:moveTo>
                <a:lnTo>
                  <a:pt x="6121" y="3263"/>
                </a:lnTo>
                <a:lnTo>
                  <a:pt x="5359" y="3263"/>
                </a:lnTo>
                <a:lnTo>
                  <a:pt x="5359" y="1787"/>
                </a:lnTo>
                <a:lnTo>
                  <a:pt x="3215" y="1787"/>
                </a:lnTo>
                <a:lnTo>
                  <a:pt x="3215" y="4692"/>
                </a:lnTo>
                <a:lnTo>
                  <a:pt x="1739" y="4692"/>
                </a:lnTo>
                <a:lnTo>
                  <a:pt x="1739" y="10836"/>
                </a:lnTo>
                <a:lnTo>
                  <a:pt x="0" y="10836"/>
                </a:lnTo>
                <a:lnTo>
                  <a:pt x="0" y="11527"/>
                </a:lnTo>
                <a:lnTo>
                  <a:pt x="11479" y="11527"/>
                </a:lnTo>
                <a:lnTo>
                  <a:pt x="11479" y="10836"/>
                </a:lnTo>
                <a:lnTo>
                  <a:pt x="9740" y="10836"/>
                </a:lnTo>
                <a:lnTo>
                  <a:pt x="9740" y="1763"/>
                </a:lnTo>
                <a:lnTo>
                  <a:pt x="8264" y="1763"/>
                </a:lnTo>
                <a:lnTo>
                  <a:pt x="8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40" name="Google Shape;4240;p57"/>
          <p:cNvGrpSpPr/>
          <p:nvPr/>
        </p:nvGrpSpPr>
        <p:grpSpPr>
          <a:xfrm>
            <a:off x="6252608" y="1967666"/>
            <a:ext cx="338448" cy="313908"/>
            <a:chOff x="5871608" y="1967666"/>
            <a:chExt cx="338448" cy="313908"/>
          </a:xfrm>
        </p:grpSpPr>
        <p:sp>
          <p:nvSpPr>
            <p:cNvPr id="4241" name="Google Shape;4241;p57"/>
            <p:cNvSpPr/>
            <p:nvPr/>
          </p:nvSpPr>
          <p:spPr>
            <a:xfrm>
              <a:off x="5871608" y="2046158"/>
              <a:ext cx="338448" cy="63076"/>
            </a:xfrm>
            <a:custGeom>
              <a:rect b="b" l="l" r="r" t="t"/>
              <a:pathLst>
                <a:path extrusionOk="0" h="2144" w="11504">
                  <a:moveTo>
                    <a:pt x="7693" y="691"/>
                  </a:moveTo>
                  <a:lnTo>
                    <a:pt x="8074" y="1072"/>
                  </a:lnTo>
                  <a:lnTo>
                    <a:pt x="7693" y="1453"/>
                  </a:lnTo>
                  <a:lnTo>
                    <a:pt x="668" y="1453"/>
                  </a:lnTo>
                  <a:lnTo>
                    <a:pt x="668" y="691"/>
                  </a:lnTo>
                  <a:close/>
                  <a:moveTo>
                    <a:pt x="10860" y="715"/>
                  </a:moveTo>
                  <a:lnTo>
                    <a:pt x="10860" y="1500"/>
                  </a:lnTo>
                  <a:lnTo>
                    <a:pt x="8669" y="1500"/>
                  </a:lnTo>
                  <a:lnTo>
                    <a:pt x="9074" y="1096"/>
                  </a:lnTo>
                  <a:lnTo>
                    <a:pt x="8669" y="715"/>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2" name="Google Shape;4242;p57"/>
            <p:cNvSpPr/>
            <p:nvPr/>
          </p:nvSpPr>
          <p:spPr>
            <a:xfrm>
              <a:off x="5871608" y="2133034"/>
              <a:ext cx="338448" cy="63076"/>
            </a:xfrm>
            <a:custGeom>
              <a:rect b="b" l="l" r="r" t="t"/>
              <a:pathLst>
                <a:path extrusionOk="0" h="2144" w="11504">
                  <a:moveTo>
                    <a:pt x="5955" y="643"/>
                  </a:moveTo>
                  <a:lnTo>
                    <a:pt x="6359" y="1048"/>
                  </a:lnTo>
                  <a:lnTo>
                    <a:pt x="5955" y="1429"/>
                  </a:lnTo>
                  <a:lnTo>
                    <a:pt x="668" y="1429"/>
                  </a:lnTo>
                  <a:lnTo>
                    <a:pt x="668" y="643"/>
                  </a:lnTo>
                  <a:close/>
                  <a:moveTo>
                    <a:pt x="10860" y="691"/>
                  </a:moveTo>
                  <a:lnTo>
                    <a:pt x="10860" y="1453"/>
                  </a:lnTo>
                  <a:lnTo>
                    <a:pt x="6955" y="1453"/>
                  </a:lnTo>
                  <a:lnTo>
                    <a:pt x="7336" y="1072"/>
                  </a:lnTo>
                  <a:lnTo>
                    <a:pt x="6955" y="691"/>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3" name="Google Shape;4243;p57"/>
            <p:cNvSpPr/>
            <p:nvPr/>
          </p:nvSpPr>
          <p:spPr>
            <a:xfrm>
              <a:off x="5871608" y="2218497"/>
              <a:ext cx="338448" cy="63076"/>
            </a:xfrm>
            <a:custGeom>
              <a:rect b="b" l="l" r="r" t="t"/>
              <a:pathLst>
                <a:path extrusionOk="0" h="2144" w="11504">
                  <a:moveTo>
                    <a:pt x="4002" y="691"/>
                  </a:moveTo>
                  <a:lnTo>
                    <a:pt x="4383" y="1072"/>
                  </a:lnTo>
                  <a:lnTo>
                    <a:pt x="4002" y="1453"/>
                  </a:lnTo>
                  <a:lnTo>
                    <a:pt x="668" y="1453"/>
                  </a:lnTo>
                  <a:lnTo>
                    <a:pt x="668" y="691"/>
                  </a:lnTo>
                  <a:close/>
                  <a:moveTo>
                    <a:pt x="10860" y="691"/>
                  </a:moveTo>
                  <a:lnTo>
                    <a:pt x="10860" y="1477"/>
                  </a:lnTo>
                  <a:lnTo>
                    <a:pt x="4978" y="1477"/>
                  </a:lnTo>
                  <a:lnTo>
                    <a:pt x="5359" y="1072"/>
                  </a:lnTo>
                  <a:lnTo>
                    <a:pt x="4978" y="691"/>
                  </a:lnTo>
                  <a:close/>
                  <a:moveTo>
                    <a:pt x="1" y="0"/>
                  </a:moveTo>
                  <a:lnTo>
                    <a:pt x="1" y="2144"/>
                  </a:lnTo>
                  <a:lnTo>
                    <a:pt x="11503" y="2144"/>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4" name="Google Shape;4244;p57"/>
            <p:cNvSpPr/>
            <p:nvPr/>
          </p:nvSpPr>
          <p:spPr>
            <a:xfrm>
              <a:off x="6149770" y="2006912"/>
              <a:ext cx="60282" cy="19653"/>
            </a:xfrm>
            <a:custGeom>
              <a:rect b="b" l="l" r="r" t="t"/>
              <a:pathLst>
                <a:path extrusionOk="0" h="668" w="2049">
                  <a:moveTo>
                    <a:pt x="0" y="1"/>
                  </a:moveTo>
                  <a:lnTo>
                    <a:pt x="0" y="667"/>
                  </a:lnTo>
                  <a:lnTo>
                    <a:pt x="2048" y="66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5" name="Google Shape;4245;p57"/>
            <p:cNvSpPr/>
            <p:nvPr/>
          </p:nvSpPr>
          <p:spPr>
            <a:xfrm>
              <a:off x="6149770" y="1967666"/>
              <a:ext cx="60282" cy="19653"/>
            </a:xfrm>
            <a:custGeom>
              <a:rect b="b" l="l" r="r" t="t"/>
              <a:pathLst>
                <a:path extrusionOk="0" h="668" w="2049">
                  <a:moveTo>
                    <a:pt x="0" y="1"/>
                  </a:moveTo>
                  <a:lnTo>
                    <a:pt x="0" y="668"/>
                  </a:lnTo>
                  <a:lnTo>
                    <a:pt x="2048" y="668"/>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6" name="Google Shape;4246;p57"/>
            <p:cNvSpPr/>
            <p:nvPr/>
          </p:nvSpPr>
          <p:spPr>
            <a:xfrm>
              <a:off x="6109141" y="200691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7" name="Google Shape;4247;p57"/>
            <p:cNvSpPr/>
            <p:nvPr/>
          </p:nvSpPr>
          <p:spPr>
            <a:xfrm>
              <a:off x="6109141" y="1967666"/>
              <a:ext cx="20329" cy="19653"/>
            </a:xfrm>
            <a:custGeom>
              <a:rect b="b" l="l" r="r" t="t"/>
              <a:pathLst>
                <a:path extrusionOk="0" h="668" w="691">
                  <a:moveTo>
                    <a:pt x="0" y="1"/>
                  </a:moveTo>
                  <a:lnTo>
                    <a:pt x="0"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48" name="Google Shape;4248;p57"/>
          <p:cNvSpPr/>
          <p:nvPr/>
        </p:nvSpPr>
        <p:spPr>
          <a:xfrm>
            <a:off x="6974629" y="1923508"/>
            <a:ext cx="343331" cy="337065"/>
          </a:xfrm>
          <a:custGeom>
            <a:rect b="b" l="l" r="r" t="t"/>
            <a:pathLst>
              <a:path extrusionOk="0" h="11457" w="11670">
                <a:moveTo>
                  <a:pt x="4406" y="668"/>
                </a:moveTo>
                <a:cubicBezTo>
                  <a:pt x="4763" y="668"/>
                  <a:pt x="5025" y="930"/>
                  <a:pt x="5025" y="1288"/>
                </a:cubicBezTo>
                <a:cubicBezTo>
                  <a:pt x="5025" y="1645"/>
                  <a:pt x="4763" y="1907"/>
                  <a:pt x="4406" y="1907"/>
                </a:cubicBezTo>
                <a:cubicBezTo>
                  <a:pt x="4049" y="1907"/>
                  <a:pt x="3787" y="1621"/>
                  <a:pt x="3787" y="1288"/>
                </a:cubicBezTo>
                <a:cubicBezTo>
                  <a:pt x="3787" y="930"/>
                  <a:pt x="4049" y="668"/>
                  <a:pt x="4406" y="668"/>
                </a:cubicBezTo>
                <a:close/>
                <a:moveTo>
                  <a:pt x="10336" y="1621"/>
                </a:moveTo>
                <a:cubicBezTo>
                  <a:pt x="10693" y="1621"/>
                  <a:pt x="10955" y="1883"/>
                  <a:pt x="10955" y="2240"/>
                </a:cubicBezTo>
                <a:cubicBezTo>
                  <a:pt x="10955" y="2597"/>
                  <a:pt x="10693" y="2859"/>
                  <a:pt x="10336" y="2859"/>
                </a:cubicBezTo>
                <a:cubicBezTo>
                  <a:pt x="9978" y="2859"/>
                  <a:pt x="9716" y="2597"/>
                  <a:pt x="9716" y="2240"/>
                </a:cubicBezTo>
                <a:cubicBezTo>
                  <a:pt x="9716" y="1883"/>
                  <a:pt x="9978" y="1621"/>
                  <a:pt x="10336" y="1621"/>
                </a:cubicBezTo>
                <a:close/>
                <a:moveTo>
                  <a:pt x="1429" y="3574"/>
                </a:moveTo>
                <a:cubicBezTo>
                  <a:pt x="1786" y="3574"/>
                  <a:pt x="2048" y="3836"/>
                  <a:pt x="2048" y="4193"/>
                </a:cubicBezTo>
                <a:cubicBezTo>
                  <a:pt x="2048" y="4550"/>
                  <a:pt x="1786" y="4836"/>
                  <a:pt x="1429" y="4836"/>
                </a:cubicBezTo>
                <a:cubicBezTo>
                  <a:pt x="1072" y="4836"/>
                  <a:pt x="810" y="4550"/>
                  <a:pt x="810" y="4193"/>
                </a:cubicBezTo>
                <a:cubicBezTo>
                  <a:pt x="810" y="3836"/>
                  <a:pt x="1072" y="3574"/>
                  <a:pt x="1429" y="3574"/>
                </a:cubicBezTo>
                <a:close/>
                <a:moveTo>
                  <a:pt x="7359" y="4383"/>
                </a:moveTo>
                <a:cubicBezTo>
                  <a:pt x="7716" y="4383"/>
                  <a:pt x="7978" y="4645"/>
                  <a:pt x="7978" y="5003"/>
                </a:cubicBezTo>
                <a:cubicBezTo>
                  <a:pt x="7978" y="5360"/>
                  <a:pt x="7716" y="5622"/>
                  <a:pt x="7359" y="5622"/>
                </a:cubicBezTo>
                <a:cubicBezTo>
                  <a:pt x="7025" y="5622"/>
                  <a:pt x="6740" y="5336"/>
                  <a:pt x="6740" y="5003"/>
                </a:cubicBezTo>
                <a:cubicBezTo>
                  <a:pt x="6740" y="4645"/>
                  <a:pt x="7002" y="4383"/>
                  <a:pt x="7359" y="4383"/>
                </a:cubicBezTo>
                <a:close/>
                <a:moveTo>
                  <a:pt x="2858" y="9718"/>
                </a:moveTo>
                <a:lnTo>
                  <a:pt x="2858" y="10813"/>
                </a:lnTo>
                <a:lnTo>
                  <a:pt x="810" y="10813"/>
                </a:lnTo>
                <a:lnTo>
                  <a:pt x="810" y="9718"/>
                </a:lnTo>
                <a:close/>
                <a:moveTo>
                  <a:pt x="5573" y="9718"/>
                </a:moveTo>
                <a:lnTo>
                  <a:pt x="5573" y="10813"/>
                </a:lnTo>
                <a:lnTo>
                  <a:pt x="3525" y="10813"/>
                </a:lnTo>
                <a:lnTo>
                  <a:pt x="3525" y="9718"/>
                </a:lnTo>
                <a:close/>
                <a:moveTo>
                  <a:pt x="8240" y="9718"/>
                </a:moveTo>
                <a:lnTo>
                  <a:pt x="8240" y="10813"/>
                </a:lnTo>
                <a:lnTo>
                  <a:pt x="6192" y="10813"/>
                </a:lnTo>
                <a:lnTo>
                  <a:pt x="6192" y="9718"/>
                </a:lnTo>
                <a:close/>
                <a:moveTo>
                  <a:pt x="10955" y="9718"/>
                </a:moveTo>
                <a:lnTo>
                  <a:pt x="10955" y="10813"/>
                </a:lnTo>
                <a:lnTo>
                  <a:pt x="8907" y="10813"/>
                </a:lnTo>
                <a:lnTo>
                  <a:pt x="8907" y="9718"/>
                </a:lnTo>
                <a:close/>
                <a:moveTo>
                  <a:pt x="4339" y="1"/>
                </a:moveTo>
                <a:cubicBezTo>
                  <a:pt x="3619" y="1"/>
                  <a:pt x="3001" y="587"/>
                  <a:pt x="3001" y="1311"/>
                </a:cubicBezTo>
                <a:cubicBezTo>
                  <a:pt x="3001" y="1907"/>
                  <a:pt x="3429" y="2407"/>
                  <a:pt x="3953" y="2574"/>
                </a:cubicBezTo>
                <a:lnTo>
                  <a:pt x="3953" y="9051"/>
                </a:lnTo>
                <a:lnTo>
                  <a:pt x="1667" y="9027"/>
                </a:lnTo>
                <a:lnTo>
                  <a:pt x="1667" y="5455"/>
                </a:lnTo>
                <a:cubicBezTo>
                  <a:pt x="2239" y="5312"/>
                  <a:pt x="2643" y="4765"/>
                  <a:pt x="2620" y="4145"/>
                </a:cubicBezTo>
                <a:cubicBezTo>
                  <a:pt x="2596" y="3479"/>
                  <a:pt x="2048" y="2931"/>
                  <a:pt x="1381" y="2883"/>
                </a:cubicBezTo>
                <a:cubicBezTo>
                  <a:pt x="1367" y="2883"/>
                  <a:pt x="1352" y="2882"/>
                  <a:pt x="1337" y="2882"/>
                </a:cubicBezTo>
                <a:cubicBezTo>
                  <a:pt x="595" y="2882"/>
                  <a:pt x="0" y="3469"/>
                  <a:pt x="0" y="4193"/>
                </a:cubicBezTo>
                <a:cubicBezTo>
                  <a:pt x="0" y="4788"/>
                  <a:pt x="429" y="5312"/>
                  <a:pt x="953" y="5455"/>
                </a:cubicBezTo>
                <a:lnTo>
                  <a:pt x="953" y="9027"/>
                </a:lnTo>
                <a:lnTo>
                  <a:pt x="0" y="9027"/>
                </a:lnTo>
                <a:lnTo>
                  <a:pt x="0" y="11456"/>
                </a:lnTo>
                <a:lnTo>
                  <a:pt x="11502" y="11456"/>
                </a:lnTo>
                <a:lnTo>
                  <a:pt x="11502" y="9027"/>
                </a:lnTo>
                <a:lnTo>
                  <a:pt x="10550" y="9051"/>
                </a:lnTo>
                <a:lnTo>
                  <a:pt x="10550" y="3526"/>
                </a:lnTo>
                <a:lnTo>
                  <a:pt x="10693" y="3526"/>
                </a:lnTo>
                <a:cubicBezTo>
                  <a:pt x="11264" y="3359"/>
                  <a:pt x="11669" y="2836"/>
                  <a:pt x="11645" y="2216"/>
                </a:cubicBezTo>
                <a:cubicBezTo>
                  <a:pt x="11622" y="1550"/>
                  <a:pt x="11074" y="978"/>
                  <a:pt x="10383" y="954"/>
                </a:cubicBezTo>
                <a:cubicBezTo>
                  <a:pt x="10369" y="954"/>
                  <a:pt x="10355" y="954"/>
                  <a:pt x="10340" y="954"/>
                </a:cubicBezTo>
                <a:cubicBezTo>
                  <a:pt x="9621" y="954"/>
                  <a:pt x="9026" y="1540"/>
                  <a:pt x="9026" y="2264"/>
                </a:cubicBezTo>
                <a:cubicBezTo>
                  <a:pt x="9026" y="2859"/>
                  <a:pt x="9431" y="3359"/>
                  <a:pt x="9978" y="3526"/>
                </a:cubicBezTo>
                <a:lnTo>
                  <a:pt x="9978" y="9051"/>
                </a:lnTo>
                <a:lnTo>
                  <a:pt x="7692" y="9051"/>
                </a:lnTo>
                <a:lnTo>
                  <a:pt x="7692" y="6265"/>
                </a:lnTo>
                <a:cubicBezTo>
                  <a:pt x="8240" y="6098"/>
                  <a:pt x="8669" y="5574"/>
                  <a:pt x="8645" y="4955"/>
                </a:cubicBezTo>
                <a:cubicBezTo>
                  <a:pt x="8597" y="4288"/>
                  <a:pt x="8073" y="3717"/>
                  <a:pt x="7383" y="3693"/>
                </a:cubicBezTo>
                <a:cubicBezTo>
                  <a:pt x="7368" y="3692"/>
                  <a:pt x="7354" y="3692"/>
                  <a:pt x="7340" y="3692"/>
                </a:cubicBezTo>
                <a:cubicBezTo>
                  <a:pt x="6621" y="3692"/>
                  <a:pt x="6025" y="4279"/>
                  <a:pt x="6025" y="5003"/>
                </a:cubicBezTo>
                <a:cubicBezTo>
                  <a:pt x="6025" y="5598"/>
                  <a:pt x="6430" y="6098"/>
                  <a:pt x="6978" y="6265"/>
                </a:cubicBezTo>
                <a:lnTo>
                  <a:pt x="6978" y="9051"/>
                </a:lnTo>
                <a:lnTo>
                  <a:pt x="4668" y="9051"/>
                </a:lnTo>
                <a:lnTo>
                  <a:pt x="4668" y="2574"/>
                </a:lnTo>
                <a:cubicBezTo>
                  <a:pt x="5239" y="2407"/>
                  <a:pt x="5668" y="1883"/>
                  <a:pt x="5620" y="1264"/>
                </a:cubicBezTo>
                <a:cubicBezTo>
                  <a:pt x="5596" y="597"/>
                  <a:pt x="5073" y="25"/>
                  <a:pt x="4382" y="2"/>
                </a:cubicBezTo>
                <a:cubicBezTo>
                  <a:pt x="4368" y="1"/>
                  <a:pt x="4353" y="1"/>
                  <a:pt x="43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49" name="Google Shape;4249;p57"/>
          <p:cNvGrpSpPr/>
          <p:nvPr/>
        </p:nvGrpSpPr>
        <p:grpSpPr>
          <a:xfrm>
            <a:off x="7709919" y="1934040"/>
            <a:ext cx="340537" cy="339830"/>
            <a:chOff x="7024119" y="1934040"/>
            <a:chExt cx="340537" cy="339830"/>
          </a:xfrm>
        </p:grpSpPr>
        <p:sp>
          <p:nvSpPr>
            <p:cNvPr id="4250" name="Google Shape;4250;p57"/>
            <p:cNvSpPr/>
            <p:nvPr/>
          </p:nvSpPr>
          <p:spPr>
            <a:xfrm>
              <a:off x="7024119" y="1934040"/>
              <a:ext cx="340537" cy="339830"/>
            </a:xfrm>
            <a:custGeom>
              <a:rect b="b" l="l" r="r" t="t"/>
              <a:pathLst>
                <a:path extrusionOk="0" h="11551" w="11575">
                  <a:moveTo>
                    <a:pt x="5811" y="691"/>
                  </a:moveTo>
                  <a:cubicBezTo>
                    <a:pt x="8503" y="691"/>
                    <a:pt x="10693" y="2763"/>
                    <a:pt x="10884" y="5431"/>
                  </a:cubicBezTo>
                  <a:lnTo>
                    <a:pt x="9788" y="5431"/>
                  </a:lnTo>
                  <a:cubicBezTo>
                    <a:pt x="9598" y="3359"/>
                    <a:pt x="7907" y="1763"/>
                    <a:pt x="5811" y="1763"/>
                  </a:cubicBezTo>
                  <a:cubicBezTo>
                    <a:pt x="3740" y="1763"/>
                    <a:pt x="2001" y="3359"/>
                    <a:pt x="1858" y="5431"/>
                  </a:cubicBezTo>
                  <a:lnTo>
                    <a:pt x="763" y="5431"/>
                  </a:lnTo>
                  <a:cubicBezTo>
                    <a:pt x="906" y="2811"/>
                    <a:pt x="3120" y="691"/>
                    <a:pt x="5811" y="691"/>
                  </a:cubicBezTo>
                  <a:close/>
                  <a:moveTo>
                    <a:pt x="5811" y="3930"/>
                  </a:moveTo>
                  <a:cubicBezTo>
                    <a:pt x="6835" y="3930"/>
                    <a:pt x="7669" y="4764"/>
                    <a:pt x="7669" y="5788"/>
                  </a:cubicBezTo>
                  <a:cubicBezTo>
                    <a:pt x="7669" y="6788"/>
                    <a:pt x="6835" y="7621"/>
                    <a:pt x="5811" y="7621"/>
                  </a:cubicBezTo>
                  <a:cubicBezTo>
                    <a:pt x="4811" y="7621"/>
                    <a:pt x="3978" y="6788"/>
                    <a:pt x="3978" y="5788"/>
                  </a:cubicBezTo>
                  <a:cubicBezTo>
                    <a:pt x="3978" y="4764"/>
                    <a:pt x="4811" y="3930"/>
                    <a:pt x="5811" y="3930"/>
                  </a:cubicBezTo>
                  <a:close/>
                  <a:moveTo>
                    <a:pt x="5454" y="2478"/>
                  </a:moveTo>
                  <a:lnTo>
                    <a:pt x="5454" y="3287"/>
                  </a:lnTo>
                  <a:cubicBezTo>
                    <a:pt x="4240" y="3454"/>
                    <a:pt x="3263" y="4502"/>
                    <a:pt x="3263" y="5788"/>
                  </a:cubicBezTo>
                  <a:cubicBezTo>
                    <a:pt x="3263" y="7050"/>
                    <a:pt x="4216" y="8122"/>
                    <a:pt x="5454" y="8288"/>
                  </a:cubicBezTo>
                  <a:lnTo>
                    <a:pt x="5454" y="9074"/>
                  </a:lnTo>
                  <a:cubicBezTo>
                    <a:pt x="3787" y="8907"/>
                    <a:pt x="2477" y="7502"/>
                    <a:pt x="2477" y="5788"/>
                  </a:cubicBezTo>
                  <a:cubicBezTo>
                    <a:pt x="2477" y="4049"/>
                    <a:pt x="3787" y="2644"/>
                    <a:pt x="5454" y="2478"/>
                  </a:cubicBezTo>
                  <a:close/>
                  <a:moveTo>
                    <a:pt x="6145" y="2478"/>
                  </a:moveTo>
                  <a:cubicBezTo>
                    <a:pt x="7812" y="2644"/>
                    <a:pt x="9122" y="4049"/>
                    <a:pt x="9122" y="5788"/>
                  </a:cubicBezTo>
                  <a:cubicBezTo>
                    <a:pt x="9122" y="7502"/>
                    <a:pt x="7812" y="8907"/>
                    <a:pt x="6145" y="9074"/>
                  </a:cubicBezTo>
                  <a:lnTo>
                    <a:pt x="6145" y="8288"/>
                  </a:lnTo>
                  <a:cubicBezTo>
                    <a:pt x="7359" y="8098"/>
                    <a:pt x="8360" y="7050"/>
                    <a:pt x="8360" y="5788"/>
                  </a:cubicBezTo>
                  <a:cubicBezTo>
                    <a:pt x="8360" y="4502"/>
                    <a:pt x="7407" y="3430"/>
                    <a:pt x="6145" y="3287"/>
                  </a:cubicBezTo>
                  <a:lnTo>
                    <a:pt x="6145" y="2478"/>
                  </a:lnTo>
                  <a:close/>
                  <a:moveTo>
                    <a:pt x="10884" y="6145"/>
                  </a:moveTo>
                  <a:cubicBezTo>
                    <a:pt x="10693" y="8765"/>
                    <a:pt x="8503" y="10860"/>
                    <a:pt x="5811" y="10860"/>
                  </a:cubicBezTo>
                  <a:cubicBezTo>
                    <a:pt x="3144" y="10860"/>
                    <a:pt x="929" y="8788"/>
                    <a:pt x="763" y="6145"/>
                  </a:cubicBezTo>
                  <a:lnTo>
                    <a:pt x="1858" y="6145"/>
                  </a:lnTo>
                  <a:cubicBezTo>
                    <a:pt x="2049" y="8193"/>
                    <a:pt x="3740" y="9789"/>
                    <a:pt x="5811" y="9789"/>
                  </a:cubicBezTo>
                  <a:cubicBezTo>
                    <a:pt x="7907" y="9789"/>
                    <a:pt x="9622" y="8193"/>
                    <a:pt x="9788" y="6145"/>
                  </a:cubicBezTo>
                  <a:close/>
                  <a:moveTo>
                    <a:pt x="5788" y="1"/>
                  </a:moveTo>
                  <a:cubicBezTo>
                    <a:pt x="4240" y="1"/>
                    <a:pt x="2811" y="596"/>
                    <a:pt x="1715" y="1692"/>
                  </a:cubicBezTo>
                  <a:cubicBezTo>
                    <a:pt x="644" y="2763"/>
                    <a:pt x="1" y="4240"/>
                    <a:pt x="1" y="5788"/>
                  </a:cubicBezTo>
                  <a:cubicBezTo>
                    <a:pt x="1" y="7336"/>
                    <a:pt x="596" y="8765"/>
                    <a:pt x="1715" y="9860"/>
                  </a:cubicBezTo>
                  <a:cubicBezTo>
                    <a:pt x="2787" y="10932"/>
                    <a:pt x="4240" y="11551"/>
                    <a:pt x="5788" y="11551"/>
                  </a:cubicBezTo>
                  <a:cubicBezTo>
                    <a:pt x="7336" y="11551"/>
                    <a:pt x="8764" y="10955"/>
                    <a:pt x="9860" y="9860"/>
                  </a:cubicBezTo>
                  <a:cubicBezTo>
                    <a:pt x="10932" y="8788"/>
                    <a:pt x="11575" y="7336"/>
                    <a:pt x="11575" y="5788"/>
                  </a:cubicBezTo>
                  <a:cubicBezTo>
                    <a:pt x="11575" y="4240"/>
                    <a:pt x="10979" y="2811"/>
                    <a:pt x="9860" y="1692"/>
                  </a:cubicBezTo>
                  <a:cubicBezTo>
                    <a:pt x="8788" y="620"/>
                    <a:pt x="7336"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1" name="Google Shape;4251;p57"/>
            <p:cNvSpPr/>
            <p:nvPr/>
          </p:nvSpPr>
          <p:spPr>
            <a:xfrm>
              <a:off x="7170540" y="2073459"/>
              <a:ext cx="48396" cy="20359"/>
            </a:xfrm>
            <a:custGeom>
              <a:rect b="b" l="l" r="r" t="t"/>
              <a:pathLst>
                <a:path extrusionOk="0" h="692" w="1645">
                  <a:moveTo>
                    <a:pt x="1" y="1"/>
                  </a:moveTo>
                  <a:lnTo>
                    <a:pt x="1" y="692"/>
                  </a:lnTo>
                  <a:lnTo>
                    <a:pt x="1644" y="692"/>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2" name="Google Shape;4252;p57"/>
            <p:cNvSpPr/>
            <p:nvPr/>
          </p:nvSpPr>
          <p:spPr>
            <a:xfrm>
              <a:off x="7170540" y="2114794"/>
              <a:ext cx="48396" cy="19653"/>
            </a:xfrm>
            <a:custGeom>
              <a:rect b="b" l="l" r="r" t="t"/>
              <a:pathLst>
                <a:path extrusionOk="0" h="668" w="1645">
                  <a:moveTo>
                    <a:pt x="1" y="1"/>
                  </a:moveTo>
                  <a:lnTo>
                    <a:pt x="1" y="668"/>
                  </a:lnTo>
                  <a:lnTo>
                    <a:pt x="1644" y="668"/>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53" name="Google Shape;4253;p57"/>
          <p:cNvGrpSpPr/>
          <p:nvPr/>
        </p:nvGrpSpPr>
        <p:grpSpPr>
          <a:xfrm>
            <a:off x="7711330" y="2456707"/>
            <a:ext cx="337712" cy="339119"/>
            <a:chOff x="7025530" y="2456707"/>
            <a:chExt cx="337712" cy="339119"/>
          </a:xfrm>
        </p:grpSpPr>
        <p:sp>
          <p:nvSpPr>
            <p:cNvPr id="4254" name="Google Shape;4254;p57"/>
            <p:cNvSpPr/>
            <p:nvPr/>
          </p:nvSpPr>
          <p:spPr>
            <a:xfrm>
              <a:off x="7025530" y="2456707"/>
              <a:ext cx="337712" cy="287286"/>
            </a:xfrm>
            <a:custGeom>
              <a:rect b="b" l="l" r="r" t="t"/>
              <a:pathLst>
                <a:path extrusionOk="0" h="9765" w="11479">
                  <a:moveTo>
                    <a:pt x="9074" y="691"/>
                  </a:moveTo>
                  <a:lnTo>
                    <a:pt x="9074" y="4406"/>
                  </a:lnTo>
                  <a:lnTo>
                    <a:pt x="8312" y="4406"/>
                  </a:lnTo>
                  <a:lnTo>
                    <a:pt x="8312" y="691"/>
                  </a:lnTo>
                  <a:close/>
                  <a:moveTo>
                    <a:pt x="6121" y="2144"/>
                  </a:moveTo>
                  <a:lnTo>
                    <a:pt x="6121" y="5883"/>
                  </a:lnTo>
                  <a:lnTo>
                    <a:pt x="5359" y="5883"/>
                  </a:lnTo>
                  <a:lnTo>
                    <a:pt x="5359" y="2144"/>
                  </a:lnTo>
                  <a:close/>
                  <a:moveTo>
                    <a:pt x="3215" y="3620"/>
                  </a:moveTo>
                  <a:lnTo>
                    <a:pt x="3215" y="7335"/>
                  </a:lnTo>
                  <a:lnTo>
                    <a:pt x="2429" y="7335"/>
                  </a:lnTo>
                  <a:lnTo>
                    <a:pt x="2429" y="3620"/>
                  </a:lnTo>
                  <a:close/>
                  <a:moveTo>
                    <a:pt x="3215" y="7978"/>
                  </a:moveTo>
                  <a:lnTo>
                    <a:pt x="3215" y="9097"/>
                  </a:lnTo>
                  <a:lnTo>
                    <a:pt x="2429" y="9097"/>
                  </a:lnTo>
                  <a:lnTo>
                    <a:pt x="2429" y="7978"/>
                  </a:lnTo>
                  <a:close/>
                  <a:moveTo>
                    <a:pt x="6121" y="6525"/>
                  </a:moveTo>
                  <a:lnTo>
                    <a:pt x="6121" y="9097"/>
                  </a:lnTo>
                  <a:lnTo>
                    <a:pt x="5359" y="9097"/>
                  </a:lnTo>
                  <a:lnTo>
                    <a:pt x="5359" y="6525"/>
                  </a:lnTo>
                  <a:close/>
                  <a:moveTo>
                    <a:pt x="9050" y="5073"/>
                  </a:moveTo>
                  <a:lnTo>
                    <a:pt x="9050" y="9097"/>
                  </a:lnTo>
                  <a:lnTo>
                    <a:pt x="8264" y="9097"/>
                  </a:lnTo>
                  <a:lnTo>
                    <a:pt x="8264" y="5073"/>
                  </a:lnTo>
                  <a:close/>
                  <a:moveTo>
                    <a:pt x="7597" y="0"/>
                  </a:moveTo>
                  <a:lnTo>
                    <a:pt x="7597" y="9097"/>
                  </a:lnTo>
                  <a:lnTo>
                    <a:pt x="6811" y="9097"/>
                  </a:lnTo>
                  <a:lnTo>
                    <a:pt x="6811" y="1477"/>
                  </a:lnTo>
                  <a:lnTo>
                    <a:pt x="4668" y="1477"/>
                  </a:lnTo>
                  <a:lnTo>
                    <a:pt x="4668" y="9097"/>
                  </a:lnTo>
                  <a:lnTo>
                    <a:pt x="3882" y="9097"/>
                  </a:lnTo>
                  <a:lnTo>
                    <a:pt x="3882" y="2930"/>
                  </a:lnTo>
                  <a:lnTo>
                    <a:pt x="1739" y="2930"/>
                  </a:lnTo>
                  <a:lnTo>
                    <a:pt x="1739" y="9097"/>
                  </a:lnTo>
                  <a:lnTo>
                    <a:pt x="0" y="9097"/>
                  </a:lnTo>
                  <a:lnTo>
                    <a:pt x="0" y="9764"/>
                  </a:lnTo>
                  <a:lnTo>
                    <a:pt x="11479" y="9764"/>
                  </a:lnTo>
                  <a:lnTo>
                    <a:pt x="11479" y="9097"/>
                  </a:lnTo>
                  <a:lnTo>
                    <a:pt x="9740" y="9097"/>
                  </a:lnTo>
                  <a:lnTo>
                    <a:pt x="97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5" name="Google Shape;4255;p57"/>
            <p:cNvSpPr/>
            <p:nvPr/>
          </p:nvSpPr>
          <p:spPr>
            <a:xfrm>
              <a:off x="7087870" y="2775468"/>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6" name="Google Shape;4256;p57"/>
            <p:cNvSpPr/>
            <p:nvPr/>
          </p:nvSpPr>
          <p:spPr>
            <a:xfrm>
              <a:off x="7173364" y="2775468"/>
              <a:ext cx="42747" cy="20359"/>
            </a:xfrm>
            <a:custGeom>
              <a:rect b="b" l="l" r="r" t="t"/>
              <a:pathLst>
                <a:path extrusionOk="0" h="692" w="1453">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7" name="Google Shape;4257;p57"/>
            <p:cNvSpPr/>
            <p:nvPr/>
          </p:nvSpPr>
          <p:spPr>
            <a:xfrm>
              <a:off x="7259534" y="2775468"/>
              <a:ext cx="42777" cy="20359"/>
            </a:xfrm>
            <a:custGeom>
              <a:rect b="b" l="l" r="r" t="t"/>
              <a:pathLst>
                <a:path extrusionOk="0" h="692" w="1454">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58" name="Google Shape;4258;p57"/>
          <p:cNvGrpSpPr/>
          <p:nvPr/>
        </p:nvGrpSpPr>
        <p:grpSpPr>
          <a:xfrm>
            <a:off x="6978130" y="2434996"/>
            <a:ext cx="339124" cy="339124"/>
            <a:chOff x="6444730" y="2434996"/>
            <a:chExt cx="339124" cy="339124"/>
          </a:xfrm>
        </p:grpSpPr>
        <p:sp>
          <p:nvSpPr>
            <p:cNvPr id="4259" name="Google Shape;4259;p57"/>
            <p:cNvSpPr/>
            <p:nvPr/>
          </p:nvSpPr>
          <p:spPr>
            <a:xfrm>
              <a:off x="6444730" y="2434996"/>
              <a:ext cx="339124" cy="339124"/>
            </a:xfrm>
            <a:custGeom>
              <a:rect b="b" l="l" r="r" t="t"/>
              <a:pathLst>
                <a:path extrusionOk="0" h="11527" w="11527">
                  <a:moveTo>
                    <a:pt x="5454" y="1429"/>
                  </a:moveTo>
                  <a:lnTo>
                    <a:pt x="5454" y="5454"/>
                  </a:lnTo>
                  <a:lnTo>
                    <a:pt x="1429" y="5454"/>
                  </a:lnTo>
                  <a:cubicBezTo>
                    <a:pt x="1620" y="3310"/>
                    <a:pt x="3310" y="1619"/>
                    <a:pt x="5454" y="1429"/>
                  </a:cubicBezTo>
                  <a:close/>
                  <a:moveTo>
                    <a:pt x="6097" y="715"/>
                  </a:moveTo>
                  <a:cubicBezTo>
                    <a:pt x="8645" y="905"/>
                    <a:pt x="10669" y="2929"/>
                    <a:pt x="10836" y="5454"/>
                  </a:cubicBezTo>
                  <a:lnTo>
                    <a:pt x="6097" y="5454"/>
                  </a:lnTo>
                  <a:lnTo>
                    <a:pt x="6097" y="715"/>
                  </a:lnTo>
                  <a:close/>
                  <a:moveTo>
                    <a:pt x="10121" y="6097"/>
                  </a:moveTo>
                  <a:cubicBezTo>
                    <a:pt x="9955" y="8240"/>
                    <a:pt x="8240" y="9955"/>
                    <a:pt x="6097" y="10121"/>
                  </a:cubicBezTo>
                  <a:lnTo>
                    <a:pt x="6097" y="6097"/>
                  </a:lnTo>
                  <a:close/>
                  <a:moveTo>
                    <a:pt x="5454" y="6097"/>
                  </a:moveTo>
                  <a:lnTo>
                    <a:pt x="5454" y="10836"/>
                  </a:lnTo>
                  <a:cubicBezTo>
                    <a:pt x="2929" y="10669"/>
                    <a:pt x="905" y="8645"/>
                    <a:pt x="715" y="6097"/>
                  </a:cubicBezTo>
                  <a:close/>
                  <a:moveTo>
                    <a:pt x="5406" y="0"/>
                  </a:moveTo>
                  <a:lnTo>
                    <a:pt x="5406" y="738"/>
                  </a:lnTo>
                  <a:cubicBezTo>
                    <a:pt x="4192" y="834"/>
                    <a:pt x="3072" y="1334"/>
                    <a:pt x="2191" y="2191"/>
                  </a:cubicBezTo>
                  <a:cubicBezTo>
                    <a:pt x="1334" y="3072"/>
                    <a:pt x="834" y="4191"/>
                    <a:pt x="738" y="5406"/>
                  </a:cubicBezTo>
                  <a:lnTo>
                    <a:pt x="0" y="5406"/>
                  </a:lnTo>
                  <a:lnTo>
                    <a:pt x="0" y="5739"/>
                  </a:lnTo>
                  <a:cubicBezTo>
                    <a:pt x="0" y="7287"/>
                    <a:pt x="596" y="8716"/>
                    <a:pt x="1691" y="9835"/>
                  </a:cubicBezTo>
                  <a:cubicBezTo>
                    <a:pt x="2763" y="10907"/>
                    <a:pt x="4239" y="11526"/>
                    <a:pt x="5787" y="11526"/>
                  </a:cubicBezTo>
                  <a:lnTo>
                    <a:pt x="6097" y="11526"/>
                  </a:lnTo>
                  <a:lnTo>
                    <a:pt x="6097" y="10788"/>
                  </a:lnTo>
                  <a:cubicBezTo>
                    <a:pt x="7335" y="10693"/>
                    <a:pt x="8454" y="10193"/>
                    <a:pt x="9312" y="9312"/>
                  </a:cubicBezTo>
                  <a:cubicBezTo>
                    <a:pt x="10193" y="8454"/>
                    <a:pt x="10693" y="7335"/>
                    <a:pt x="10788" y="6097"/>
                  </a:cubicBezTo>
                  <a:lnTo>
                    <a:pt x="11526" y="6097"/>
                  </a:lnTo>
                  <a:lnTo>
                    <a:pt x="11526" y="5787"/>
                  </a:lnTo>
                  <a:cubicBezTo>
                    <a:pt x="11526" y="4239"/>
                    <a:pt x="10931" y="2810"/>
                    <a:pt x="9836"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0" name="Google Shape;4260;p57"/>
            <p:cNvSpPr/>
            <p:nvPr/>
          </p:nvSpPr>
          <p:spPr>
            <a:xfrm>
              <a:off x="6532283" y="2638167"/>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1" name="Google Shape;4261;p57"/>
            <p:cNvSpPr/>
            <p:nvPr/>
          </p:nvSpPr>
          <p:spPr>
            <a:xfrm>
              <a:off x="6532283" y="2680208"/>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2" name="Google Shape;4262;p57"/>
            <p:cNvSpPr/>
            <p:nvPr/>
          </p:nvSpPr>
          <p:spPr>
            <a:xfrm>
              <a:off x="6648608" y="2509251"/>
              <a:ext cx="48366" cy="20359"/>
            </a:xfrm>
            <a:custGeom>
              <a:rect b="b" l="l" r="r" t="t"/>
              <a:pathLst>
                <a:path extrusionOk="0" h="692"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3" name="Google Shape;4263;p57"/>
            <p:cNvSpPr/>
            <p:nvPr/>
          </p:nvSpPr>
          <p:spPr>
            <a:xfrm>
              <a:off x="6648608" y="2551291"/>
              <a:ext cx="48366" cy="20329"/>
            </a:xfrm>
            <a:custGeom>
              <a:rect b="b" l="l" r="r" t="t"/>
              <a:pathLst>
                <a:path extrusionOk="0" h="691"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64" name="Google Shape;4264;p57"/>
          <p:cNvSpPr/>
          <p:nvPr/>
        </p:nvSpPr>
        <p:spPr>
          <a:xfrm>
            <a:off x="6254020" y="2497336"/>
            <a:ext cx="337742" cy="280990"/>
          </a:xfrm>
          <a:custGeom>
            <a:rect b="b" l="l" r="r" t="t"/>
            <a:pathLst>
              <a:path extrusionOk="0" h="9551" w="11480">
                <a:moveTo>
                  <a:pt x="5716" y="644"/>
                </a:moveTo>
                <a:cubicBezTo>
                  <a:pt x="5978" y="644"/>
                  <a:pt x="6192" y="858"/>
                  <a:pt x="6192" y="1120"/>
                </a:cubicBezTo>
                <a:cubicBezTo>
                  <a:pt x="6192" y="1406"/>
                  <a:pt x="5978" y="1596"/>
                  <a:pt x="5716" y="1596"/>
                </a:cubicBezTo>
                <a:cubicBezTo>
                  <a:pt x="5454" y="1596"/>
                  <a:pt x="5240" y="1406"/>
                  <a:pt x="5240" y="1120"/>
                </a:cubicBezTo>
                <a:cubicBezTo>
                  <a:pt x="5240" y="882"/>
                  <a:pt x="5454" y="644"/>
                  <a:pt x="5716" y="644"/>
                </a:cubicBezTo>
                <a:close/>
                <a:moveTo>
                  <a:pt x="8860" y="2287"/>
                </a:moveTo>
                <a:cubicBezTo>
                  <a:pt x="9145" y="2287"/>
                  <a:pt x="9336" y="2501"/>
                  <a:pt x="9336" y="2763"/>
                </a:cubicBezTo>
                <a:cubicBezTo>
                  <a:pt x="9336" y="3025"/>
                  <a:pt x="9145" y="3239"/>
                  <a:pt x="8860" y="3239"/>
                </a:cubicBezTo>
                <a:cubicBezTo>
                  <a:pt x="8598" y="3239"/>
                  <a:pt x="8383" y="3025"/>
                  <a:pt x="8383" y="2763"/>
                </a:cubicBezTo>
                <a:cubicBezTo>
                  <a:pt x="8383" y="2501"/>
                  <a:pt x="8598" y="2287"/>
                  <a:pt x="8860" y="2287"/>
                </a:cubicBezTo>
                <a:close/>
                <a:moveTo>
                  <a:pt x="2501" y="3549"/>
                </a:moveTo>
                <a:cubicBezTo>
                  <a:pt x="2763" y="3549"/>
                  <a:pt x="2977" y="3739"/>
                  <a:pt x="2977" y="4025"/>
                </a:cubicBezTo>
                <a:cubicBezTo>
                  <a:pt x="2977" y="4287"/>
                  <a:pt x="2763" y="4502"/>
                  <a:pt x="2501" y="4502"/>
                </a:cubicBezTo>
                <a:cubicBezTo>
                  <a:pt x="2239" y="4502"/>
                  <a:pt x="2025" y="4287"/>
                  <a:pt x="2025" y="4025"/>
                </a:cubicBezTo>
                <a:cubicBezTo>
                  <a:pt x="2025" y="3787"/>
                  <a:pt x="2239" y="3549"/>
                  <a:pt x="2501" y="3549"/>
                </a:cubicBezTo>
                <a:close/>
                <a:moveTo>
                  <a:pt x="6621" y="1787"/>
                </a:moveTo>
                <a:lnTo>
                  <a:pt x="7740" y="2549"/>
                </a:lnTo>
                <a:cubicBezTo>
                  <a:pt x="7740" y="2620"/>
                  <a:pt x="7693" y="2668"/>
                  <a:pt x="7693" y="2739"/>
                </a:cubicBezTo>
                <a:cubicBezTo>
                  <a:pt x="7693" y="3216"/>
                  <a:pt x="7978" y="3597"/>
                  <a:pt x="8383" y="3787"/>
                </a:cubicBezTo>
                <a:lnTo>
                  <a:pt x="7407" y="6454"/>
                </a:lnTo>
                <a:lnTo>
                  <a:pt x="6216" y="2144"/>
                </a:lnTo>
                <a:cubicBezTo>
                  <a:pt x="6407" y="2049"/>
                  <a:pt x="6502" y="1930"/>
                  <a:pt x="6621" y="1787"/>
                </a:cubicBezTo>
                <a:close/>
                <a:moveTo>
                  <a:pt x="4906" y="1953"/>
                </a:moveTo>
                <a:cubicBezTo>
                  <a:pt x="5002" y="2049"/>
                  <a:pt x="5121" y="2144"/>
                  <a:pt x="5240" y="2192"/>
                </a:cubicBezTo>
                <a:lnTo>
                  <a:pt x="3954" y="6788"/>
                </a:lnTo>
                <a:lnTo>
                  <a:pt x="3120" y="4978"/>
                </a:lnTo>
                <a:cubicBezTo>
                  <a:pt x="3430" y="4763"/>
                  <a:pt x="3620" y="4406"/>
                  <a:pt x="3620" y="4025"/>
                </a:cubicBezTo>
                <a:cubicBezTo>
                  <a:pt x="3620" y="3859"/>
                  <a:pt x="3597" y="3692"/>
                  <a:pt x="3549" y="3573"/>
                </a:cubicBezTo>
                <a:lnTo>
                  <a:pt x="4906" y="1953"/>
                </a:lnTo>
                <a:close/>
                <a:moveTo>
                  <a:pt x="2572" y="5406"/>
                </a:moveTo>
                <a:lnTo>
                  <a:pt x="3644" y="7788"/>
                </a:lnTo>
                <a:lnTo>
                  <a:pt x="3358" y="8931"/>
                </a:lnTo>
                <a:lnTo>
                  <a:pt x="1001" y="8931"/>
                </a:lnTo>
                <a:lnTo>
                  <a:pt x="2572" y="5406"/>
                </a:lnTo>
                <a:close/>
                <a:moveTo>
                  <a:pt x="5740" y="2906"/>
                </a:moveTo>
                <a:lnTo>
                  <a:pt x="7407" y="8931"/>
                </a:lnTo>
                <a:lnTo>
                  <a:pt x="4073" y="8931"/>
                </a:lnTo>
                <a:lnTo>
                  <a:pt x="5740" y="2906"/>
                </a:lnTo>
                <a:close/>
                <a:moveTo>
                  <a:pt x="8860" y="4502"/>
                </a:moveTo>
                <a:lnTo>
                  <a:pt x="10503" y="8907"/>
                </a:lnTo>
                <a:lnTo>
                  <a:pt x="8097" y="8907"/>
                </a:lnTo>
                <a:lnTo>
                  <a:pt x="8097" y="8931"/>
                </a:lnTo>
                <a:lnTo>
                  <a:pt x="7740" y="7597"/>
                </a:lnTo>
                <a:lnTo>
                  <a:pt x="8860" y="4502"/>
                </a:lnTo>
                <a:close/>
                <a:moveTo>
                  <a:pt x="5740" y="1"/>
                </a:moveTo>
                <a:cubicBezTo>
                  <a:pt x="5121" y="1"/>
                  <a:pt x="4621" y="501"/>
                  <a:pt x="4621" y="1120"/>
                </a:cubicBezTo>
                <a:lnTo>
                  <a:pt x="4621" y="1287"/>
                </a:lnTo>
                <a:lnTo>
                  <a:pt x="3120" y="3025"/>
                </a:lnTo>
                <a:cubicBezTo>
                  <a:pt x="2906" y="2906"/>
                  <a:pt x="2715" y="2858"/>
                  <a:pt x="2430" y="2858"/>
                </a:cubicBezTo>
                <a:cubicBezTo>
                  <a:pt x="1882" y="2882"/>
                  <a:pt x="1406" y="3358"/>
                  <a:pt x="1358" y="3930"/>
                </a:cubicBezTo>
                <a:cubicBezTo>
                  <a:pt x="1334" y="4406"/>
                  <a:pt x="1644" y="4859"/>
                  <a:pt x="2049" y="5025"/>
                </a:cubicBezTo>
                <a:lnTo>
                  <a:pt x="1" y="9550"/>
                </a:lnTo>
                <a:lnTo>
                  <a:pt x="11479" y="9550"/>
                </a:lnTo>
                <a:lnTo>
                  <a:pt x="9336" y="3811"/>
                </a:lnTo>
                <a:cubicBezTo>
                  <a:pt x="9764" y="3620"/>
                  <a:pt x="10026" y="3216"/>
                  <a:pt x="10026" y="2739"/>
                </a:cubicBezTo>
                <a:cubicBezTo>
                  <a:pt x="10026" y="2144"/>
                  <a:pt x="9550" y="1644"/>
                  <a:pt x="8955" y="1596"/>
                </a:cubicBezTo>
                <a:cubicBezTo>
                  <a:pt x="8929" y="1594"/>
                  <a:pt x="8903" y="1594"/>
                  <a:pt x="8878" y="1594"/>
                </a:cubicBezTo>
                <a:cubicBezTo>
                  <a:pt x="8553" y="1594"/>
                  <a:pt x="8271" y="1733"/>
                  <a:pt x="8050" y="1953"/>
                </a:cubicBezTo>
                <a:lnTo>
                  <a:pt x="6859" y="1120"/>
                </a:lnTo>
                <a:cubicBezTo>
                  <a:pt x="6859" y="501"/>
                  <a:pt x="6359" y="1"/>
                  <a:pt x="5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5" name="Google Shape;4265;p57"/>
          <p:cNvSpPr/>
          <p:nvPr/>
        </p:nvSpPr>
        <p:spPr>
          <a:xfrm>
            <a:off x="5512405" y="2458090"/>
            <a:ext cx="339830" cy="337742"/>
          </a:xfrm>
          <a:custGeom>
            <a:rect b="b" l="l" r="r" t="t"/>
            <a:pathLst>
              <a:path extrusionOk="0" h="11480" w="11551">
                <a:moveTo>
                  <a:pt x="6883" y="644"/>
                </a:moveTo>
                <a:lnTo>
                  <a:pt x="6883" y="1716"/>
                </a:lnTo>
                <a:lnTo>
                  <a:pt x="4668" y="1716"/>
                </a:lnTo>
                <a:lnTo>
                  <a:pt x="4668" y="644"/>
                </a:lnTo>
                <a:close/>
                <a:moveTo>
                  <a:pt x="2406" y="3883"/>
                </a:moveTo>
                <a:lnTo>
                  <a:pt x="2406" y="4669"/>
                </a:lnTo>
                <a:lnTo>
                  <a:pt x="715" y="4669"/>
                </a:lnTo>
                <a:lnTo>
                  <a:pt x="715" y="3883"/>
                </a:lnTo>
                <a:close/>
                <a:moveTo>
                  <a:pt x="6597" y="3883"/>
                </a:moveTo>
                <a:lnTo>
                  <a:pt x="6597" y="4669"/>
                </a:lnTo>
                <a:lnTo>
                  <a:pt x="4906" y="4669"/>
                </a:lnTo>
                <a:lnTo>
                  <a:pt x="4906" y="3883"/>
                </a:lnTo>
                <a:close/>
                <a:moveTo>
                  <a:pt x="10860" y="3883"/>
                </a:moveTo>
                <a:lnTo>
                  <a:pt x="10860" y="4669"/>
                </a:lnTo>
                <a:lnTo>
                  <a:pt x="9169" y="4669"/>
                </a:lnTo>
                <a:lnTo>
                  <a:pt x="9169" y="3883"/>
                </a:lnTo>
                <a:close/>
                <a:moveTo>
                  <a:pt x="2406" y="6812"/>
                </a:moveTo>
                <a:lnTo>
                  <a:pt x="2406" y="7574"/>
                </a:lnTo>
                <a:lnTo>
                  <a:pt x="715" y="7574"/>
                </a:lnTo>
                <a:lnTo>
                  <a:pt x="715" y="6812"/>
                </a:lnTo>
                <a:close/>
                <a:moveTo>
                  <a:pt x="6597" y="6812"/>
                </a:moveTo>
                <a:lnTo>
                  <a:pt x="6597" y="7574"/>
                </a:lnTo>
                <a:lnTo>
                  <a:pt x="4906" y="7574"/>
                </a:lnTo>
                <a:lnTo>
                  <a:pt x="4906" y="6812"/>
                </a:lnTo>
                <a:close/>
                <a:moveTo>
                  <a:pt x="10836" y="6812"/>
                </a:moveTo>
                <a:lnTo>
                  <a:pt x="10836" y="7574"/>
                </a:lnTo>
                <a:lnTo>
                  <a:pt x="9122" y="7574"/>
                </a:lnTo>
                <a:lnTo>
                  <a:pt x="9122" y="6812"/>
                </a:lnTo>
                <a:close/>
                <a:moveTo>
                  <a:pt x="1548" y="9717"/>
                </a:moveTo>
                <a:cubicBezTo>
                  <a:pt x="1834" y="9717"/>
                  <a:pt x="2072" y="9955"/>
                  <a:pt x="2072" y="10265"/>
                </a:cubicBezTo>
                <a:cubicBezTo>
                  <a:pt x="2072" y="10551"/>
                  <a:pt x="1834" y="10789"/>
                  <a:pt x="1548" y="10789"/>
                </a:cubicBezTo>
                <a:cubicBezTo>
                  <a:pt x="1239" y="10789"/>
                  <a:pt x="1001" y="10551"/>
                  <a:pt x="1001" y="10265"/>
                </a:cubicBezTo>
                <a:cubicBezTo>
                  <a:pt x="1001" y="9955"/>
                  <a:pt x="1239" y="9717"/>
                  <a:pt x="1548" y="9717"/>
                </a:cubicBezTo>
                <a:close/>
                <a:moveTo>
                  <a:pt x="5764" y="9717"/>
                </a:moveTo>
                <a:cubicBezTo>
                  <a:pt x="6073" y="9717"/>
                  <a:pt x="6288" y="9955"/>
                  <a:pt x="6288" y="10265"/>
                </a:cubicBezTo>
                <a:cubicBezTo>
                  <a:pt x="6288" y="10551"/>
                  <a:pt x="6073" y="10789"/>
                  <a:pt x="5764" y="10789"/>
                </a:cubicBezTo>
                <a:cubicBezTo>
                  <a:pt x="5478" y="10789"/>
                  <a:pt x="5240" y="10551"/>
                  <a:pt x="5240" y="10265"/>
                </a:cubicBezTo>
                <a:cubicBezTo>
                  <a:pt x="5240" y="9955"/>
                  <a:pt x="5478" y="9717"/>
                  <a:pt x="5764" y="9717"/>
                </a:cubicBezTo>
                <a:close/>
                <a:moveTo>
                  <a:pt x="10003" y="9717"/>
                </a:moveTo>
                <a:cubicBezTo>
                  <a:pt x="10288" y="9717"/>
                  <a:pt x="10527" y="9955"/>
                  <a:pt x="10527" y="10265"/>
                </a:cubicBezTo>
                <a:cubicBezTo>
                  <a:pt x="10527" y="10551"/>
                  <a:pt x="10288" y="10789"/>
                  <a:pt x="10003" y="10789"/>
                </a:cubicBezTo>
                <a:cubicBezTo>
                  <a:pt x="9693" y="10789"/>
                  <a:pt x="9455" y="10551"/>
                  <a:pt x="9455" y="10265"/>
                </a:cubicBezTo>
                <a:cubicBezTo>
                  <a:pt x="9455" y="9955"/>
                  <a:pt x="9693" y="9717"/>
                  <a:pt x="10003" y="9717"/>
                </a:cubicBezTo>
                <a:close/>
                <a:moveTo>
                  <a:pt x="3978" y="1"/>
                </a:moveTo>
                <a:lnTo>
                  <a:pt x="3978" y="2430"/>
                </a:lnTo>
                <a:lnTo>
                  <a:pt x="5430" y="2430"/>
                </a:lnTo>
                <a:lnTo>
                  <a:pt x="5430" y="3216"/>
                </a:lnTo>
                <a:lnTo>
                  <a:pt x="4240" y="3216"/>
                </a:lnTo>
                <a:lnTo>
                  <a:pt x="4240" y="3930"/>
                </a:lnTo>
                <a:lnTo>
                  <a:pt x="3049" y="3930"/>
                </a:lnTo>
                <a:lnTo>
                  <a:pt x="3049" y="3216"/>
                </a:lnTo>
                <a:lnTo>
                  <a:pt x="1" y="3216"/>
                </a:lnTo>
                <a:lnTo>
                  <a:pt x="1" y="5359"/>
                </a:lnTo>
                <a:lnTo>
                  <a:pt x="1191" y="5359"/>
                </a:lnTo>
                <a:lnTo>
                  <a:pt x="1191" y="6121"/>
                </a:lnTo>
                <a:lnTo>
                  <a:pt x="1" y="6121"/>
                </a:lnTo>
                <a:lnTo>
                  <a:pt x="1" y="8265"/>
                </a:lnTo>
                <a:lnTo>
                  <a:pt x="1191" y="8265"/>
                </a:lnTo>
                <a:lnTo>
                  <a:pt x="1191" y="9098"/>
                </a:lnTo>
                <a:cubicBezTo>
                  <a:pt x="667" y="9241"/>
                  <a:pt x="286" y="9717"/>
                  <a:pt x="286" y="10265"/>
                </a:cubicBezTo>
                <a:cubicBezTo>
                  <a:pt x="286" y="10956"/>
                  <a:pt x="834" y="11480"/>
                  <a:pt x="1501" y="11480"/>
                </a:cubicBezTo>
                <a:cubicBezTo>
                  <a:pt x="2191" y="11480"/>
                  <a:pt x="2739" y="10956"/>
                  <a:pt x="2739" y="10265"/>
                </a:cubicBezTo>
                <a:cubicBezTo>
                  <a:pt x="2739" y="9693"/>
                  <a:pt x="2334" y="9241"/>
                  <a:pt x="1834" y="9098"/>
                </a:cubicBezTo>
                <a:lnTo>
                  <a:pt x="1834" y="8265"/>
                </a:lnTo>
                <a:lnTo>
                  <a:pt x="3025" y="8265"/>
                </a:lnTo>
                <a:lnTo>
                  <a:pt x="3025" y="6121"/>
                </a:lnTo>
                <a:lnTo>
                  <a:pt x="1834" y="6121"/>
                </a:lnTo>
                <a:lnTo>
                  <a:pt x="1834" y="5359"/>
                </a:lnTo>
                <a:lnTo>
                  <a:pt x="3025" y="5359"/>
                </a:lnTo>
                <a:lnTo>
                  <a:pt x="3025" y="4597"/>
                </a:lnTo>
                <a:lnTo>
                  <a:pt x="4216" y="4597"/>
                </a:lnTo>
                <a:lnTo>
                  <a:pt x="4216" y="5359"/>
                </a:lnTo>
                <a:lnTo>
                  <a:pt x="5406" y="5359"/>
                </a:lnTo>
                <a:lnTo>
                  <a:pt x="5406" y="6121"/>
                </a:lnTo>
                <a:lnTo>
                  <a:pt x="4216" y="6121"/>
                </a:lnTo>
                <a:lnTo>
                  <a:pt x="4216" y="8265"/>
                </a:lnTo>
                <a:lnTo>
                  <a:pt x="5406" y="8265"/>
                </a:lnTo>
                <a:lnTo>
                  <a:pt x="5406" y="9098"/>
                </a:lnTo>
                <a:cubicBezTo>
                  <a:pt x="4906" y="9241"/>
                  <a:pt x="4525" y="9717"/>
                  <a:pt x="4525" y="10265"/>
                </a:cubicBezTo>
                <a:cubicBezTo>
                  <a:pt x="4525" y="10956"/>
                  <a:pt x="5049" y="11480"/>
                  <a:pt x="5740" y="11480"/>
                </a:cubicBezTo>
                <a:cubicBezTo>
                  <a:pt x="6430" y="11480"/>
                  <a:pt x="6954" y="10956"/>
                  <a:pt x="6954" y="10265"/>
                </a:cubicBezTo>
                <a:cubicBezTo>
                  <a:pt x="6954" y="9693"/>
                  <a:pt x="6073" y="9098"/>
                  <a:pt x="6073" y="9098"/>
                </a:cubicBezTo>
                <a:lnTo>
                  <a:pt x="6073" y="8265"/>
                </a:lnTo>
                <a:lnTo>
                  <a:pt x="7264" y="8265"/>
                </a:lnTo>
                <a:lnTo>
                  <a:pt x="7264" y="6121"/>
                </a:lnTo>
                <a:lnTo>
                  <a:pt x="6073" y="6121"/>
                </a:lnTo>
                <a:lnTo>
                  <a:pt x="6073" y="5359"/>
                </a:lnTo>
                <a:lnTo>
                  <a:pt x="7264" y="5359"/>
                </a:lnTo>
                <a:lnTo>
                  <a:pt x="7264" y="4597"/>
                </a:lnTo>
                <a:lnTo>
                  <a:pt x="8455" y="4597"/>
                </a:lnTo>
                <a:lnTo>
                  <a:pt x="8455" y="5359"/>
                </a:lnTo>
                <a:lnTo>
                  <a:pt x="9645" y="5359"/>
                </a:lnTo>
                <a:lnTo>
                  <a:pt x="9645" y="6121"/>
                </a:lnTo>
                <a:lnTo>
                  <a:pt x="8455" y="6121"/>
                </a:lnTo>
                <a:lnTo>
                  <a:pt x="8455" y="8265"/>
                </a:lnTo>
                <a:lnTo>
                  <a:pt x="9645" y="8265"/>
                </a:lnTo>
                <a:lnTo>
                  <a:pt x="9645" y="9098"/>
                </a:lnTo>
                <a:cubicBezTo>
                  <a:pt x="9122" y="9241"/>
                  <a:pt x="8740" y="9717"/>
                  <a:pt x="8740" y="10265"/>
                </a:cubicBezTo>
                <a:cubicBezTo>
                  <a:pt x="8740" y="10956"/>
                  <a:pt x="9288" y="11480"/>
                  <a:pt x="9955" y="11480"/>
                </a:cubicBezTo>
                <a:cubicBezTo>
                  <a:pt x="10646" y="11480"/>
                  <a:pt x="11193" y="10956"/>
                  <a:pt x="11193" y="10265"/>
                </a:cubicBezTo>
                <a:cubicBezTo>
                  <a:pt x="11193" y="9693"/>
                  <a:pt x="10789" y="9241"/>
                  <a:pt x="10288" y="9098"/>
                </a:cubicBezTo>
                <a:lnTo>
                  <a:pt x="10288" y="8265"/>
                </a:lnTo>
                <a:lnTo>
                  <a:pt x="11479" y="8265"/>
                </a:lnTo>
                <a:lnTo>
                  <a:pt x="11479" y="6121"/>
                </a:lnTo>
                <a:lnTo>
                  <a:pt x="10288" y="6121"/>
                </a:lnTo>
                <a:lnTo>
                  <a:pt x="10288" y="5359"/>
                </a:lnTo>
                <a:lnTo>
                  <a:pt x="11551" y="5359"/>
                </a:lnTo>
                <a:lnTo>
                  <a:pt x="11551" y="3192"/>
                </a:lnTo>
                <a:lnTo>
                  <a:pt x="8479" y="3192"/>
                </a:lnTo>
                <a:lnTo>
                  <a:pt x="8479" y="3907"/>
                </a:lnTo>
                <a:lnTo>
                  <a:pt x="7288" y="3907"/>
                </a:lnTo>
                <a:lnTo>
                  <a:pt x="7288" y="3192"/>
                </a:lnTo>
                <a:lnTo>
                  <a:pt x="6097" y="3192"/>
                </a:lnTo>
                <a:lnTo>
                  <a:pt x="6097" y="2430"/>
                </a:lnTo>
                <a:lnTo>
                  <a:pt x="7574" y="2430"/>
                </a:lnTo>
                <a:lnTo>
                  <a:pt x="7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66" name="Google Shape;4266;p57"/>
          <p:cNvGrpSpPr/>
          <p:nvPr/>
        </p:nvGrpSpPr>
        <p:grpSpPr>
          <a:xfrm>
            <a:off x="4782000" y="2470711"/>
            <a:ext cx="337737" cy="334913"/>
            <a:chOff x="4705800" y="2470711"/>
            <a:chExt cx="337737" cy="334913"/>
          </a:xfrm>
        </p:grpSpPr>
        <p:grpSp>
          <p:nvGrpSpPr>
            <p:cNvPr id="4267" name="Google Shape;4267;p57"/>
            <p:cNvGrpSpPr/>
            <p:nvPr/>
          </p:nvGrpSpPr>
          <p:grpSpPr>
            <a:xfrm>
              <a:off x="4705800" y="2501543"/>
              <a:ext cx="337737" cy="304082"/>
              <a:chOff x="4705800" y="2501543"/>
              <a:chExt cx="337737" cy="304082"/>
            </a:xfrm>
          </p:grpSpPr>
          <p:sp>
            <p:nvSpPr>
              <p:cNvPr id="4268" name="Google Shape;4268;p57"/>
              <p:cNvSpPr/>
              <p:nvPr/>
            </p:nvSpPr>
            <p:spPr>
              <a:xfrm>
                <a:off x="4923681" y="2502955"/>
                <a:ext cx="74315" cy="74286"/>
              </a:xfrm>
              <a:custGeom>
                <a:rect b="b" l="l" r="r" t="t"/>
                <a:pathLst>
                  <a:path extrusionOk="0" h="2525" w="2526">
                    <a:moveTo>
                      <a:pt x="1263" y="667"/>
                    </a:moveTo>
                    <a:cubicBezTo>
                      <a:pt x="1596" y="667"/>
                      <a:pt x="1835" y="929"/>
                      <a:pt x="1835" y="1238"/>
                    </a:cubicBezTo>
                    <a:cubicBezTo>
                      <a:pt x="1835" y="1572"/>
                      <a:pt x="1573" y="1810"/>
                      <a:pt x="1263" y="1810"/>
                    </a:cubicBezTo>
                    <a:cubicBezTo>
                      <a:pt x="953" y="1810"/>
                      <a:pt x="715" y="1524"/>
                      <a:pt x="715" y="1238"/>
                    </a:cubicBezTo>
                    <a:cubicBezTo>
                      <a:pt x="668" y="929"/>
                      <a:pt x="953" y="667"/>
                      <a:pt x="1263" y="667"/>
                    </a:cubicBezTo>
                    <a:close/>
                    <a:moveTo>
                      <a:pt x="1263" y="0"/>
                    </a:moveTo>
                    <a:cubicBezTo>
                      <a:pt x="596" y="0"/>
                      <a:pt x="25" y="572"/>
                      <a:pt x="25" y="1262"/>
                    </a:cubicBezTo>
                    <a:cubicBezTo>
                      <a:pt x="1" y="1953"/>
                      <a:pt x="572" y="2524"/>
                      <a:pt x="1263" y="2524"/>
                    </a:cubicBezTo>
                    <a:cubicBezTo>
                      <a:pt x="1954" y="2524"/>
                      <a:pt x="2525" y="1953"/>
                      <a:pt x="2525" y="1262"/>
                    </a:cubicBezTo>
                    <a:cubicBezTo>
                      <a:pt x="2525" y="572"/>
                      <a:pt x="1954" y="0"/>
                      <a:pt x="12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9" name="Google Shape;4269;p57"/>
              <p:cNvSpPr/>
              <p:nvPr/>
            </p:nvSpPr>
            <p:spPr>
              <a:xfrm>
                <a:off x="4969929" y="2582800"/>
                <a:ext cx="73609" cy="73609"/>
              </a:xfrm>
              <a:custGeom>
                <a:rect b="b" l="l" r="r" t="t"/>
                <a:pathLst>
                  <a:path extrusionOk="0" h="2502" w="2502">
                    <a:moveTo>
                      <a:pt x="1263" y="692"/>
                    </a:moveTo>
                    <a:cubicBezTo>
                      <a:pt x="1549" y="692"/>
                      <a:pt x="1811" y="954"/>
                      <a:pt x="1811" y="1263"/>
                    </a:cubicBezTo>
                    <a:cubicBezTo>
                      <a:pt x="1811" y="1549"/>
                      <a:pt x="1549" y="1835"/>
                      <a:pt x="1263" y="1835"/>
                    </a:cubicBezTo>
                    <a:cubicBezTo>
                      <a:pt x="929" y="1835"/>
                      <a:pt x="691" y="1549"/>
                      <a:pt x="691" y="1263"/>
                    </a:cubicBezTo>
                    <a:cubicBezTo>
                      <a:pt x="691" y="930"/>
                      <a:pt x="953" y="692"/>
                      <a:pt x="1263" y="692"/>
                    </a:cubicBezTo>
                    <a:close/>
                    <a:moveTo>
                      <a:pt x="1263" y="1"/>
                    </a:moveTo>
                    <a:cubicBezTo>
                      <a:pt x="572" y="1"/>
                      <a:pt x="1" y="572"/>
                      <a:pt x="1" y="1263"/>
                    </a:cubicBezTo>
                    <a:cubicBezTo>
                      <a:pt x="1" y="1954"/>
                      <a:pt x="572" y="2501"/>
                      <a:pt x="1263" y="2501"/>
                    </a:cubicBezTo>
                    <a:cubicBezTo>
                      <a:pt x="1930" y="2501"/>
                      <a:pt x="2501" y="1954"/>
                      <a:pt x="2501" y="1263"/>
                    </a:cubicBezTo>
                    <a:cubicBezTo>
                      <a:pt x="2501" y="549"/>
                      <a:pt x="193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0" name="Google Shape;4270;p57"/>
              <p:cNvSpPr/>
              <p:nvPr/>
            </p:nvSpPr>
            <p:spPr>
              <a:xfrm>
                <a:off x="4952424" y="2673176"/>
                <a:ext cx="74286" cy="73609"/>
              </a:xfrm>
              <a:custGeom>
                <a:rect b="b" l="l" r="r" t="t"/>
                <a:pathLst>
                  <a:path extrusionOk="0" h="2502" w="2525">
                    <a:moveTo>
                      <a:pt x="1262" y="692"/>
                    </a:moveTo>
                    <a:cubicBezTo>
                      <a:pt x="1572" y="692"/>
                      <a:pt x="1810" y="954"/>
                      <a:pt x="1810" y="1263"/>
                    </a:cubicBezTo>
                    <a:cubicBezTo>
                      <a:pt x="1858" y="1573"/>
                      <a:pt x="1572" y="1811"/>
                      <a:pt x="1262" y="1811"/>
                    </a:cubicBezTo>
                    <a:cubicBezTo>
                      <a:pt x="929" y="1811"/>
                      <a:pt x="691" y="1549"/>
                      <a:pt x="691" y="1263"/>
                    </a:cubicBezTo>
                    <a:cubicBezTo>
                      <a:pt x="691" y="930"/>
                      <a:pt x="953" y="692"/>
                      <a:pt x="1262" y="692"/>
                    </a:cubicBezTo>
                    <a:close/>
                    <a:moveTo>
                      <a:pt x="1262" y="1"/>
                    </a:moveTo>
                    <a:cubicBezTo>
                      <a:pt x="572" y="1"/>
                      <a:pt x="0" y="573"/>
                      <a:pt x="0" y="1263"/>
                    </a:cubicBezTo>
                    <a:cubicBezTo>
                      <a:pt x="0" y="1930"/>
                      <a:pt x="572" y="2502"/>
                      <a:pt x="1262" y="2502"/>
                    </a:cubicBezTo>
                    <a:cubicBezTo>
                      <a:pt x="1929" y="2502"/>
                      <a:pt x="2501" y="1930"/>
                      <a:pt x="2501" y="1263"/>
                    </a:cubicBezTo>
                    <a:cubicBezTo>
                      <a:pt x="2525" y="573"/>
                      <a:pt x="1977" y="1"/>
                      <a:pt x="1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1" name="Google Shape;4271;p57"/>
              <p:cNvSpPr/>
              <p:nvPr/>
            </p:nvSpPr>
            <p:spPr>
              <a:xfrm>
                <a:off x="4881670" y="2732045"/>
                <a:ext cx="74286" cy="73579"/>
              </a:xfrm>
              <a:custGeom>
                <a:rect b="b" l="l" r="r" t="t"/>
                <a:pathLst>
                  <a:path extrusionOk="0" h="2501" w="2525">
                    <a:moveTo>
                      <a:pt x="1238" y="691"/>
                    </a:moveTo>
                    <a:cubicBezTo>
                      <a:pt x="1572" y="691"/>
                      <a:pt x="1810" y="953"/>
                      <a:pt x="1810" y="1239"/>
                    </a:cubicBezTo>
                    <a:cubicBezTo>
                      <a:pt x="1810" y="1548"/>
                      <a:pt x="1572" y="1810"/>
                      <a:pt x="1238" y="1810"/>
                    </a:cubicBezTo>
                    <a:cubicBezTo>
                      <a:pt x="905" y="1810"/>
                      <a:pt x="691" y="1548"/>
                      <a:pt x="691" y="1239"/>
                    </a:cubicBezTo>
                    <a:cubicBezTo>
                      <a:pt x="691" y="929"/>
                      <a:pt x="953" y="691"/>
                      <a:pt x="1238" y="691"/>
                    </a:cubicBezTo>
                    <a:close/>
                    <a:moveTo>
                      <a:pt x="1238" y="0"/>
                    </a:moveTo>
                    <a:cubicBezTo>
                      <a:pt x="572" y="0"/>
                      <a:pt x="0" y="572"/>
                      <a:pt x="0" y="1239"/>
                    </a:cubicBezTo>
                    <a:cubicBezTo>
                      <a:pt x="0" y="1929"/>
                      <a:pt x="548" y="2501"/>
                      <a:pt x="1238" y="2501"/>
                    </a:cubicBezTo>
                    <a:cubicBezTo>
                      <a:pt x="1929" y="2501"/>
                      <a:pt x="2501" y="1929"/>
                      <a:pt x="2501" y="1239"/>
                    </a:cubicBezTo>
                    <a:cubicBezTo>
                      <a:pt x="2524" y="572"/>
                      <a:pt x="1953" y="0"/>
                      <a:pt x="1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2" name="Google Shape;4272;p57"/>
              <p:cNvSpPr/>
              <p:nvPr/>
            </p:nvSpPr>
            <p:spPr>
              <a:xfrm>
                <a:off x="4789881" y="2731339"/>
                <a:ext cx="73579" cy="73609"/>
              </a:xfrm>
              <a:custGeom>
                <a:rect b="b" l="l" r="r" t="t"/>
                <a:pathLst>
                  <a:path extrusionOk="0" h="2502" w="2501">
                    <a:moveTo>
                      <a:pt x="1239" y="667"/>
                    </a:moveTo>
                    <a:cubicBezTo>
                      <a:pt x="1548" y="667"/>
                      <a:pt x="1810" y="953"/>
                      <a:pt x="1810" y="1239"/>
                    </a:cubicBezTo>
                    <a:cubicBezTo>
                      <a:pt x="1810" y="1549"/>
                      <a:pt x="1572" y="1810"/>
                      <a:pt x="1239" y="1810"/>
                    </a:cubicBezTo>
                    <a:cubicBezTo>
                      <a:pt x="905" y="1810"/>
                      <a:pt x="667" y="1549"/>
                      <a:pt x="667" y="1239"/>
                    </a:cubicBezTo>
                    <a:cubicBezTo>
                      <a:pt x="667" y="906"/>
                      <a:pt x="953" y="667"/>
                      <a:pt x="1239" y="667"/>
                    </a:cubicBezTo>
                    <a:close/>
                    <a:moveTo>
                      <a:pt x="1239" y="1"/>
                    </a:moveTo>
                    <a:cubicBezTo>
                      <a:pt x="548" y="1"/>
                      <a:pt x="0" y="548"/>
                      <a:pt x="0" y="1239"/>
                    </a:cubicBezTo>
                    <a:cubicBezTo>
                      <a:pt x="0" y="1930"/>
                      <a:pt x="548" y="2501"/>
                      <a:pt x="1239" y="2501"/>
                    </a:cubicBezTo>
                    <a:cubicBezTo>
                      <a:pt x="1929" y="2501"/>
                      <a:pt x="2501" y="1930"/>
                      <a:pt x="2501" y="1239"/>
                    </a:cubicBezTo>
                    <a:cubicBezTo>
                      <a:pt x="2501" y="548"/>
                      <a:pt x="1953"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3" name="Google Shape;4273;p57"/>
              <p:cNvSpPr/>
              <p:nvPr/>
            </p:nvSpPr>
            <p:spPr>
              <a:xfrm>
                <a:off x="4720510" y="2670382"/>
                <a:ext cx="73609" cy="73609"/>
              </a:xfrm>
              <a:custGeom>
                <a:rect b="b" l="l" r="r" t="t"/>
                <a:pathLst>
                  <a:path extrusionOk="0" h="2502" w="2502">
                    <a:moveTo>
                      <a:pt x="1239" y="691"/>
                    </a:moveTo>
                    <a:cubicBezTo>
                      <a:pt x="1549" y="691"/>
                      <a:pt x="1811" y="953"/>
                      <a:pt x="1811" y="1263"/>
                    </a:cubicBezTo>
                    <a:cubicBezTo>
                      <a:pt x="1811" y="1596"/>
                      <a:pt x="1549" y="1834"/>
                      <a:pt x="1239" y="1834"/>
                    </a:cubicBezTo>
                    <a:cubicBezTo>
                      <a:pt x="929" y="1834"/>
                      <a:pt x="691" y="1549"/>
                      <a:pt x="691" y="1263"/>
                    </a:cubicBezTo>
                    <a:cubicBezTo>
                      <a:pt x="691" y="953"/>
                      <a:pt x="953" y="691"/>
                      <a:pt x="1239" y="691"/>
                    </a:cubicBezTo>
                    <a:close/>
                    <a:moveTo>
                      <a:pt x="1239" y="1"/>
                    </a:moveTo>
                    <a:cubicBezTo>
                      <a:pt x="572" y="1"/>
                      <a:pt x="1" y="572"/>
                      <a:pt x="1" y="1263"/>
                    </a:cubicBezTo>
                    <a:cubicBezTo>
                      <a:pt x="1" y="1954"/>
                      <a:pt x="572" y="2501"/>
                      <a:pt x="1239" y="2501"/>
                    </a:cubicBezTo>
                    <a:cubicBezTo>
                      <a:pt x="1930" y="2501"/>
                      <a:pt x="2501" y="1954"/>
                      <a:pt x="2501" y="1263"/>
                    </a:cubicBezTo>
                    <a:cubicBezTo>
                      <a:pt x="2501" y="572"/>
                      <a:pt x="1930"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4" name="Google Shape;4274;p57"/>
              <p:cNvSpPr/>
              <p:nvPr/>
            </p:nvSpPr>
            <p:spPr>
              <a:xfrm>
                <a:off x="4705800" y="2580711"/>
                <a:ext cx="73609" cy="73579"/>
              </a:xfrm>
              <a:custGeom>
                <a:rect b="b" l="l" r="r" t="t"/>
                <a:pathLst>
                  <a:path extrusionOk="0" h="2501" w="2502">
                    <a:moveTo>
                      <a:pt x="1215" y="667"/>
                    </a:moveTo>
                    <a:cubicBezTo>
                      <a:pt x="1549" y="667"/>
                      <a:pt x="1787" y="953"/>
                      <a:pt x="1787" y="1239"/>
                    </a:cubicBezTo>
                    <a:cubicBezTo>
                      <a:pt x="1787" y="1572"/>
                      <a:pt x="1501" y="1810"/>
                      <a:pt x="1215" y="1810"/>
                    </a:cubicBezTo>
                    <a:cubicBezTo>
                      <a:pt x="906" y="1810"/>
                      <a:pt x="644" y="1548"/>
                      <a:pt x="644" y="1239"/>
                    </a:cubicBezTo>
                    <a:cubicBezTo>
                      <a:pt x="644" y="905"/>
                      <a:pt x="906" y="667"/>
                      <a:pt x="1215" y="667"/>
                    </a:cubicBezTo>
                    <a:close/>
                    <a:moveTo>
                      <a:pt x="1239" y="0"/>
                    </a:moveTo>
                    <a:cubicBezTo>
                      <a:pt x="548" y="0"/>
                      <a:pt x="1" y="548"/>
                      <a:pt x="1" y="1239"/>
                    </a:cubicBezTo>
                    <a:cubicBezTo>
                      <a:pt x="1" y="1929"/>
                      <a:pt x="548" y="2501"/>
                      <a:pt x="1239" y="2501"/>
                    </a:cubicBezTo>
                    <a:cubicBezTo>
                      <a:pt x="1930" y="2501"/>
                      <a:pt x="2501" y="1929"/>
                      <a:pt x="2501" y="1239"/>
                    </a:cubicBezTo>
                    <a:cubicBezTo>
                      <a:pt x="2501" y="548"/>
                      <a:pt x="1930"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5" name="Google Shape;4275;p57"/>
              <p:cNvSpPr/>
              <p:nvPr/>
            </p:nvSpPr>
            <p:spPr>
              <a:xfrm>
                <a:off x="4752047" y="2501543"/>
                <a:ext cx="73579" cy="73579"/>
              </a:xfrm>
              <a:custGeom>
                <a:rect b="b" l="l" r="r" t="t"/>
                <a:pathLst>
                  <a:path extrusionOk="0" h="2501" w="2501">
                    <a:moveTo>
                      <a:pt x="1239" y="667"/>
                    </a:moveTo>
                    <a:cubicBezTo>
                      <a:pt x="1572" y="667"/>
                      <a:pt x="1810" y="929"/>
                      <a:pt x="1810" y="1215"/>
                    </a:cubicBezTo>
                    <a:cubicBezTo>
                      <a:pt x="1810" y="1525"/>
                      <a:pt x="1548" y="1787"/>
                      <a:pt x="1239" y="1787"/>
                    </a:cubicBezTo>
                    <a:cubicBezTo>
                      <a:pt x="929" y="1787"/>
                      <a:pt x="691" y="1525"/>
                      <a:pt x="691" y="1215"/>
                    </a:cubicBezTo>
                    <a:cubicBezTo>
                      <a:pt x="691" y="929"/>
                      <a:pt x="953" y="667"/>
                      <a:pt x="1239" y="667"/>
                    </a:cubicBezTo>
                    <a:close/>
                    <a:moveTo>
                      <a:pt x="1239" y="0"/>
                    </a:moveTo>
                    <a:cubicBezTo>
                      <a:pt x="572" y="0"/>
                      <a:pt x="0" y="572"/>
                      <a:pt x="0" y="1263"/>
                    </a:cubicBezTo>
                    <a:cubicBezTo>
                      <a:pt x="0" y="1929"/>
                      <a:pt x="572" y="2501"/>
                      <a:pt x="1239" y="2501"/>
                    </a:cubicBezTo>
                    <a:cubicBezTo>
                      <a:pt x="1929" y="2501"/>
                      <a:pt x="2501" y="1929"/>
                      <a:pt x="2501" y="1263"/>
                    </a:cubicBezTo>
                    <a:cubicBezTo>
                      <a:pt x="2501" y="572"/>
                      <a:pt x="1929"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6" name="Google Shape;4276;p57"/>
              <p:cNvSpPr/>
              <p:nvPr/>
            </p:nvSpPr>
            <p:spPr>
              <a:xfrm>
                <a:off x="4864136" y="2654289"/>
                <a:ext cx="61694" cy="19623"/>
              </a:xfrm>
              <a:custGeom>
                <a:rect b="b" l="l" r="r" t="t"/>
                <a:pathLst>
                  <a:path extrusionOk="0" h="667" w="2097">
                    <a:moveTo>
                      <a:pt x="1" y="0"/>
                    </a:moveTo>
                    <a:lnTo>
                      <a:pt x="1" y="667"/>
                    </a:lnTo>
                    <a:lnTo>
                      <a:pt x="2096" y="667"/>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7" name="Google Shape;4277;p57"/>
              <p:cNvSpPr/>
              <p:nvPr/>
            </p:nvSpPr>
            <p:spPr>
              <a:xfrm>
                <a:off x="4864136" y="2613631"/>
                <a:ext cx="61694" cy="20359"/>
              </a:xfrm>
              <a:custGeom>
                <a:rect b="b" l="l" r="r" t="t"/>
                <a:pathLst>
                  <a:path extrusionOk="0" h="692" w="2097">
                    <a:moveTo>
                      <a:pt x="1" y="1"/>
                    </a:moveTo>
                    <a:lnTo>
                      <a:pt x="1" y="691"/>
                    </a:lnTo>
                    <a:lnTo>
                      <a:pt x="2096" y="691"/>
                    </a:lnTo>
                    <a:lnTo>
                      <a:pt x="20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8" name="Google Shape;4278;p57"/>
              <p:cNvSpPr/>
              <p:nvPr/>
            </p:nvSpPr>
            <p:spPr>
              <a:xfrm>
                <a:off x="4822802" y="2654289"/>
                <a:ext cx="20359" cy="19623"/>
              </a:xfrm>
              <a:custGeom>
                <a:rect b="b" l="l" r="r" t="t"/>
                <a:pathLst>
                  <a:path extrusionOk="0" h="667"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9" name="Google Shape;4279;p57"/>
              <p:cNvSpPr/>
              <p:nvPr/>
            </p:nvSpPr>
            <p:spPr>
              <a:xfrm>
                <a:off x="4822802" y="261363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80" name="Google Shape;4280;p57"/>
            <p:cNvSpPr/>
            <p:nvPr/>
          </p:nvSpPr>
          <p:spPr>
            <a:xfrm>
              <a:off x="4837511" y="2470711"/>
              <a:ext cx="73609" cy="73609"/>
            </a:xfrm>
            <a:custGeom>
              <a:rect b="b" l="l" r="r" t="t"/>
              <a:pathLst>
                <a:path extrusionOk="0" h="2502" w="2502">
                  <a:moveTo>
                    <a:pt x="1263" y="691"/>
                  </a:moveTo>
                  <a:cubicBezTo>
                    <a:pt x="1596" y="691"/>
                    <a:pt x="1811" y="953"/>
                    <a:pt x="1811" y="1263"/>
                  </a:cubicBezTo>
                  <a:cubicBezTo>
                    <a:pt x="1811" y="1596"/>
                    <a:pt x="1549" y="1834"/>
                    <a:pt x="1263" y="1834"/>
                  </a:cubicBezTo>
                  <a:cubicBezTo>
                    <a:pt x="929" y="1834"/>
                    <a:pt x="691" y="1549"/>
                    <a:pt x="691" y="1263"/>
                  </a:cubicBezTo>
                  <a:cubicBezTo>
                    <a:pt x="691" y="929"/>
                    <a:pt x="953" y="691"/>
                    <a:pt x="1263" y="691"/>
                  </a:cubicBezTo>
                  <a:close/>
                  <a:moveTo>
                    <a:pt x="1263" y="1"/>
                  </a:moveTo>
                  <a:cubicBezTo>
                    <a:pt x="572" y="1"/>
                    <a:pt x="1" y="572"/>
                    <a:pt x="1" y="1263"/>
                  </a:cubicBezTo>
                  <a:cubicBezTo>
                    <a:pt x="1" y="1953"/>
                    <a:pt x="572" y="2501"/>
                    <a:pt x="1263" y="2501"/>
                  </a:cubicBezTo>
                  <a:cubicBezTo>
                    <a:pt x="1930" y="2501"/>
                    <a:pt x="2501" y="1953"/>
                    <a:pt x="2501" y="1263"/>
                  </a:cubicBezTo>
                  <a:cubicBezTo>
                    <a:pt x="2501" y="572"/>
                    <a:pt x="1954"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81" name="Google Shape;4281;p57"/>
          <p:cNvGrpSpPr/>
          <p:nvPr/>
        </p:nvGrpSpPr>
        <p:grpSpPr>
          <a:xfrm>
            <a:off x="4042504" y="2489628"/>
            <a:ext cx="346832" cy="319498"/>
            <a:chOff x="4118704" y="2489628"/>
            <a:chExt cx="346832" cy="319498"/>
          </a:xfrm>
        </p:grpSpPr>
        <p:sp>
          <p:nvSpPr>
            <p:cNvPr id="4282" name="Google Shape;4282;p57"/>
            <p:cNvSpPr/>
            <p:nvPr/>
          </p:nvSpPr>
          <p:spPr>
            <a:xfrm>
              <a:off x="4118704" y="2489628"/>
              <a:ext cx="346126" cy="97174"/>
            </a:xfrm>
            <a:custGeom>
              <a:rect b="b" l="l" r="r" t="t"/>
              <a:pathLst>
                <a:path extrusionOk="0" h="3303" w="11765">
                  <a:moveTo>
                    <a:pt x="10431" y="1120"/>
                  </a:moveTo>
                  <a:cubicBezTo>
                    <a:pt x="10788" y="1120"/>
                    <a:pt x="11050" y="1453"/>
                    <a:pt x="10955" y="1811"/>
                  </a:cubicBezTo>
                  <a:cubicBezTo>
                    <a:pt x="10931" y="2025"/>
                    <a:pt x="10669" y="2215"/>
                    <a:pt x="10431" y="2215"/>
                  </a:cubicBezTo>
                  <a:lnTo>
                    <a:pt x="9883" y="2215"/>
                  </a:lnTo>
                  <a:lnTo>
                    <a:pt x="9883" y="1120"/>
                  </a:lnTo>
                  <a:close/>
                  <a:moveTo>
                    <a:pt x="9240" y="1144"/>
                  </a:moveTo>
                  <a:lnTo>
                    <a:pt x="9240" y="2263"/>
                  </a:lnTo>
                  <a:lnTo>
                    <a:pt x="3310" y="2263"/>
                  </a:lnTo>
                  <a:lnTo>
                    <a:pt x="3310" y="2215"/>
                  </a:lnTo>
                  <a:cubicBezTo>
                    <a:pt x="3358" y="2049"/>
                    <a:pt x="3406" y="1858"/>
                    <a:pt x="3406" y="1691"/>
                  </a:cubicBezTo>
                  <a:cubicBezTo>
                    <a:pt x="3406" y="1501"/>
                    <a:pt x="3358" y="1310"/>
                    <a:pt x="3310" y="1144"/>
                  </a:cubicBezTo>
                  <a:close/>
                  <a:moveTo>
                    <a:pt x="1786" y="667"/>
                  </a:moveTo>
                  <a:cubicBezTo>
                    <a:pt x="2334" y="667"/>
                    <a:pt x="2763" y="1120"/>
                    <a:pt x="2763" y="1668"/>
                  </a:cubicBezTo>
                  <a:cubicBezTo>
                    <a:pt x="2763" y="2192"/>
                    <a:pt x="2334" y="2644"/>
                    <a:pt x="1786" y="2644"/>
                  </a:cubicBezTo>
                  <a:cubicBezTo>
                    <a:pt x="1262" y="2644"/>
                    <a:pt x="810" y="2192"/>
                    <a:pt x="810" y="1668"/>
                  </a:cubicBezTo>
                  <a:cubicBezTo>
                    <a:pt x="810" y="1120"/>
                    <a:pt x="1262" y="667"/>
                    <a:pt x="1786" y="667"/>
                  </a:cubicBezTo>
                  <a:close/>
                  <a:moveTo>
                    <a:pt x="1739" y="1"/>
                  </a:moveTo>
                  <a:cubicBezTo>
                    <a:pt x="786" y="1"/>
                    <a:pt x="0" y="834"/>
                    <a:pt x="48" y="1811"/>
                  </a:cubicBezTo>
                  <a:cubicBezTo>
                    <a:pt x="191" y="2573"/>
                    <a:pt x="786" y="3216"/>
                    <a:pt x="1572" y="3287"/>
                  </a:cubicBezTo>
                  <a:cubicBezTo>
                    <a:pt x="1647" y="3297"/>
                    <a:pt x="1721" y="3302"/>
                    <a:pt x="1793" y="3302"/>
                  </a:cubicBezTo>
                  <a:cubicBezTo>
                    <a:pt x="2228" y="3302"/>
                    <a:pt x="2616" y="3127"/>
                    <a:pt x="2882" y="2882"/>
                  </a:cubicBezTo>
                  <a:lnTo>
                    <a:pt x="10431" y="2882"/>
                  </a:lnTo>
                  <a:cubicBezTo>
                    <a:pt x="11026" y="2882"/>
                    <a:pt x="11550" y="2430"/>
                    <a:pt x="11645" y="1834"/>
                  </a:cubicBezTo>
                  <a:cubicBezTo>
                    <a:pt x="11764" y="1096"/>
                    <a:pt x="11169" y="429"/>
                    <a:pt x="10431" y="429"/>
                  </a:cubicBezTo>
                  <a:lnTo>
                    <a:pt x="2858" y="429"/>
                  </a:lnTo>
                  <a:cubicBezTo>
                    <a:pt x="2572" y="167"/>
                    <a:pt x="2167" y="1"/>
                    <a:pt x="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3" name="Google Shape;4283;p57"/>
            <p:cNvSpPr/>
            <p:nvPr/>
          </p:nvSpPr>
          <p:spPr>
            <a:xfrm>
              <a:off x="4119380" y="2601275"/>
              <a:ext cx="346156" cy="97174"/>
            </a:xfrm>
            <a:custGeom>
              <a:rect b="b" l="l" r="r" t="t"/>
              <a:pathLst>
                <a:path extrusionOk="0" h="3303" w="11766">
                  <a:moveTo>
                    <a:pt x="8455" y="1040"/>
                  </a:moveTo>
                  <a:lnTo>
                    <a:pt x="8455" y="1088"/>
                  </a:lnTo>
                  <a:cubicBezTo>
                    <a:pt x="8407" y="1254"/>
                    <a:pt x="8384" y="1445"/>
                    <a:pt x="8384" y="1611"/>
                  </a:cubicBezTo>
                  <a:cubicBezTo>
                    <a:pt x="8384" y="1778"/>
                    <a:pt x="8407" y="1993"/>
                    <a:pt x="8455" y="2135"/>
                  </a:cubicBezTo>
                  <a:lnTo>
                    <a:pt x="2549" y="2135"/>
                  </a:lnTo>
                  <a:lnTo>
                    <a:pt x="2549" y="1040"/>
                  </a:lnTo>
                  <a:close/>
                  <a:moveTo>
                    <a:pt x="1882" y="1088"/>
                  </a:moveTo>
                  <a:lnTo>
                    <a:pt x="1882" y="2183"/>
                  </a:lnTo>
                  <a:lnTo>
                    <a:pt x="1358" y="2183"/>
                  </a:lnTo>
                  <a:cubicBezTo>
                    <a:pt x="1001" y="2183"/>
                    <a:pt x="715" y="1850"/>
                    <a:pt x="811" y="1492"/>
                  </a:cubicBezTo>
                  <a:cubicBezTo>
                    <a:pt x="834" y="1278"/>
                    <a:pt x="1120" y="1088"/>
                    <a:pt x="1358" y="1088"/>
                  </a:cubicBezTo>
                  <a:close/>
                  <a:moveTo>
                    <a:pt x="9955" y="635"/>
                  </a:moveTo>
                  <a:cubicBezTo>
                    <a:pt x="10479" y="635"/>
                    <a:pt x="10932" y="1088"/>
                    <a:pt x="10932" y="1611"/>
                  </a:cubicBezTo>
                  <a:cubicBezTo>
                    <a:pt x="10932" y="2159"/>
                    <a:pt x="10479" y="2588"/>
                    <a:pt x="9955" y="2588"/>
                  </a:cubicBezTo>
                  <a:cubicBezTo>
                    <a:pt x="9408" y="2588"/>
                    <a:pt x="8979" y="2159"/>
                    <a:pt x="8979" y="1611"/>
                  </a:cubicBezTo>
                  <a:cubicBezTo>
                    <a:pt x="8979" y="1088"/>
                    <a:pt x="9408" y="635"/>
                    <a:pt x="9955" y="635"/>
                  </a:cubicBezTo>
                  <a:close/>
                  <a:moveTo>
                    <a:pt x="9981" y="1"/>
                  </a:moveTo>
                  <a:cubicBezTo>
                    <a:pt x="9560" y="1"/>
                    <a:pt x="9169" y="176"/>
                    <a:pt x="8884" y="421"/>
                  </a:cubicBezTo>
                  <a:lnTo>
                    <a:pt x="1358" y="421"/>
                  </a:lnTo>
                  <a:cubicBezTo>
                    <a:pt x="763" y="421"/>
                    <a:pt x="215" y="873"/>
                    <a:pt x="120" y="1469"/>
                  </a:cubicBezTo>
                  <a:cubicBezTo>
                    <a:pt x="1" y="2207"/>
                    <a:pt x="596" y="2874"/>
                    <a:pt x="1358" y="2874"/>
                  </a:cubicBezTo>
                  <a:lnTo>
                    <a:pt x="8907" y="2874"/>
                  </a:lnTo>
                  <a:cubicBezTo>
                    <a:pt x="9217" y="3136"/>
                    <a:pt x="9598" y="3302"/>
                    <a:pt x="10051" y="3302"/>
                  </a:cubicBezTo>
                  <a:cubicBezTo>
                    <a:pt x="11003" y="3302"/>
                    <a:pt x="11765" y="2469"/>
                    <a:pt x="11718" y="1492"/>
                  </a:cubicBezTo>
                  <a:cubicBezTo>
                    <a:pt x="11551" y="730"/>
                    <a:pt x="10956" y="87"/>
                    <a:pt x="10193" y="16"/>
                  </a:cubicBezTo>
                  <a:cubicBezTo>
                    <a:pt x="10122" y="6"/>
                    <a:pt x="10051" y="1"/>
                    <a:pt x="9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4" name="Google Shape;4284;p57"/>
            <p:cNvSpPr/>
            <p:nvPr/>
          </p:nvSpPr>
          <p:spPr>
            <a:xfrm>
              <a:off x="4119380" y="2711481"/>
              <a:ext cx="346156" cy="97645"/>
            </a:xfrm>
            <a:custGeom>
              <a:rect b="b" l="l" r="r" t="t"/>
              <a:pathLst>
                <a:path extrusionOk="0" h="3319" w="11766">
                  <a:moveTo>
                    <a:pt x="9169" y="1104"/>
                  </a:moveTo>
                  <a:lnTo>
                    <a:pt x="9169" y="2176"/>
                  </a:lnTo>
                  <a:lnTo>
                    <a:pt x="3263" y="2176"/>
                  </a:lnTo>
                  <a:cubicBezTo>
                    <a:pt x="3311" y="2009"/>
                    <a:pt x="3335" y="1819"/>
                    <a:pt x="3335" y="1652"/>
                  </a:cubicBezTo>
                  <a:cubicBezTo>
                    <a:pt x="3335" y="1461"/>
                    <a:pt x="3311" y="1271"/>
                    <a:pt x="3263" y="1104"/>
                  </a:cubicBezTo>
                  <a:close/>
                  <a:moveTo>
                    <a:pt x="10408" y="1080"/>
                  </a:moveTo>
                  <a:cubicBezTo>
                    <a:pt x="10765" y="1080"/>
                    <a:pt x="11027" y="1414"/>
                    <a:pt x="10932" y="1771"/>
                  </a:cubicBezTo>
                  <a:cubicBezTo>
                    <a:pt x="10908" y="2009"/>
                    <a:pt x="10646" y="2176"/>
                    <a:pt x="10408" y="2176"/>
                  </a:cubicBezTo>
                  <a:lnTo>
                    <a:pt x="9860" y="2176"/>
                  </a:lnTo>
                  <a:lnTo>
                    <a:pt x="9860" y="1080"/>
                  </a:lnTo>
                  <a:close/>
                  <a:moveTo>
                    <a:pt x="1763" y="676"/>
                  </a:moveTo>
                  <a:cubicBezTo>
                    <a:pt x="2311" y="676"/>
                    <a:pt x="2740" y="1104"/>
                    <a:pt x="2740" y="1652"/>
                  </a:cubicBezTo>
                  <a:cubicBezTo>
                    <a:pt x="2740" y="2176"/>
                    <a:pt x="2311" y="2628"/>
                    <a:pt x="1763" y="2628"/>
                  </a:cubicBezTo>
                  <a:cubicBezTo>
                    <a:pt x="1239" y="2628"/>
                    <a:pt x="787" y="2176"/>
                    <a:pt x="787" y="1652"/>
                  </a:cubicBezTo>
                  <a:cubicBezTo>
                    <a:pt x="787" y="1104"/>
                    <a:pt x="1239" y="676"/>
                    <a:pt x="1763" y="676"/>
                  </a:cubicBezTo>
                  <a:close/>
                  <a:moveTo>
                    <a:pt x="1725" y="1"/>
                  </a:moveTo>
                  <a:cubicBezTo>
                    <a:pt x="1667" y="1"/>
                    <a:pt x="1608" y="3"/>
                    <a:pt x="1549" y="9"/>
                  </a:cubicBezTo>
                  <a:cubicBezTo>
                    <a:pt x="787" y="104"/>
                    <a:pt x="168" y="723"/>
                    <a:pt x="96" y="1509"/>
                  </a:cubicBezTo>
                  <a:cubicBezTo>
                    <a:pt x="1" y="2485"/>
                    <a:pt x="787" y="3319"/>
                    <a:pt x="1763" y="3319"/>
                  </a:cubicBezTo>
                  <a:cubicBezTo>
                    <a:pt x="2192" y="3319"/>
                    <a:pt x="2597" y="3128"/>
                    <a:pt x="2906" y="2867"/>
                  </a:cubicBezTo>
                  <a:lnTo>
                    <a:pt x="10455" y="2867"/>
                  </a:lnTo>
                  <a:cubicBezTo>
                    <a:pt x="11194" y="2867"/>
                    <a:pt x="11765" y="2224"/>
                    <a:pt x="11670" y="1461"/>
                  </a:cubicBezTo>
                  <a:cubicBezTo>
                    <a:pt x="11527" y="866"/>
                    <a:pt x="11027" y="437"/>
                    <a:pt x="10408" y="437"/>
                  </a:cubicBezTo>
                  <a:lnTo>
                    <a:pt x="2859" y="437"/>
                  </a:lnTo>
                  <a:cubicBezTo>
                    <a:pt x="2584" y="163"/>
                    <a:pt x="2178" y="1"/>
                    <a:pt x="17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85" name="Google Shape;4285;p57"/>
          <p:cNvGrpSpPr/>
          <p:nvPr/>
        </p:nvGrpSpPr>
        <p:grpSpPr>
          <a:xfrm>
            <a:off x="3281266" y="2480537"/>
            <a:ext cx="339124" cy="292876"/>
            <a:chOff x="3509866" y="2480537"/>
            <a:chExt cx="339124" cy="292876"/>
          </a:xfrm>
        </p:grpSpPr>
        <p:sp>
          <p:nvSpPr>
            <p:cNvPr id="4286" name="Google Shape;4286;p57"/>
            <p:cNvSpPr/>
            <p:nvPr/>
          </p:nvSpPr>
          <p:spPr>
            <a:xfrm>
              <a:off x="3669585" y="2636755"/>
              <a:ext cx="60311" cy="19653"/>
            </a:xfrm>
            <a:custGeom>
              <a:rect b="b" l="l" r="r" t="t"/>
              <a:pathLst>
                <a:path extrusionOk="0" h="668" w="2050">
                  <a:moveTo>
                    <a:pt x="1" y="1"/>
                  </a:moveTo>
                  <a:lnTo>
                    <a:pt x="1" y="667"/>
                  </a:lnTo>
                  <a:lnTo>
                    <a:pt x="2049" y="667"/>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7" name="Google Shape;4287;p57"/>
            <p:cNvSpPr/>
            <p:nvPr/>
          </p:nvSpPr>
          <p:spPr>
            <a:xfrm>
              <a:off x="3669585" y="2598215"/>
              <a:ext cx="60311" cy="19653"/>
            </a:xfrm>
            <a:custGeom>
              <a:rect b="b" l="l" r="r" t="t"/>
              <a:pathLst>
                <a:path extrusionOk="0" h="668" w="2050">
                  <a:moveTo>
                    <a:pt x="1" y="1"/>
                  </a:moveTo>
                  <a:lnTo>
                    <a:pt x="1" y="668"/>
                  </a:lnTo>
                  <a:lnTo>
                    <a:pt x="2049" y="668"/>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8" name="Google Shape;4288;p57"/>
            <p:cNvSpPr/>
            <p:nvPr/>
          </p:nvSpPr>
          <p:spPr>
            <a:xfrm>
              <a:off x="3628957" y="2636755"/>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9" name="Google Shape;4289;p57"/>
            <p:cNvSpPr/>
            <p:nvPr/>
          </p:nvSpPr>
          <p:spPr>
            <a:xfrm>
              <a:off x="3628957" y="2598215"/>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0" name="Google Shape;4290;p57"/>
            <p:cNvSpPr/>
            <p:nvPr/>
          </p:nvSpPr>
          <p:spPr>
            <a:xfrm>
              <a:off x="3509866" y="2480537"/>
              <a:ext cx="339124" cy="292876"/>
            </a:xfrm>
            <a:custGeom>
              <a:rect b="b" l="l" r="r" t="t"/>
              <a:pathLst>
                <a:path extrusionOk="0" h="9955" w="11527">
                  <a:moveTo>
                    <a:pt x="7907" y="667"/>
                  </a:moveTo>
                  <a:lnTo>
                    <a:pt x="7216" y="1858"/>
                  </a:lnTo>
                  <a:lnTo>
                    <a:pt x="4358" y="1858"/>
                  </a:lnTo>
                  <a:lnTo>
                    <a:pt x="3668" y="667"/>
                  </a:lnTo>
                  <a:close/>
                  <a:moveTo>
                    <a:pt x="3072" y="1024"/>
                  </a:moveTo>
                  <a:lnTo>
                    <a:pt x="3787" y="2167"/>
                  </a:lnTo>
                  <a:lnTo>
                    <a:pt x="2358" y="4644"/>
                  </a:lnTo>
                  <a:lnTo>
                    <a:pt x="1000" y="4644"/>
                  </a:lnTo>
                  <a:lnTo>
                    <a:pt x="3072" y="1024"/>
                  </a:lnTo>
                  <a:close/>
                  <a:moveTo>
                    <a:pt x="8431" y="1024"/>
                  </a:moveTo>
                  <a:lnTo>
                    <a:pt x="10526" y="4644"/>
                  </a:lnTo>
                  <a:lnTo>
                    <a:pt x="9169" y="4644"/>
                  </a:lnTo>
                  <a:lnTo>
                    <a:pt x="7740" y="2215"/>
                  </a:lnTo>
                  <a:lnTo>
                    <a:pt x="8431" y="1024"/>
                  </a:lnTo>
                  <a:close/>
                  <a:moveTo>
                    <a:pt x="7192" y="2524"/>
                  </a:moveTo>
                  <a:lnTo>
                    <a:pt x="8573" y="4977"/>
                  </a:lnTo>
                  <a:lnTo>
                    <a:pt x="7192" y="7406"/>
                  </a:lnTo>
                  <a:lnTo>
                    <a:pt x="4358" y="7406"/>
                  </a:lnTo>
                  <a:lnTo>
                    <a:pt x="2953" y="4977"/>
                  </a:lnTo>
                  <a:lnTo>
                    <a:pt x="4358" y="2524"/>
                  </a:lnTo>
                  <a:close/>
                  <a:moveTo>
                    <a:pt x="2358" y="5311"/>
                  </a:moveTo>
                  <a:lnTo>
                    <a:pt x="3787" y="7740"/>
                  </a:lnTo>
                  <a:lnTo>
                    <a:pt x="3096" y="8930"/>
                  </a:lnTo>
                  <a:lnTo>
                    <a:pt x="1024" y="5311"/>
                  </a:lnTo>
                  <a:close/>
                  <a:moveTo>
                    <a:pt x="10574" y="5334"/>
                  </a:moveTo>
                  <a:lnTo>
                    <a:pt x="8502" y="8954"/>
                  </a:lnTo>
                  <a:lnTo>
                    <a:pt x="7788" y="7764"/>
                  </a:lnTo>
                  <a:lnTo>
                    <a:pt x="9216" y="5334"/>
                  </a:lnTo>
                  <a:close/>
                  <a:moveTo>
                    <a:pt x="7216" y="8097"/>
                  </a:moveTo>
                  <a:lnTo>
                    <a:pt x="7907" y="9288"/>
                  </a:lnTo>
                  <a:lnTo>
                    <a:pt x="3668" y="9288"/>
                  </a:lnTo>
                  <a:lnTo>
                    <a:pt x="4358" y="8097"/>
                  </a:lnTo>
                  <a:close/>
                  <a:moveTo>
                    <a:pt x="2906" y="0"/>
                  </a:moveTo>
                  <a:lnTo>
                    <a:pt x="0" y="4977"/>
                  </a:lnTo>
                  <a:lnTo>
                    <a:pt x="2906" y="9954"/>
                  </a:lnTo>
                  <a:lnTo>
                    <a:pt x="8645" y="9954"/>
                  </a:lnTo>
                  <a:lnTo>
                    <a:pt x="11526" y="4977"/>
                  </a:lnTo>
                  <a:lnTo>
                    <a:pt x="8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91" name="Google Shape;4291;p57"/>
          <p:cNvGrpSpPr/>
          <p:nvPr/>
        </p:nvGrpSpPr>
        <p:grpSpPr>
          <a:xfrm>
            <a:off x="2583781" y="2545672"/>
            <a:ext cx="338418" cy="194113"/>
            <a:chOff x="2964781" y="2545672"/>
            <a:chExt cx="338418" cy="194113"/>
          </a:xfrm>
        </p:grpSpPr>
        <p:sp>
          <p:nvSpPr>
            <p:cNvPr id="4292" name="Google Shape;4292;p57"/>
            <p:cNvSpPr/>
            <p:nvPr/>
          </p:nvSpPr>
          <p:spPr>
            <a:xfrm>
              <a:off x="2964781" y="2545672"/>
              <a:ext cx="338418" cy="194113"/>
            </a:xfrm>
            <a:custGeom>
              <a:rect b="b" l="l" r="r" t="t"/>
              <a:pathLst>
                <a:path extrusionOk="0" h="6598" w="11503">
                  <a:moveTo>
                    <a:pt x="2858" y="668"/>
                  </a:moveTo>
                  <a:lnTo>
                    <a:pt x="2858" y="2930"/>
                  </a:lnTo>
                  <a:lnTo>
                    <a:pt x="1144" y="2930"/>
                  </a:lnTo>
                  <a:lnTo>
                    <a:pt x="1787" y="1549"/>
                  </a:lnTo>
                  <a:cubicBezTo>
                    <a:pt x="1977" y="1096"/>
                    <a:pt x="2382" y="763"/>
                    <a:pt x="2858" y="668"/>
                  </a:cubicBezTo>
                  <a:close/>
                  <a:moveTo>
                    <a:pt x="3525" y="668"/>
                  </a:moveTo>
                  <a:cubicBezTo>
                    <a:pt x="4001" y="763"/>
                    <a:pt x="4382" y="1096"/>
                    <a:pt x="4597" y="1549"/>
                  </a:cubicBezTo>
                  <a:lnTo>
                    <a:pt x="5240" y="2930"/>
                  </a:lnTo>
                  <a:lnTo>
                    <a:pt x="3525" y="2930"/>
                  </a:lnTo>
                  <a:lnTo>
                    <a:pt x="3525" y="668"/>
                  </a:lnTo>
                  <a:close/>
                  <a:moveTo>
                    <a:pt x="7955" y="3597"/>
                  </a:moveTo>
                  <a:lnTo>
                    <a:pt x="7955" y="5859"/>
                  </a:lnTo>
                  <a:cubicBezTo>
                    <a:pt x="7502" y="5764"/>
                    <a:pt x="7097" y="5430"/>
                    <a:pt x="6907" y="5002"/>
                  </a:cubicBezTo>
                  <a:lnTo>
                    <a:pt x="6264" y="3597"/>
                  </a:lnTo>
                  <a:close/>
                  <a:moveTo>
                    <a:pt x="10312" y="3597"/>
                  </a:moveTo>
                  <a:lnTo>
                    <a:pt x="9693" y="5002"/>
                  </a:lnTo>
                  <a:cubicBezTo>
                    <a:pt x="9479" y="5430"/>
                    <a:pt x="9098" y="5764"/>
                    <a:pt x="8621" y="5859"/>
                  </a:cubicBezTo>
                  <a:lnTo>
                    <a:pt x="8621" y="3597"/>
                  </a:lnTo>
                  <a:close/>
                  <a:moveTo>
                    <a:pt x="3216" y="1"/>
                  </a:moveTo>
                  <a:cubicBezTo>
                    <a:pt x="2334" y="1"/>
                    <a:pt x="1572" y="501"/>
                    <a:pt x="1215" y="1263"/>
                  </a:cubicBezTo>
                  <a:lnTo>
                    <a:pt x="477" y="2930"/>
                  </a:lnTo>
                  <a:lnTo>
                    <a:pt x="1" y="2930"/>
                  </a:lnTo>
                  <a:lnTo>
                    <a:pt x="1" y="3621"/>
                  </a:lnTo>
                  <a:lnTo>
                    <a:pt x="5549" y="3621"/>
                  </a:lnTo>
                  <a:lnTo>
                    <a:pt x="6311" y="5288"/>
                  </a:lnTo>
                  <a:cubicBezTo>
                    <a:pt x="6669" y="6097"/>
                    <a:pt x="7431" y="6597"/>
                    <a:pt x="8336" y="6597"/>
                  </a:cubicBezTo>
                  <a:cubicBezTo>
                    <a:pt x="9217" y="6597"/>
                    <a:pt x="9955" y="6097"/>
                    <a:pt x="10360" y="5288"/>
                  </a:cubicBezTo>
                  <a:lnTo>
                    <a:pt x="11098" y="3621"/>
                  </a:lnTo>
                  <a:lnTo>
                    <a:pt x="11503" y="3621"/>
                  </a:lnTo>
                  <a:lnTo>
                    <a:pt x="11503" y="2930"/>
                  </a:lnTo>
                  <a:lnTo>
                    <a:pt x="5954" y="2930"/>
                  </a:lnTo>
                  <a:lnTo>
                    <a:pt x="5192" y="1263"/>
                  </a:lnTo>
                  <a:cubicBezTo>
                    <a:pt x="4835" y="477"/>
                    <a:pt x="4073" y="1"/>
                    <a:pt x="3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93" name="Google Shape;4293;p57"/>
            <p:cNvGrpSpPr/>
            <p:nvPr/>
          </p:nvGrpSpPr>
          <p:grpSpPr>
            <a:xfrm>
              <a:off x="3048156" y="2565295"/>
              <a:ext cx="170281" cy="154159"/>
              <a:chOff x="3048156" y="2565295"/>
              <a:chExt cx="170281" cy="154159"/>
            </a:xfrm>
          </p:grpSpPr>
          <p:sp>
            <p:nvSpPr>
              <p:cNvPr id="4294" name="Google Shape;4294;p57"/>
              <p:cNvSpPr/>
              <p:nvPr/>
            </p:nvSpPr>
            <p:spPr>
              <a:xfrm>
                <a:off x="3048156" y="2665498"/>
                <a:ext cx="20359" cy="20329"/>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5" name="Google Shape;4295;p57"/>
              <p:cNvSpPr/>
              <p:nvPr/>
            </p:nvSpPr>
            <p:spPr>
              <a:xfrm>
                <a:off x="3048156" y="2699801"/>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6" name="Google Shape;4296;p57"/>
              <p:cNvSpPr/>
              <p:nvPr/>
            </p:nvSpPr>
            <p:spPr>
              <a:xfrm>
                <a:off x="3198078" y="2565295"/>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7" name="Google Shape;4297;p57"/>
              <p:cNvSpPr/>
              <p:nvPr/>
            </p:nvSpPr>
            <p:spPr>
              <a:xfrm>
                <a:off x="3198078" y="259892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grpSp>
        <p:nvGrpSpPr>
          <p:cNvPr id="4298" name="Google Shape;4298;p57"/>
          <p:cNvGrpSpPr/>
          <p:nvPr/>
        </p:nvGrpSpPr>
        <p:grpSpPr>
          <a:xfrm>
            <a:off x="1834458" y="2446205"/>
            <a:ext cx="338448" cy="338418"/>
            <a:chOff x="2367858" y="2446205"/>
            <a:chExt cx="338448" cy="338418"/>
          </a:xfrm>
        </p:grpSpPr>
        <p:sp>
          <p:nvSpPr>
            <p:cNvPr id="4299" name="Google Shape;4299;p57"/>
            <p:cNvSpPr/>
            <p:nvPr/>
          </p:nvSpPr>
          <p:spPr>
            <a:xfrm>
              <a:off x="2367858" y="2446205"/>
              <a:ext cx="338448" cy="338418"/>
            </a:xfrm>
            <a:custGeom>
              <a:rect b="b" l="l" r="r" t="t"/>
              <a:pathLst>
                <a:path extrusionOk="0" h="11503" w="11504">
                  <a:moveTo>
                    <a:pt x="2144" y="691"/>
                  </a:moveTo>
                  <a:cubicBezTo>
                    <a:pt x="2454" y="691"/>
                    <a:pt x="2692" y="929"/>
                    <a:pt x="2692" y="1215"/>
                  </a:cubicBezTo>
                  <a:cubicBezTo>
                    <a:pt x="2692" y="1524"/>
                    <a:pt x="2454" y="1762"/>
                    <a:pt x="2144" y="1762"/>
                  </a:cubicBezTo>
                  <a:cubicBezTo>
                    <a:pt x="1858" y="1762"/>
                    <a:pt x="1620" y="1524"/>
                    <a:pt x="1620" y="1215"/>
                  </a:cubicBezTo>
                  <a:cubicBezTo>
                    <a:pt x="1620" y="929"/>
                    <a:pt x="1858" y="691"/>
                    <a:pt x="2144" y="691"/>
                  </a:cubicBezTo>
                  <a:close/>
                  <a:moveTo>
                    <a:pt x="5764" y="691"/>
                  </a:moveTo>
                  <a:cubicBezTo>
                    <a:pt x="6050" y="691"/>
                    <a:pt x="6288" y="929"/>
                    <a:pt x="6288" y="1215"/>
                  </a:cubicBezTo>
                  <a:cubicBezTo>
                    <a:pt x="6288" y="1524"/>
                    <a:pt x="6050" y="1762"/>
                    <a:pt x="5764" y="1762"/>
                  </a:cubicBezTo>
                  <a:cubicBezTo>
                    <a:pt x="5454" y="1762"/>
                    <a:pt x="5216" y="1524"/>
                    <a:pt x="5216" y="1215"/>
                  </a:cubicBezTo>
                  <a:cubicBezTo>
                    <a:pt x="5216" y="929"/>
                    <a:pt x="5454" y="691"/>
                    <a:pt x="5764" y="691"/>
                  </a:cubicBezTo>
                  <a:close/>
                  <a:moveTo>
                    <a:pt x="9360" y="691"/>
                  </a:moveTo>
                  <a:cubicBezTo>
                    <a:pt x="9646" y="691"/>
                    <a:pt x="9884" y="929"/>
                    <a:pt x="9884" y="1215"/>
                  </a:cubicBezTo>
                  <a:cubicBezTo>
                    <a:pt x="9884" y="1524"/>
                    <a:pt x="9646" y="1762"/>
                    <a:pt x="9360" y="1762"/>
                  </a:cubicBezTo>
                  <a:cubicBezTo>
                    <a:pt x="9050" y="1762"/>
                    <a:pt x="8812" y="1524"/>
                    <a:pt x="8812" y="1215"/>
                  </a:cubicBezTo>
                  <a:cubicBezTo>
                    <a:pt x="8812" y="929"/>
                    <a:pt x="9050" y="691"/>
                    <a:pt x="9360" y="691"/>
                  </a:cubicBezTo>
                  <a:close/>
                  <a:moveTo>
                    <a:pt x="3644" y="1977"/>
                  </a:moveTo>
                  <a:lnTo>
                    <a:pt x="3644" y="10836"/>
                  </a:lnTo>
                  <a:lnTo>
                    <a:pt x="667" y="10836"/>
                  </a:lnTo>
                  <a:lnTo>
                    <a:pt x="667" y="1977"/>
                  </a:lnTo>
                  <a:lnTo>
                    <a:pt x="1168" y="1977"/>
                  </a:lnTo>
                  <a:cubicBezTo>
                    <a:pt x="1382" y="2263"/>
                    <a:pt x="1739" y="2453"/>
                    <a:pt x="2144" y="2453"/>
                  </a:cubicBezTo>
                  <a:cubicBezTo>
                    <a:pt x="2549" y="2453"/>
                    <a:pt x="2906" y="2263"/>
                    <a:pt x="3144" y="1977"/>
                  </a:cubicBezTo>
                  <a:close/>
                  <a:moveTo>
                    <a:pt x="7264" y="1977"/>
                  </a:moveTo>
                  <a:lnTo>
                    <a:pt x="7264" y="10836"/>
                  </a:lnTo>
                  <a:lnTo>
                    <a:pt x="4287" y="10836"/>
                  </a:lnTo>
                  <a:lnTo>
                    <a:pt x="4287" y="1977"/>
                  </a:lnTo>
                  <a:lnTo>
                    <a:pt x="4811" y="1977"/>
                  </a:lnTo>
                  <a:cubicBezTo>
                    <a:pt x="5002" y="2263"/>
                    <a:pt x="5359" y="2453"/>
                    <a:pt x="5788" y="2453"/>
                  </a:cubicBezTo>
                  <a:cubicBezTo>
                    <a:pt x="6192" y="2453"/>
                    <a:pt x="6526" y="2263"/>
                    <a:pt x="6764" y="1977"/>
                  </a:cubicBezTo>
                  <a:close/>
                  <a:moveTo>
                    <a:pt x="10884" y="1977"/>
                  </a:moveTo>
                  <a:lnTo>
                    <a:pt x="10884" y="10836"/>
                  </a:lnTo>
                  <a:lnTo>
                    <a:pt x="7907" y="10836"/>
                  </a:lnTo>
                  <a:lnTo>
                    <a:pt x="7907" y="1977"/>
                  </a:lnTo>
                  <a:lnTo>
                    <a:pt x="8407" y="1977"/>
                  </a:lnTo>
                  <a:cubicBezTo>
                    <a:pt x="8622" y="2263"/>
                    <a:pt x="8979" y="2453"/>
                    <a:pt x="9384" y="2453"/>
                  </a:cubicBezTo>
                  <a:cubicBezTo>
                    <a:pt x="9788" y="2453"/>
                    <a:pt x="10122" y="2263"/>
                    <a:pt x="10360" y="1977"/>
                  </a:cubicBezTo>
                  <a:close/>
                  <a:moveTo>
                    <a:pt x="2144" y="0"/>
                  </a:moveTo>
                  <a:cubicBezTo>
                    <a:pt x="1477" y="0"/>
                    <a:pt x="929" y="548"/>
                    <a:pt x="929" y="1215"/>
                  </a:cubicBezTo>
                  <a:lnTo>
                    <a:pt x="929" y="1286"/>
                  </a:lnTo>
                  <a:lnTo>
                    <a:pt x="1" y="1286"/>
                  </a:lnTo>
                  <a:lnTo>
                    <a:pt x="1" y="11502"/>
                  </a:lnTo>
                  <a:lnTo>
                    <a:pt x="11503" y="11502"/>
                  </a:lnTo>
                  <a:lnTo>
                    <a:pt x="11503" y="1286"/>
                  </a:lnTo>
                  <a:lnTo>
                    <a:pt x="10574" y="1286"/>
                  </a:lnTo>
                  <a:lnTo>
                    <a:pt x="10574" y="1215"/>
                  </a:lnTo>
                  <a:cubicBezTo>
                    <a:pt x="10574" y="548"/>
                    <a:pt x="10027" y="0"/>
                    <a:pt x="9360" y="0"/>
                  </a:cubicBezTo>
                  <a:cubicBezTo>
                    <a:pt x="8669" y="0"/>
                    <a:pt x="8121" y="548"/>
                    <a:pt x="8121" y="1215"/>
                  </a:cubicBezTo>
                  <a:lnTo>
                    <a:pt x="8121" y="1286"/>
                  </a:lnTo>
                  <a:lnTo>
                    <a:pt x="6978" y="1286"/>
                  </a:lnTo>
                  <a:lnTo>
                    <a:pt x="6978" y="1215"/>
                  </a:lnTo>
                  <a:cubicBezTo>
                    <a:pt x="6978" y="548"/>
                    <a:pt x="6431" y="0"/>
                    <a:pt x="5740" y="0"/>
                  </a:cubicBezTo>
                  <a:cubicBezTo>
                    <a:pt x="5073" y="0"/>
                    <a:pt x="4525" y="548"/>
                    <a:pt x="4525" y="1215"/>
                  </a:cubicBezTo>
                  <a:lnTo>
                    <a:pt x="4525" y="1286"/>
                  </a:lnTo>
                  <a:lnTo>
                    <a:pt x="3382" y="1286"/>
                  </a:lnTo>
                  <a:lnTo>
                    <a:pt x="3382" y="1215"/>
                  </a:lnTo>
                  <a:cubicBezTo>
                    <a:pt x="3382" y="548"/>
                    <a:pt x="2835" y="0"/>
                    <a:pt x="2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0" name="Google Shape;4300;p57"/>
            <p:cNvSpPr/>
            <p:nvPr/>
          </p:nvSpPr>
          <p:spPr>
            <a:xfrm>
              <a:off x="2516398" y="2542171"/>
              <a:ext cx="42777" cy="19653"/>
            </a:xfrm>
            <a:custGeom>
              <a:rect b="b" l="l" r="r" t="t"/>
              <a:pathLst>
                <a:path extrusionOk="0" h="668" w="1454">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1" name="Google Shape;4301;p57"/>
            <p:cNvSpPr/>
            <p:nvPr/>
          </p:nvSpPr>
          <p:spPr>
            <a:xfrm>
              <a:off x="2516398" y="2584918"/>
              <a:ext cx="42777" cy="19653"/>
            </a:xfrm>
            <a:custGeom>
              <a:rect b="b" l="l" r="r" t="t"/>
              <a:pathLst>
                <a:path extrusionOk="0" h="668" w="1454">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2" name="Google Shape;4302;p57"/>
            <p:cNvSpPr/>
            <p:nvPr/>
          </p:nvSpPr>
          <p:spPr>
            <a:xfrm>
              <a:off x="2516398" y="2627664"/>
              <a:ext cx="42777" cy="20329"/>
            </a:xfrm>
            <a:custGeom>
              <a:rect b="b" l="l" r="r" t="t"/>
              <a:pathLst>
                <a:path extrusionOk="0" h="691" w="1454">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3" name="Google Shape;4303;p57"/>
            <p:cNvSpPr/>
            <p:nvPr/>
          </p:nvSpPr>
          <p:spPr>
            <a:xfrm>
              <a:off x="2516398" y="2670382"/>
              <a:ext cx="42777" cy="20359"/>
            </a:xfrm>
            <a:custGeom>
              <a:rect b="b" l="l" r="r" t="t"/>
              <a:pathLst>
                <a:path extrusionOk="0" h="692" w="1454">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4" name="Google Shape;4304;p57"/>
            <p:cNvSpPr/>
            <p:nvPr/>
          </p:nvSpPr>
          <p:spPr>
            <a:xfrm>
              <a:off x="2409193" y="2542171"/>
              <a:ext cx="42777" cy="19653"/>
            </a:xfrm>
            <a:custGeom>
              <a:rect b="b" l="l" r="r" t="t"/>
              <a:pathLst>
                <a:path extrusionOk="0" h="668" w="1454">
                  <a:moveTo>
                    <a:pt x="1" y="1"/>
                  </a:moveTo>
                  <a:lnTo>
                    <a:pt x="1"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5" name="Google Shape;4305;p57"/>
            <p:cNvSpPr/>
            <p:nvPr/>
          </p:nvSpPr>
          <p:spPr>
            <a:xfrm>
              <a:off x="2409193" y="2584918"/>
              <a:ext cx="42777" cy="19653"/>
            </a:xfrm>
            <a:custGeom>
              <a:rect b="b" l="l" r="r" t="t"/>
              <a:pathLst>
                <a:path extrusionOk="0" h="668" w="1454">
                  <a:moveTo>
                    <a:pt x="1" y="0"/>
                  </a:moveTo>
                  <a:lnTo>
                    <a:pt x="1"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6" name="Google Shape;4306;p57"/>
            <p:cNvSpPr/>
            <p:nvPr/>
          </p:nvSpPr>
          <p:spPr>
            <a:xfrm>
              <a:off x="2409193" y="2627664"/>
              <a:ext cx="42777" cy="20329"/>
            </a:xfrm>
            <a:custGeom>
              <a:rect b="b" l="l" r="r" t="t"/>
              <a:pathLst>
                <a:path extrusionOk="0" h="691" w="1454">
                  <a:moveTo>
                    <a:pt x="1" y="0"/>
                  </a:moveTo>
                  <a:lnTo>
                    <a:pt x="1"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7" name="Google Shape;4307;p57"/>
            <p:cNvSpPr/>
            <p:nvPr/>
          </p:nvSpPr>
          <p:spPr>
            <a:xfrm>
              <a:off x="2409193" y="2670382"/>
              <a:ext cx="42777" cy="20359"/>
            </a:xfrm>
            <a:custGeom>
              <a:rect b="b" l="l" r="r" t="t"/>
              <a:pathLst>
                <a:path extrusionOk="0" h="692" w="1454">
                  <a:moveTo>
                    <a:pt x="1" y="1"/>
                  </a:moveTo>
                  <a:lnTo>
                    <a:pt x="1"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8" name="Google Shape;4308;p57"/>
            <p:cNvSpPr/>
            <p:nvPr/>
          </p:nvSpPr>
          <p:spPr>
            <a:xfrm>
              <a:off x="2622190" y="2542171"/>
              <a:ext cx="42747" cy="19653"/>
            </a:xfrm>
            <a:custGeom>
              <a:rect b="b" l="l" r="r" t="t"/>
              <a:pathLst>
                <a:path extrusionOk="0" h="668" w="1453">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9" name="Google Shape;4309;p57"/>
            <p:cNvSpPr/>
            <p:nvPr/>
          </p:nvSpPr>
          <p:spPr>
            <a:xfrm>
              <a:off x="2622190" y="2584918"/>
              <a:ext cx="42747" cy="19653"/>
            </a:xfrm>
            <a:custGeom>
              <a:rect b="b" l="l" r="r" t="t"/>
              <a:pathLst>
                <a:path extrusionOk="0" h="668" w="1453">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0" name="Google Shape;4310;p57"/>
            <p:cNvSpPr/>
            <p:nvPr/>
          </p:nvSpPr>
          <p:spPr>
            <a:xfrm>
              <a:off x="2622190" y="2627664"/>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1" name="Google Shape;4311;p57"/>
            <p:cNvSpPr/>
            <p:nvPr/>
          </p:nvSpPr>
          <p:spPr>
            <a:xfrm>
              <a:off x="2622190" y="2670382"/>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312" name="Google Shape;4312;p57"/>
          <p:cNvGrpSpPr/>
          <p:nvPr/>
        </p:nvGrpSpPr>
        <p:grpSpPr>
          <a:xfrm>
            <a:off x="1095639" y="2528874"/>
            <a:ext cx="337738" cy="234742"/>
            <a:chOff x="1781439" y="2528874"/>
            <a:chExt cx="337738" cy="234742"/>
          </a:xfrm>
        </p:grpSpPr>
        <p:sp>
          <p:nvSpPr>
            <p:cNvPr id="4313" name="Google Shape;4313;p57"/>
            <p:cNvSpPr/>
            <p:nvPr/>
          </p:nvSpPr>
          <p:spPr>
            <a:xfrm>
              <a:off x="1781439" y="2528874"/>
              <a:ext cx="93232" cy="234742"/>
            </a:xfrm>
            <a:custGeom>
              <a:rect b="b" l="l" r="r" t="t"/>
              <a:pathLst>
                <a:path extrusionOk="0" h="7979" w="3169">
                  <a:moveTo>
                    <a:pt x="2525" y="643"/>
                  </a:moveTo>
                  <a:lnTo>
                    <a:pt x="2525" y="691"/>
                  </a:lnTo>
                  <a:lnTo>
                    <a:pt x="2525" y="1953"/>
                  </a:lnTo>
                  <a:lnTo>
                    <a:pt x="1597" y="2501"/>
                  </a:lnTo>
                  <a:lnTo>
                    <a:pt x="692" y="1953"/>
                  </a:lnTo>
                  <a:lnTo>
                    <a:pt x="692" y="643"/>
                  </a:lnTo>
                  <a:close/>
                  <a:moveTo>
                    <a:pt x="2525" y="2763"/>
                  </a:moveTo>
                  <a:lnTo>
                    <a:pt x="2525" y="7311"/>
                  </a:lnTo>
                  <a:lnTo>
                    <a:pt x="692" y="7311"/>
                  </a:lnTo>
                  <a:lnTo>
                    <a:pt x="692" y="2763"/>
                  </a:lnTo>
                  <a:lnTo>
                    <a:pt x="1597" y="3310"/>
                  </a:lnTo>
                  <a:lnTo>
                    <a:pt x="2525" y="2763"/>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4" name="Google Shape;4314;p57"/>
            <p:cNvSpPr/>
            <p:nvPr/>
          </p:nvSpPr>
          <p:spPr>
            <a:xfrm>
              <a:off x="1903353" y="2528874"/>
              <a:ext cx="93203" cy="234742"/>
            </a:xfrm>
            <a:custGeom>
              <a:rect b="b" l="l" r="r" t="t"/>
              <a:pathLst>
                <a:path extrusionOk="0" h="7979" w="3168">
                  <a:moveTo>
                    <a:pt x="2525" y="691"/>
                  </a:moveTo>
                  <a:lnTo>
                    <a:pt x="2525" y="5239"/>
                  </a:lnTo>
                  <a:lnTo>
                    <a:pt x="1620" y="4692"/>
                  </a:lnTo>
                  <a:lnTo>
                    <a:pt x="667" y="5239"/>
                  </a:lnTo>
                  <a:lnTo>
                    <a:pt x="667" y="691"/>
                  </a:lnTo>
                  <a:close/>
                  <a:moveTo>
                    <a:pt x="1596" y="5501"/>
                  </a:moveTo>
                  <a:lnTo>
                    <a:pt x="2501" y="6049"/>
                  </a:lnTo>
                  <a:lnTo>
                    <a:pt x="2501" y="7311"/>
                  </a:lnTo>
                  <a:lnTo>
                    <a:pt x="667" y="7311"/>
                  </a:lnTo>
                  <a:lnTo>
                    <a:pt x="667" y="6049"/>
                  </a:lnTo>
                  <a:lnTo>
                    <a:pt x="1596" y="5501"/>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5" name="Google Shape;4315;p57"/>
            <p:cNvSpPr/>
            <p:nvPr/>
          </p:nvSpPr>
          <p:spPr>
            <a:xfrm>
              <a:off x="2025974" y="2528874"/>
              <a:ext cx="93203" cy="234742"/>
            </a:xfrm>
            <a:custGeom>
              <a:rect b="b" l="l" r="r" t="t"/>
              <a:pathLst>
                <a:path extrusionOk="0" h="7979" w="3168">
                  <a:moveTo>
                    <a:pt x="2501" y="715"/>
                  </a:moveTo>
                  <a:lnTo>
                    <a:pt x="2501" y="2001"/>
                  </a:lnTo>
                  <a:lnTo>
                    <a:pt x="1596" y="2525"/>
                  </a:lnTo>
                  <a:lnTo>
                    <a:pt x="643" y="2001"/>
                  </a:lnTo>
                  <a:lnTo>
                    <a:pt x="643" y="715"/>
                  </a:lnTo>
                  <a:close/>
                  <a:moveTo>
                    <a:pt x="2501" y="2739"/>
                  </a:moveTo>
                  <a:lnTo>
                    <a:pt x="2501" y="7287"/>
                  </a:lnTo>
                  <a:lnTo>
                    <a:pt x="643" y="7287"/>
                  </a:lnTo>
                  <a:lnTo>
                    <a:pt x="643" y="2739"/>
                  </a:lnTo>
                  <a:lnTo>
                    <a:pt x="1596" y="3263"/>
                  </a:lnTo>
                  <a:lnTo>
                    <a:pt x="2501" y="2739"/>
                  </a:lnTo>
                  <a:close/>
                  <a:moveTo>
                    <a:pt x="0" y="0"/>
                  </a:moveTo>
                  <a:lnTo>
                    <a:pt x="0"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16" name="Google Shape;4316;p57"/>
          <p:cNvSpPr/>
          <p:nvPr/>
        </p:nvSpPr>
        <p:spPr>
          <a:xfrm>
            <a:off x="1094962" y="3012296"/>
            <a:ext cx="339124" cy="339830"/>
          </a:xfrm>
          <a:custGeom>
            <a:rect b="b" l="l" r="r" t="t"/>
            <a:pathLst>
              <a:path extrusionOk="0" h="11551" w="11527">
                <a:moveTo>
                  <a:pt x="6097" y="691"/>
                </a:moveTo>
                <a:cubicBezTo>
                  <a:pt x="8740" y="857"/>
                  <a:pt x="10860" y="3072"/>
                  <a:pt x="10860" y="5739"/>
                </a:cubicBezTo>
                <a:cubicBezTo>
                  <a:pt x="10860" y="6930"/>
                  <a:pt x="10431" y="8026"/>
                  <a:pt x="9764" y="8907"/>
                </a:cubicBezTo>
                <a:lnTo>
                  <a:pt x="8954" y="8145"/>
                </a:lnTo>
                <a:cubicBezTo>
                  <a:pt x="9454" y="7478"/>
                  <a:pt x="9764" y="6644"/>
                  <a:pt x="9764" y="5739"/>
                </a:cubicBezTo>
                <a:cubicBezTo>
                  <a:pt x="9764" y="3668"/>
                  <a:pt x="8145" y="1929"/>
                  <a:pt x="6097" y="1786"/>
                </a:cubicBezTo>
                <a:lnTo>
                  <a:pt x="6097" y="691"/>
                </a:lnTo>
                <a:close/>
                <a:moveTo>
                  <a:pt x="5763" y="2429"/>
                </a:moveTo>
                <a:cubicBezTo>
                  <a:pt x="7573" y="2429"/>
                  <a:pt x="9073" y="3930"/>
                  <a:pt x="9073" y="5739"/>
                </a:cubicBezTo>
                <a:cubicBezTo>
                  <a:pt x="9073" y="7549"/>
                  <a:pt x="7573" y="9050"/>
                  <a:pt x="5763" y="9050"/>
                </a:cubicBezTo>
                <a:cubicBezTo>
                  <a:pt x="3953" y="9050"/>
                  <a:pt x="2453" y="7549"/>
                  <a:pt x="2453" y="5739"/>
                </a:cubicBezTo>
                <a:cubicBezTo>
                  <a:pt x="2453" y="3930"/>
                  <a:pt x="3953" y="2429"/>
                  <a:pt x="5763" y="2429"/>
                </a:cubicBezTo>
                <a:close/>
                <a:moveTo>
                  <a:pt x="5406" y="691"/>
                </a:moveTo>
                <a:lnTo>
                  <a:pt x="5406" y="1786"/>
                </a:lnTo>
                <a:cubicBezTo>
                  <a:pt x="3358" y="1953"/>
                  <a:pt x="1739" y="3668"/>
                  <a:pt x="1739" y="5739"/>
                </a:cubicBezTo>
                <a:cubicBezTo>
                  <a:pt x="1739" y="7835"/>
                  <a:pt x="3358" y="9550"/>
                  <a:pt x="5406" y="9693"/>
                </a:cubicBezTo>
                <a:lnTo>
                  <a:pt x="5406" y="10812"/>
                </a:lnTo>
                <a:cubicBezTo>
                  <a:pt x="2786" y="10645"/>
                  <a:pt x="667" y="8430"/>
                  <a:pt x="667" y="5739"/>
                </a:cubicBezTo>
                <a:cubicBezTo>
                  <a:pt x="667" y="3072"/>
                  <a:pt x="2763" y="857"/>
                  <a:pt x="5406" y="691"/>
                </a:cubicBezTo>
                <a:close/>
                <a:moveTo>
                  <a:pt x="8478" y="8669"/>
                </a:moveTo>
                <a:lnTo>
                  <a:pt x="9288" y="9407"/>
                </a:lnTo>
                <a:cubicBezTo>
                  <a:pt x="8430" y="10217"/>
                  <a:pt x="7335" y="10740"/>
                  <a:pt x="6097" y="10812"/>
                </a:cubicBezTo>
                <a:lnTo>
                  <a:pt x="6097" y="9740"/>
                </a:lnTo>
                <a:cubicBezTo>
                  <a:pt x="7025" y="9645"/>
                  <a:pt x="7859" y="9264"/>
                  <a:pt x="8478" y="8669"/>
                </a:cubicBezTo>
                <a:close/>
                <a:moveTo>
                  <a:pt x="5763" y="0"/>
                </a:moveTo>
                <a:cubicBezTo>
                  <a:pt x="4215" y="0"/>
                  <a:pt x="2786" y="596"/>
                  <a:pt x="1691" y="1691"/>
                </a:cubicBezTo>
                <a:cubicBezTo>
                  <a:pt x="619" y="2763"/>
                  <a:pt x="0" y="4215"/>
                  <a:pt x="0" y="5763"/>
                </a:cubicBezTo>
                <a:cubicBezTo>
                  <a:pt x="0" y="7311"/>
                  <a:pt x="595" y="8740"/>
                  <a:pt x="1691" y="9859"/>
                </a:cubicBezTo>
                <a:cubicBezTo>
                  <a:pt x="2763" y="10931"/>
                  <a:pt x="4215" y="11550"/>
                  <a:pt x="5763" y="11550"/>
                </a:cubicBezTo>
                <a:cubicBezTo>
                  <a:pt x="7311" y="11550"/>
                  <a:pt x="8740" y="10955"/>
                  <a:pt x="9836" y="9859"/>
                </a:cubicBezTo>
                <a:cubicBezTo>
                  <a:pt x="10907" y="8788"/>
                  <a:pt x="11526" y="7311"/>
                  <a:pt x="11526" y="5763"/>
                </a:cubicBezTo>
                <a:cubicBezTo>
                  <a:pt x="11503" y="4215"/>
                  <a:pt x="10907" y="2763"/>
                  <a:pt x="9836" y="1691"/>
                </a:cubicBezTo>
                <a:cubicBezTo>
                  <a:pt x="8764"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7" name="Google Shape;4317;p57"/>
          <p:cNvSpPr/>
          <p:nvPr/>
        </p:nvSpPr>
        <p:spPr>
          <a:xfrm>
            <a:off x="1835871" y="2989172"/>
            <a:ext cx="337036" cy="339830"/>
          </a:xfrm>
          <a:custGeom>
            <a:rect b="b" l="l" r="r" t="t"/>
            <a:pathLst>
              <a:path extrusionOk="0" h="11551" w="11456">
                <a:moveTo>
                  <a:pt x="9717" y="715"/>
                </a:moveTo>
                <a:lnTo>
                  <a:pt x="9717" y="1501"/>
                </a:lnTo>
                <a:lnTo>
                  <a:pt x="5311" y="1501"/>
                </a:lnTo>
                <a:cubicBezTo>
                  <a:pt x="5073" y="1501"/>
                  <a:pt x="4906" y="1286"/>
                  <a:pt x="4930" y="1072"/>
                </a:cubicBezTo>
                <a:cubicBezTo>
                  <a:pt x="4954" y="881"/>
                  <a:pt x="5144" y="715"/>
                  <a:pt x="5359" y="715"/>
                </a:cubicBezTo>
                <a:close/>
                <a:moveTo>
                  <a:pt x="10764" y="3858"/>
                </a:moveTo>
                <a:lnTo>
                  <a:pt x="10764" y="4620"/>
                </a:lnTo>
                <a:lnTo>
                  <a:pt x="6359" y="4620"/>
                </a:lnTo>
                <a:cubicBezTo>
                  <a:pt x="6121" y="4620"/>
                  <a:pt x="5954" y="4406"/>
                  <a:pt x="5978" y="4215"/>
                </a:cubicBezTo>
                <a:cubicBezTo>
                  <a:pt x="6002" y="4001"/>
                  <a:pt x="6216" y="3858"/>
                  <a:pt x="6383" y="3858"/>
                </a:cubicBezTo>
                <a:close/>
                <a:moveTo>
                  <a:pt x="2072" y="4358"/>
                </a:moveTo>
                <a:cubicBezTo>
                  <a:pt x="2882" y="4358"/>
                  <a:pt x="3501" y="5001"/>
                  <a:pt x="3501" y="5787"/>
                </a:cubicBezTo>
                <a:cubicBezTo>
                  <a:pt x="3501" y="6597"/>
                  <a:pt x="2882" y="7216"/>
                  <a:pt x="2072" y="7216"/>
                </a:cubicBezTo>
                <a:cubicBezTo>
                  <a:pt x="1262" y="7216"/>
                  <a:pt x="643" y="6549"/>
                  <a:pt x="643" y="5787"/>
                </a:cubicBezTo>
                <a:cubicBezTo>
                  <a:pt x="643" y="4977"/>
                  <a:pt x="1310" y="4358"/>
                  <a:pt x="2072" y="4358"/>
                </a:cubicBezTo>
                <a:close/>
                <a:moveTo>
                  <a:pt x="10764" y="6978"/>
                </a:moveTo>
                <a:lnTo>
                  <a:pt x="10764" y="7740"/>
                </a:lnTo>
                <a:lnTo>
                  <a:pt x="6359" y="7740"/>
                </a:lnTo>
                <a:cubicBezTo>
                  <a:pt x="6121" y="7740"/>
                  <a:pt x="5954" y="7549"/>
                  <a:pt x="5978" y="7335"/>
                </a:cubicBezTo>
                <a:cubicBezTo>
                  <a:pt x="6002" y="7121"/>
                  <a:pt x="6216" y="6978"/>
                  <a:pt x="6383" y="6978"/>
                </a:cubicBezTo>
                <a:close/>
                <a:moveTo>
                  <a:pt x="9717" y="10098"/>
                </a:moveTo>
                <a:lnTo>
                  <a:pt x="9717" y="10883"/>
                </a:lnTo>
                <a:lnTo>
                  <a:pt x="5311" y="10883"/>
                </a:lnTo>
                <a:cubicBezTo>
                  <a:pt x="5073" y="10883"/>
                  <a:pt x="4906" y="10669"/>
                  <a:pt x="4930" y="10455"/>
                </a:cubicBezTo>
                <a:cubicBezTo>
                  <a:pt x="4954" y="10240"/>
                  <a:pt x="5144" y="10098"/>
                  <a:pt x="5359" y="10098"/>
                </a:cubicBezTo>
                <a:close/>
                <a:moveTo>
                  <a:pt x="5359" y="0"/>
                </a:moveTo>
                <a:cubicBezTo>
                  <a:pt x="4882" y="0"/>
                  <a:pt x="4477" y="310"/>
                  <a:pt x="4335" y="739"/>
                </a:cubicBezTo>
                <a:lnTo>
                  <a:pt x="3001" y="739"/>
                </a:lnTo>
                <a:lnTo>
                  <a:pt x="1858" y="3668"/>
                </a:lnTo>
                <a:cubicBezTo>
                  <a:pt x="834" y="3787"/>
                  <a:pt x="0" y="4668"/>
                  <a:pt x="0" y="5787"/>
                </a:cubicBezTo>
                <a:cubicBezTo>
                  <a:pt x="0" y="6883"/>
                  <a:pt x="834" y="7764"/>
                  <a:pt x="1858" y="7883"/>
                </a:cubicBezTo>
                <a:lnTo>
                  <a:pt x="3001" y="10812"/>
                </a:lnTo>
                <a:lnTo>
                  <a:pt x="4335" y="10812"/>
                </a:lnTo>
                <a:cubicBezTo>
                  <a:pt x="4477" y="11217"/>
                  <a:pt x="4882" y="11550"/>
                  <a:pt x="5359" y="11550"/>
                </a:cubicBezTo>
                <a:lnTo>
                  <a:pt x="10407" y="11550"/>
                </a:lnTo>
                <a:lnTo>
                  <a:pt x="10407" y="9383"/>
                </a:lnTo>
                <a:lnTo>
                  <a:pt x="5359" y="9383"/>
                </a:lnTo>
                <a:cubicBezTo>
                  <a:pt x="4882" y="9383"/>
                  <a:pt x="4477" y="9693"/>
                  <a:pt x="4335" y="10121"/>
                </a:cubicBezTo>
                <a:lnTo>
                  <a:pt x="3453" y="10121"/>
                </a:lnTo>
                <a:lnTo>
                  <a:pt x="2548" y="7835"/>
                </a:lnTo>
                <a:cubicBezTo>
                  <a:pt x="2929" y="7740"/>
                  <a:pt x="3287" y="7549"/>
                  <a:pt x="3572" y="7264"/>
                </a:cubicBezTo>
                <a:lnTo>
                  <a:pt x="4477" y="7668"/>
                </a:lnTo>
                <a:lnTo>
                  <a:pt x="5382" y="7668"/>
                </a:lnTo>
                <a:cubicBezTo>
                  <a:pt x="5525" y="8073"/>
                  <a:pt x="5906" y="8407"/>
                  <a:pt x="6383" y="8407"/>
                </a:cubicBezTo>
                <a:lnTo>
                  <a:pt x="11455" y="8407"/>
                </a:lnTo>
                <a:lnTo>
                  <a:pt x="11455" y="6263"/>
                </a:lnTo>
                <a:lnTo>
                  <a:pt x="6383" y="6263"/>
                </a:lnTo>
                <a:cubicBezTo>
                  <a:pt x="5906" y="6263"/>
                  <a:pt x="5525" y="6549"/>
                  <a:pt x="5382" y="7002"/>
                </a:cubicBezTo>
                <a:lnTo>
                  <a:pt x="4644" y="7002"/>
                </a:lnTo>
                <a:lnTo>
                  <a:pt x="3977" y="6740"/>
                </a:lnTo>
                <a:cubicBezTo>
                  <a:pt x="4120" y="6430"/>
                  <a:pt x="4192" y="6144"/>
                  <a:pt x="4192" y="5787"/>
                </a:cubicBezTo>
                <a:cubicBezTo>
                  <a:pt x="4192" y="5430"/>
                  <a:pt x="4096" y="5120"/>
                  <a:pt x="3977" y="4835"/>
                </a:cubicBezTo>
                <a:lnTo>
                  <a:pt x="4644" y="4549"/>
                </a:lnTo>
                <a:lnTo>
                  <a:pt x="5382" y="4549"/>
                </a:lnTo>
                <a:lnTo>
                  <a:pt x="5382" y="4573"/>
                </a:lnTo>
                <a:cubicBezTo>
                  <a:pt x="5525" y="4977"/>
                  <a:pt x="5906" y="5311"/>
                  <a:pt x="6383" y="5311"/>
                </a:cubicBezTo>
                <a:lnTo>
                  <a:pt x="11455" y="5311"/>
                </a:lnTo>
                <a:lnTo>
                  <a:pt x="11455" y="3144"/>
                </a:lnTo>
                <a:lnTo>
                  <a:pt x="6383" y="3144"/>
                </a:lnTo>
                <a:cubicBezTo>
                  <a:pt x="5906" y="3144"/>
                  <a:pt x="5525" y="3430"/>
                  <a:pt x="5382" y="3882"/>
                </a:cubicBezTo>
                <a:lnTo>
                  <a:pt x="4477" y="3882"/>
                </a:lnTo>
                <a:lnTo>
                  <a:pt x="3572" y="4263"/>
                </a:lnTo>
                <a:cubicBezTo>
                  <a:pt x="3287" y="4001"/>
                  <a:pt x="2929" y="3787"/>
                  <a:pt x="2548" y="3691"/>
                </a:cubicBezTo>
                <a:lnTo>
                  <a:pt x="3453" y="1405"/>
                </a:lnTo>
                <a:lnTo>
                  <a:pt x="4335" y="1405"/>
                </a:lnTo>
                <a:cubicBezTo>
                  <a:pt x="4477" y="1810"/>
                  <a:pt x="4882" y="2144"/>
                  <a:pt x="5359" y="2144"/>
                </a:cubicBezTo>
                <a:lnTo>
                  <a:pt x="10407" y="2144"/>
                </a:lnTo>
                <a:lnTo>
                  <a:pt x="10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8" name="Google Shape;4318;p57"/>
          <p:cNvSpPr/>
          <p:nvPr/>
        </p:nvSpPr>
        <p:spPr>
          <a:xfrm>
            <a:off x="2581692" y="3006676"/>
            <a:ext cx="337712" cy="339124"/>
          </a:xfrm>
          <a:custGeom>
            <a:rect b="b" l="l" r="r" t="t"/>
            <a:pathLst>
              <a:path extrusionOk="0" h="11527" w="11479">
                <a:moveTo>
                  <a:pt x="3239" y="5097"/>
                </a:moveTo>
                <a:lnTo>
                  <a:pt x="3239" y="10812"/>
                </a:lnTo>
                <a:lnTo>
                  <a:pt x="2477" y="10812"/>
                </a:lnTo>
                <a:lnTo>
                  <a:pt x="2477" y="5168"/>
                </a:lnTo>
                <a:cubicBezTo>
                  <a:pt x="2739" y="5168"/>
                  <a:pt x="3001" y="5121"/>
                  <a:pt x="3239" y="5097"/>
                </a:cubicBezTo>
                <a:close/>
                <a:moveTo>
                  <a:pt x="4692" y="4835"/>
                </a:moveTo>
                <a:lnTo>
                  <a:pt x="4692" y="10836"/>
                </a:lnTo>
                <a:lnTo>
                  <a:pt x="3930" y="10836"/>
                </a:lnTo>
                <a:lnTo>
                  <a:pt x="3930" y="5002"/>
                </a:lnTo>
                <a:cubicBezTo>
                  <a:pt x="4192" y="4954"/>
                  <a:pt x="4453" y="4883"/>
                  <a:pt x="4692" y="4835"/>
                </a:cubicBezTo>
                <a:close/>
                <a:moveTo>
                  <a:pt x="6168" y="4263"/>
                </a:moveTo>
                <a:lnTo>
                  <a:pt x="6168" y="10836"/>
                </a:lnTo>
                <a:lnTo>
                  <a:pt x="5382" y="10836"/>
                </a:lnTo>
                <a:lnTo>
                  <a:pt x="5382" y="4597"/>
                </a:lnTo>
                <a:cubicBezTo>
                  <a:pt x="5644" y="4502"/>
                  <a:pt x="5930" y="4382"/>
                  <a:pt x="6168" y="4263"/>
                </a:cubicBezTo>
                <a:close/>
                <a:moveTo>
                  <a:pt x="7621" y="3382"/>
                </a:moveTo>
                <a:lnTo>
                  <a:pt x="7621" y="10836"/>
                </a:lnTo>
                <a:lnTo>
                  <a:pt x="6859" y="10836"/>
                </a:lnTo>
                <a:lnTo>
                  <a:pt x="6859" y="3882"/>
                </a:lnTo>
                <a:cubicBezTo>
                  <a:pt x="7121" y="3739"/>
                  <a:pt x="7383" y="3549"/>
                  <a:pt x="7621" y="3382"/>
                </a:cubicBezTo>
                <a:close/>
                <a:moveTo>
                  <a:pt x="9073" y="2025"/>
                </a:moveTo>
                <a:lnTo>
                  <a:pt x="9073" y="10836"/>
                </a:lnTo>
                <a:lnTo>
                  <a:pt x="8311" y="10836"/>
                </a:lnTo>
                <a:lnTo>
                  <a:pt x="8311" y="2835"/>
                </a:lnTo>
                <a:cubicBezTo>
                  <a:pt x="8573" y="2596"/>
                  <a:pt x="8835" y="2334"/>
                  <a:pt x="9073" y="2025"/>
                </a:cubicBezTo>
                <a:close/>
                <a:moveTo>
                  <a:pt x="9764" y="1"/>
                </a:moveTo>
                <a:lnTo>
                  <a:pt x="9145" y="882"/>
                </a:lnTo>
                <a:cubicBezTo>
                  <a:pt x="7526" y="3168"/>
                  <a:pt x="4906" y="4502"/>
                  <a:pt x="2120" y="4502"/>
                </a:cubicBezTo>
                <a:lnTo>
                  <a:pt x="1786" y="4502"/>
                </a:lnTo>
                <a:lnTo>
                  <a:pt x="1786" y="10836"/>
                </a:lnTo>
                <a:lnTo>
                  <a:pt x="0" y="10836"/>
                </a:lnTo>
                <a:lnTo>
                  <a:pt x="0" y="11527"/>
                </a:lnTo>
                <a:lnTo>
                  <a:pt x="11479" y="11527"/>
                </a:lnTo>
                <a:lnTo>
                  <a:pt x="11479" y="10836"/>
                </a:lnTo>
                <a:lnTo>
                  <a:pt x="9764" y="10836"/>
                </a:lnTo>
                <a:lnTo>
                  <a:pt x="9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9" name="Google Shape;4319;p57"/>
          <p:cNvSpPr/>
          <p:nvPr/>
        </p:nvSpPr>
        <p:spPr>
          <a:xfrm>
            <a:off x="3279854" y="2985671"/>
            <a:ext cx="343331" cy="330004"/>
          </a:xfrm>
          <a:custGeom>
            <a:rect b="b" l="l" r="r" t="t"/>
            <a:pathLst>
              <a:path extrusionOk="0" h="11217" w="11670">
                <a:moveTo>
                  <a:pt x="5811" y="667"/>
                </a:moveTo>
                <a:cubicBezTo>
                  <a:pt x="6359" y="667"/>
                  <a:pt x="6883" y="881"/>
                  <a:pt x="7264" y="1262"/>
                </a:cubicBezTo>
                <a:cubicBezTo>
                  <a:pt x="7550" y="1548"/>
                  <a:pt x="7764" y="1929"/>
                  <a:pt x="7812" y="2334"/>
                </a:cubicBezTo>
                <a:cubicBezTo>
                  <a:pt x="7097" y="2596"/>
                  <a:pt x="6550" y="3168"/>
                  <a:pt x="6264" y="3810"/>
                </a:cubicBezTo>
                <a:cubicBezTo>
                  <a:pt x="6121" y="3787"/>
                  <a:pt x="5954" y="3763"/>
                  <a:pt x="5788" y="3763"/>
                </a:cubicBezTo>
                <a:cubicBezTo>
                  <a:pt x="5645" y="3763"/>
                  <a:pt x="5478" y="3787"/>
                  <a:pt x="5311" y="3810"/>
                </a:cubicBezTo>
                <a:lnTo>
                  <a:pt x="5240" y="3644"/>
                </a:lnTo>
                <a:cubicBezTo>
                  <a:pt x="4906" y="3025"/>
                  <a:pt x="4406" y="2572"/>
                  <a:pt x="3740" y="2310"/>
                </a:cubicBezTo>
                <a:cubicBezTo>
                  <a:pt x="3859" y="1953"/>
                  <a:pt x="4049" y="1548"/>
                  <a:pt x="4335" y="1262"/>
                </a:cubicBezTo>
                <a:cubicBezTo>
                  <a:pt x="4740" y="881"/>
                  <a:pt x="5264" y="667"/>
                  <a:pt x="5811" y="667"/>
                </a:cubicBezTo>
                <a:close/>
                <a:moveTo>
                  <a:pt x="2835" y="2834"/>
                </a:moveTo>
                <a:cubicBezTo>
                  <a:pt x="3025" y="2834"/>
                  <a:pt x="3239" y="2858"/>
                  <a:pt x="3478" y="2929"/>
                </a:cubicBezTo>
                <a:cubicBezTo>
                  <a:pt x="4025" y="3096"/>
                  <a:pt x="4430" y="3453"/>
                  <a:pt x="4668" y="3977"/>
                </a:cubicBezTo>
                <a:cubicBezTo>
                  <a:pt x="4692" y="4001"/>
                  <a:pt x="4692" y="4049"/>
                  <a:pt x="4740" y="4096"/>
                </a:cubicBezTo>
                <a:cubicBezTo>
                  <a:pt x="4168" y="4406"/>
                  <a:pt x="3811" y="5001"/>
                  <a:pt x="3740" y="5692"/>
                </a:cubicBezTo>
                <a:cubicBezTo>
                  <a:pt x="3025" y="5763"/>
                  <a:pt x="2311" y="6120"/>
                  <a:pt x="1834" y="6716"/>
                </a:cubicBezTo>
                <a:cubicBezTo>
                  <a:pt x="1453" y="6525"/>
                  <a:pt x="1168" y="6240"/>
                  <a:pt x="977" y="5835"/>
                </a:cubicBezTo>
                <a:cubicBezTo>
                  <a:pt x="739" y="5335"/>
                  <a:pt x="691" y="4811"/>
                  <a:pt x="858" y="4263"/>
                </a:cubicBezTo>
                <a:cubicBezTo>
                  <a:pt x="1168" y="3406"/>
                  <a:pt x="1953" y="2834"/>
                  <a:pt x="2835" y="2834"/>
                </a:cubicBezTo>
                <a:close/>
                <a:moveTo>
                  <a:pt x="8812" y="2858"/>
                </a:moveTo>
                <a:cubicBezTo>
                  <a:pt x="9669" y="2858"/>
                  <a:pt x="10503" y="3429"/>
                  <a:pt x="10765" y="4287"/>
                </a:cubicBezTo>
                <a:cubicBezTo>
                  <a:pt x="10979" y="4811"/>
                  <a:pt x="10931" y="5358"/>
                  <a:pt x="10693" y="5882"/>
                </a:cubicBezTo>
                <a:cubicBezTo>
                  <a:pt x="10455" y="6382"/>
                  <a:pt x="10003" y="6740"/>
                  <a:pt x="9455" y="6906"/>
                </a:cubicBezTo>
                <a:cubicBezTo>
                  <a:pt x="9248" y="6973"/>
                  <a:pt x="9037" y="7004"/>
                  <a:pt x="8831" y="7004"/>
                </a:cubicBezTo>
                <a:cubicBezTo>
                  <a:pt x="8445" y="7004"/>
                  <a:pt x="8074" y="6894"/>
                  <a:pt x="7764" y="6692"/>
                </a:cubicBezTo>
                <a:cubicBezTo>
                  <a:pt x="7859" y="6478"/>
                  <a:pt x="7907" y="6192"/>
                  <a:pt x="7907" y="5906"/>
                </a:cubicBezTo>
                <a:cubicBezTo>
                  <a:pt x="7907" y="5144"/>
                  <a:pt x="7526" y="4477"/>
                  <a:pt x="6907" y="4120"/>
                </a:cubicBezTo>
                <a:cubicBezTo>
                  <a:pt x="7145" y="3572"/>
                  <a:pt x="7597" y="3120"/>
                  <a:pt x="8193" y="2953"/>
                </a:cubicBezTo>
                <a:cubicBezTo>
                  <a:pt x="8383" y="2882"/>
                  <a:pt x="8598" y="2858"/>
                  <a:pt x="8812" y="2858"/>
                </a:cubicBezTo>
                <a:close/>
                <a:moveTo>
                  <a:pt x="5835" y="4477"/>
                </a:moveTo>
                <a:cubicBezTo>
                  <a:pt x="6645" y="4477"/>
                  <a:pt x="7264" y="5096"/>
                  <a:pt x="7264" y="5906"/>
                </a:cubicBezTo>
                <a:cubicBezTo>
                  <a:pt x="7240" y="6668"/>
                  <a:pt x="6597" y="7335"/>
                  <a:pt x="5835" y="7335"/>
                </a:cubicBezTo>
                <a:cubicBezTo>
                  <a:pt x="5049" y="7335"/>
                  <a:pt x="4406" y="6716"/>
                  <a:pt x="4406" y="5906"/>
                </a:cubicBezTo>
                <a:cubicBezTo>
                  <a:pt x="4406" y="5120"/>
                  <a:pt x="5026" y="4477"/>
                  <a:pt x="5835" y="4477"/>
                </a:cubicBezTo>
                <a:close/>
                <a:moveTo>
                  <a:pt x="7407" y="7240"/>
                </a:moveTo>
                <a:cubicBezTo>
                  <a:pt x="7836" y="7502"/>
                  <a:pt x="8336" y="7621"/>
                  <a:pt x="8836" y="7621"/>
                </a:cubicBezTo>
                <a:cubicBezTo>
                  <a:pt x="9074" y="7621"/>
                  <a:pt x="9312" y="7597"/>
                  <a:pt x="9550" y="7549"/>
                </a:cubicBezTo>
                <a:cubicBezTo>
                  <a:pt x="9741" y="7954"/>
                  <a:pt x="9788" y="8383"/>
                  <a:pt x="9741" y="8788"/>
                </a:cubicBezTo>
                <a:cubicBezTo>
                  <a:pt x="9646" y="9335"/>
                  <a:pt x="9336" y="9812"/>
                  <a:pt x="8907" y="10121"/>
                </a:cubicBezTo>
                <a:cubicBezTo>
                  <a:pt x="8539" y="10395"/>
                  <a:pt x="8112" y="10526"/>
                  <a:pt x="7688" y="10526"/>
                </a:cubicBezTo>
                <a:cubicBezTo>
                  <a:pt x="7042" y="10526"/>
                  <a:pt x="6405" y="10220"/>
                  <a:pt x="6002" y="9645"/>
                </a:cubicBezTo>
                <a:cubicBezTo>
                  <a:pt x="5645" y="9145"/>
                  <a:pt x="5526" y="8526"/>
                  <a:pt x="5692" y="7954"/>
                </a:cubicBezTo>
                <a:lnTo>
                  <a:pt x="5835" y="7954"/>
                </a:lnTo>
                <a:cubicBezTo>
                  <a:pt x="6454" y="7954"/>
                  <a:pt x="7026" y="7692"/>
                  <a:pt x="7407" y="7240"/>
                </a:cubicBezTo>
                <a:close/>
                <a:moveTo>
                  <a:pt x="3787" y="6406"/>
                </a:moveTo>
                <a:cubicBezTo>
                  <a:pt x="3930" y="7073"/>
                  <a:pt x="4406" y="7597"/>
                  <a:pt x="5002" y="7835"/>
                </a:cubicBezTo>
                <a:cubicBezTo>
                  <a:pt x="4811" y="8550"/>
                  <a:pt x="4930" y="9335"/>
                  <a:pt x="5383" y="9978"/>
                </a:cubicBezTo>
                <a:cubicBezTo>
                  <a:pt x="5002" y="10336"/>
                  <a:pt x="4502" y="10550"/>
                  <a:pt x="3954" y="10550"/>
                </a:cubicBezTo>
                <a:cubicBezTo>
                  <a:pt x="3549" y="10526"/>
                  <a:pt x="3097" y="10407"/>
                  <a:pt x="2739" y="10121"/>
                </a:cubicBezTo>
                <a:cubicBezTo>
                  <a:pt x="1811" y="9454"/>
                  <a:pt x="1596" y="8169"/>
                  <a:pt x="2287" y="7240"/>
                </a:cubicBezTo>
                <a:cubicBezTo>
                  <a:pt x="2644" y="6740"/>
                  <a:pt x="3216" y="6430"/>
                  <a:pt x="3787" y="6406"/>
                </a:cubicBezTo>
                <a:close/>
                <a:moveTo>
                  <a:pt x="5835" y="0"/>
                </a:moveTo>
                <a:cubicBezTo>
                  <a:pt x="4525" y="0"/>
                  <a:pt x="3382" y="953"/>
                  <a:pt x="3144" y="2215"/>
                </a:cubicBezTo>
                <a:cubicBezTo>
                  <a:pt x="3031" y="2200"/>
                  <a:pt x="2918" y="2193"/>
                  <a:pt x="2806" y="2193"/>
                </a:cubicBezTo>
                <a:cubicBezTo>
                  <a:pt x="1667" y="2193"/>
                  <a:pt x="607" y="2945"/>
                  <a:pt x="239" y="4072"/>
                </a:cubicBezTo>
                <a:cubicBezTo>
                  <a:pt x="1" y="4763"/>
                  <a:pt x="48" y="5501"/>
                  <a:pt x="382" y="6168"/>
                </a:cubicBezTo>
                <a:cubicBezTo>
                  <a:pt x="620" y="6644"/>
                  <a:pt x="1001" y="7049"/>
                  <a:pt x="1477" y="7335"/>
                </a:cubicBezTo>
                <a:cubicBezTo>
                  <a:pt x="953" y="8478"/>
                  <a:pt x="1287" y="9907"/>
                  <a:pt x="2334" y="10693"/>
                </a:cubicBezTo>
                <a:cubicBezTo>
                  <a:pt x="2835" y="11050"/>
                  <a:pt x="3382" y="11217"/>
                  <a:pt x="3954" y="11217"/>
                </a:cubicBezTo>
                <a:cubicBezTo>
                  <a:pt x="4644" y="11217"/>
                  <a:pt x="5287" y="10979"/>
                  <a:pt x="5788" y="10502"/>
                </a:cubicBezTo>
                <a:cubicBezTo>
                  <a:pt x="6311" y="10979"/>
                  <a:pt x="6978" y="11217"/>
                  <a:pt x="7669" y="11217"/>
                </a:cubicBezTo>
                <a:cubicBezTo>
                  <a:pt x="8240" y="11217"/>
                  <a:pt x="8812" y="11050"/>
                  <a:pt x="9288" y="10693"/>
                </a:cubicBezTo>
                <a:cubicBezTo>
                  <a:pt x="9884" y="10264"/>
                  <a:pt x="10265" y="9621"/>
                  <a:pt x="10384" y="8907"/>
                </a:cubicBezTo>
                <a:cubicBezTo>
                  <a:pt x="10479" y="8359"/>
                  <a:pt x="10384" y="7835"/>
                  <a:pt x="10169" y="7335"/>
                </a:cubicBezTo>
                <a:cubicBezTo>
                  <a:pt x="10646" y="7049"/>
                  <a:pt x="11027" y="6668"/>
                  <a:pt x="11265" y="6192"/>
                </a:cubicBezTo>
                <a:cubicBezTo>
                  <a:pt x="11598" y="5525"/>
                  <a:pt x="11670" y="4763"/>
                  <a:pt x="11432" y="4096"/>
                </a:cubicBezTo>
                <a:cubicBezTo>
                  <a:pt x="11037" y="2936"/>
                  <a:pt x="9958" y="2198"/>
                  <a:pt x="8806" y="2198"/>
                </a:cubicBezTo>
                <a:cubicBezTo>
                  <a:pt x="8705" y="2198"/>
                  <a:pt x="8604" y="2203"/>
                  <a:pt x="8502" y="2215"/>
                </a:cubicBezTo>
                <a:cubicBezTo>
                  <a:pt x="8383" y="1667"/>
                  <a:pt x="8145" y="1191"/>
                  <a:pt x="7764" y="810"/>
                </a:cubicBezTo>
                <a:cubicBezTo>
                  <a:pt x="7264" y="310"/>
                  <a:pt x="6550" y="0"/>
                  <a:pt x="5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20" name="Google Shape;4320;p57"/>
          <p:cNvGrpSpPr/>
          <p:nvPr/>
        </p:nvGrpSpPr>
        <p:grpSpPr>
          <a:xfrm>
            <a:off x="4046005" y="3015090"/>
            <a:ext cx="339124" cy="299878"/>
            <a:chOff x="4122205" y="3015090"/>
            <a:chExt cx="339124" cy="299878"/>
          </a:xfrm>
        </p:grpSpPr>
        <p:sp>
          <p:nvSpPr>
            <p:cNvPr id="4321" name="Google Shape;4321;p57"/>
            <p:cNvSpPr/>
            <p:nvPr/>
          </p:nvSpPr>
          <p:spPr>
            <a:xfrm>
              <a:off x="4122205" y="3015090"/>
              <a:ext cx="339124" cy="299878"/>
            </a:xfrm>
            <a:custGeom>
              <a:rect b="b" l="l" r="r" t="t"/>
              <a:pathLst>
                <a:path extrusionOk="0" h="10193" w="11527">
                  <a:moveTo>
                    <a:pt x="3167" y="667"/>
                  </a:moveTo>
                  <a:lnTo>
                    <a:pt x="3167" y="3739"/>
                  </a:lnTo>
                  <a:lnTo>
                    <a:pt x="4358" y="5073"/>
                  </a:lnTo>
                  <a:lnTo>
                    <a:pt x="3167" y="6430"/>
                  </a:lnTo>
                  <a:lnTo>
                    <a:pt x="3167" y="9550"/>
                  </a:lnTo>
                  <a:lnTo>
                    <a:pt x="691" y="9550"/>
                  </a:lnTo>
                  <a:lnTo>
                    <a:pt x="691" y="667"/>
                  </a:lnTo>
                  <a:close/>
                  <a:moveTo>
                    <a:pt x="6311" y="667"/>
                  </a:moveTo>
                  <a:lnTo>
                    <a:pt x="6311" y="3739"/>
                  </a:lnTo>
                  <a:lnTo>
                    <a:pt x="7502" y="5073"/>
                  </a:lnTo>
                  <a:lnTo>
                    <a:pt x="6311" y="6430"/>
                  </a:lnTo>
                  <a:lnTo>
                    <a:pt x="6311" y="9550"/>
                  </a:lnTo>
                  <a:lnTo>
                    <a:pt x="3834" y="9550"/>
                  </a:lnTo>
                  <a:lnTo>
                    <a:pt x="3834" y="6716"/>
                  </a:lnTo>
                  <a:lnTo>
                    <a:pt x="5239" y="5120"/>
                  </a:lnTo>
                  <a:lnTo>
                    <a:pt x="3834" y="3501"/>
                  </a:lnTo>
                  <a:lnTo>
                    <a:pt x="3834" y="667"/>
                  </a:lnTo>
                  <a:close/>
                  <a:moveTo>
                    <a:pt x="9431" y="667"/>
                  </a:moveTo>
                  <a:lnTo>
                    <a:pt x="9431" y="3739"/>
                  </a:lnTo>
                  <a:lnTo>
                    <a:pt x="10621" y="5073"/>
                  </a:lnTo>
                  <a:lnTo>
                    <a:pt x="9431" y="6454"/>
                  </a:lnTo>
                  <a:lnTo>
                    <a:pt x="9431" y="9550"/>
                  </a:lnTo>
                  <a:lnTo>
                    <a:pt x="6978" y="9550"/>
                  </a:lnTo>
                  <a:lnTo>
                    <a:pt x="6978" y="6716"/>
                  </a:lnTo>
                  <a:lnTo>
                    <a:pt x="8359" y="5120"/>
                  </a:lnTo>
                  <a:lnTo>
                    <a:pt x="6978" y="3501"/>
                  </a:lnTo>
                  <a:lnTo>
                    <a:pt x="6978" y="667"/>
                  </a:lnTo>
                  <a:close/>
                  <a:moveTo>
                    <a:pt x="0" y="0"/>
                  </a:moveTo>
                  <a:lnTo>
                    <a:pt x="0" y="10193"/>
                  </a:lnTo>
                  <a:lnTo>
                    <a:pt x="10121" y="10193"/>
                  </a:lnTo>
                  <a:lnTo>
                    <a:pt x="10121" y="6692"/>
                  </a:lnTo>
                  <a:lnTo>
                    <a:pt x="11526" y="5073"/>
                  </a:lnTo>
                  <a:lnTo>
                    <a:pt x="10121" y="3501"/>
                  </a:lnTo>
                  <a:lnTo>
                    <a:pt x="10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2" name="Google Shape;4322;p57"/>
            <p:cNvSpPr/>
            <p:nvPr/>
          </p:nvSpPr>
          <p:spPr>
            <a:xfrm>
              <a:off x="415721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3" name="Google Shape;4323;p57"/>
            <p:cNvSpPr/>
            <p:nvPr/>
          </p:nvSpPr>
          <p:spPr>
            <a:xfrm>
              <a:off x="415721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4" name="Google Shape;4324;p57"/>
            <p:cNvSpPr/>
            <p:nvPr/>
          </p:nvSpPr>
          <p:spPr>
            <a:xfrm>
              <a:off x="434217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5" name="Google Shape;4325;p57"/>
            <p:cNvSpPr/>
            <p:nvPr/>
          </p:nvSpPr>
          <p:spPr>
            <a:xfrm>
              <a:off x="434217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6" name="Google Shape;4326;p57"/>
            <p:cNvSpPr/>
            <p:nvPr/>
          </p:nvSpPr>
          <p:spPr>
            <a:xfrm>
              <a:off x="4250415" y="3216173"/>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7" name="Google Shape;4327;p57"/>
            <p:cNvSpPr/>
            <p:nvPr/>
          </p:nvSpPr>
          <p:spPr>
            <a:xfrm>
              <a:off x="4250415" y="3258890"/>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328" name="Google Shape;4328;p57"/>
          <p:cNvGrpSpPr/>
          <p:nvPr/>
        </p:nvGrpSpPr>
        <p:grpSpPr>
          <a:xfrm>
            <a:off x="4800211" y="3003175"/>
            <a:ext cx="299201" cy="339830"/>
            <a:chOff x="4724011" y="3003175"/>
            <a:chExt cx="299201" cy="339830"/>
          </a:xfrm>
        </p:grpSpPr>
        <p:sp>
          <p:nvSpPr>
            <p:cNvPr id="4329" name="Google Shape;4329;p57"/>
            <p:cNvSpPr/>
            <p:nvPr/>
          </p:nvSpPr>
          <p:spPr>
            <a:xfrm>
              <a:off x="4724011" y="3003175"/>
              <a:ext cx="299201" cy="339830"/>
            </a:xfrm>
            <a:custGeom>
              <a:rect b="b" l="l" r="r" t="t"/>
              <a:pathLst>
                <a:path extrusionOk="0" h="11551" w="10170">
                  <a:moveTo>
                    <a:pt x="6097" y="3644"/>
                  </a:moveTo>
                  <a:cubicBezTo>
                    <a:pt x="7121" y="3787"/>
                    <a:pt x="7907" y="4692"/>
                    <a:pt x="7907" y="5764"/>
                  </a:cubicBezTo>
                  <a:cubicBezTo>
                    <a:pt x="7907" y="6835"/>
                    <a:pt x="7145" y="7716"/>
                    <a:pt x="6097" y="7859"/>
                  </a:cubicBezTo>
                  <a:lnTo>
                    <a:pt x="6097" y="3644"/>
                  </a:lnTo>
                  <a:close/>
                  <a:moveTo>
                    <a:pt x="6097" y="1977"/>
                  </a:moveTo>
                  <a:cubicBezTo>
                    <a:pt x="8002" y="2144"/>
                    <a:pt x="9527" y="3763"/>
                    <a:pt x="9527" y="5716"/>
                  </a:cubicBezTo>
                  <a:cubicBezTo>
                    <a:pt x="9527" y="7693"/>
                    <a:pt x="8002" y="9336"/>
                    <a:pt x="6097" y="9479"/>
                  </a:cubicBezTo>
                  <a:lnTo>
                    <a:pt x="6097" y="8526"/>
                  </a:lnTo>
                  <a:cubicBezTo>
                    <a:pt x="7502" y="8336"/>
                    <a:pt x="8574" y="7145"/>
                    <a:pt x="8574" y="5716"/>
                  </a:cubicBezTo>
                  <a:cubicBezTo>
                    <a:pt x="8574" y="4287"/>
                    <a:pt x="7502" y="3096"/>
                    <a:pt x="6097" y="2930"/>
                  </a:cubicBezTo>
                  <a:lnTo>
                    <a:pt x="6097" y="1977"/>
                  </a:lnTo>
                  <a:close/>
                  <a:moveTo>
                    <a:pt x="5407" y="691"/>
                  </a:moveTo>
                  <a:lnTo>
                    <a:pt x="5407" y="10812"/>
                  </a:lnTo>
                  <a:cubicBezTo>
                    <a:pt x="2763" y="10646"/>
                    <a:pt x="691" y="8431"/>
                    <a:pt x="691" y="5764"/>
                  </a:cubicBezTo>
                  <a:cubicBezTo>
                    <a:pt x="691" y="3073"/>
                    <a:pt x="2763" y="882"/>
                    <a:pt x="5407" y="691"/>
                  </a:cubicBezTo>
                  <a:close/>
                  <a:moveTo>
                    <a:pt x="5764" y="1"/>
                  </a:moveTo>
                  <a:cubicBezTo>
                    <a:pt x="4216" y="1"/>
                    <a:pt x="2787" y="596"/>
                    <a:pt x="1692" y="1715"/>
                  </a:cubicBezTo>
                  <a:cubicBezTo>
                    <a:pt x="620" y="2787"/>
                    <a:pt x="1" y="4240"/>
                    <a:pt x="1" y="5787"/>
                  </a:cubicBezTo>
                  <a:cubicBezTo>
                    <a:pt x="1" y="7335"/>
                    <a:pt x="596" y="8764"/>
                    <a:pt x="1692" y="9860"/>
                  </a:cubicBezTo>
                  <a:cubicBezTo>
                    <a:pt x="2763" y="10931"/>
                    <a:pt x="4216" y="11551"/>
                    <a:pt x="5764" y="11551"/>
                  </a:cubicBezTo>
                  <a:lnTo>
                    <a:pt x="6097" y="11551"/>
                  </a:lnTo>
                  <a:lnTo>
                    <a:pt x="6097" y="10217"/>
                  </a:lnTo>
                  <a:cubicBezTo>
                    <a:pt x="8383" y="9979"/>
                    <a:pt x="10170" y="8074"/>
                    <a:pt x="10170" y="5764"/>
                  </a:cubicBezTo>
                  <a:cubicBezTo>
                    <a:pt x="10170" y="3430"/>
                    <a:pt x="8360" y="1525"/>
                    <a:pt x="6097" y="1358"/>
                  </a:cubicBezTo>
                  <a:lnTo>
                    <a:pt x="6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0" name="Google Shape;4330;p57"/>
            <p:cNvSpPr/>
            <p:nvPr/>
          </p:nvSpPr>
          <p:spPr>
            <a:xfrm>
              <a:off x="4791970" y="3141182"/>
              <a:ext cx="43483" cy="19653"/>
            </a:xfrm>
            <a:custGeom>
              <a:rect b="b" l="l" r="r" t="t"/>
              <a:pathLst>
                <a:path extrusionOk="0" h="668" w="1478">
                  <a:moveTo>
                    <a:pt x="1" y="1"/>
                  </a:moveTo>
                  <a:lnTo>
                    <a:pt x="1" y="668"/>
                  </a:lnTo>
                  <a:lnTo>
                    <a:pt x="1477" y="668"/>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1" name="Google Shape;4331;p57"/>
            <p:cNvSpPr/>
            <p:nvPr/>
          </p:nvSpPr>
          <p:spPr>
            <a:xfrm>
              <a:off x="4791970" y="3183929"/>
              <a:ext cx="43483" cy="20359"/>
            </a:xfrm>
            <a:custGeom>
              <a:rect b="b" l="l" r="r" t="t"/>
              <a:pathLst>
                <a:path extrusionOk="0" h="692" w="1478">
                  <a:moveTo>
                    <a:pt x="1" y="1"/>
                  </a:moveTo>
                  <a:lnTo>
                    <a:pt x="1" y="691"/>
                  </a:lnTo>
                  <a:lnTo>
                    <a:pt x="1477" y="691"/>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32" name="Google Shape;4332;p57"/>
          <p:cNvSpPr/>
          <p:nvPr/>
        </p:nvSpPr>
        <p:spPr>
          <a:xfrm>
            <a:off x="5511700" y="2997586"/>
            <a:ext cx="339124" cy="339801"/>
          </a:xfrm>
          <a:custGeom>
            <a:rect b="b" l="l" r="r" t="t"/>
            <a:pathLst>
              <a:path extrusionOk="0" h="11550" w="11527">
                <a:moveTo>
                  <a:pt x="2716" y="667"/>
                </a:moveTo>
                <a:lnTo>
                  <a:pt x="2716" y="2667"/>
                </a:lnTo>
                <a:lnTo>
                  <a:pt x="715" y="2667"/>
                </a:lnTo>
                <a:lnTo>
                  <a:pt x="715" y="1667"/>
                </a:lnTo>
                <a:cubicBezTo>
                  <a:pt x="691" y="1119"/>
                  <a:pt x="1144" y="667"/>
                  <a:pt x="1715" y="667"/>
                </a:cubicBezTo>
                <a:close/>
                <a:moveTo>
                  <a:pt x="9884" y="667"/>
                </a:moveTo>
                <a:cubicBezTo>
                  <a:pt x="10431" y="667"/>
                  <a:pt x="10884" y="1119"/>
                  <a:pt x="10884" y="1667"/>
                </a:cubicBezTo>
                <a:lnTo>
                  <a:pt x="10884" y="2667"/>
                </a:lnTo>
                <a:lnTo>
                  <a:pt x="8884" y="2667"/>
                </a:lnTo>
                <a:lnTo>
                  <a:pt x="8884" y="667"/>
                </a:lnTo>
                <a:close/>
                <a:moveTo>
                  <a:pt x="5454" y="1334"/>
                </a:moveTo>
                <a:lnTo>
                  <a:pt x="5454" y="2786"/>
                </a:lnTo>
                <a:cubicBezTo>
                  <a:pt x="5454" y="4239"/>
                  <a:pt x="4264" y="5430"/>
                  <a:pt x="2811" y="5430"/>
                </a:cubicBezTo>
                <a:lnTo>
                  <a:pt x="1358" y="5430"/>
                </a:lnTo>
                <a:lnTo>
                  <a:pt x="1358" y="3358"/>
                </a:lnTo>
                <a:lnTo>
                  <a:pt x="3382" y="3358"/>
                </a:lnTo>
                <a:lnTo>
                  <a:pt x="3382" y="1334"/>
                </a:lnTo>
                <a:close/>
                <a:moveTo>
                  <a:pt x="8193" y="1334"/>
                </a:moveTo>
                <a:lnTo>
                  <a:pt x="8193" y="3358"/>
                </a:lnTo>
                <a:lnTo>
                  <a:pt x="10217" y="3358"/>
                </a:lnTo>
                <a:lnTo>
                  <a:pt x="10217" y="5430"/>
                </a:lnTo>
                <a:lnTo>
                  <a:pt x="8764" y="5430"/>
                </a:lnTo>
                <a:cubicBezTo>
                  <a:pt x="7312" y="5430"/>
                  <a:pt x="6121" y="4239"/>
                  <a:pt x="6121" y="2786"/>
                </a:cubicBezTo>
                <a:lnTo>
                  <a:pt x="6121" y="1334"/>
                </a:lnTo>
                <a:close/>
                <a:moveTo>
                  <a:pt x="5811" y="4239"/>
                </a:moveTo>
                <a:cubicBezTo>
                  <a:pt x="6121" y="4906"/>
                  <a:pt x="6645" y="5430"/>
                  <a:pt x="7336" y="5763"/>
                </a:cubicBezTo>
                <a:cubicBezTo>
                  <a:pt x="6693" y="6097"/>
                  <a:pt x="6145" y="6620"/>
                  <a:pt x="5811" y="7287"/>
                </a:cubicBezTo>
                <a:cubicBezTo>
                  <a:pt x="5502" y="6620"/>
                  <a:pt x="4954" y="6097"/>
                  <a:pt x="4311" y="5763"/>
                </a:cubicBezTo>
                <a:cubicBezTo>
                  <a:pt x="4954" y="5430"/>
                  <a:pt x="5502" y="4906"/>
                  <a:pt x="5811" y="4239"/>
                </a:cubicBezTo>
                <a:close/>
                <a:moveTo>
                  <a:pt x="2811" y="6097"/>
                </a:moveTo>
                <a:cubicBezTo>
                  <a:pt x="4264" y="6097"/>
                  <a:pt x="5454" y="7287"/>
                  <a:pt x="5454" y="8740"/>
                </a:cubicBezTo>
                <a:lnTo>
                  <a:pt x="5454" y="10193"/>
                </a:lnTo>
                <a:lnTo>
                  <a:pt x="3382" y="10193"/>
                </a:lnTo>
                <a:lnTo>
                  <a:pt x="3382" y="8145"/>
                </a:lnTo>
                <a:lnTo>
                  <a:pt x="1358" y="8145"/>
                </a:lnTo>
                <a:lnTo>
                  <a:pt x="1358" y="6097"/>
                </a:lnTo>
                <a:close/>
                <a:moveTo>
                  <a:pt x="10217" y="6097"/>
                </a:moveTo>
                <a:lnTo>
                  <a:pt x="10217" y="8168"/>
                </a:lnTo>
                <a:lnTo>
                  <a:pt x="8193" y="8168"/>
                </a:lnTo>
                <a:lnTo>
                  <a:pt x="8193" y="10193"/>
                </a:lnTo>
                <a:lnTo>
                  <a:pt x="6121" y="10193"/>
                </a:lnTo>
                <a:lnTo>
                  <a:pt x="6121" y="8740"/>
                </a:lnTo>
                <a:cubicBezTo>
                  <a:pt x="6121" y="7287"/>
                  <a:pt x="7312" y="6097"/>
                  <a:pt x="8764" y="6097"/>
                </a:cubicBezTo>
                <a:close/>
                <a:moveTo>
                  <a:pt x="2716" y="8835"/>
                </a:moveTo>
                <a:lnTo>
                  <a:pt x="2716" y="10836"/>
                </a:lnTo>
                <a:lnTo>
                  <a:pt x="1715" y="10836"/>
                </a:lnTo>
                <a:cubicBezTo>
                  <a:pt x="1168" y="10836"/>
                  <a:pt x="739" y="10383"/>
                  <a:pt x="739" y="9835"/>
                </a:cubicBezTo>
                <a:lnTo>
                  <a:pt x="739" y="8835"/>
                </a:lnTo>
                <a:close/>
                <a:moveTo>
                  <a:pt x="10884" y="8835"/>
                </a:moveTo>
                <a:lnTo>
                  <a:pt x="10884" y="9835"/>
                </a:lnTo>
                <a:cubicBezTo>
                  <a:pt x="10884" y="10383"/>
                  <a:pt x="10431" y="10836"/>
                  <a:pt x="9884" y="10836"/>
                </a:cubicBezTo>
                <a:lnTo>
                  <a:pt x="8884" y="10836"/>
                </a:lnTo>
                <a:lnTo>
                  <a:pt x="8884" y="8835"/>
                </a:lnTo>
                <a:close/>
                <a:moveTo>
                  <a:pt x="8193" y="0"/>
                </a:moveTo>
                <a:lnTo>
                  <a:pt x="8193" y="643"/>
                </a:lnTo>
                <a:lnTo>
                  <a:pt x="3382" y="643"/>
                </a:lnTo>
                <a:lnTo>
                  <a:pt x="3382" y="24"/>
                </a:lnTo>
                <a:lnTo>
                  <a:pt x="1668" y="24"/>
                </a:lnTo>
                <a:cubicBezTo>
                  <a:pt x="763" y="24"/>
                  <a:pt x="1" y="762"/>
                  <a:pt x="1" y="1691"/>
                </a:cubicBezTo>
                <a:lnTo>
                  <a:pt x="1" y="3358"/>
                </a:lnTo>
                <a:lnTo>
                  <a:pt x="668" y="3358"/>
                </a:lnTo>
                <a:lnTo>
                  <a:pt x="668" y="8168"/>
                </a:lnTo>
                <a:lnTo>
                  <a:pt x="1" y="8168"/>
                </a:lnTo>
                <a:lnTo>
                  <a:pt x="1" y="9883"/>
                </a:lnTo>
                <a:cubicBezTo>
                  <a:pt x="1" y="10788"/>
                  <a:pt x="763" y="11550"/>
                  <a:pt x="1668" y="11550"/>
                </a:cubicBezTo>
                <a:lnTo>
                  <a:pt x="3382" y="11550"/>
                </a:lnTo>
                <a:lnTo>
                  <a:pt x="3382" y="10907"/>
                </a:lnTo>
                <a:lnTo>
                  <a:pt x="8193" y="10907"/>
                </a:lnTo>
                <a:lnTo>
                  <a:pt x="8193" y="11550"/>
                </a:lnTo>
                <a:lnTo>
                  <a:pt x="9860" y="11550"/>
                </a:lnTo>
                <a:cubicBezTo>
                  <a:pt x="10789" y="11550"/>
                  <a:pt x="11527" y="10788"/>
                  <a:pt x="11527" y="9883"/>
                </a:cubicBezTo>
                <a:lnTo>
                  <a:pt x="11527" y="8216"/>
                </a:lnTo>
                <a:lnTo>
                  <a:pt x="10908" y="8216"/>
                </a:lnTo>
                <a:lnTo>
                  <a:pt x="10908" y="3358"/>
                </a:lnTo>
                <a:lnTo>
                  <a:pt x="11527" y="3358"/>
                </a:lnTo>
                <a:lnTo>
                  <a:pt x="11527" y="1667"/>
                </a:lnTo>
                <a:cubicBezTo>
                  <a:pt x="11527" y="738"/>
                  <a:pt x="10789" y="0"/>
                  <a:pt x="98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3" name="Google Shape;4333;p57"/>
          <p:cNvSpPr/>
          <p:nvPr/>
        </p:nvSpPr>
        <p:spPr>
          <a:xfrm>
            <a:off x="6251931" y="3083755"/>
            <a:ext cx="339124" cy="187788"/>
          </a:xfrm>
          <a:custGeom>
            <a:rect b="b" l="l" r="r" t="t"/>
            <a:pathLst>
              <a:path extrusionOk="0" h="6383" w="11527">
                <a:moveTo>
                  <a:pt x="5168" y="667"/>
                </a:moveTo>
                <a:lnTo>
                  <a:pt x="5787" y="1762"/>
                </a:lnTo>
                <a:lnTo>
                  <a:pt x="5168" y="2858"/>
                </a:lnTo>
                <a:lnTo>
                  <a:pt x="3906" y="2858"/>
                </a:lnTo>
                <a:lnTo>
                  <a:pt x="3572" y="2334"/>
                </a:lnTo>
                <a:lnTo>
                  <a:pt x="3239" y="1786"/>
                </a:lnTo>
                <a:lnTo>
                  <a:pt x="3906" y="667"/>
                </a:lnTo>
                <a:close/>
                <a:moveTo>
                  <a:pt x="10121" y="667"/>
                </a:moveTo>
                <a:lnTo>
                  <a:pt x="10764" y="1762"/>
                </a:lnTo>
                <a:lnTo>
                  <a:pt x="10121" y="2858"/>
                </a:lnTo>
                <a:lnTo>
                  <a:pt x="8883" y="2858"/>
                </a:lnTo>
                <a:lnTo>
                  <a:pt x="8264" y="1762"/>
                </a:lnTo>
                <a:lnTo>
                  <a:pt x="8883" y="667"/>
                </a:lnTo>
                <a:close/>
                <a:moveTo>
                  <a:pt x="2691" y="2096"/>
                </a:moveTo>
                <a:lnTo>
                  <a:pt x="3310" y="3191"/>
                </a:lnTo>
                <a:lnTo>
                  <a:pt x="2691" y="4287"/>
                </a:lnTo>
                <a:lnTo>
                  <a:pt x="1429" y="4287"/>
                </a:lnTo>
                <a:lnTo>
                  <a:pt x="810" y="3191"/>
                </a:lnTo>
                <a:lnTo>
                  <a:pt x="1429" y="2096"/>
                </a:lnTo>
                <a:close/>
                <a:moveTo>
                  <a:pt x="7621" y="2096"/>
                </a:moveTo>
                <a:lnTo>
                  <a:pt x="8264" y="3191"/>
                </a:lnTo>
                <a:lnTo>
                  <a:pt x="7668" y="4287"/>
                </a:lnTo>
                <a:lnTo>
                  <a:pt x="6406" y="4287"/>
                </a:lnTo>
                <a:lnTo>
                  <a:pt x="5763" y="3191"/>
                </a:lnTo>
                <a:lnTo>
                  <a:pt x="6382" y="2096"/>
                </a:lnTo>
                <a:close/>
                <a:moveTo>
                  <a:pt x="5192" y="3477"/>
                </a:moveTo>
                <a:lnTo>
                  <a:pt x="5811" y="4596"/>
                </a:lnTo>
                <a:lnTo>
                  <a:pt x="5192" y="5692"/>
                </a:lnTo>
                <a:lnTo>
                  <a:pt x="3929" y="5692"/>
                </a:lnTo>
                <a:lnTo>
                  <a:pt x="3310" y="4596"/>
                </a:lnTo>
                <a:lnTo>
                  <a:pt x="3929" y="3477"/>
                </a:lnTo>
                <a:close/>
                <a:moveTo>
                  <a:pt x="10121" y="3477"/>
                </a:moveTo>
                <a:lnTo>
                  <a:pt x="10764" y="4596"/>
                </a:lnTo>
                <a:lnTo>
                  <a:pt x="10121" y="5692"/>
                </a:lnTo>
                <a:lnTo>
                  <a:pt x="8883" y="5692"/>
                </a:lnTo>
                <a:lnTo>
                  <a:pt x="8264" y="4596"/>
                </a:lnTo>
                <a:lnTo>
                  <a:pt x="8883" y="3477"/>
                </a:lnTo>
                <a:close/>
                <a:moveTo>
                  <a:pt x="3501" y="0"/>
                </a:moveTo>
                <a:lnTo>
                  <a:pt x="2667" y="1429"/>
                </a:lnTo>
                <a:lnTo>
                  <a:pt x="1024" y="1429"/>
                </a:lnTo>
                <a:lnTo>
                  <a:pt x="0" y="3191"/>
                </a:lnTo>
                <a:lnTo>
                  <a:pt x="1024" y="4954"/>
                </a:lnTo>
                <a:lnTo>
                  <a:pt x="2667" y="4954"/>
                </a:lnTo>
                <a:lnTo>
                  <a:pt x="3501" y="6382"/>
                </a:lnTo>
                <a:lnTo>
                  <a:pt x="5549" y="6382"/>
                </a:lnTo>
                <a:lnTo>
                  <a:pt x="6382" y="4954"/>
                </a:lnTo>
                <a:lnTo>
                  <a:pt x="7668" y="4954"/>
                </a:lnTo>
                <a:lnTo>
                  <a:pt x="8502" y="6382"/>
                </a:lnTo>
                <a:lnTo>
                  <a:pt x="10526" y="6382"/>
                </a:lnTo>
                <a:lnTo>
                  <a:pt x="11526" y="4620"/>
                </a:lnTo>
                <a:lnTo>
                  <a:pt x="10693" y="3191"/>
                </a:lnTo>
                <a:lnTo>
                  <a:pt x="11526" y="1762"/>
                </a:lnTo>
                <a:lnTo>
                  <a:pt x="10526" y="0"/>
                </a:lnTo>
                <a:lnTo>
                  <a:pt x="8502" y="0"/>
                </a:lnTo>
                <a:lnTo>
                  <a:pt x="7668" y="1429"/>
                </a:lnTo>
                <a:lnTo>
                  <a:pt x="6382" y="1429"/>
                </a:lnTo>
                <a:lnTo>
                  <a:pt x="55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4" name="Google Shape;4334;p57"/>
          <p:cNvSpPr/>
          <p:nvPr/>
        </p:nvSpPr>
        <p:spPr>
          <a:xfrm>
            <a:off x="6978130" y="2974462"/>
            <a:ext cx="337712" cy="338418"/>
          </a:xfrm>
          <a:custGeom>
            <a:rect b="b" l="l" r="r" t="t"/>
            <a:pathLst>
              <a:path extrusionOk="0" h="11503" w="11479">
                <a:moveTo>
                  <a:pt x="9359" y="2929"/>
                </a:moveTo>
                <a:lnTo>
                  <a:pt x="9359" y="4763"/>
                </a:lnTo>
                <a:lnTo>
                  <a:pt x="7597" y="6025"/>
                </a:lnTo>
                <a:lnTo>
                  <a:pt x="6573" y="5549"/>
                </a:lnTo>
                <a:lnTo>
                  <a:pt x="5263" y="7049"/>
                </a:lnTo>
                <a:lnTo>
                  <a:pt x="4239" y="6525"/>
                </a:lnTo>
                <a:lnTo>
                  <a:pt x="2739" y="8335"/>
                </a:lnTo>
                <a:lnTo>
                  <a:pt x="1810" y="7978"/>
                </a:lnTo>
                <a:lnTo>
                  <a:pt x="715" y="9145"/>
                </a:lnTo>
                <a:lnTo>
                  <a:pt x="715" y="7502"/>
                </a:lnTo>
                <a:lnTo>
                  <a:pt x="1691" y="6406"/>
                </a:lnTo>
                <a:lnTo>
                  <a:pt x="2501" y="6906"/>
                </a:lnTo>
                <a:lnTo>
                  <a:pt x="4263" y="5025"/>
                </a:lnTo>
                <a:lnTo>
                  <a:pt x="5144" y="5335"/>
                </a:lnTo>
                <a:lnTo>
                  <a:pt x="7121" y="3406"/>
                </a:lnTo>
                <a:lnTo>
                  <a:pt x="8240" y="3596"/>
                </a:lnTo>
                <a:lnTo>
                  <a:pt x="9359" y="2929"/>
                </a:lnTo>
                <a:close/>
                <a:moveTo>
                  <a:pt x="9312" y="5597"/>
                </a:moveTo>
                <a:lnTo>
                  <a:pt x="9312" y="10860"/>
                </a:lnTo>
                <a:lnTo>
                  <a:pt x="667" y="10860"/>
                </a:lnTo>
                <a:lnTo>
                  <a:pt x="667" y="10145"/>
                </a:lnTo>
                <a:lnTo>
                  <a:pt x="715" y="10145"/>
                </a:lnTo>
                <a:lnTo>
                  <a:pt x="2001" y="8788"/>
                </a:lnTo>
                <a:lnTo>
                  <a:pt x="2953" y="9145"/>
                </a:lnTo>
                <a:lnTo>
                  <a:pt x="4382" y="7383"/>
                </a:lnTo>
                <a:lnTo>
                  <a:pt x="5430" y="7930"/>
                </a:lnTo>
                <a:lnTo>
                  <a:pt x="6740" y="6406"/>
                </a:lnTo>
                <a:lnTo>
                  <a:pt x="7621" y="6811"/>
                </a:lnTo>
                <a:lnTo>
                  <a:pt x="9312" y="5597"/>
                </a:lnTo>
                <a:close/>
                <a:moveTo>
                  <a:pt x="0" y="0"/>
                </a:moveTo>
                <a:lnTo>
                  <a:pt x="0" y="11503"/>
                </a:lnTo>
                <a:lnTo>
                  <a:pt x="11479" y="11503"/>
                </a:lnTo>
                <a:lnTo>
                  <a:pt x="11479" y="10264"/>
                </a:lnTo>
                <a:lnTo>
                  <a:pt x="10836" y="10264"/>
                </a:lnTo>
                <a:lnTo>
                  <a:pt x="10836" y="10312"/>
                </a:lnTo>
                <a:lnTo>
                  <a:pt x="10836" y="10836"/>
                </a:lnTo>
                <a:lnTo>
                  <a:pt x="10026" y="10836"/>
                </a:lnTo>
                <a:lnTo>
                  <a:pt x="10026" y="1667"/>
                </a:lnTo>
                <a:lnTo>
                  <a:pt x="8121" y="2858"/>
                </a:lnTo>
                <a:lnTo>
                  <a:pt x="6906" y="2620"/>
                </a:lnTo>
                <a:lnTo>
                  <a:pt x="4977" y="4525"/>
                </a:lnTo>
                <a:lnTo>
                  <a:pt x="4049" y="4239"/>
                </a:lnTo>
                <a:lnTo>
                  <a:pt x="2382" y="6025"/>
                </a:lnTo>
                <a:lnTo>
                  <a:pt x="1572" y="5501"/>
                </a:lnTo>
                <a:lnTo>
                  <a:pt x="715" y="6454"/>
                </a:lnTo>
                <a:lnTo>
                  <a:pt x="715"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35" name="Google Shape;4335;p57"/>
          <p:cNvGrpSpPr/>
          <p:nvPr/>
        </p:nvGrpSpPr>
        <p:grpSpPr>
          <a:xfrm>
            <a:off x="7750547" y="2997380"/>
            <a:ext cx="259982" cy="337915"/>
            <a:chOff x="7064747" y="2997380"/>
            <a:chExt cx="259982" cy="337915"/>
          </a:xfrm>
        </p:grpSpPr>
        <p:sp>
          <p:nvSpPr>
            <p:cNvPr id="4336" name="Google Shape;4336;p57"/>
            <p:cNvSpPr/>
            <p:nvPr/>
          </p:nvSpPr>
          <p:spPr>
            <a:xfrm>
              <a:off x="7064747" y="2997380"/>
              <a:ext cx="72903" cy="152955"/>
            </a:xfrm>
            <a:custGeom>
              <a:rect b="b" l="l" r="r" t="t"/>
              <a:pathLst>
                <a:path extrusionOk="0" h="5199" w="2478">
                  <a:moveTo>
                    <a:pt x="1263" y="650"/>
                  </a:moveTo>
                  <a:cubicBezTo>
                    <a:pt x="1549" y="650"/>
                    <a:pt x="1787" y="888"/>
                    <a:pt x="1787" y="1198"/>
                  </a:cubicBezTo>
                  <a:cubicBezTo>
                    <a:pt x="1787" y="1484"/>
                    <a:pt x="1549" y="1722"/>
                    <a:pt x="1263" y="1722"/>
                  </a:cubicBezTo>
                  <a:cubicBezTo>
                    <a:pt x="954" y="1722"/>
                    <a:pt x="715" y="1484"/>
                    <a:pt x="715" y="1198"/>
                  </a:cubicBezTo>
                  <a:cubicBezTo>
                    <a:pt x="715" y="888"/>
                    <a:pt x="954" y="650"/>
                    <a:pt x="1263" y="650"/>
                  </a:cubicBezTo>
                  <a:close/>
                  <a:moveTo>
                    <a:pt x="1246" y="2410"/>
                  </a:moveTo>
                  <a:cubicBezTo>
                    <a:pt x="1260" y="2410"/>
                    <a:pt x="1273" y="2411"/>
                    <a:pt x="1287" y="2412"/>
                  </a:cubicBezTo>
                  <a:cubicBezTo>
                    <a:pt x="1501" y="2460"/>
                    <a:pt x="1644" y="2650"/>
                    <a:pt x="1644" y="2817"/>
                  </a:cubicBezTo>
                  <a:lnTo>
                    <a:pt x="1644" y="4532"/>
                  </a:lnTo>
                  <a:lnTo>
                    <a:pt x="858" y="4532"/>
                  </a:lnTo>
                  <a:lnTo>
                    <a:pt x="858" y="2793"/>
                  </a:lnTo>
                  <a:cubicBezTo>
                    <a:pt x="858" y="2570"/>
                    <a:pt x="1046" y="2410"/>
                    <a:pt x="1246" y="2410"/>
                  </a:cubicBezTo>
                  <a:close/>
                  <a:moveTo>
                    <a:pt x="1288" y="1"/>
                  </a:moveTo>
                  <a:cubicBezTo>
                    <a:pt x="1249" y="1"/>
                    <a:pt x="1208" y="3"/>
                    <a:pt x="1168" y="7"/>
                  </a:cubicBezTo>
                  <a:cubicBezTo>
                    <a:pt x="573" y="55"/>
                    <a:pt x="96" y="531"/>
                    <a:pt x="25" y="1126"/>
                  </a:cubicBezTo>
                  <a:cubicBezTo>
                    <a:pt x="1" y="1507"/>
                    <a:pt x="191" y="1865"/>
                    <a:pt x="453" y="2150"/>
                  </a:cubicBezTo>
                  <a:cubicBezTo>
                    <a:pt x="311" y="2317"/>
                    <a:pt x="191" y="2555"/>
                    <a:pt x="191" y="2817"/>
                  </a:cubicBezTo>
                  <a:lnTo>
                    <a:pt x="191" y="5199"/>
                  </a:lnTo>
                  <a:lnTo>
                    <a:pt x="2335" y="5199"/>
                  </a:lnTo>
                  <a:lnTo>
                    <a:pt x="2335" y="2817"/>
                  </a:lnTo>
                  <a:cubicBezTo>
                    <a:pt x="2335" y="2555"/>
                    <a:pt x="2240" y="2317"/>
                    <a:pt x="2049" y="2150"/>
                  </a:cubicBezTo>
                  <a:cubicBezTo>
                    <a:pt x="2335" y="1912"/>
                    <a:pt x="2478" y="1603"/>
                    <a:pt x="2478" y="1222"/>
                  </a:cubicBezTo>
                  <a:cubicBezTo>
                    <a:pt x="2478" y="548"/>
                    <a:pt x="1948"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7" name="Google Shape;4337;p57"/>
            <p:cNvSpPr/>
            <p:nvPr/>
          </p:nvSpPr>
          <p:spPr>
            <a:xfrm>
              <a:off x="7158654" y="2997380"/>
              <a:ext cx="72873" cy="152955"/>
            </a:xfrm>
            <a:custGeom>
              <a:rect b="b" l="l" r="r" t="t"/>
              <a:pathLst>
                <a:path extrusionOk="0" h="5199" w="2477">
                  <a:moveTo>
                    <a:pt x="1238" y="650"/>
                  </a:moveTo>
                  <a:cubicBezTo>
                    <a:pt x="1548" y="650"/>
                    <a:pt x="1786" y="888"/>
                    <a:pt x="1786" y="1198"/>
                  </a:cubicBezTo>
                  <a:cubicBezTo>
                    <a:pt x="1786" y="1484"/>
                    <a:pt x="1548" y="1722"/>
                    <a:pt x="1238" y="1722"/>
                  </a:cubicBezTo>
                  <a:cubicBezTo>
                    <a:pt x="953" y="1722"/>
                    <a:pt x="715" y="1484"/>
                    <a:pt x="715" y="1198"/>
                  </a:cubicBezTo>
                  <a:cubicBezTo>
                    <a:pt x="715" y="888"/>
                    <a:pt x="953" y="650"/>
                    <a:pt x="1238" y="650"/>
                  </a:cubicBezTo>
                  <a:close/>
                  <a:moveTo>
                    <a:pt x="1245" y="2410"/>
                  </a:moveTo>
                  <a:cubicBezTo>
                    <a:pt x="1259" y="2410"/>
                    <a:pt x="1272" y="2411"/>
                    <a:pt x="1286" y="2412"/>
                  </a:cubicBezTo>
                  <a:cubicBezTo>
                    <a:pt x="1453" y="2460"/>
                    <a:pt x="1643" y="2650"/>
                    <a:pt x="1643" y="2817"/>
                  </a:cubicBezTo>
                  <a:lnTo>
                    <a:pt x="1643" y="4532"/>
                  </a:lnTo>
                  <a:lnTo>
                    <a:pt x="857" y="4532"/>
                  </a:lnTo>
                  <a:lnTo>
                    <a:pt x="857" y="2793"/>
                  </a:lnTo>
                  <a:cubicBezTo>
                    <a:pt x="857" y="2570"/>
                    <a:pt x="1045" y="2410"/>
                    <a:pt x="1245" y="2410"/>
                  </a:cubicBezTo>
                  <a:close/>
                  <a:moveTo>
                    <a:pt x="1288" y="1"/>
                  </a:moveTo>
                  <a:cubicBezTo>
                    <a:pt x="1248" y="1"/>
                    <a:pt x="1208" y="3"/>
                    <a:pt x="1167" y="7"/>
                  </a:cubicBezTo>
                  <a:cubicBezTo>
                    <a:pt x="524" y="55"/>
                    <a:pt x="48" y="531"/>
                    <a:pt x="24" y="1126"/>
                  </a:cubicBezTo>
                  <a:cubicBezTo>
                    <a:pt x="0" y="1507"/>
                    <a:pt x="167" y="1865"/>
                    <a:pt x="453" y="2150"/>
                  </a:cubicBezTo>
                  <a:cubicBezTo>
                    <a:pt x="286" y="2317"/>
                    <a:pt x="167" y="2555"/>
                    <a:pt x="167" y="2817"/>
                  </a:cubicBezTo>
                  <a:lnTo>
                    <a:pt x="167" y="5199"/>
                  </a:lnTo>
                  <a:lnTo>
                    <a:pt x="2310" y="5199"/>
                  </a:lnTo>
                  <a:lnTo>
                    <a:pt x="2310" y="2817"/>
                  </a:lnTo>
                  <a:cubicBezTo>
                    <a:pt x="2310" y="2555"/>
                    <a:pt x="2239" y="2317"/>
                    <a:pt x="2048" y="2150"/>
                  </a:cubicBezTo>
                  <a:cubicBezTo>
                    <a:pt x="2310" y="1912"/>
                    <a:pt x="2477" y="1603"/>
                    <a:pt x="2477" y="1222"/>
                  </a:cubicBezTo>
                  <a:cubicBezTo>
                    <a:pt x="2477" y="548"/>
                    <a:pt x="1947"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8" name="Google Shape;4338;p57"/>
            <p:cNvSpPr/>
            <p:nvPr/>
          </p:nvSpPr>
          <p:spPr>
            <a:xfrm>
              <a:off x="7252532" y="2997380"/>
              <a:ext cx="72197" cy="152955"/>
            </a:xfrm>
            <a:custGeom>
              <a:rect b="b" l="l" r="r" t="t"/>
              <a:pathLst>
                <a:path extrusionOk="0" h="5199" w="2454">
                  <a:moveTo>
                    <a:pt x="1215" y="650"/>
                  </a:moveTo>
                  <a:cubicBezTo>
                    <a:pt x="1501" y="650"/>
                    <a:pt x="1739" y="888"/>
                    <a:pt x="1739" y="1198"/>
                  </a:cubicBezTo>
                  <a:cubicBezTo>
                    <a:pt x="1739" y="1484"/>
                    <a:pt x="1501" y="1722"/>
                    <a:pt x="1215" y="1722"/>
                  </a:cubicBezTo>
                  <a:cubicBezTo>
                    <a:pt x="905" y="1722"/>
                    <a:pt x="667" y="1484"/>
                    <a:pt x="667" y="1198"/>
                  </a:cubicBezTo>
                  <a:cubicBezTo>
                    <a:pt x="667" y="888"/>
                    <a:pt x="905" y="650"/>
                    <a:pt x="1215" y="650"/>
                  </a:cubicBezTo>
                  <a:close/>
                  <a:moveTo>
                    <a:pt x="1198" y="2410"/>
                  </a:moveTo>
                  <a:cubicBezTo>
                    <a:pt x="1211" y="2410"/>
                    <a:pt x="1225" y="2411"/>
                    <a:pt x="1239" y="2412"/>
                  </a:cubicBezTo>
                  <a:cubicBezTo>
                    <a:pt x="1453" y="2460"/>
                    <a:pt x="1596" y="2650"/>
                    <a:pt x="1596" y="2817"/>
                  </a:cubicBezTo>
                  <a:lnTo>
                    <a:pt x="1596" y="4532"/>
                  </a:lnTo>
                  <a:lnTo>
                    <a:pt x="834" y="4532"/>
                  </a:lnTo>
                  <a:lnTo>
                    <a:pt x="834" y="2793"/>
                  </a:lnTo>
                  <a:cubicBezTo>
                    <a:pt x="834" y="2570"/>
                    <a:pt x="1001" y="2410"/>
                    <a:pt x="1198" y="2410"/>
                  </a:cubicBezTo>
                  <a:close/>
                  <a:moveTo>
                    <a:pt x="1190" y="1"/>
                  </a:moveTo>
                  <a:cubicBezTo>
                    <a:pt x="530" y="1"/>
                    <a:pt x="0" y="548"/>
                    <a:pt x="0" y="1222"/>
                  </a:cubicBezTo>
                  <a:cubicBezTo>
                    <a:pt x="0" y="1579"/>
                    <a:pt x="143" y="1912"/>
                    <a:pt x="405" y="2150"/>
                  </a:cubicBezTo>
                  <a:cubicBezTo>
                    <a:pt x="262" y="2317"/>
                    <a:pt x="143" y="2555"/>
                    <a:pt x="143" y="2817"/>
                  </a:cubicBezTo>
                  <a:lnTo>
                    <a:pt x="143" y="5199"/>
                  </a:lnTo>
                  <a:lnTo>
                    <a:pt x="2286" y="5199"/>
                  </a:lnTo>
                  <a:lnTo>
                    <a:pt x="2286" y="2817"/>
                  </a:lnTo>
                  <a:cubicBezTo>
                    <a:pt x="2286" y="2555"/>
                    <a:pt x="2191" y="2317"/>
                    <a:pt x="2024" y="2150"/>
                  </a:cubicBezTo>
                  <a:cubicBezTo>
                    <a:pt x="2286" y="1912"/>
                    <a:pt x="2453" y="1555"/>
                    <a:pt x="2429" y="1126"/>
                  </a:cubicBezTo>
                  <a:cubicBezTo>
                    <a:pt x="2406" y="531"/>
                    <a:pt x="1905" y="55"/>
                    <a:pt x="1310" y="7"/>
                  </a:cubicBezTo>
                  <a:cubicBezTo>
                    <a:pt x="1269" y="3"/>
                    <a:pt x="1229" y="1"/>
                    <a:pt x="1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9" name="Google Shape;4339;p57"/>
            <p:cNvSpPr/>
            <p:nvPr/>
          </p:nvSpPr>
          <p:spPr>
            <a:xfrm>
              <a:off x="7064747"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4" y="1742"/>
                    <a:pt x="715" y="1504"/>
                    <a:pt x="715" y="1194"/>
                  </a:cubicBezTo>
                  <a:cubicBezTo>
                    <a:pt x="715" y="932"/>
                    <a:pt x="954" y="670"/>
                    <a:pt x="1263" y="670"/>
                  </a:cubicBezTo>
                  <a:close/>
                  <a:moveTo>
                    <a:pt x="1246" y="2454"/>
                  </a:moveTo>
                  <a:cubicBezTo>
                    <a:pt x="1260" y="2454"/>
                    <a:pt x="1273" y="2455"/>
                    <a:pt x="1287" y="2456"/>
                  </a:cubicBezTo>
                  <a:cubicBezTo>
                    <a:pt x="1501" y="2456"/>
                    <a:pt x="1644" y="2623"/>
                    <a:pt x="1644" y="2837"/>
                  </a:cubicBezTo>
                  <a:lnTo>
                    <a:pt x="1644" y="4528"/>
                  </a:lnTo>
                  <a:lnTo>
                    <a:pt x="858" y="4528"/>
                  </a:lnTo>
                  <a:lnTo>
                    <a:pt x="858" y="2837"/>
                  </a:lnTo>
                  <a:cubicBezTo>
                    <a:pt x="858" y="2614"/>
                    <a:pt x="1046" y="2454"/>
                    <a:pt x="1246" y="2454"/>
                  </a:cubicBezTo>
                  <a:close/>
                  <a:moveTo>
                    <a:pt x="1251" y="0"/>
                  </a:moveTo>
                  <a:cubicBezTo>
                    <a:pt x="1223" y="0"/>
                    <a:pt x="1196" y="1"/>
                    <a:pt x="1168" y="3"/>
                  </a:cubicBezTo>
                  <a:cubicBezTo>
                    <a:pt x="573" y="75"/>
                    <a:pt x="96" y="551"/>
                    <a:pt x="25" y="1146"/>
                  </a:cubicBezTo>
                  <a:cubicBezTo>
                    <a:pt x="1" y="1527"/>
                    <a:pt x="191" y="1885"/>
                    <a:pt x="453" y="2147"/>
                  </a:cubicBezTo>
                  <a:cubicBezTo>
                    <a:pt x="311" y="2337"/>
                    <a:pt x="191" y="2575"/>
                    <a:pt x="191" y="2837"/>
                  </a:cubicBezTo>
                  <a:lnTo>
                    <a:pt x="191" y="5219"/>
                  </a:lnTo>
                  <a:lnTo>
                    <a:pt x="2335" y="5219"/>
                  </a:lnTo>
                  <a:lnTo>
                    <a:pt x="2335" y="2837"/>
                  </a:lnTo>
                  <a:cubicBezTo>
                    <a:pt x="2335" y="2575"/>
                    <a:pt x="2240" y="2337"/>
                    <a:pt x="2049" y="2147"/>
                  </a:cubicBezTo>
                  <a:cubicBezTo>
                    <a:pt x="2335" y="1908"/>
                    <a:pt x="2478" y="1599"/>
                    <a:pt x="2478" y="1242"/>
                  </a:cubicBezTo>
                  <a:cubicBezTo>
                    <a:pt x="2478"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0" name="Google Shape;4340;p57"/>
            <p:cNvSpPr/>
            <p:nvPr/>
          </p:nvSpPr>
          <p:spPr>
            <a:xfrm>
              <a:off x="7158654" y="3181752"/>
              <a:ext cx="72873" cy="153543"/>
            </a:xfrm>
            <a:custGeom>
              <a:rect b="b" l="l" r="r" t="t"/>
              <a:pathLst>
                <a:path extrusionOk="0" h="5219" w="2477">
                  <a:moveTo>
                    <a:pt x="1238" y="670"/>
                  </a:moveTo>
                  <a:cubicBezTo>
                    <a:pt x="1548" y="670"/>
                    <a:pt x="1786" y="908"/>
                    <a:pt x="1786" y="1194"/>
                  </a:cubicBezTo>
                  <a:cubicBezTo>
                    <a:pt x="1786" y="1504"/>
                    <a:pt x="1548" y="1742"/>
                    <a:pt x="1238" y="1742"/>
                  </a:cubicBezTo>
                  <a:cubicBezTo>
                    <a:pt x="953" y="1742"/>
                    <a:pt x="715" y="1504"/>
                    <a:pt x="715" y="1194"/>
                  </a:cubicBezTo>
                  <a:cubicBezTo>
                    <a:pt x="715" y="932"/>
                    <a:pt x="953" y="670"/>
                    <a:pt x="1238" y="670"/>
                  </a:cubicBezTo>
                  <a:close/>
                  <a:moveTo>
                    <a:pt x="1245" y="2454"/>
                  </a:moveTo>
                  <a:cubicBezTo>
                    <a:pt x="1259" y="2454"/>
                    <a:pt x="1272" y="2455"/>
                    <a:pt x="1286" y="2456"/>
                  </a:cubicBezTo>
                  <a:cubicBezTo>
                    <a:pt x="1453" y="2456"/>
                    <a:pt x="1643" y="2623"/>
                    <a:pt x="1643" y="2837"/>
                  </a:cubicBezTo>
                  <a:lnTo>
                    <a:pt x="1643" y="4528"/>
                  </a:lnTo>
                  <a:lnTo>
                    <a:pt x="857" y="4528"/>
                  </a:lnTo>
                  <a:lnTo>
                    <a:pt x="857" y="2837"/>
                  </a:lnTo>
                  <a:cubicBezTo>
                    <a:pt x="857" y="2614"/>
                    <a:pt x="1045" y="2454"/>
                    <a:pt x="1245" y="2454"/>
                  </a:cubicBezTo>
                  <a:close/>
                  <a:moveTo>
                    <a:pt x="1250" y="0"/>
                  </a:moveTo>
                  <a:cubicBezTo>
                    <a:pt x="1223" y="0"/>
                    <a:pt x="1195" y="1"/>
                    <a:pt x="1167" y="3"/>
                  </a:cubicBezTo>
                  <a:cubicBezTo>
                    <a:pt x="572" y="75"/>
                    <a:pt x="95" y="551"/>
                    <a:pt x="24" y="1146"/>
                  </a:cubicBezTo>
                  <a:cubicBezTo>
                    <a:pt x="0" y="1527"/>
                    <a:pt x="167" y="1885"/>
                    <a:pt x="453" y="2147"/>
                  </a:cubicBezTo>
                  <a:cubicBezTo>
                    <a:pt x="286" y="2337"/>
                    <a:pt x="167" y="2575"/>
                    <a:pt x="167" y="2837"/>
                  </a:cubicBezTo>
                  <a:lnTo>
                    <a:pt x="167" y="5219"/>
                  </a:lnTo>
                  <a:lnTo>
                    <a:pt x="2310" y="5219"/>
                  </a:lnTo>
                  <a:lnTo>
                    <a:pt x="2310" y="2837"/>
                  </a:lnTo>
                  <a:cubicBezTo>
                    <a:pt x="2310" y="2575"/>
                    <a:pt x="2239" y="2337"/>
                    <a:pt x="2048" y="2147"/>
                  </a:cubicBezTo>
                  <a:cubicBezTo>
                    <a:pt x="2286" y="1908"/>
                    <a:pt x="2477" y="1599"/>
                    <a:pt x="2477" y="1242"/>
                  </a:cubicBezTo>
                  <a:cubicBezTo>
                    <a:pt x="2477" y="555"/>
                    <a:pt x="1927" y="0"/>
                    <a:pt x="1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1" name="Google Shape;4341;p57"/>
            <p:cNvSpPr/>
            <p:nvPr/>
          </p:nvSpPr>
          <p:spPr>
            <a:xfrm>
              <a:off x="7251120"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3" y="1742"/>
                    <a:pt x="715" y="1504"/>
                    <a:pt x="715" y="1194"/>
                  </a:cubicBezTo>
                  <a:cubicBezTo>
                    <a:pt x="715" y="932"/>
                    <a:pt x="953" y="670"/>
                    <a:pt x="1263" y="670"/>
                  </a:cubicBezTo>
                  <a:close/>
                  <a:moveTo>
                    <a:pt x="1246" y="2454"/>
                  </a:moveTo>
                  <a:cubicBezTo>
                    <a:pt x="1259" y="2454"/>
                    <a:pt x="1273" y="2455"/>
                    <a:pt x="1287" y="2456"/>
                  </a:cubicBezTo>
                  <a:cubicBezTo>
                    <a:pt x="1501" y="2456"/>
                    <a:pt x="1644" y="2623"/>
                    <a:pt x="1644" y="2837"/>
                  </a:cubicBezTo>
                  <a:lnTo>
                    <a:pt x="1644" y="4528"/>
                  </a:lnTo>
                  <a:lnTo>
                    <a:pt x="882" y="4528"/>
                  </a:lnTo>
                  <a:lnTo>
                    <a:pt x="882" y="2837"/>
                  </a:lnTo>
                  <a:cubicBezTo>
                    <a:pt x="882" y="2614"/>
                    <a:pt x="1049" y="2454"/>
                    <a:pt x="1246" y="2454"/>
                  </a:cubicBezTo>
                  <a:close/>
                  <a:moveTo>
                    <a:pt x="1251" y="0"/>
                  </a:moveTo>
                  <a:cubicBezTo>
                    <a:pt x="1223" y="0"/>
                    <a:pt x="1195" y="1"/>
                    <a:pt x="1168" y="3"/>
                  </a:cubicBezTo>
                  <a:cubicBezTo>
                    <a:pt x="572" y="75"/>
                    <a:pt x="96" y="551"/>
                    <a:pt x="48" y="1146"/>
                  </a:cubicBezTo>
                  <a:cubicBezTo>
                    <a:pt x="1" y="1527"/>
                    <a:pt x="191" y="1885"/>
                    <a:pt x="453" y="2147"/>
                  </a:cubicBezTo>
                  <a:cubicBezTo>
                    <a:pt x="310" y="2337"/>
                    <a:pt x="191" y="2575"/>
                    <a:pt x="191" y="2837"/>
                  </a:cubicBezTo>
                  <a:lnTo>
                    <a:pt x="191" y="5219"/>
                  </a:lnTo>
                  <a:lnTo>
                    <a:pt x="2334" y="5219"/>
                  </a:lnTo>
                  <a:lnTo>
                    <a:pt x="2334" y="2837"/>
                  </a:lnTo>
                  <a:cubicBezTo>
                    <a:pt x="2334" y="2575"/>
                    <a:pt x="2239" y="2337"/>
                    <a:pt x="2072" y="2147"/>
                  </a:cubicBezTo>
                  <a:cubicBezTo>
                    <a:pt x="2334" y="1908"/>
                    <a:pt x="2477" y="1599"/>
                    <a:pt x="2477" y="1242"/>
                  </a:cubicBezTo>
                  <a:cubicBezTo>
                    <a:pt x="2477"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42" name="Google Shape;4342;p57"/>
          <p:cNvSpPr/>
          <p:nvPr/>
        </p:nvSpPr>
        <p:spPr>
          <a:xfrm>
            <a:off x="7709919" y="3554556"/>
            <a:ext cx="340537" cy="339830"/>
          </a:xfrm>
          <a:custGeom>
            <a:rect b="b" l="l" r="r" t="t"/>
            <a:pathLst>
              <a:path extrusionOk="0" h="11551" w="11575">
                <a:moveTo>
                  <a:pt x="5859" y="643"/>
                </a:moveTo>
                <a:cubicBezTo>
                  <a:pt x="6526" y="667"/>
                  <a:pt x="7240" y="834"/>
                  <a:pt x="7883" y="1120"/>
                </a:cubicBezTo>
                <a:lnTo>
                  <a:pt x="7883" y="2072"/>
                </a:lnTo>
                <a:lnTo>
                  <a:pt x="6978" y="2620"/>
                </a:lnTo>
                <a:cubicBezTo>
                  <a:pt x="6621" y="2453"/>
                  <a:pt x="6240" y="2406"/>
                  <a:pt x="5811" y="2406"/>
                </a:cubicBezTo>
                <a:cubicBezTo>
                  <a:pt x="5288" y="2406"/>
                  <a:pt x="4811" y="2525"/>
                  <a:pt x="4359" y="2739"/>
                </a:cubicBezTo>
                <a:lnTo>
                  <a:pt x="4359" y="1715"/>
                </a:lnTo>
                <a:lnTo>
                  <a:pt x="3525" y="1215"/>
                </a:lnTo>
                <a:cubicBezTo>
                  <a:pt x="4216" y="858"/>
                  <a:pt x="5026" y="643"/>
                  <a:pt x="5859" y="643"/>
                </a:cubicBezTo>
                <a:close/>
                <a:moveTo>
                  <a:pt x="2835" y="1620"/>
                </a:moveTo>
                <a:lnTo>
                  <a:pt x="3668" y="2096"/>
                </a:lnTo>
                <a:lnTo>
                  <a:pt x="3668" y="3144"/>
                </a:lnTo>
                <a:cubicBezTo>
                  <a:pt x="3001" y="3715"/>
                  <a:pt x="2549" y="4549"/>
                  <a:pt x="2477" y="5502"/>
                </a:cubicBezTo>
                <a:lnTo>
                  <a:pt x="1620" y="5025"/>
                </a:lnTo>
                <a:lnTo>
                  <a:pt x="763" y="5502"/>
                </a:lnTo>
                <a:cubicBezTo>
                  <a:pt x="810" y="3930"/>
                  <a:pt x="1620" y="2525"/>
                  <a:pt x="2835" y="1620"/>
                </a:cubicBezTo>
                <a:close/>
                <a:moveTo>
                  <a:pt x="8526" y="1501"/>
                </a:moveTo>
                <a:cubicBezTo>
                  <a:pt x="9812" y="2310"/>
                  <a:pt x="10693" y="3644"/>
                  <a:pt x="10860" y="5240"/>
                </a:cubicBezTo>
                <a:lnTo>
                  <a:pt x="10027" y="5716"/>
                </a:lnTo>
                <a:lnTo>
                  <a:pt x="9098" y="5192"/>
                </a:lnTo>
                <a:cubicBezTo>
                  <a:pt x="8955" y="4287"/>
                  <a:pt x="8407" y="3501"/>
                  <a:pt x="7669" y="3001"/>
                </a:cubicBezTo>
                <a:lnTo>
                  <a:pt x="8526" y="2501"/>
                </a:lnTo>
                <a:lnTo>
                  <a:pt x="8526" y="1501"/>
                </a:lnTo>
                <a:close/>
                <a:moveTo>
                  <a:pt x="5811" y="3049"/>
                </a:moveTo>
                <a:cubicBezTo>
                  <a:pt x="7312" y="3049"/>
                  <a:pt x="8503" y="4239"/>
                  <a:pt x="8503" y="5740"/>
                </a:cubicBezTo>
                <a:cubicBezTo>
                  <a:pt x="8503" y="7216"/>
                  <a:pt x="7288" y="8407"/>
                  <a:pt x="5811" y="8407"/>
                </a:cubicBezTo>
                <a:cubicBezTo>
                  <a:pt x="4335" y="8407"/>
                  <a:pt x="3144" y="7216"/>
                  <a:pt x="3144" y="5740"/>
                </a:cubicBezTo>
                <a:cubicBezTo>
                  <a:pt x="3144" y="4239"/>
                  <a:pt x="4335" y="3049"/>
                  <a:pt x="5811" y="3049"/>
                </a:cubicBezTo>
                <a:close/>
                <a:moveTo>
                  <a:pt x="9122" y="6002"/>
                </a:moveTo>
                <a:lnTo>
                  <a:pt x="9979" y="6478"/>
                </a:lnTo>
                <a:lnTo>
                  <a:pt x="10860" y="6002"/>
                </a:lnTo>
                <a:lnTo>
                  <a:pt x="10860" y="6002"/>
                </a:lnTo>
                <a:cubicBezTo>
                  <a:pt x="10789" y="7573"/>
                  <a:pt x="9979" y="8978"/>
                  <a:pt x="8764" y="9883"/>
                </a:cubicBezTo>
                <a:lnTo>
                  <a:pt x="7931" y="9407"/>
                </a:lnTo>
                <a:lnTo>
                  <a:pt x="7931" y="8359"/>
                </a:lnTo>
                <a:cubicBezTo>
                  <a:pt x="8622" y="7788"/>
                  <a:pt x="9074" y="6954"/>
                  <a:pt x="9122" y="6002"/>
                </a:cubicBezTo>
                <a:close/>
                <a:moveTo>
                  <a:pt x="1596" y="5787"/>
                </a:moveTo>
                <a:lnTo>
                  <a:pt x="2525" y="6287"/>
                </a:lnTo>
                <a:cubicBezTo>
                  <a:pt x="2668" y="7216"/>
                  <a:pt x="3192" y="8002"/>
                  <a:pt x="3930" y="8502"/>
                </a:cubicBezTo>
                <a:lnTo>
                  <a:pt x="3073" y="9002"/>
                </a:lnTo>
                <a:lnTo>
                  <a:pt x="3073" y="9979"/>
                </a:lnTo>
                <a:cubicBezTo>
                  <a:pt x="1811" y="9217"/>
                  <a:pt x="906" y="7859"/>
                  <a:pt x="763" y="6264"/>
                </a:cubicBezTo>
                <a:lnTo>
                  <a:pt x="1596" y="5787"/>
                </a:lnTo>
                <a:close/>
                <a:moveTo>
                  <a:pt x="7240" y="8764"/>
                </a:moveTo>
                <a:lnTo>
                  <a:pt x="7240" y="9788"/>
                </a:lnTo>
                <a:lnTo>
                  <a:pt x="8074" y="10288"/>
                </a:lnTo>
                <a:cubicBezTo>
                  <a:pt x="7407" y="10645"/>
                  <a:pt x="6597" y="10860"/>
                  <a:pt x="5764" y="10860"/>
                </a:cubicBezTo>
                <a:cubicBezTo>
                  <a:pt x="5073" y="10836"/>
                  <a:pt x="4359" y="10669"/>
                  <a:pt x="3740" y="10384"/>
                </a:cubicBezTo>
                <a:lnTo>
                  <a:pt x="3740" y="9431"/>
                </a:lnTo>
                <a:lnTo>
                  <a:pt x="4621" y="8883"/>
                </a:lnTo>
                <a:cubicBezTo>
                  <a:pt x="4978" y="9050"/>
                  <a:pt x="5383" y="9098"/>
                  <a:pt x="5788" y="9098"/>
                </a:cubicBezTo>
                <a:cubicBezTo>
                  <a:pt x="6312" y="9098"/>
                  <a:pt x="6812" y="8978"/>
                  <a:pt x="7240" y="8764"/>
                </a:cubicBezTo>
                <a:close/>
                <a:moveTo>
                  <a:pt x="5788" y="0"/>
                </a:moveTo>
                <a:cubicBezTo>
                  <a:pt x="4240" y="0"/>
                  <a:pt x="2811" y="596"/>
                  <a:pt x="1715" y="1691"/>
                </a:cubicBezTo>
                <a:cubicBezTo>
                  <a:pt x="644" y="2763"/>
                  <a:pt x="1" y="4216"/>
                  <a:pt x="1" y="5764"/>
                </a:cubicBezTo>
                <a:cubicBezTo>
                  <a:pt x="1" y="7311"/>
                  <a:pt x="596" y="8740"/>
                  <a:pt x="1715" y="9836"/>
                </a:cubicBezTo>
                <a:cubicBezTo>
                  <a:pt x="2787" y="10907"/>
                  <a:pt x="4240" y="11550"/>
                  <a:pt x="5788" y="11550"/>
                </a:cubicBezTo>
                <a:cubicBezTo>
                  <a:pt x="7336" y="11550"/>
                  <a:pt x="8764" y="10955"/>
                  <a:pt x="9860" y="9836"/>
                </a:cubicBezTo>
                <a:cubicBezTo>
                  <a:pt x="10932" y="8764"/>
                  <a:pt x="11575" y="7311"/>
                  <a:pt x="11575" y="5764"/>
                </a:cubicBezTo>
                <a:cubicBezTo>
                  <a:pt x="11575" y="4216"/>
                  <a:pt x="10979" y="2763"/>
                  <a:pt x="9860" y="1691"/>
                </a:cubicBezTo>
                <a:cubicBezTo>
                  <a:pt x="8788" y="620"/>
                  <a:pt x="7336"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3" name="Google Shape;4343;p57"/>
          <p:cNvSpPr/>
          <p:nvPr/>
        </p:nvSpPr>
        <p:spPr>
          <a:xfrm>
            <a:off x="6977424" y="3548938"/>
            <a:ext cx="340537" cy="341243"/>
          </a:xfrm>
          <a:custGeom>
            <a:rect b="b" l="l" r="r" t="t"/>
            <a:pathLst>
              <a:path extrusionOk="0" h="11599" w="11575">
                <a:moveTo>
                  <a:pt x="5811" y="2001"/>
                </a:moveTo>
                <a:cubicBezTo>
                  <a:pt x="6002" y="2001"/>
                  <a:pt x="6192" y="2168"/>
                  <a:pt x="6192" y="2382"/>
                </a:cubicBezTo>
                <a:cubicBezTo>
                  <a:pt x="6192" y="2597"/>
                  <a:pt x="6002" y="2763"/>
                  <a:pt x="5811" y="2763"/>
                </a:cubicBezTo>
                <a:cubicBezTo>
                  <a:pt x="5597" y="2763"/>
                  <a:pt x="5406" y="2597"/>
                  <a:pt x="5406" y="2382"/>
                </a:cubicBezTo>
                <a:cubicBezTo>
                  <a:pt x="5382" y="2168"/>
                  <a:pt x="5573" y="2001"/>
                  <a:pt x="5811" y="2001"/>
                </a:cubicBezTo>
                <a:close/>
                <a:moveTo>
                  <a:pt x="2787" y="1620"/>
                </a:moveTo>
                <a:lnTo>
                  <a:pt x="3358" y="2406"/>
                </a:lnTo>
                <a:lnTo>
                  <a:pt x="2787" y="3216"/>
                </a:lnTo>
                <a:lnTo>
                  <a:pt x="739" y="3216"/>
                </a:lnTo>
                <a:lnTo>
                  <a:pt x="739" y="1620"/>
                </a:lnTo>
                <a:close/>
                <a:moveTo>
                  <a:pt x="5811" y="5383"/>
                </a:moveTo>
                <a:cubicBezTo>
                  <a:pt x="6002" y="5383"/>
                  <a:pt x="6192" y="5574"/>
                  <a:pt x="6192" y="5788"/>
                </a:cubicBezTo>
                <a:cubicBezTo>
                  <a:pt x="6192" y="5978"/>
                  <a:pt x="6002" y="6169"/>
                  <a:pt x="5811" y="6169"/>
                </a:cubicBezTo>
                <a:cubicBezTo>
                  <a:pt x="5597" y="6169"/>
                  <a:pt x="5406" y="5978"/>
                  <a:pt x="5406" y="5788"/>
                </a:cubicBezTo>
                <a:cubicBezTo>
                  <a:pt x="5406" y="5574"/>
                  <a:pt x="5597" y="5383"/>
                  <a:pt x="5811" y="5383"/>
                </a:cubicBezTo>
                <a:close/>
                <a:moveTo>
                  <a:pt x="10860" y="4978"/>
                </a:moveTo>
                <a:lnTo>
                  <a:pt x="10860" y="6574"/>
                </a:lnTo>
                <a:lnTo>
                  <a:pt x="8812" y="6574"/>
                </a:lnTo>
                <a:lnTo>
                  <a:pt x="8240" y="5788"/>
                </a:lnTo>
                <a:lnTo>
                  <a:pt x="8812" y="4978"/>
                </a:lnTo>
                <a:close/>
                <a:moveTo>
                  <a:pt x="5811" y="8765"/>
                </a:moveTo>
                <a:cubicBezTo>
                  <a:pt x="6002" y="8765"/>
                  <a:pt x="6192" y="8931"/>
                  <a:pt x="6192" y="9146"/>
                </a:cubicBezTo>
                <a:cubicBezTo>
                  <a:pt x="6192" y="9360"/>
                  <a:pt x="6002" y="9527"/>
                  <a:pt x="5811" y="9527"/>
                </a:cubicBezTo>
                <a:cubicBezTo>
                  <a:pt x="5597" y="9527"/>
                  <a:pt x="5406" y="9360"/>
                  <a:pt x="5406" y="9146"/>
                </a:cubicBezTo>
                <a:cubicBezTo>
                  <a:pt x="5406" y="8931"/>
                  <a:pt x="5597" y="8765"/>
                  <a:pt x="5811" y="8765"/>
                </a:cubicBezTo>
                <a:close/>
                <a:moveTo>
                  <a:pt x="2787" y="8336"/>
                </a:moveTo>
                <a:lnTo>
                  <a:pt x="3358" y="9146"/>
                </a:lnTo>
                <a:lnTo>
                  <a:pt x="2787" y="9955"/>
                </a:lnTo>
                <a:lnTo>
                  <a:pt x="739" y="9955"/>
                </a:lnTo>
                <a:lnTo>
                  <a:pt x="739" y="8336"/>
                </a:lnTo>
                <a:close/>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1"/>
                </a:lnTo>
                <a:lnTo>
                  <a:pt x="4763" y="9551"/>
                </a:lnTo>
                <a:cubicBezTo>
                  <a:pt x="4882" y="9884"/>
                  <a:pt x="5120" y="10122"/>
                  <a:pt x="5454" y="10241"/>
                </a:cubicBezTo>
                <a:lnTo>
                  <a:pt x="5454" y="11599"/>
                </a:lnTo>
                <a:lnTo>
                  <a:pt x="6121" y="11599"/>
                </a:lnTo>
                <a:lnTo>
                  <a:pt x="6121" y="10241"/>
                </a:lnTo>
                <a:cubicBezTo>
                  <a:pt x="6549" y="10098"/>
                  <a:pt x="6883" y="9717"/>
                  <a:pt x="6883" y="9217"/>
                </a:cubicBezTo>
                <a:cubicBezTo>
                  <a:pt x="6883" y="8741"/>
                  <a:pt x="6573" y="8360"/>
                  <a:pt x="6121" y="8217"/>
                </a:cubicBezTo>
                <a:lnTo>
                  <a:pt x="6121" y="6883"/>
                </a:lnTo>
                <a:cubicBezTo>
                  <a:pt x="6454" y="6764"/>
                  <a:pt x="6692" y="6526"/>
                  <a:pt x="6811" y="6193"/>
                </a:cubicBezTo>
                <a:lnTo>
                  <a:pt x="7669" y="6193"/>
                </a:lnTo>
                <a:lnTo>
                  <a:pt x="8478" y="7312"/>
                </a:lnTo>
                <a:lnTo>
                  <a:pt x="11574" y="7312"/>
                </a:lnTo>
                <a:lnTo>
                  <a:pt x="11574" y="4335"/>
                </a:lnTo>
                <a:lnTo>
                  <a:pt x="8454" y="4335"/>
                </a:lnTo>
                <a:lnTo>
                  <a:pt x="8454" y="4288"/>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4" name="Google Shape;4344;p57"/>
          <p:cNvSpPr/>
          <p:nvPr/>
        </p:nvSpPr>
        <p:spPr>
          <a:xfrm>
            <a:off x="6253314" y="3593096"/>
            <a:ext cx="337742" cy="337712"/>
          </a:xfrm>
          <a:custGeom>
            <a:rect b="b" l="l" r="r" t="t"/>
            <a:pathLst>
              <a:path extrusionOk="0" h="11479" w="11480">
                <a:moveTo>
                  <a:pt x="3216" y="667"/>
                </a:moveTo>
                <a:lnTo>
                  <a:pt x="3216" y="2286"/>
                </a:lnTo>
                <a:lnTo>
                  <a:pt x="668" y="2286"/>
                </a:lnTo>
                <a:lnTo>
                  <a:pt x="668" y="667"/>
                </a:lnTo>
                <a:close/>
                <a:moveTo>
                  <a:pt x="3882" y="1262"/>
                </a:moveTo>
                <a:lnTo>
                  <a:pt x="4668" y="2191"/>
                </a:lnTo>
                <a:lnTo>
                  <a:pt x="4668" y="3406"/>
                </a:lnTo>
                <a:lnTo>
                  <a:pt x="3882" y="2501"/>
                </a:lnTo>
                <a:lnTo>
                  <a:pt x="3882" y="1262"/>
                </a:lnTo>
                <a:close/>
                <a:moveTo>
                  <a:pt x="10003" y="2405"/>
                </a:moveTo>
                <a:lnTo>
                  <a:pt x="10622" y="3215"/>
                </a:lnTo>
                <a:lnTo>
                  <a:pt x="10003" y="4001"/>
                </a:lnTo>
                <a:lnTo>
                  <a:pt x="5335" y="4001"/>
                </a:lnTo>
                <a:lnTo>
                  <a:pt x="5335" y="2405"/>
                </a:lnTo>
                <a:close/>
                <a:moveTo>
                  <a:pt x="3216" y="2929"/>
                </a:moveTo>
                <a:lnTo>
                  <a:pt x="3216" y="4549"/>
                </a:lnTo>
                <a:lnTo>
                  <a:pt x="668" y="4549"/>
                </a:lnTo>
                <a:lnTo>
                  <a:pt x="668" y="2929"/>
                </a:lnTo>
                <a:close/>
                <a:moveTo>
                  <a:pt x="3882" y="3525"/>
                </a:moveTo>
                <a:lnTo>
                  <a:pt x="4668" y="4454"/>
                </a:lnTo>
                <a:lnTo>
                  <a:pt x="4668" y="5668"/>
                </a:lnTo>
                <a:lnTo>
                  <a:pt x="3882" y="4763"/>
                </a:lnTo>
                <a:lnTo>
                  <a:pt x="3882" y="3525"/>
                </a:lnTo>
                <a:close/>
                <a:moveTo>
                  <a:pt x="10003" y="4668"/>
                </a:moveTo>
                <a:lnTo>
                  <a:pt x="10622" y="5478"/>
                </a:lnTo>
                <a:lnTo>
                  <a:pt x="10003" y="6263"/>
                </a:lnTo>
                <a:lnTo>
                  <a:pt x="5335" y="6263"/>
                </a:lnTo>
                <a:lnTo>
                  <a:pt x="5335" y="4668"/>
                </a:lnTo>
                <a:close/>
                <a:moveTo>
                  <a:pt x="3216" y="5239"/>
                </a:moveTo>
                <a:lnTo>
                  <a:pt x="3216" y="6835"/>
                </a:lnTo>
                <a:lnTo>
                  <a:pt x="668" y="6835"/>
                </a:lnTo>
                <a:lnTo>
                  <a:pt x="668" y="5239"/>
                </a:lnTo>
                <a:close/>
                <a:moveTo>
                  <a:pt x="3882" y="5787"/>
                </a:moveTo>
                <a:lnTo>
                  <a:pt x="4668" y="6716"/>
                </a:lnTo>
                <a:lnTo>
                  <a:pt x="4668" y="7930"/>
                </a:lnTo>
                <a:lnTo>
                  <a:pt x="3882" y="7025"/>
                </a:lnTo>
                <a:lnTo>
                  <a:pt x="3882" y="5787"/>
                </a:lnTo>
                <a:close/>
                <a:moveTo>
                  <a:pt x="10003" y="6954"/>
                </a:moveTo>
                <a:lnTo>
                  <a:pt x="10622" y="7764"/>
                </a:lnTo>
                <a:lnTo>
                  <a:pt x="10003" y="8573"/>
                </a:lnTo>
                <a:lnTo>
                  <a:pt x="5335" y="8573"/>
                </a:lnTo>
                <a:lnTo>
                  <a:pt x="5335" y="6954"/>
                </a:lnTo>
                <a:close/>
                <a:moveTo>
                  <a:pt x="3216" y="7478"/>
                </a:moveTo>
                <a:lnTo>
                  <a:pt x="3216" y="9097"/>
                </a:lnTo>
                <a:lnTo>
                  <a:pt x="668" y="9097"/>
                </a:lnTo>
                <a:lnTo>
                  <a:pt x="668" y="7478"/>
                </a:lnTo>
                <a:close/>
                <a:moveTo>
                  <a:pt x="3882" y="8073"/>
                </a:moveTo>
                <a:lnTo>
                  <a:pt x="4668" y="9002"/>
                </a:lnTo>
                <a:lnTo>
                  <a:pt x="4668" y="10217"/>
                </a:lnTo>
                <a:lnTo>
                  <a:pt x="3882" y="9312"/>
                </a:lnTo>
                <a:lnTo>
                  <a:pt x="3882" y="8073"/>
                </a:lnTo>
                <a:close/>
                <a:moveTo>
                  <a:pt x="10003" y="9216"/>
                </a:moveTo>
                <a:lnTo>
                  <a:pt x="10622" y="10026"/>
                </a:lnTo>
                <a:lnTo>
                  <a:pt x="10003" y="10836"/>
                </a:lnTo>
                <a:lnTo>
                  <a:pt x="5335" y="10836"/>
                </a:lnTo>
                <a:lnTo>
                  <a:pt x="5335" y="9216"/>
                </a:lnTo>
                <a:close/>
                <a:moveTo>
                  <a:pt x="1" y="0"/>
                </a:moveTo>
                <a:lnTo>
                  <a:pt x="1" y="9764"/>
                </a:lnTo>
                <a:lnTo>
                  <a:pt x="3382" y="9764"/>
                </a:lnTo>
                <a:lnTo>
                  <a:pt x="4835" y="11479"/>
                </a:lnTo>
                <a:lnTo>
                  <a:pt x="10312" y="11479"/>
                </a:lnTo>
                <a:lnTo>
                  <a:pt x="11479" y="10002"/>
                </a:lnTo>
                <a:lnTo>
                  <a:pt x="10598" y="8859"/>
                </a:lnTo>
                <a:lnTo>
                  <a:pt x="11479" y="7740"/>
                </a:lnTo>
                <a:lnTo>
                  <a:pt x="10598" y="6597"/>
                </a:lnTo>
                <a:lnTo>
                  <a:pt x="11479" y="5478"/>
                </a:lnTo>
                <a:lnTo>
                  <a:pt x="10598" y="4334"/>
                </a:lnTo>
                <a:lnTo>
                  <a:pt x="11479" y="3215"/>
                </a:lnTo>
                <a:lnTo>
                  <a:pt x="10312" y="1715"/>
                </a:lnTo>
                <a:lnTo>
                  <a:pt x="5168" y="1715"/>
                </a:lnTo>
                <a:lnTo>
                  <a:pt x="37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5" name="Google Shape;4345;p57"/>
          <p:cNvSpPr/>
          <p:nvPr/>
        </p:nvSpPr>
        <p:spPr>
          <a:xfrm>
            <a:off x="5541825" y="3553850"/>
            <a:ext cx="280990" cy="342625"/>
          </a:xfrm>
          <a:custGeom>
            <a:rect b="b" l="l" r="r" t="t"/>
            <a:pathLst>
              <a:path extrusionOk="0" h="11646" w="9551">
                <a:moveTo>
                  <a:pt x="7526" y="2192"/>
                </a:moveTo>
                <a:lnTo>
                  <a:pt x="7526" y="2954"/>
                </a:lnTo>
                <a:lnTo>
                  <a:pt x="1525" y="2954"/>
                </a:lnTo>
                <a:lnTo>
                  <a:pt x="1525" y="2192"/>
                </a:lnTo>
                <a:close/>
                <a:moveTo>
                  <a:pt x="8217" y="5407"/>
                </a:moveTo>
                <a:lnTo>
                  <a:pt x="8217" y="6169"/>
                </a:lnTo>
                <a:lnTo>
                  <a:pt x="1525" y="6169"/>
                </a:lnTo>
                <a:lnTo>
                  <a:pt x="1525" y="5407"/>
                </a:lnTo>
                <a:close/>
                <a:moveTo>
                  <a:pt x="8860" y="8598"/>
                </a:moveTo>
                <a:lnTo>
                  <a:pt x="8860" y="9360"/>
                </a:lnTo>
                <a:lnTo>
                  <a:pt x="1501" y="9360"/>
                </a:lnTo>
                <a:lnTo>
                  <a:pt x="1501" y="8598"/>
                </a:lnTo>
                <a:close/>
                <a:moveTo>
                  <a:pt x="1" y="1"/>
                </a:moveTo>
                <a:lnTo>
                  <a:pt x="1" y="691"/>
                </a:lnTo>
                <a:lnTo>
                  <a:pt x="858" y="691"/>
                </a:lnTo>
                <a:lnTo>
                  <a:pt x="858" y="1382"/>
                </a:lnTo>
                <a:lnTo>
                  <a:pt x="1" y="1382"/>
                </a:lnTo>
                <a:lnTo>
                  <a:pt x="1" y="2072"/>
                </a:lnTo>
                <a:lnTo>
                  <a:pt x="858" y="2072"/>
                </a:lnTo>
                <a:lnTo>
                  <a:pt x="858" y="2739"/>
                </a:lnTo>
                <a:lnTo>
                  <a:pt x="1" y="2739"/>
                </a:lnTo>
                <a:lnTo>
                  <a:pt x="1" y="3430"/>
                </a:lnTo>
                <a:lnTo>
                  <a:pt x="858" y="3430"/>
                </a:lnTo>
                <a:lnTo>
                  <a:pt x="858" y="4121"/>
                </a:lnTo>
                <a:lnTo>
                  <a:pt x="1" y="4121"/>
                </a:lnTo>
                <a:lnTo>
                  <a:pt x="1" y="4811"/>
                </a:lnTo>
                <a:lnTo>
                  <a:pt x="858" y="4811"/>
                </a:lnTo>
                <a:lnTo>
                  <a:pt x="858" y="5478"/>
                </a:lnTo>
                <a:lnTo>
                  <a:pt x="1" y="5478"/>
                </a:lnTo>
                <a:lnTo>
                  <a:pt x="1" y="6169"/>
                </a:lnTo>
                <a:lnTo>
                  <a:pt x="858" y="6169"/>
                </a:lnTo>
                <a:lnTo>
                  <a:pt x="858" y="6859"/>
                </a:lnTo>
                <a:lnTo>
                  <a:pt x="1" y="6859"/>
                </a:lnTo>
                <a:lnTo>
                  <a:pt x="1" y="7550"/>
                </a:lnTo>
                <a:lnTo>
                  <a:pt x="858" y="7550"/>
                </a:lnTo>
                <a:lnTo>
                  <a:pt x="858" y="8217"/>
                </a:lnTo>
                <a:lnTo>
                  <a:pt x="1" y="8217"/>
                </a:lnTo>
                <a:lnTo>
                  <a:pt x="1" y="8907"/>
                </a:lnTo>
                <a:lnTo>
                  <a:pt x="858" y="8907"/>
                </a:lnTo>
                <a:lnTo>
                  <a:pt x="858" y="9598"/>
                </a:lnTo>
                <a:lnTo>
                  <a:pt x="1" y="9598"/>
                </a:lnTo>
                <a:lnTo>
                  <a:pt x="1" y="10288"/>
                </a:lnTo>
                <a:lnTo>
                  <a:pt x="858" y="10288"/>
                </a:lnTo>
                <a:lnTo>
                  <a:pt x="858" y="10955"/>
                </a:lnTo>
                <a:lnTo>
                  <a:pt x="1" y="10955"/>
                </a:lnTo>
                <a:lnTo>
                  <a:pt x="1" y="11646"/>
                </a:lnTo>
                <a:lnTo>
                  <a:pt x="1525" y="11646"/>
                </a:lnTo>
                <a:lnTo>
                  <a:pt x="1525" y="10169"/>
                </a:lnTo>
                <a:lnTo>
                  <a:pt x="9550" y="10169"/>
                </a:lnTo>
                <a:lnTo>
                  <a:pt x="9550" y="7907"/>
                </a:lnTo>
                <a:lnTo>
                  <a:pt x="1525" y="7907"/>
                </a:lnTo>
                <a:lnTo>
                  <a:pt x="1525" y="6859"/>
                </a:lnTo>
                <a:lnTo>
                  <a:pt x="8907" y="6859"/>
                </a:lnTo>
                <a:lnTo>
                  <a:pt x="8907" y="4716"/>
                </a:lnTo>
                <a:lnTo>
                  <a:pt x="1525" y="4716"/>
                </a:lnTo>
                <a:lnTo>
                  <a:pt x="1525" y="3644"/>
                </a:lnTo>
                <a:lnTo>
                  <a:pt x="8217" y="3644"/>
                </a:lnTo>
                <a:lnTo>
                  <a:pt x="8217" y="1501"/>
                </a:lnTo>
                <a:lnTo>
                  <a:pt x="1525" y="1501"/>
                </a:lnTo>
                <a:lnTo>
                  <a:pt x="1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46" name="Google Shape;4346;p57"/>
          <p:cNvGrpSpPr/>
          <p:nvPr/>
        </p:nvGrpSpPr>
        <p:grpSpPr>
          <a:xfrm>
            <a:off x="4780588" y="3600098"/>
            <a:ext cx="338448" cy="280283"/>
            <a:chOff x="4704388" y="3600098"/>
            <a:chExt cx="338448" cy="280283"/>
          </a:xfrm>
        </p:grpSpPr>
        <p:sp>
          <p:nvSpPr>
            <p:cNvPr id="4347" name="Google Shape;4347;p57"/>
            <p:cNvSpPr/>
            <p:nvPr/>
          </p:nvSpPr>
          <p:spPr>
            <a:xfrm>
              <a:off x="4704388" y="3705891"/>
              <a:ext cx="338448" cy="174490"/>
            </a:xfrm>
            <a:custGeom>
              <a:rect b="b" l="l" r="r" t="t"/>
              <a:pathLst>
                <a:path extrusionOk="0" h="5931" w="11504">
                  <a:moveTo>
                    <a:pt x="2573" y="2263"/>
                  </a:moveTo>
                  <a:lnTo>
                    <a:pt x="2954" y="2620"/>
                  </a:lnTo>
                  <a:lnTo>
                    <a:pt x="2954" y="5240"/>
                  </a:lnTo>
                  <a:lnTo>
                    <a:pt x="2192" y="5240"/>
                  </a:lnTo>
                  <a:lnTo>
                    <a:pt x="2192" y="2620"/>
                  </a:lnTo>
                  <a:lnTo>
                    <a:pt x="2573" y="2263"/>
                  </a:lnTo>
                  <a:close/>
                  <a:moveTo>
                    <a:pt x="5764" y="1572"/>
                  </a:moveTo>
                  <a:lnTo>
                    <a:pt x="6145" y="1929"/>
                  </a:lnTo>
                  <a:lnTo>
                    <a:pt x="6145" y="5240"/>
                  </a:lnTo>
                  <a:lnTo>
                    <a:pt x="5359" y="5240"/>
                  </a:lnTo>
                  <a:lnTo>
                    <a:pt x="5359" y="1929"/>
                  </a:lnTo>
                  <a:lnTo>
                    <a:pt x="5764" y="1572"/>
                  </a:lnTo>
                  <a:close/>
                  <a:moveTo>
                    <a:pt x="8931" y="929"/>
                  </a:moveTo>
                  <a:lnTo>
                    <a:pt x="9312" y="1286"/>
                  </a:lnTo>
                  <a:lnTo>
                    <a:pt x="9312" y="5240"/>
                  </a:lnTo>
                  <a:lnTo>
                    <a:pt x="8550" y="5240"/>
                  </a:lnTo>
                  <a:lnTo>
                    <a:pt x="8550" y="1286"/>
                  </a:lnTo>
                  <a:lnTo>
                    <a:pt x="8931" y="929"/>
                  </a:lnTo>
                  <a:close/>
                  <a:moveTo>
                    <a:pt x="8931" y="0"/>
                  </a:moveTo>
                  <a:lnTo>
                    <a:pt x="7860" y="977"/>
                  </a:lnTo>
                  <a:lnTo>
                    <a:pt x="7860" y="5240"/>
                  </a:lnTo>
                  <a:lnTo>
                    <a:pt x="6836" y="5240"/>
                  </a:lnTo>
                  <a:lnTo>
                    <a:pt x="6836" y="1667"/>
                  </a:lnTo>
                  <a:lnTo>
                    <a:pt x="5740" y="691"/>
                  </a:lnTo>
                  <a:lnTo>
                    <a:pt x="4669" y="1667"/>
                  </a:lnTo>
                  <a:lnTo>
                    <a:pt x="4669" y="5240"/>
                  </a:lnTo>
                  <a:lnTo>
                    <a:pt x="3645" y="5240"/>
                  </a:lnTo>
                  <a:lnTo>
                    <a:pt x="3645" y="2310"/>
                  </a:lnTo>
                  <a:lnTo>
                    <a:pt x="2573" y="1334"/>
                  </a:lnTo>
                  <a:lnTo>
                    <a:pt x="1501" y="2310"/>
                  </a:lnTo>
                  <a:lnTo>
                    <a:pt x="1501" y="5240"/>
                  </a:lnTo>
                  <a:lnTo>
                    <a:pt x="1" y="5240"/>
                  </a:lnTo>
                  <a:lnTo>
                    <a:pt x="1" y="5930"/>
                  </a:lnTo>
                  <a:lnTo>
                    <a:pt x="11503" y="5930"/>
                  </a:lnTo>
                  <a:lnTo>
                    <a:pt x="11503" y="5240"/>
                  </a:lnTo>
                  <a:lnTo>
                    <a:pt x="10003" y="5240"/>
                  </a:lnTo>
                  <a:lnTo>
                    <a:pt x="10003" y="977"/>
                  </a:lnTo>
                  <a:lnTo>
                    <a:pt x="89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8" name="Google Shape;4348;p57"/>
            <p:cNvSpPr/>
            <p:nvPr/>
          </p:nvSpPr>
          <p:spPr>
            <a:xfrm>
              <a:off x="4748546" y="3692564"/>
              <a:ext cx="63076" cy="56104"/>
            </a:xfrm>
            <a:custGeom>
              <a:rect b="b" l="l" r="r" t="t"/>
              <a:pathLst>
                <a:path extrusionOk="0" h="1907"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9" name="Google Shape;4349;p57"/>
            <p:cNvSpPr/>
            <p:nvPr/>
          </p:nvSpPr>
          <p:spPr>
            <a:xfrm>
              <a:off x="4748546" y="3640020"/>
              <a:ext cx="63076" cy="56075"/>
            </a:xfrm>
            <a:custGeom>
              <a:rect b="b" l="l" r="r" t="t"/>
              <a:pathLst>
                <a:path extrusionOk="0" h="1906"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0" name="Google Shape;4350;p57"/>
            <p:cNvSpPr/>
            <p:nvPr/>
          </p:nvSpPr>
          <p:spPr>
            <a:xfrm>
              <a:off x="4841718" y="3672264"/>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1" name="Google Shape;4351;p57"/>
            <p:cNvSpPr/>
            <p:nvPr/>
          </p:nvSpPr>
          <p:spPr>
            <a:xfrm>
              <a:off x="4841718" y="3619721"/>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2" name="Google Shape;4352;p57"/>
            <p:cNvSpPr/>
            <p:nvPr/>
          </p:nvSpPr>
          <p:spPr>
            <a:xfrm>
              <a:off x="4935596" y="3653347"/>
              <a:ext cx="63106" cy="56075"/>
            </a:xfrm>
            <a:custGeom>
              <a:rect b="b" l="l" r="r" t="t"/>
              <a:pathLst>
                <a:path extrusionOk="0" h="1906" w="2145">
                  <a:moveTo>
                    <a:pt x="1072" y="0"/>
                  </a:moveTo>
                  <a:lnTo>
                    <a:pt x="1" y="977"/>
                  </a:lnTo>
                  <a:lnTo>
                    <a:pt x="1" y="1905"/>
                  </a:lnTo>
                  <a:lnTo>
                    <a:pt x="1072" y="929"/>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3" name="Google Shape;4353;p57"/>
            <p:cNvSpPr/>
            <p:nvPr/>
          </p:nvSpPr>
          <p:spPr>
            <a:xfrm>
              <a:off x="4935596" y="3600098"/>
              <a:ext cx="63106" cy="56075"/>
            </a:xfrm>
            <a:custGeom>
              <a:rect b="b" l="l" r="r" t="t"/>
              <a:pathLst>
                <a:path extrusionOk="0" h="1906" w="2145">
                  <a:moveTo>
                    <a:pt x="1072" y="0"/>
                  </a:moveTo>
                  <a:lnTo>
                    <a:pt x="1" y="977"/>
                  </a:lnTo>
                  <a:lnTo>
                    <a:pt x="1" y="1906"/>
                  </a:lnTo>
                  <a:lnTo>
                    <a:pt x="1072" y="905"/>
                  </a:lnTo>
                  <a:lnTo>
                    <a:pt x="2144" y="1906"/>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54" name="Google Shape;4354;p57"/>
          <p:cNvSpPr/>
          <p:nvPr/>
        </p:nvSpPr>
        <p:spPr>
          <a:xfrm>
            <a:off x="4046005" y="3582446"/>
            <a:ext cx="339830" cy="288816"/>
          </a:xfrm>
          <a:custGeom>
            <a:rect b="b" l="l" r="r" t="t"/>
            <a:pathLst>
              <a:path extrusionOk="0" h="9817" w="11551">
                <a:moveTo>
                  <a:pt x="9859" y="672"/>
                </a:moveTo>
                <a:cubicBezTo>
                  <a:pt x="10383" y="672"/>
                  <a:pt x="10836" y="1124"/>
                  <a:pt x="10836" y="1672"/>
                </a:cubicBezTo>
                <a:cubicBezTo>
                  <a:pt x="10836" y="2196"/>
                  <a:pt x="10383" y="2648"/>
                  <a:pt x="9859" y="2648"/>
                </a:cubicBezTo>
                <a:cubicBezTo>
                  <a:pt x="9312" y="2648"/>
                  <a:pt x="8883" y="2196"/>
                  <a:pt x="8883" y="1672"/>
                </a:cubicBezTo>
                <a:cubicBezTo>
                  <a:pt x="8883" y="1124"/>
                  <a:pt x="9312" y="672"/>
                  <a:pt x="9859" y="672"/>
                </a:cubicBezTo>
                <a:close/>
                <a:moveTo>
                  <a:pt x="3906" y="3029"/>
                </a:moveTo>
                <a:cubicBezTo>
                  <a:pt x="4120" y="3029"/>
                  <a:pt x="4287" y="3220"/>
                  <a:pt x="4287" y="3410"/>
                </a:cubicBezTo>
                <a:cubicBezTo>
                  <a:pt x="4287" y="3625"/>
                  <a:pt x="4120" y="3792"/>
                  <a:pt x="3906" y="3792"/>
                </a:cubicBezTo>
                <a:cubicBezTo>
                  <a:pt x="3691" y="3792"/>
                  <a:pt x="3525" y="3625"/>
                  <a:pt x="3525" y="3410"/>
                </a:cubicBezTo>
                <a:cubicBezTo>
                  <a:pt x="3525" y="3220"/>
                  <a:pt x="3668" y="3029"/>
                  <a:pt x="3906" y="3029"/>
                </a:cubicBezTo>
                <a:close/>
                <a:moveTo>
                  <a:pt x="6811" y="5959"/>
                </a:moveTo>
                <a:cubicBezTo>
                  <a:pt x="7025" y="5959"/>
                  <a:pt x="7216" y="6125"/>
                  <a:pt x="7216" y="6340"/>
                </a:cubicBezTo>
                <a:cubicBezTo>
                  <a:pt x="7216" y="6554"/>
                  <a:pt x="7025" y="6721"/>
                  <a:pt x="6811" y="6721"/>
                </a:cubicBezTo>
                <a:cubicBezTo>
                  <a:pt x="6621" y="6721"/>
                  <a:pt x="6430" y="6554"/>
                  <a:pt x="6430" y="6340"/>
                </a:cubicBezTo>
                <a:cubicBezTo>
                  <a:pt x="6430" y="6125"/>
                  <a:pt x="6621" y="5959"/>
                  <a:pt x="6811" y="5959"/>
                </a:cubicBezTo>
                <a:close/>
                <a:moveTo>
                  <a:pt x="1072" y="7054"/>
                </a:moveTo>
                <a:cubicBezTo>
                  <a:pt x="1286" y="7054"/>
                  <a:pt x="1453" y="7221"/>
                  <a:pt x="1453" y="7435"/>
                </a:cubicBezTo>
                <a:cubicBezTo>
                  <a:pt x="1453" y="7649"/>
                  <a:pt x="1286" y="7816"/>
                  <a:pt x="1072" y="7816"/>
                </a:cubicBezTo>
                <a:cubicBezTo>
                  <a:pt x="857" y="7816"/>
                  <a:pt x="691" y="7649"/>
                  <a:pt x="691" y="7435"/>
                </a:cubicBezTo>
                <a:cubicBezTo>
                  <a:pt x="691" y="7221"/>
                  <a:pt x="857" y="7054"/>
                  <a:pt x="1072" y="7054"/>
                </a:cubicBezTo>
                <a:close/>
                <a:moveTo>
                  <a:pt x="3334" y="4315"/>
                </a:moveTo>
                <a:cubicBezTo>
                  <a:pt x="3406" y="4363"/>
                  <a:pt x="3477" y="4387"/>
                  <a:pt x="3572" y="4435"/>
                </a:cubicBezTo>
                <a:lnTo>
                  <a:pt x="3572" y="9126"/>
                </a:lnTo>
                <a:lnTo>
                  <a:pt x="1429" y="9126"/>
                </a:lnTo>
                <a:lnTo>
                  <a:pt x="1429" y="8435"/>
                </a:lnTo>
                <a:cubicBezTo>
                  <a:pt x="1858" y="8292"/>
                  <a:pt x="2143" y="7911"/>
                  <a:pt x="2143" y="7435"/>
                </a:cubicBezTo>
                <a:cubicBezTo>
                  <a:pt x="2143" y="7126"/>
                  <a:pt x="2024" y="6864"/>
                  <a:pt x="1810" y="6649"/>
                </a:cubicBezTo>
                <a:lnTo>
                  <a:pt x="3334" y="4315"/>
                </a:lnTo>
                <a:close/>
                <a:moveTo>
                  <a:pt x="4501" y="4292"/>
                </a:moveTo>
                <a:lnTo>
                  <a:pt x="5859" y="5863"/>
                </a:lnTo>
                <a:cubicBezTo>
                  <a:pt x="5787" y="6006"/>
                  <a:pt x="5739" y="6149"/>
                  <a:pt x="5739" y="6340"/>
                </a:cubicBezTo>
                <a:cubicBezTo>
                  <a:pt x="5739" y="6816"/>
                  <a:pt x="6049" y="7197"/>
                  <a:pt x="6501" y="7340"/>
                </a:cubicBezTo>
                <a:lnTo>
                  <a:pt x="6501" y="9126"/>
                </a:lnTo>
                <a:lnTo>
                  <a:pt x="4263" y="9126"/>
                </a:lnTo>
                <a:lnTo>
                  <a:pt x="4263" y="4435"/>
                </a:lnTo>
                <a:lnTo>
                  <a:pt x="4239" y="4435"/>
                </a:lnTo>
                <a:cubicBezTo>
                  <a:pt x="4311" y="4411"/>
                  <a:pt x="4430" y="4339"/>
                  <a:pt x="4501" y="4292"/>
                </a:cubicBezTo>
                <a:close/>
                <a:moveTo>
                  <a:pt x="9288" y="3220"/>
                </a:moveTo>
                <a:cubicBezTo>
                  <a:pt x="9383" y="3244"/>
                  <a:pt x="9478" y="3268"/>
                  <a:pt x="9526" y="3268"/>
                </a:cubicBezTo>
                <a:lnTo>
                  <a:pt x="9526" y="9126"/>
                </a:lnTo>
                <a:lnTo>
                  <a:pt x="7144" y="9126"/>
                </a:lnTo>
                <a:lnTo>
                  <a:pt x="7144" y="7340"/>
                </a:lnTo>
                <a:cubicBezTo>
                  <a:pt x="7573" y="7197"/>
                  <a:pt x="7883" y="6816"/>
                  <a:pt x="7883" y="6340"/>
                </a:cubicBezTo>
                <a:cubicBezTo>
                  <a:pt x="7883" y="6102"/>
                  <a:pt x="7811" y="5863"/>
                  <a:pt x="7645" y="5673"/>
                </a:cubicBezTo>
                <a:lnTo>
                  <a:pt x="9288" y="3220"/>
                </a:lnTo>
                <a:close/>
                <a:moveTo>
                  <a:pt x="9858" y="1"/>
                </a:moveTo>
                <a:cubicBezTo>
                  <a:pt x="8961" y="1"/>
                  <a:pt x="8240" y="758"/>
                  <a:pt x="8240" y="1624"/>
                </a:cubicBezTo>
                <a:cubicBezTo>
                  <a:pt x="8240" y="2101"/>
                  <a:pt x="8454" y="2529"/>
                  <a:pt x="8764" y="2815"/>
                </a:cubicBezTo>
                <a:lnTo>
                  <a:pt x="7121" y="5292"/>
                </a:lnTo>
                <a:cubicBezTo>
                  <a:pt x="7025" y="5268"/>
                  <a:pt x="6930" y="5268"/>
                  <a:pt x="6859" y="5268"/>
                </a:cubicBezTo>
                <a:cubicBezTo>
                  <a:pt x="6668" y="5268"/>
                  <a:pt x="6525" y="5292"/>
                  <a:pt x="6382" y="5387"/>
                </a:cubicBezTo>
                <a:lnTo>
                  <a:pt x="4954" y="3720"/>
                </a:lnTo>
                <a:cubicBezTo>
                  <a:pt x="4977" y="3601"/>
                  <a:pt x="5001" y="3458"/>
                  <a:pt x="4977" y="3291"/>
                </a:cubicBezTo>
                <a:cubicBezTo>
                  <a:pt x="4906" y="2791"/>
                  <a:pt x="4501" y="2386"/>
                  <a:pt x="4001" y="2339"/>
                </a:cubicBezTo>
                <a:cubicBezTo>
                  <a:pt x="3986" y="2338"/>
                  <a:pt x="3970" y="2338"/>
                  <a:pt x="3955" y="2338"/>
                </a:cubicBezTo>
                <a:cubicBezTo>
                  <a:pt x="3334" y="2338"/>
                  <a:pt x="2858" y="2806"/>
                  <a:pt x="2858" y="3410"/>
                </a:cubicBezTo>
                <a:cubicBezTo>
                  <a:pt x="2858" y="3530"/>
                  <a:pt x="2882" y="3649"/>
                  <a:pt x="2906" y="3744"/>
                </a:cubicBezTo>
                <a:lnTo>
                  <a:pt x="1215" y="6363"/>
                </a:lnTo>
                <a:lnTo>
                  <a:pt x="1096" y="6363"/>
                </a:lnTo>
                <a:cubicBezTo>
                  <a:pt x="500" y="6363"/>
                  <a:pt x="24" y="6840"/>
                  <a:pt x="24" y="7435"/>
                </a:cubicBezTo>
                <a:cubicBezTo>
                  <a:pt x="24" y="7911"/>
                  <a:pt x="334" y="8292"/>
                  <a:pt x="786" y="8435"/>
                </a:cubicBezTo>
                <a:lnTo>
                  <a:pt x="786" y="9126"/>
                </a:lnTo>
                <a:lnTo>
                  <a:pt x="0" y="9126"/>
                </a:lnTo>
                <a:lnTo>
                  <a:pt x="0" y="9817"/>
                </a:lnTo>
                <a:lnTo>
                  <a:pt x="11503" y="9817"/>
                </a:lnTo>
                <a:lnTo>
                  <a:pt x="11503" y="9126"/>
                </a:lnTo>
                <a:lnTo>
                  <a:pt x="10193" y="9126"/>
                </a:lnTo>
                <a:lnTo>
                  <a:pt x="10193" y="3268"/>
                </a:lnTo>
                <a:lnTo>
                  <a:pt x="10217" y="3268"/>
                </a:lnTo>
                <a:cubicBezTo>
                  <a:pt x="10979" y="3125"/>
                  <a:pt x="11550" y="2410"/>
                  <a:pt x="11526" y="1577"/>
                </a:cubicBezTo>
                <a:cubicBezTo>
                  <a:pt x="11503" y="743"/>
                  <a:pt x="10812" y="53"/>
                  <a:pt x="9978" y="5"/>
                </a:cubicBezTo>
                <a:cubicBezTo>
                  <a:pt x="9938" y="2"/>
                  <a:pt x="9898" y="1"/>
                  <a:pt x="9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5" name="Google Shape;4355;p57"/>
          <p:cNvSpPr/>
          <p:nvPr/>
        </p:nvSpPr>
        <p:spPr>
          <a:xfrm>
            <a:off x="3328896" y="3561558"/>
            <a:ext cx="245245" cy="339830"/>
          </a:xfrm>
          <a:custGeom>
            <a:rect b="b" l="l" r="r" t="t"/>
            <a:pathLst>
              <a:path extrusionOk="0" h="11551" w="8336">
                <a:moveTo>
                  <a:pt x="4168" y="786"/>
                </a:moveTo>
                <a:lnTo>
                  <a:pt x="6931" y="2311"/>
                </a:lnTo>
                <a:lnTo>
                  <a:pt x="4168" y="3835"/>
                </a:lnTo>
                <a:lnTo>
                  <a:pt x="1406" y="2311"/>
                </a:lnTo>
                <a:lnTo>
                  <a:pt x="4168" y="786"/>
                </a:lnTo>
                <a:close/>
                <a:moveTo>
                  <a:pt x="5526" y="3835"/>
                </a:moveTo>
                <a:lnTo>
                  <a:pt x="6931" y="4597"/>
                </a:lnTo>
                <a:lnTo>
                  <a:pt x="4168" y="6121"/>
                </a:lnTo>
                <a:lnTo>
                  <a:pt x="1406" y="4597"/>
                </a:lnTo>
                <a:lnTo>
                  <a:pt x="2787" y="3835"/>
                </a:lnTo>
                <a:lnTo>
                  <a:pt x="4168" y="4573"/>
                </a:lnTo>
                <a:lnTo>
                  <a:pt x="5526" y="3835"/>
                </a:lnTo>
                <a:close/>
                <a:moveTo>
                  <a:pt x="5526" y="6145"/>
                </a:moveTo>
                <a:lnTo>
                  <a:pt x="6931" y="6931"/>
                </a:lnTo>
                <a:lnTo>
                  <a:pt x="4168" y="8431"/>
                </a:lnTo>
                <a:lnTo>
                  <a:pt x="1406" y="6931"/>
                </a:lnTo>
                <a:lnTo>
                  <a:pt x="2787" y="6145"/>
                </a:lnTo>
                <a:lnTo>
                  <a:pt x="4168" y="6907"/>
                </a:lnTo>
                <a:lnTo>
                  <a:pt x="5526" y="6145"/>
                </a:lnTo>
                <a:close/>
                <a:moveTo>
                  <a:pt x="5526" y="8455"/>
                </a:moveTo>
                <a:lnTo>
                  <a:pt x="6931" y="9217"/>
                </a:lnTo>
                <a:lnTo>
                  <a:pt x="4168" y="10741"/>
                </a:lnTo>
                <a:lnTo>
                  <a:pt x="1406" y="9217"/>
                </a:lnTo>
                <a:lnTo>
                  <a:pt x="2787" y="8455"/>
                </a:lnTo>
                <a:lnTo>
                  <a:pt x="4168" y="9193"/>
                </a:lnTo>
                <a:lnTo>
                  <a:pt x="5526" y="8455"/>
                </a:lnTo>
                <a:close/>
                <a:moveTo>
                  <a:pt x="4168" y="1"/>
                </a:moveTo>
                <a:lnTo>
                  <a:pt x="1" y="2287"/>
                </a:lnTo>
                <a:lnTo>
                  <a:pt x="2120" y="3454"/>
                </a:lnTo>
                <a:lnTo>
                  <a:pt x="1" y="4597"/>
                </a:lnTo>
                <a:lnTo>
                  <a:pt x="2120" y="5764"/>
                </a:lnTo>
                <a:lnTo>
                  <a:pt x="1" y="6931"/>
                </a:lnTo>
                <a:lnTo>
                  <a:pt x="2120" y="8097"/>
                </a:lnTo>
                <a:lnTo>
                  <a:pt x="1" y="9241"/>
                </a:lnTo>
                <a:lnTo>
                  <a:pt x="4168" y="11551"/>
                </a:lnTo>
                <a:lnTo>
                  <a:pt x="8336" y="9241"/>
                </a:lnTo>
                <a:lnTo>
                  <a:pt x="6216" y="8097"/>
                </a:lnTo>
                <a:lnTo>
                  <a:pt x="8336" y="6931"/>
                </a:lnTo>
                <a:lnTo>
                  <a:pt x="6216" y="5764"/>
                </a:lnTo>
                <a:lnTo>
                  <a:pt x="8336" y="4597"/>
                </a:lnTo>
                <a:lnTo>
                  <a:pt x="6216" y="3454"/>
                </a:lnTo>
                <a:lnTo>
                  <a:pt x="8336" y="2287"/>
                </a:ln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56" name="Google Shape;4356;p57"/>
          <p:cNvGrpSpPr/>
          <p:nvPr/>
        </p:nvGrpSpPr>
        <p:grpSpPr>
          <a:xfrm>
            <a:off x="2581692" y="3577680"/>
            <a:ext cx="339121" cy="336388"/>
            <a:chOff x="2962692" y="3577680"/>
            <a:chExt cx="339121" cy="336388"/>
          </a:xfrm>
        </p:grpSpPr>
        <p:sp>
          <p:nvSpPr>
            <p:cNvPr id="4357" name="Google Shape;4357;p57"/>
            <p:cNvSpPr/>
            <p:nvPr/>
          </p:nvSpPr>
          <p:spPr>
            <a:xfrm>
              <a:off x="2962692" y="3577680"/>
              <a:ext cx="98116" cy="336388"/>
            </a:xfrm>
            <a:custGeom>
              <a:rect b="b" l="l" r="r" t="t"/>
              <a:pathLst>
                <a:path extrusionOk="0" h="11434" w="3335">
                  <a:moveTo>
                    <a:pt x="2048" y="667"/>
                  </a:moveTo>
                  <a:lnTo>
                    <a:pt x="2048" y="4739"/>
                  </a:lnTo>
                  <a:cubicBezTo>
                    <a:pt x="1929" y="4692"/>
                    <a:pt x="1786" y="4644"/>
                    <a:pt x="1667" y="4644"/>
                  </a:cubicBezTo>
                  <a:cubicBezTo>
                    <a:pt x="1524" y="4644"/>
                    <a:pt x="1405" y="4692"/>
                    <a:pt x="1286" y="4739"/>
                  </a:cubicBezTo>
                  <a:lnTo>
                    <a:pt x="1286" y="667"/>
                  </a:lnTo>
                  <a:close/>
                  <a:moveTo>
                    <a:pt x="1655" y="5357"/>
                  </a:moveTo>
                  <a:cubicBezTo>
                    <a:pt x="1667" y="5357"/>
                    <a:pt x="1679" y="5357"/>
                    <a:pt x="1691" y="5359"/>
                  </a:cubicBezTo>
                  <a:cubicBezTo>
                    <a:pt x="1905" y="5406"/>
                    <a:pt x="2048" y="5573"/>
                    <a:pt x="2048" y="5763"/>
                  </a:cubicBezTo>
                  <a:lnTo>
                    <a:pt x="2048" y="8192"/>
                  </a:lnTo>
                  <a:cubicBezTo>
                    <a:pt x="1929" y="8169"/>
                    <a:pt x="1786" y="8145"/>
                    <a:pt x="1667" y="8145"/>
                  </a:cubicBezTo>
                  <a:cubicBezTo>
                    <a:pt x="1524" y="8145"/>
                    <a:pt x="1405" y="8169"/>
                    <a:pt x="1286" y="8192"/>
                  </a:cubicBezTo>
                  <a:lnTo>
                    <a:pt x="1286" y="5763"/>
                  </a:lnTo>
                  <a:cubicBezTo>
                    <a:pt x="1286" y="5539"/>
                    <a:pt x="1456" y="5357"/>
                    <a:pt x="1655" y="5357"/>
                  </a:cubicBezTo>
                  <a:close/>
                  <a:moveTo>
                    <a:pt x="1667" y="8812"/>
                  </a:moveTo>
                  <a:cubicBezTo>
                    <a:pt x="2215" y="8812"/>
                    <a:pt x="2644" y="9264"/>
                    <a:pt x="2644" y="9812"/>
                  </a:cubicBezTo>
                  <a:cubicBezTo>
                    <a:pt x="2644" y="10336"/>
                    <a:pt x="2215" y="10788"/>
                    <a:pt x="1667" y="10788"/>
                  </a:cubicBezTo>
                  <a:cubicBezTo>
                    <a:pt x="1119" y="10788"/>
                    <a:pt x="691" y="10336"/>
                    <a:pt x="691" y="9812"/>
                  </a:cubicBezTo>
                  <a:cubicBezTo>
                    <a:pt x="691" y="9264"/>
                    <a:pt x="1119" y="8812"/>
                    <a:pt x="1667" y="8812"/>
                  </a:cubicBezTo>
                  <a:close/>
                  <a:moveTo>
                    <a:pt x="596" y="0"/>
                  </a:moveTo>
                  <a:lnTo>
                    <a:pt x="596" y="8550"/>
                  </a:lnTo>
                  <a:cubicBezTo>
                    <a:pt x="238" y="8883"/>
                    <a:pt x="0" y="9359"/>
                    <a:pt x="0" y="9859"/>
                  </a:cubicBezTo>
                  <a:cubicBezTo>
                    <a:pt x="24" y="10717"/>
                    <a:pt x="738" y="11431"/>
                    <a:pt x="1620" y="11431"/>
                  </a:cubicBezTo>
                  <a:cubicBezTo>
                    <a:pt x="1646" y="11433"/>
                    <a:pt x="1673" y="11433"/>
                    <a:pt x="1700" y="11433"/>
                  </a:cubicBezTo>
                  <a:cubicBezTo>
                    <a:pt x="2571" y="11433"/>
                    <a:pt x="3310" y="10690"/>
                    <a:pt x="3310"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8" name="Google Shape;4358;p57"/>
            <p:cNvSpPr/>
            <p:nvPr/>
          </p:nvSpPr>
          <p:spPr>
            <a:xfrm>
              <a:off x="3203697" y="3577680"/>
              <a:ext cx="98116" cy="336388"/>
            </a:xfrm>
            <a:custGeom>
              <a:rect b="b" l="l" r="r" t="t"/>
              <a:pathLst>
                <a:path extrusionOk="0" h="11434" w="3335">
                  <a:moveTo>
                    <a:pt x="2072" y="667"/>
                  </a:moveTo>
                  <a:lnTo>
                    <a:pt x="2072" y="3287"/>
                  </a:lnTo>
                  <a:cubicBezTo>
                    <a:pt x="1953" y="3215"/>
                    <a:pt x="1810" y="3191"/>
                    <a:pt x="1691" y="3191"/>
                  </a:cubicBezTo>
                  <a:cubicBezTo>
                    <a:pt x="1548" y="3191"/>
                    <a:pt x="1429" y="3215"/>
                    <a:pt x="1310" y="3287"/>
                  </a:cubicBezTo>
                  <a:lnTo>
                    <a:pt x="1310" y="667"/>
                  </a:lnTo>
                  <a:close/>
                  <a:moveTo>
                    <a:pt x="1650" y="3904"/>
                  </a:moveTo>
                  <a:cubicBezTo>
                    <a:pt x="1664" y="3904"/>
                    <a:pt x="1678" y="3904"/>
                    <a:pt x="1691" y="3906"/>
                  </a:cubicBezTo>
                  <a:cubicBezTo>
                    <a:pt x="1906" y="3930"/>
                    <a:pt x="2048" y="4120"/>
                    <a:pt x="2048" y="4287"/>
                  </a:cubicBezTo>
                  <a:lnTo>
                    <a:pt x="2048" y="8192"/>
                  </a:lnTo>
                  <a:cubicBezTo>
                    <a:pt x="1929" y="8169"/>
                    <a:pt x="1786" y="8145"/>
                    <a:pt x="1667" y="8145"/>
                  </a:cubicBezTo>
                  <a:cubicBezTo>
                    <a:pt x="1501" y="8145"/>
                    <a:pt x="1382" y="8169"/>
                    <a:pt x="1263" y="8192"/>
                  </a:cubicBezTo>
                  <a:lnTo>
                    <a:pt x="1263" y="4287"/>
                  </a:lnTo>
                  <a:cubicBezTo>
                    <a:pt x="1263" y="4064"/>
                    <a:pt x="1450" y="3904"/>
                    <a:pt x="1650" y="3904"/>
                  </a:cubicBezTo>
                  <a:close/>
                  <a:moveTo>
                    <a:pt x="1667" y="8812"/>
                  </a:moveTo>
                  <a:cubicBezTo>
                    <a:pt x="2191" y="8812"/>
                    <a:pt x="2644" y="9264"/>
                    <a:pt x="2644" y="9812"/>
                  </a:cubicBezTo>
                  <a:cubicBezTo>
                    <a:pt x="2644" y="10336"/>
                    <a:pt x="2191" y="10788"/>
                    <a:pt x="1667" y="10788"/>
                  </a:cubicBezTo>
                  <a:cubicBezTo>
                    <a:pt x="1120" y="10788"/>
                    <a:pt x="667" y="10336"/>
                    <a:pt x="667" y="9812"/>
                  </a:cubicBezTo>
                  <a:cubicBezTo>
                    <a:pt x="667" y="9264"/>
                    <a:pt x="1120" y="8812"/>
                    <a:pt x="1667" y="8812"/>
                  </a:cubicBezTo>
                  <a:close/>
                  <a:moveTo>
                    <a:pt x="596" y="0"/>
                  </a:moveTo>
                  <a:lnTo>
                    <a:pt x="596" y="8550"/>
                  </a:lnTo>
                  <a:cubicBezTo>
                    <a:pt x="238" y="8883"/>
                    <a:pt x="0" y="9359"/>
                    <a:pt x="0" y="9859"/>
                  </a:cubicBezTo>
                  <a:cubicBezTo>
                    <a:pt x="24" y="10717"/>
                    <a:pt x="739" y="11431"/>
                    <a:pt x="1596" y="11431"/>
                  </a:cubicBezTo>
                  <a:cubicBezTo>
                    <a:pt x="1624" y="11433"/>
                    <a:pt x="1651" y="11433"/>
                    <a:pt x="1678" y="11433"/>
                  </a:cubicBezTo>
                  <a:cubicBezTo>
                    <a:pt x="2571"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9" name="Google Shape;4359;p57"/>
            <p:cNvSpPr/>
            <p:nvPr/>
          </p:nvSpPr>
          <p:spPr>
            <a:xfrm>
              <a:off x="3082488" y="3577680"/>
              <a:ext cx="98116" cy="336388"/>
            </a:xfrm>
            <a:custGeom>
              <a:rect b="b" l="l" r="r" t="t"/>
              <a:pathLst>
                <a:path extrusionOk="0" h="11434" w="3335">
                  <a:moveTo>
                    <a:pt x="2096" y="667"/>
                  </a:moveTo>
                  <a:lnTo>
                    <a:pt x="2096" y="1834"/>
                  </a:lnTo>
                  <a:cubicBezTo>
                    <a:pt x="1977" y="1763"/>
                    <a:pt x="1834" y="1739"/>
                    <a:pt x="1715" y="1739"/>
                  </a:cubicBezTo>
                  <a:cubicBezTo>
                    <a:pt x="1548" y="1739"/>
                    <a:pt x="1429" y="1763"/>
                    <a:pt x="1310" y="1834"/>
                  </a:cubicBezTo>
                  <a:lnTo>
                    <a:pt x="1310" y="667"/>
                  </a:lnTo>
                  <a:close/>
                  <a:moveTo>
                    <a:pt x="1674" y="2451"/>
                  </a:moveTo>
                  <a:cubicBezTo>
                    <a:pt x="1688" y="2451"/>
                    <a:pt x="1701" y="2452"/>
                    <a:pt x="1715" y="2453"/>
                  </a:cubicBezTo>
                  <a:cubicBezTo>
                    <a:pt x="1906" y="2477"/>
                    <a:pt x="2072" y="2668"/>
                    <a:pt x="2072" y="2834"/>
                  </a:cubicBezTo>
                  <a:lnTo>
                    <a:pt x="2072" y="8192"/>
                  </a:lnTo>
                  <a:cubicBezTo>
                    <a:pt x="1953" y="8169"/>
                    <a:pt x="1787" y="8145"/>
                    <a:pt x="1667" y="8145"/>
                  </a:cubicBezTo>
                  <a:cubicBezTo>
                    <a:pt x="1525" y="8145"/>
                    <a:pt x="1405" y="8169"/>
                    <a:pt x="1286" y="8192"/>
                  </a:cubicBezTo>
                  <a:lnTo>
                    <a:pt x="1286" y="2834"/>
                  </a:lnTo>
                  <a:cubicBezTo>
                    <a:pt x="1286" y="2611"/>
                    <a:pt x="1474" y="2451"/>
                    <a:pt x="1674" y="2451"/>
                  </a:cubicBezTo>
                  <a:close/>
                  <a:moveTo>
                    <a:pt x="1715" y="8812"/>
                  </a:moveTo>
                  <a:cubicBezTo>
                    <a:pt x="2239" y="8812"/>
                    <a:pt x="2691" y="9264"/>
                    <a:pt x="2691" y="9812"/>
                  </a:cubicBezTo>
                  <a:cubicBezTo>
                    <a:pt x="2691" y="10336"/>
                    <a:pt x="2239" y="10788"/>
                    <a:pt x="1715" y="10788"/>
                  </a:cubicBezTo>
                  <a:cubicBezTo>
                    <a:pt x="1167" y="10788"/>
                    <a:pt x="715" y="10336"/>
                    <a:pt x="715" y="9812"/>
                  </a:cubicBezTo>
                  <a:cubicBezTo>
                    <a:pt x="715" y="9264"/>
                    <a:pt x="1167" y="8812"/>
                    <a:pt x="1715" y="8812"/>
                  </a:cubicBezTo>
                  <a:close/>
                  <a:moveTo>
                    <a:pt x="596" y="0"/>
                  </a:moveTo>
                  <a:lnTo>
                    <a:pt x="596" y="8550"/>
                  </a:lnTo>
                  <a:cubicBezTo>
                    <a:pt x="239" y="8883"/>
                    <a:pt x="0" y="9359"/>
                    <a:pt x="0" y="9859"/>
                  </a:cubicBezTo>
                  <a:cubicBezTo>
                    <a:pt x="48" y="10717"/>
                    <a:pt x="763" y="11431"/>
                    <a:pt x="1620" y="11431"/>
                  </a:cubicBezTo>
                  <a:cubicBezTo>
                    <a:pt x="1647" y="11433"/>
                    <a:pt x="1675" y="11433"/>
                    <a:pt x="1702" y="11433"/>
                  </a:cubicBezTo>
                  <a:cubicBezTo>
                    <a:pt x="2593"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60" name="Google Shape;4360;p57"/>
          <p:cNvSpPr/>
          <p:nvPr/>
        </p:nvSpPr>
        <p:spPr>
          <a:xfrm>
            <a:off x="1834458" y="3560146"/>
            <a:ext cx="338448" cy="337742"/>
          </a:xfrm>
          <a:custGeom>
            <a:rect b="b" l="l" r="r" t="t"/>
            <a:pathLst>
              <a:path extrusionOk="0" h="11480" w="11504">
                <a:moveTo>
                  <a:pt x="6169" y="668"/>
                </a:moveTo>
                <a:lnTo>
                  <a:pt x="6169" y="5407"/>
                </a:lnTo>
                <a:lnTo>
                  <a:pt x="5311" y="5407"/>
                </a:lnTo>
                <a:lnTo>
                  <a:pt x="5311" y="668"/>
                </a:lnTo>
                <a:close/>
                <a:moveTo>
                  <a:pt x="1549" y="3025"/>
                </a:moveTo>
                <a:lnTo>
                  <a:pt x="1549" y="5431"/>
                </a:lnTo>
                <a:lnTo>
                  <a:pt x="691" y="5431"/>
                </a:lnTo>
                <a:lnTo>
                  <a:pt x="691" y="3025"/>
                </a:lnTo>
                <a:close/>
                <a:moveTo>
                  <a:pt x="3097" y="1549"/>
                </a:moveTo>
                <a:lnTo>
                  <a:pt x="3097" y="5431"/>
                </a:lnTo>
                <a:lnTo>
                  <a:pt x="2239" y="5431"/>
                </a:lnTo>
                <a:lnTo>
                  <a:pt x="2239" y="1549"/>
                </a:lnTo>
                <a:close/>
                <a:moveTo>
                  <a:pt x="4621" y="2311"/>
                </a:moveTo>
                <a:lnTo>
                  <a:pt x="4621" y="5431"/>
                </a:lnTo>
                <a:lnTo>
                  <a:pt x="3763" y="5431"/>
                </a:lnTo>
                <a:lnTo>
                  <a:pt x="3763" y="2311"/>
                </a:lnTo>
                <a:close/>
                <a:moveTo>
                  <a:pt x="6169" y="6074"/>
                </a:moveTo>
                <a:lnTo>
                  <a:pt x="6169" y="8503"/>
                </a:lnTo>
                <a:lnTo>
                  <a:pt x="5311" y="8503"/>
                </a:lnTo>
                <a:lnTo>
                  <a:pt x="5311" y="6074"/>
                </a:lnTo>
                <a:close/>
                <a:moveTo>
                  <a:pt x="9264" y="6074"/>
                </a:moveTo>
                <a:lnTo>
                  <a:pt x="9264" y="9193"/>
                </a:lnTo>
                <a:lnTo>
                  <a:pt x="8407" y="9193"/>
                </a:lnTo>
                <a:lnTo>
                  <a:pt x="8407" y="6074"/>
                </a:lnTo>
                <a:close/>
                <a:moveTo>
                  <a:pt x="7717" y="6074"/>
                </a:moveTo>
                <a:lnTo>
                  <a:pt x="7717" y="9955"/>
                </a:lnTo>
                <a:lnTo>
                  <a:pt x="6859" y="9955"/>
                </a:lnTo>
                <a:lnTo>
                  <a:pt x="6859" y="6074"/>
                </a:lnTo>
                <a:close/>
                <a:moveTo>
                  <a:pt x="10836" y="6074"/>
                </a:moveTo>
                <a:lnTo>
                  <a:pt x="10836" y="10813"/>
                </a:lnTo>
                <a:lnTo>
                  <a:pt x="9979" y="10813"/>
                </a:lnTo>
                <a:lnTo>
                  <a:pt x="9979" y="6074"/>
                </a:lnTo>
                <a:close/>
                <a:moveTo>
                  <a:pt x="4621" y="1"/>
                </a:moveTo>
                <a:lnTo>
                  <a:pt x="4621" y="1620"/>
                </a:lnTo>
                <a:lnTo>
                  <a:pt x="3763" y="1620"/>
                </a:lnTo>
                <a:lnTo>
                  <a:pt x="3763" y="858"/>
                </a:lnTo>
                <a:lnTo>
                  <a:pt x="1549" y="858"/>
                </a:lnTo>
                <a:lnTo>
                  <a:pt x="1549" y="2335"/>
                </a:lnTo>
                <a:lnTo>
                  <a:pt x="1" y="2335"/>
                </a:lnTo>
                <a:lnTo>
                  <a:pt x="1" y="6074"/>
                </a:lnTo>
                <a:lnTo>
                  <a:pt x="4621" y="6074"/>
                </a:lnTo>
                <a:lnTo>
                  <a:pt x="4621" y="9146"/>
                </a:lnTo>
                <a:lnTo>
                  <a:pt x="6169" y="9146"/>
                </a:lnTo>
                <a:lnTo>
                  <a:pt x="6169" y="10598"/>
                </a:lnTo>
                <a:lnTo>
                  <a:pt x="8407" y="10598"/>
                </a:lnTo>
                <a:lnTo>
                  <a:pt x="8407" y="9860"/>
                </a:lnTo>
                <a:lnTo>
                  <a:pt x="9264" y="9860"/>
                </a:lnTo>
                <a:lnTo>
                  <a:pt x="9264" y="11479"/>
                </a:lnTo>
                <a:lnTo>
                  <a:pt x="11503" y="11479"/>
                </a:lnTo>
                <a:lnTo>
                  <a:pt x="11503" y="5359"/>
                </a:lnTo>
                <a:lnTo>
                  <a:pt x="6859" y="5359"/>
                </a:lnTo>
                <a:lnTo>
                  <a:pt x="6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61" name="Google Shape;4361;p57"/>
          <p:cNvGrpSpPr/>
          <p:nvPr/>
        </p:nvGrpSpPr>
        <p:grpSpPr>
          <a:xfrm>
            <a:off x="1095639" y="3660349"/>
            <a:ext cx="337742" cy="185697"/>
            <a:chOff x="1781439" y="3660349"/>
            <a:chExt cx="337742" cy="185697"/>
          </a:xfrm>
        </p:grpSpPr>
        <p:sp>
          <p:nvSpPr>
            <p:cNvPr id="4362" name="Google Shape;4362;p57"/>
            <p:cNvSpPr/>
            <p:nvPr/>
          </p:nvSpPr>
          <p:spPr>
            <a:xfrm>
              <a:off x="2023150" y="3660349"/>
              <a:ext cx="96027" cy="104412"/>
            </a:xfrm>
            <a:custGeom>
              <a:rect b="b" l="l" r="r" t="t"/>
              <a:pathLst>
                <a:path extrusionOk="0" h="3549" w="3264">
                  <a:moveTo>
                    <a:pt x="2621" y="691"/>
                  </a:moveTo>
                  <a:lnTo>
                    <a:pt x="2621" y="2144"/>
                  </a:lnTo>
                  <a:lnTo>
                    <a:pt x="2168" y="2144"/>
                  </a:lnTo>
                  <a:lnTo>
                    <a:pt x="1692" y="2620"/>
                  </a:lnTo>
                  <a:lnTo>
                    <a:pt x="1215" y="2144"/>
                  </a:lnTo>
                  <a:lnTo>
                    <a:pt x="692" y="2144"/>
                  </a:lnTo>
                  <a:lnTo>
                    <a:pt x="692" y="691"/>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3" name="Google Shape;4363;p57"/>
            <p:cNvSpPr/>
            <p:nvPr/>
          </p:nvSpPr>
          <p:spPr>
            <a:xfrm>
              <a:off x="1901971" y="3661055"/>
              <a:ext cx="96704" cy="104412"/>
            </a:xfrm>
            <a:custGeom>
              <a:rect b="b" l="l" r="r" t="t"/>
              <a:pathLst>
                <a:path extrusionOk="0" h="3549" w="3287">
                  <a:moveTo>
                    <a:pt x="2596" y="667"/>
                  </a:moveTo>
                  <a:lnTo>
                    <a:pt x="2596" y="2120"/>
                  </a:lnTo>
                  <a:lnTo>
                    <a:pt x="2143" y="2120"/>
                  </a:lnTo>
                  <a:lnTo>
                    <a:pt x="1667" y="2596"/>
                  </a:lnTo>
                  <a:lnTo>
                    <a:pt x="1191" y="2120"/>
                  </a:lnTo>
                  <a:lnTo>
                    <a:pt x="667" y="2120"/>
                  </a:lnTo>
                  <a:lnTo>
                    <a:pt x="667" y="667"/>
                  </a:lnTo>
                  <a:close/>
                  <a:moveTo>
                    <a:pt x="0" y="0"/>
                  </a:moveTo>
                  <a:lnTo>
                    <a:pt x="0" y="2787"/>
                  </a:lnTo>
                  <a:lnTo>
                    <a:pt x="929" y="2787"/>
                  </a:lnTo>
                  <a:lnTo>
                    <a:pt x="1667" y="3549"/>
                  </a:lnTo>
                  <a:lnTo>
                    <a:pt x="2429" y="2787"/>
                  </a:lnTo>
                  <a:lnTo>
                    <a:pt x="3286" y="2787"/>
                  </a:lnTo>
                  <a:lnTo>
                    <a:pt x="328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4" name="Google Shape;4364;p57"/>
            <p:cNvSpPr/>
            <p:nvPr/>
          </p:nvSpPr>
          <p:spPr>
            <a:xfrm>
              <a:off x="1781439" y="3661055"/>
              <a:ext cx="96027" cy="104412"/>
            </a:xfrm>
            <a:custGeom>
              <a:rect b="b" l="l" r="r" t="t"/>
              <a:pathLst>
                <a:path extrusionOk="0" h="3549" w="3264">
                  <a:moveTo>
                    <a:pt x="2597" y="667"/>
                  </a:moveTo>
                  <a:lnTo>
                    <a:pt x="2597" y="2120"/>
                  </a:lnTo>
                  <a:lnTo>
                    <a:pt x="2144" y="2120"/>
                  </a:lnTo>
                  <a:lnTo>
                    <a:pt x="1668" y="2596"/>
                  </a:lnTo>
                  <a:lnTo>
                    <a:pt x="1192" y="2120"/>
                  </a:lnTo>
                  <a:lnTo>
                    <a:pt x="644" y="2120"/>
                  </a:lnTo>
                  <a:lnTo>
                    <a:pt x="644" y="667"/>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5" name="Google Shape;4365;p57"/>
            <p:cNvSpPr/>
            <p:nvPr/>
          </p:nvSpPr>
          <p:spPr>
            <a:xfrm>
              <a:off x="1781439" y="3782940"/>
              <a:ext cx="337742" cy="63106"/>
            </a:xfrm>
            <a:custGeom>
              <a:rect b="b" l="l" r="r" t="t"/>
              <a:pathLst>
                <a:path extrusionOk="0" h="2145" w="11480">
                  <a:moveTo>
                    <a:pt x="3597" y="692"/>
                  </a:moveTo>
                  <a:lnTo>
                    <a:pt x="3597" y="1454"/>
                  </a:lnTo>
                  <a:lnTo>
                    <a:pt x="644" y="1454"/>
                  </a:lnTo>
                  <a:lnTo>
                    <a:pt x="644" y="692"/>
                  </a:lnTo>
                  <a:close/>
                  <a:moveTo>
                    <a:pt x="7241" y="715"/>
                  </a:moveTo>
                  <a:lnTo>
                    <a:pt x="7241" y="1477"/>
                  </a:lnTo>
                  <a:lnTo>
                    <a:pt x="4288" y="1477"/>
                  </a:lnTo>
                  <a:lnTo>
                    <a:pt x="4288" y="715"/>
                  </a:lnTo>
                  <a:close/>
                  <a:moveTo>
                    <a:pt x="10837" y="715"/>
                  </a:moveTo>
                  <a:lnTo>
                    <a:pt x="10837" y="1477"/>
                  </a:lnTo>
                  <a:lnTo>
                    <a:pt x="7884" y="1477"/>
                  </a:lnTo>
                  <a:lnTo>
                    <a:pt x="7884" y="715"/>
                  </a:lnTo>
                  <a:close/>
                  <a:moveTo>
                    <a:pt x="1" y="1"/>
                  </a:moveTo>
                  <a:lnTo>
                    <a:pt x="1" y="2144"/>
                  </a:lnTo>
                  <a:lnTo>
                    <a:pt x="11480" y="2144"/>
                  </a:lnTo>
                  <a:lnTo>
                    <a:pt x="114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66" name="Google Shape;4366;p57"/>
          <p:cNvSpPr/>
          <p:nvPr/>
        </p:nvSpPr>
        <p:spPr>
          <a:xfrm>
            <a:off x="1093550" y="4164777"/>
            <a:ext cx="339830" cy="339154"/>
          </a:xfrm>
          <a:custGeom>
            <a:rect b="b" l="l" r="r" t="t"/>
            <a:pathLst>
              <a:path extrusionOk="0" h="11528" w="11551">
                <a:moveTo>
                  <a:pt x="5478" y="691"/>
                </a:moveTo>
                <a:lnTo>
                  <a:pt x="5478" y="2501"/>
                </a:lnTo>
                <a:lnTo>
                  <a:pt x="6240" y="3240"/>
                </a:lnTo>
                <a:lnTo>
                  <a:pt x="5478" y="3978"/>
                </a:lnTo>
                <a:lnTo>
                  <a:pt x="5478" y="5502"/>
                </a:lnTo>
                <a:lnTo>
                  <a:pt x="4239" y="5502"/>
                </a:lnTo>
                <a:lnTo>
                  <a:pt x="3215" y="4478"/>
                </a:lnTo>
                <a:lnTo>
                  <a:pt x="2215" y="5502"/>
                </a:lnTo>
                <a:lnTo>
                  <a:pt x="763" y="5502"/>
                </a:lnTo>
                <a:cubicBezTo>
                  <a:pt x="882" y="2906"/>
                  <a:pt x="2930" y="858"/>
                  <a:pt x="5478" y="691"/>
                </a:cubicBezTo>
                <a:close/>
                <a:moveTo>
                  <a:pt x="6121" y="715"/>
                </a:moveTo>
                <a:cubicBezTo>
                  <a:pt x="8693" y="858"/>
                  <a:pt x="10765" y="2906"/>
                  <a:pt x="10884" y="5502"/>
                </a:cubicBezTo>
                <a:lnTo>
                  <a:pt x="9145" y="5502"/>
                </a:lnTo>
                <a:lnTo>
                  <a:pt x="8407" y="6240"/>
                </a:lnTo>
                <a:lnTo>
                  <a:pt x="7669" y="5502"/>
                </a:lnTo>
                <a:lnTo>
                  <a:pt x="6121" y="5502"/>
                </a:lnTo>
                <a:lnTo>
                  <a:pt x="6121" y="4264"/>
                </a:lnTo>
                <a:lnTo>
                  <a:pt x="7121" y="3240"/>
                </a:lnTo>
                <a:lnTo>
                  <a:pt x="6121" y="2216"/>
                </a:lnTo>
                <a:lnTo>
                  <a:pt x="6121" y="715"/>
                </a:lnTo>
                <a:close/>
                <a:moveTo>
                  <a:pt x="10836" y="6121"/>
                </a:moveTo>
                <a:cubicBezTo>
                  <a:pt x="10669" y="8669"/>
                  <a:pt x="8645" y="10646"/>
                  <a:pt x="6145" y="10812"/>
                </a:cubicBezTo>
                <a:lnTo>
                  <a:pt x="6145" y="9169"/>
                </a:lnTo>
                <a:lnTo>
                  <a:pt x="5406" y="8431"/>
                </a:lnTo>
                <a:lnTo>
                  <a:pt x="6145" y="7669"/>
                </a:lnTo>
                <a:lnTo>
                  <a:pt x="6145" y="6121"/>
                </a:lnTo>
                <a:lnTo>
                  <a:pt x="7383" y="6121"/>
                </a:lnTo>
                <a:lnTo>
                  <a:pt x="8407" y="7145"/>
                </a:lnTo>
                <a:lnTo>
                  <a:pt x="9407" y="6121"/>
                </a:lnTo>
                <a:close/>
                <a:moveTo>
                  <a:pt x="3215" y="5454"/>
                </a:moveTo>
                <a:lnTo>
                  <a:pt x="3978" y="6192"/>
                </a:lnTo>
                <a:lnTo>
                  <a:pt x="5478" y="6192"/>
                </a:lnTo>
                <a:lnTo>
                  <a:pt x="5478" y="7431"/>
                </a:lnTo>
                <a:lnTo>
                  <a:pt x="4478" y="8455"/>
                </a:lnTo>
                <a:lnTo>
                  <a:pt x="5478" y="9455"/>
                </a:lnTo>
                <a:lnTo>
                  <a:pt x="5478" y="10836"/>
                </a:lnTo>
                <a:cubicBezTo>
                  <a:pt x="2977" y="10646"/>
                  <a:pt x="953" y="8669"/>
                  <a:pt x="763" y="6192"/>
                </a:cubicBezTo>
                <a:lnTo>
                  <a:pt x="2477" y="6192"/>
                </a:lnTo>
                <a:lnTo>
                  <a:pt x="3215" y="5454"/>
                </a:lnTo>
                <a:close/>
                <a:moveTo>
                  <a:pt x="5707" y="0"/>
                </a:moveTo>
                <a:cubicBezTo>
                  <a:pt x="4233" y="0"/>
                  <a:pt x="2768" y="639"/>
                  <a:pt x="1715" y="1692"/>
                </a:cubicBezTo>
                <a:cubicBezTo>
                  <a:pt x="596" y="2787"/>
                  <a:pt x="0" y="4287"/>
                  <a:pt x="0" y="5835"/>
                </a:cubicBezTo>
                <a:cubicBezTo>
                  <a:pt x="48" y="7359"/>
                  <a:pt x="643" y="8788"/>
                  <a:pt x="1739" y="9860"/>
                </a:cubicBezTo>
                <a:cubicBezTo>
                  <a:pt x="2769" y="10866"/>
                  <a:pt x="4235" y="11528"/>
                  <a:pt x="5709" y="11528"/>
                </a:cubicBezTo>
                <a:cubicBezTo>
                  <a:pt x="5735" y="11528"/>
                  <a:pt x="5761" y="11527"/>
                  <a:pt x="5787" y="11527"/>
                </a:cubicBezTo>
                <a:cubicBezTo>
                  <a:pt x="5813" y="11527"/>
                  <a:pt x="5838" y="11528"/>
                  <a:pt x="5863" y="11528"/>
                </a:cubicBezTo>
                <a:cubicBezTo>
                  <a:pt x="7293" y="11528"/>
                  <a:pt x="8783" y="10866"/>
                  <a:pt x="9836" y="9860"/>
                </a:cubicBezTo>
                <a:cubicBezTo>
                  <a:pt x="10908" y="8788"/>
                  <a:pt x="11503" y="7359"/>
                  <a:pt x="11551" y="5835"/>
                </a:cubicBezTo>
                <a:lnTo>
                  <a:pt x="11551" y="5502"/>
                </a:lnTo>
                <a:cubicBezTo>
                  <a:pt x="11431" y="4073"/>
                  <a:pt x="10908" y="2716"/>
                  <a:pt x="9860" y="1692"/>
                </a:cubicBezTo>
                <a:cubicBezTo>
                  <a:pt x="8830" y="662"/>
                  <a:pt x="7317" y="0"/>
                  <a:pt x="5864" y="0"/>
                </a:cubicBezTo>
                <a:cubicBezTo>
                  <a:pt x="5839" y="0"/>
                  <a:pt x="5813" y="0"/>
                  <a:pt x="5787" y="1"/>
                </a:cubicBezTo>
                <a:cubicBezTo>
                  <a:pt x="5761" y="0"/>
                  <a:pt x="5734" y="0"/>
                  <a:pt x="57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7" name="Google Shape;4367;p57"/>
          <p:cNvSpPr/>
          <p:nvPr/>
        </p:nvSpPr>
        <p:spPr>
          <a:xfrm>
            <a:off x="1868144" y="4128355"/>
            <a:ext cx="270399" cy="339124"/>
          </a:xfrm>
          <a:custGeom>
            <a:rect b="b" l="l" r="r" t="t"/>
            <a:pathLst>
              <a:path extrusionOk="0" h="11527" w="9191">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68" name="Google Shape;4368;p57"/>
          <p:cNvGrpSpPr/>
          <p:nvPr/>
        </p:nvGrpSpPr>
        <p:grpSpPr>
          <a:xfrm>
            <a:off x="2591489" y="4129767"/>
            <a:ext cx="320203" cy="295667"/>
            <a:chOff x="2972489" y="4129767"/>
            <a:chExt cx="320203" cy="295667"/>
          </a:xfrm>
        </p:grpSpPr>
        <p:sp>
          <p:nvSpPr>
            <p:cNvPr id="4369" name="Google Shape;4369;p57"/>
            <p:cNvSpPr/>
            <p:nvPr/>
          </p:nvSpPr>
          <p:spPr>
            <a:xfrm>
              <a:off x="2972489" y="4362358"/>
              <a:ext cx="63076" cy="63076"/>
            </a:xfrm>
            <a:custGeom>
              <a:rect b="b" l="l" r="r" t="t"/>
              <a:pathLst>
                <a:path extrusionOk="0" h="2144" w="2144">
                  <a:moveTo>
                    <a:pt x="1072" y="691"/>
                  </a:moveTo>
                  <a:cubicBezTo>
                    <a:pt x="1287" y="691"/>
                    <a:pt x="1453" y="858"/>
                    <a:pt x="1453" y="1072"/>
                  </a:cubicBezTo>
                  <a:cubicBezTo>
                    <a:pt x="1453" y="1286"/>
                    <a:pt x="1287" y="1453"/>
                    <a:pt x="1072" y="1453"/>
                  </a:cubicBezTo>
                  <a:cubicBezTo>
                    <a:pt x="858" y="1453"/>
                    <a:pt x="691" y="1286"/>
                    <a:pt x="691" y="1072"/>
                  </a:cubicBezTo>
                  <a:cubicBezTo>
                    <a:pt x="691" y="882"/>
                    <a:pt x="834" y="691"/>
                    <a:pt x="1072" y="691"/>
                  </a:cubicBezTo>
                  <a:close/>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0" name="Google Shape;4370;p57"/>
            <p:cNvSpPr/>
            <p:nvPr/>
          </p:nvSpPr>
          <p:spPr>
            <a:xfrm>
              <a:off x="2972489" y="4284602"/>
              <a:ext cx="63076" cy="63076"/>
            </a:xfrm>
            <a:custGeom>
              <a:rect b="b" l="l" r="r" t="t"/>
              <a:pathLst>
                <a:path extrusionOk="0" h="2144" w="2144">
                  <a:moveTo>
                    <a:pt x="1072" y="691"/>
                  </a:moveTo>
                  <a:cubicBezTo>
                    <a:pt x="1287" y="691"/>
                    <a:pt x="1453" y="857"/>
                    <a:pt x="1453" y="1072"/>
                  </a:cubicBezTo>
                  <a:cubicBezTo>
                    <a:pt x="1453" y="1286"/>
                    <a:pt x="1287" y="1453"/>
                    <a:pt x="1072" y="1453"/>
                  </a:cubicBezTo>
                  <a:cubicBezTo>
                    <a:pt x="858" y="1453"/>
                    <a:pt x="691" y="1286"/>
                    <a:pt x="691" y="1072"/>
                  </a:cubicBezTo>
                  <a:cubicBezTo>
                    <a:pt x="691" y="857"/>
                    <a:pt x="834" y="691"/>
                    <a:pt x="1072" y="691"/>
                  </a:cubicBezTo>
                  <a:close/>
                  <a:moveTo>
                    <a:pt x="1072" y="0"/>
                  </a:moveTo>
                  <a:cubicBezTo>
                    <a:pt x="477" y="0"/>
                    <a:pt x="1" y="476"/>
                    <a:pt x="1" y="1072"/>
                  </a:cubicBezTo>
                  <a:cubicBezTo>
                    <a:pt x="1" y="1667"/>
                    <a:pt x="477" y="2143"/>
                    <a:pt x="1072" y="2143"/>
                  </a:cubicBezTo>
                  <a:cubicBezTo>
                    <a:pt x="1668" y="2143"/>
                    <a:pt x="2144" y="1667"/>
                    <a:pt x="2144" y="1072"/>
                  </a:cubicBezTo>
                  <a:cubicBezTo>
                    <a:pt x="2144" y="476"/>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1" name="Google Shape;4371;p57"/>
            <p:cNvSpPr/>
            <p:nvPr/>
          </p:nvSpPr>
          <p:spPr>
            <a:xfrm>
              <a:off x="2972489" y="4206817"/>
              <a:ext cx="63076" cy="63076"/>
            </a:xfrm>
            <a:custGeom>
              <a:rect b="b" l="l" r="r" t="t"/>
              <a:pathLst>
                <a:path extrusionOk="0" h="2144" w="2144">
                  <a:moveTo>
                    <a:pt x="1072" y="691"/>
                  </a:moveTo>
                  <a:cubicBezTo>
                    <a:pt x="1287" y="691"/>
                    <a:pt x="1453" y="858"/>
                    <a:pt x="1453" y="1072"/>
                  </a:cubicBezTo>
                  <a:cubicBezTo>
                    <a:pt x="1453" y="1287"/>
                    <a:pt x="1287" y="1453"/>
                    <a:pt x="1072" y="1453"/>
                  </a:cubicBezTo>
                  <a:cubicBezTo>
                    <a:pt x="858" y="1453"/>
                    <a:pt x="691" y="1287"/>
                    <a:pt x="691" y="1072"/>
                  </a:cubicBezTo>
                  <a:cubicBezTo>
                    <a:pt x="691" y="858"/>
                    <a:pt x="834" y="691"/>
                    <a:pt x="1072" y="691"/>
                  </a:cubicBezTo>
                  <a:close/>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2" name="Google Shape;4372;p57"/>
            <p:cNvSpPr/>
            <p:nvPr/>
          </p:nvSpPr>
          <p:spPr>
            <a:xfrm>
              <a:off x="3057953" y="4362358"/>
              <a:ext cx="63106" cy="63076"/>
            </a:xfrm>
            <a:custGeom>
              <a:rect b="b" l="l" r="r" t="t"/>
              <a:pathLst>
                <a:path extrusionOk="0" h="2144" w="2145">
                  <a:moveTo>
                    <a:pt x="1073" y="691"/>
                  </a:moveTo>
                  <a:cubicBezTo>
                    <a:pt x="1287" y="691"/>
                    <a:pt x="1477" y="858"/>
                    <a:pt x="1477" y="1072"/>
                  </a:cubicBezTo>
                  <a:cubicBezTo>
                    <a:pt x="1477" y="1286"/>
                    <a:pt x="1287" y="1453"/>
                    <a:pt x="1073" y="1453"/>
                  </a:cubicBezTo>
                  <a:cubicBezTo>
                    <a:pt x="882" y="1453"/>
                    <a:pt x="692" y="1286"/>
                    <a:pt x="692" y="1072"/>
                  </a:cubicBezTo>
                  <a:cubicBezTo>
                    <a:pt x="692" y="882"/>
                    <a:pt x="858" y="691"/>
                    <a:pt x="1073" y="691"/>
                  </a:cubicBezTo>
                  <a:close/>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3" name="Google Shape;4373;p57"/>
            <p:cNvSpPr/>
            <p:nvPr/>
          </p:nvSpPr>
          <p:spPr>
            <a:xfrm>
              <a:off x="3057953" y="4284602"/>
              <a:ext cx="63106" cy="63076"/>
            </a:xfrm>
            <a:custGeom>
              <a:rect b="b" l="l" r="r" t="t"/>
              <a:pathLst>
                <a:path extrusionOk="0" h="2144" w="2145">
                  <a:moveTo>
                    <a:pt x="1073" y="691"/>
                  </a:moveTo>
                  <a:cubicBezTo>
                    <a:pt x="1287" y="691"/>
                    <a:pt x="1477" y="857"/>
                    <a:pt x="1477" y="1072"/>
                  </a:cubicBezTo>
                  <a:cubicBezTo>
                    <a:pt x="1477" y="1286"/>
                    <a:pt x="1287" y="1453"/>
                    <a:pt x="1073" y="1453"/>
                  </a:cubicBezTo>
                  <a:cubicBezTo>
                    <a:pt x="882" y="1453"/>
                    <a:pt x="692" y="1286"/>
                    <a:pt x="692" y="1072"/>
                  </a:cubicBezTo>
                  <a:cubicBezTo>
                    <a:pt x="692" y="857"/>
                    <a:pt x="858" y="691"/>
                    <a:pt x="1073" y="691"/>
                  </a:cubicBezTo>
                  <a:close/>
                  <a:moveTo>
                    <a:pt x="1073" y="0"/>
                  </a:moveTo>
                  <a:cubicBezTo>
                    <a:pt x="477" y="0"/>
                    <a:pt x="1" y="476"/>
                    <a:pt x="1" y="1072"/>
                  </a:cubicBezTo>
                  <a:cubicBezTo>
                    <a:pt x="1" y="1667"/>
                    <a:pt x="477" y="2143"/>
                    <a:pt x="1073" y="2143"/>
                  </a:cubicBezTo>
                  <a:cubicBezTo>
                    <a:pt x="1668" y="2143"/>
                    <a:pt x="2144" y="1667"/>
                    <a:pt x="2144" y="1072"/>
                  </a:cubicBezTo>
                  <a:cubicBezTo>
                    <a:pt x="2144" y="476"/>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4" name="Google Shape;4374;p57"/>
            <p:cNvSpPr/>
            <p:nvPr/>
          </p:nvSpPr>
          <p:spPr>
            <a:xfrm>
              <a:off x="3144152" y="4362358"/>
              <a:ext cx="63076" cy="63076"/>
            </a:xfrm>
            <a:custGeom>
              <a:rect b="b" l="l" r="r" t="t"/>
              <a:pathLst>
                <a:path extrusionOk="0" h="2144" w="2144">
                  <a:moveTo>
                    <a:pt x="1072" y="691"/>
                  </a:moveTo>
                  <a:cubicBezTo>
                    <a:pt x="1262" y="691"/>
                    <a:pt x="1453" y="858"/>
                    <a:pt x="1453" y="1072"/>
                  </a:cubicBezTo>
                  <a:cubicBezTo>
                    <a:pt x="1453" y="1286"/>
                    <a:pt x="1262" y="1453"/>
                    <a:pt x="1072" y="1453"/>
                  </a:cubicBezTo>
                  <a:cubicBezTo>
                    <a:pt x="857" y="1453"/>
                    <a:pt x="667" y="1286"/>
                    <a:pt x="667" y="1072"/>
                  </a:cubicBezTo>
                  <a:cubicBezTo>
                    <a:pt x="691" y="882"/>
                    <a:pt x="857" y="691"/>
                    <a:pt x="1072" y="691"/>
                  </a:cubicBezTo>
                  <a:close/>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5" name="Google Shape;4375;p57"/>
            <p:cNvSpPr/>
            <p:nvPr/>
          </p:nvSpPr>
          <p:spPr>
            <a:xfrm>
              <a:off x="3144152" y="4284602"/>
              <a:ext cx="63076" cy="63076"/>
            </a:xfrm>
            <a:custGeom>
              <a:rect b="b" l="l" r="r" t="t"/>
              <a:pathLst>
                <a:path extrusionOk="0" h="2144" w="2144">
                  <a:moveTo>
                    <a:pt x="1072" y="691"/>
                  </a:moveTo>
                  <a:cubicBezTo>
                    <a:pt x="1262" y="691"/>
                    <a:pt x="1453" y="857"/>
                    <a:pt x="1453" y="1072"/>
                  </a:cubicBezTo>
                  <a:cubicBezTo>
                    <a:pt x="1453" y="1286"/>
                    <a:pt x="1262" y="1453"/>
                    <a:pt x="1072" y="1453"/>
                  </a:cubicBezTo>
                  <a:cubicBezTo>
                    <a:pt x="857" y="1453"/>
                    <a:pt x="667" y="1286"/>
                    <a:pt x="667" y="1072"/>
                  </a:cubicBezTo>
                  <a:cubicBezTo>
                    <a:pt x="667" y="857"/>
                    <a:pt x="857" y="691"/>
                    <a:pt x="1072" y="691"/>
                  </a:cubicBezTo>
                  <a:close/>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6" name="Google Shape;4376;p57"/>
            <p:cNvSpPr/>
            <p:nvPr/>
          </p:nvSpPr>
          <p:spPr>
            <a:xfrm>
              <a:off x="3144152" y="4206817"/>
              <a:ext cx="63076" cy="63076"/>
            </a:xfrm>
            <a:custGeom>
              <a:rect b="b" l="l" r="r" t="t"/>
              <a:pathLst>
                <a:path extrusionOk="0" h="2144" w="2144">
                  <a:moveTo>
                    <a:pt x="1072" y="691"/>
                  </a:moveTo>
                  <a:cubicBezTo>
                    <a:pt x="1262" y="691"/>
                    <a:pt x="1453" y="858"/>
                    <a:pt x="1453" y="1072"/>
                  </a:cubicBezTo>
                  <a:cubicBezTo>
                    <a:pt x="1453" y="1287"/>
                    <a:pt x="1262" y="1453"/>
                    <a:pt x="1072" y="1453"/>
                  </a:cubicBezTo>
                  <a:cubicBezTo>
                    <a:pt x="857" y="1453"/>
                    <a:pt x="667" y="1287"/>
                    <a:pt x="667" y="1072"/>
                  </a:cubicBezTo>
                  <a:cubicBezTo>
                    <a:pt x="691" y="858"/>
                    <a:pt x="857" y="691"/>
                    <a:pt x="1072" y="691"/>
                  </a:cubicBezTo>
                  <a:close/>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7" name="Google Shape;4377;p57"/>
            <p:cNvSpPr/>
            <p:nvPr/>
          </p:nvSpPr>
          <p:spPr>
            <a:xfrm>
              <a:off x="3229616" y="4362358"/>
              <a:ext cx="63076" cy="63076"/>
            </a:xfrm>
            <a:custGeom>
              <a:rect b="b" l="l" r="r" t="t"/>
              <a:pathLst>
                <a:path extrusionOk="0" h="2144" w="2144">
                  <a:moveTo>
                    <a:pt x="1072" y="691"/>
                  </a:moveTo>
                  <a:cubicBezTo>
                    <a:pt x="1286" y="691"/>
                    <a:pt x="1477" y="858"/>
                    <a:pt x="1477" y="1072"/>
                  </a:cubicBezTo>
                  <a:cubicBezTo>
                    <a:pt x="1477" y="1286"/>
                    <a:pt x="1286" y="1453"/>
                    <a:pt x="1072" y="1453"/>
                  </a:cubicBezTo>
                  <a:cubicBezTo>
                    <a:pt x="882" y="1453"/>
                    <a:pt x="691" y="1286"/>
                    <a:pt x="691" y="1072"/>
                  </a:cubicBezTo>
                  <a:cubicBezTo>
                    <a:pt x="691" y="882"/>
                    <a:pt x="882" y="691"/>
                    <a:pt x="1072" y="691"/>
                  </a:cubicBezTo>
                  <a:close/>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8" name="Google Shape;4378;p57"/>
            <p:cNvSpPr/>
            <p:nvPr/>
          </p:nvSpPr>
          <p:spPr>
            <a:xfrm>
              <a:off x="3229616" y="4284602"/>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79" name="Google Shape;4379;p57"/>
            <p:cNvSpPr/>
            <p:nvPr/>
          </p:nvSpPr>
          <p:spPr>
            <a:xfrm>
              <a:off x="3229616" y="4206817"/>
              <a:ext cx="63076" cy="63076"/>
            </a:xfrm>
            <a:custGeom>
              <a:rect b="b" l="l" r="r" t="t"/>
              <a:pathLst>
                <a:path extrusionOk="0" h="2144" w="2144">
                  <a:moveTo>
                    <a:pt x="1072" y="691"/>
                  </a:moveTo>
                  <a:cubicBezTo>
                    <a:pt x="1286" y="691"/>
                    <a:pt x="1477" y="858"/>
                    <a:pt x="1477" y="1072"/>
                  </a:cubicBezTo>
                  <a:cubicBezTo>
                    <a:pt x="1477" y="1287"/>
                    <a:pt x="1286" y="1453"/>
                    <a:pt x="1072" y="1453"/>
                  </a:cubicBezTo>
                  <a:cubicBezTo>
                    <a:pt x="882" y="1453"/>
                    <a:pt x="691" y="1287"/>
                    <a:pt x="691" y="1072"/>
                  </a:cubicBezTo>
                  <a:cubicBezTo>
                    <a:pt x="691" y="858"/>
                    <a:pt x="882" y="691"/>
                    <a:pt x="1072" y="691"/>
                  </a:cubicBezTo>
                  <a:close/>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80" name="Google Shape;4380;p57"/>
            <p:cNvSpPr/>
            <p:nvPr/>
          </p:nvSpPr>
          <p:spPr>
            <a:xfrm>
              <a:off x="3229616" y="4129767"/>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81" name="Google Shape;4381;p57"/>
          <p:cNvSpPr/>
          <p:nvPr/>
        </p:nvSpPr>
        <p:spPr>
          <a:xfrm>
            <a:off x="3281266" y="4129767"/>
            <a:ext cx="338418" cy="337712"/>
          </a:xfrm>
          <a:custGeom>
            <a:rect b="b" l="l" r="r" t="t"/>
            <a:pathLst>
              <a:path extrusionOk="0" h="11479" w="11503">
                <a:moveTo>
                  <a:pt x="10169" y="2429"/>
                </a:moveTo>
                <a:cubicBezTo>
                  <a:pt x="10360" y="2429"/>
                  <a:pt x="10550" y="2620"/>
                  <a:pt x="10550" y="2834"/>
                </a:cubicBezTo>
                <a:cubicBezTo>
                  <a:pt x="10550" y="3024"/>
                  <a:pt x="10360" y="3215"/>
                  <a:pt x="10169" y="3215"/>
                </a:cubicBezTo>
                <a:cubicBezTo>
                  <a:pt x="9955" y="3215"/>
                  <a:pt x="9764" y="3024"/>
                  <a:pt x="9764" y="2834"/>
                </a:cubicBezTo>
                <a:cubicBezTo>
                  <a:pt x="9764" y="2620"/>
                  <a:pt x="9931" y="2429"/>
                  <a:pt x="10169" y="2429"/>
                </a:cubicBezTo>
                <a:close/>
                <a:moveTo>
                  <a:pt x="8669" y="4763"/>
                </a:moveTo>
                <a:cubicBezTo>
                  <a:pt x="8883" y="4763"/>
                  <a:pt x="9050" y="4930"/>
                  <a:pt x="9050" y="5144"/>
                </a:cubicBezTo>
                <a:cubicBezTo>
                  <a:pt x="9050" y="5358"/>
                  <a:pt x="8883" y="5525"/>
                  <a:pt x="8669" y="5525"/>
                </a:cubicBezTo>
                <a:cubicBezTo>
                  <a:pt x="8454" y="5525"/>
                  <a:pt x="8288" y="5358"/>
                  <a:pt x="8288" y="5144"/>
                </a:cubicBezTo>
                <a:cubicBezTo>
                  <a:pt x="8288" y="4930"/>
                  <a:pt x="8454" y="4763"/>
                  <a:pt x="8669" y="4763"/>
                </a:cubicBezTo>
                <a:close/>
                <a:moveTo>
                  <a:pt x="4335" y="5358"/>
                </a:moveTo>
                <a:cubicBezTo>
                  <a:pt x="4525" y="5358"/>
                  <a:pt x="4716" y="5525"/>
                  <a:pt x="4716" y="5739"/>
                </a:cubicBezTo>
                <a:cubicBezTo>
                  <a:pt x="4716" y="5954"/>
                  <a:pt x="4525" y="6120"/>
                  <a:pt x="4335" y="6120"/>
                </a:cubicBezTo>
                <a:cubicBezTo>
                  <a:pt x="4120" y="6120"/>
                  <a:pt x="3930" y="5954"/>
                  <a:pt x="3930" y="5739"/>
                </a:cubicBezTo>
                <a:cubicBezTo>
                  <a:pt x="3906" y="5525"/>
                  <a:pt x="4096" y="5358"/>
                  <a:pt x="4335" y="5358"/>
                </a:cubicBezTo>
                <a:close/>
                <a:moveTo>
                  <a:pt x="6716" y="6811"/>
                </a:moveTo>
                <a:cubicBezTo>
                  <a:pt x="6906" y="6811"/>
                  <a:pt x="7097" y="6978"/>
                  <a:pt x="7097" y="7192"/>
                </a:cubicBezTo>
                <a:cubicBezTo>
                  <a:pt x="7097" y="7406"/>
                  <a:pt x="6906" y="7573"/>
                  <a:pt x="6716" y="7573"/>
                </a:cubicBezTo>
                <a:cubicBezTo>
                  <a:pt x="6502" y="7573"/>
                  <a:pt x="6311" y="7406"/>
                  <a:pt x="6311" y="7192"/>
                </a:cubicBezTo>
                <a:cubicBezTo>
                  <a:pt x="6311" y="6978"/>
                  <a:pt x="6478" y="6811"/>
                  <a:pt x="6716" y="6811"/>
                </a:cubicBezTo>
                <a:close/>
                <a:moveTo>
                  <a:pt x="2715" y="7740"/>
                </a:moveTo>
                <a:cubicBezTo>
                  <a:pt x="2929" y="7740"/>
                  <a:pt x="3096" y="7906"/>
                  <a:pt x="3096" y="8121"/>
                </a:cubicBezTo>
                <a:cubicBezTo>
                  <a:pt x="3096" y="8335"/>
                  <a:pt x="2929" y="8502"/>
                  <a:pt x="2715" y="8502"/>
                </a:cubicBezTo>
                <a:cubicBezTo>
                  <a:pt x="2501" y="8502"/>
                  <a:pt x="2334" y="8335"/>
                  <a:pt x="2334" y="8121"/>
                </a:cubicBezTo>
                <a:cubicBezTo>
                  <a:pt x="2334" y="7906"/>
                  <a:pt x="2501" y="7740"/>
                  <a:pt x="2715" y="7740"/>
                </a:cubicBezTo>
                <a:close/>
                <a:moveTo>
                  <a:pt x="0" y="0"/>
                </a:moveTo>
                <a:lnTo>
                  <a:pt x="0" y="11479"/>
                </a:lnTo>
                <a:lnTo>
                  <a:pt x="11503" y="11479"/>
                </a:lnTo>
                <a:lnTo>
                  <a:pt x="11503" y="10264"/>
                </a:lnTo>
                <a:lnTo>
                  <a:pt x="10836" y="10264"/>
                </a:lnTo>
                <a:lnTo>
                  <a:pt x="10836" y="10288"/>
                </a:lnTo>
                <a:lnTo>
                  <a:pt x="10836" y="10836"/>
                </a:lnTo>
                <a:lnTo>
                  <a:pt x="691" y="10836"/>
                </a:lnTo>
                <a:lnTo>
                  <a:pt x="691" y="9883"/>
                </a:lnTo>
                <a:lnTo>
                  <a:pt x="2072" y="8954"/>
                </a:lnTo>
                <a:cubicBezTo>
                  <a:pt x="2243" y="9082"/>
                  <a:pt x="2490" y="9172"/>
                  <a:pt x="2746" y="9172"/>
                </a:cubicBezTo>
                <a:cubicBezTo>
                  <a:pt x="2775" y="9172"/>
                  <a:pt x="2805" y="9171"/>
                  <a:pt x="2834" y="9169"/>
                </a:cubicBezTo>
                <a:cubicBezTo>
                  <a:pt x="3334" y="9097"/>
                  <a:pt x="3739" y="8716"/>
                  <a:pt x="3787" y="8216"/>
                </a:cubicBezTo>
                <a:cubicBezTo>
                  <a:pt x="3811" y="7930"/>
                  <a:pt x="3739" y="7668"/>
                  <a:pt x="3620" y="7478"/>
                </a:cubicBezTo>
                <a:lnTo>
                  <a:pt x="4049" y="6716"/>
                </a:lnTo>
                <a:cubicBezTo>
                  <a:pt x="4144" y="6740"/>
                  <a:pt x="4239" y="6740"/>
                  <a:pt x="4335" y="6740"/>
                </a:cubicBezTo>
                <a:cubicBezTo>
                  <a:pt x="4596" y="6740"/>
                  <a:pt x="4835" y="6668"/>
                  <a:pt x="5001" y="6478"/>
                </a:cubicBezTo>
                <a:lnTo>
                  <a:pt x="5644" y="6930"/>
                </a:lnTo>
                <a:cubicBezTo>
                  <a:pt x="5597" y="7073"/>
                  <a:pt x="5597" y="7216"/>
                  <a:pt x="5644" y="7382"/>
                </a:cubicBezTo>
                <a:cubicBezTo>
                  <a:pt x="5716" y="7787"/>
                  <a:pt x="6049" y="8121"/>
                  <a:pt x="6478" y="8168"/>
                </a:cubicBezTo>
                <a:cubicBezTo>
                  <a:pt x="6542" y="8180"/>
                  <a:pt x="6606" y="8186"/>
                  <a:pt x="6669" y="8186"/>
                </a:cubicBezTo>
                <a:cubicBezTo>
                  <a:pt x="7234" y="8186"/>
                  <a:pt x="7716" y="7723"/>
                  <a:pt x="7716" y="7144"/>
                </a:cubicBezTo>
                <a:cubicBezTo>
                  <a:pt x="7716" y="6954"/>
                  <a:pt x="7692" y="6811"/>
                  <a:pt x="7597" y="6692"/>
                </a:cubicBezTo>
                <a:lnTo>
                  <a:pt x="8169" y="6073"/>
                </a:lnTo>
                <a:cubicBezTo>
                  <a:pt x="8289" y="6124"/>
                  <a:pt x="8434" y="6163"/>
                  <a:pt x="8585" y="6163"/>
                </a:cubicBezTo>
                <a:cubicBezTo>
                  <a:pt x="8644" y="6163"/>
                  <a:pt x="8704" y="6157"/>
                  <a:pt x="8764" y="6144"/>
                </a:cubicBezTo>
                <a:cubicBezTo>
                  <a:pt x="9240" y="6097"/>
                  <a:pt x="9621" y="5715"/>
                  <a:pt x="9693" y="5239"/>
                </a:cubicBezTo>
                <a:cubicBezTo>
                  <a:pt x="9717" y="4906"/>
                  <a:pt x="9621" y="4620"/>
                  <a:pt x="9407" y="4406"/>
                </a:cubicBezTo>
                <a:lnTo>
                  <a:pt x="9836" y="3810"/>
                </a:lnTo>
                <a:cubicBezTo>
                  <a:pt x="9907" y="3822"/>
                  <a:pt x="9979" y="3828"/>
                  <a:pt x="10056" y="3828"/>
                </a:cubicBezTo>
                <a:cubicBezTo>
                  <a:pt x="10133" y="3828"/>
                  <a:pt x="10217" y="3822"/>
                  <a:pt x="10312" y="3810"/>
                </a:cubicBezTo>
                <a:cubicBezTo>
                  <a:pt x="10717" y="3715"/>
                  <a:pt x="11050" y="3382"/>
                  <a:pt x="11145" y="2977"/>
                </a:cubicBezTo>
                <a:cubicBezTo>
                  <a:pt x="11277" y="2319"/>
                  <a:pt x="10762" y="1701"/>
                  <a:pt x="10121" y="1701"/>
                </a:cubicBezTo>
                <a:cubicBezTo>
                  <a:pt x="10067" y="1701"/>
                  <a:pt x="10011" y="1705"/>
                  <a:pt x="9955" y="1715"/>
                </a:cubicBezTo>
                <a:cubicBezTo>
                  <a:pt x="9478" y="1786"/>
                  <a:pt x="9097" y="2167"/>
                  <a:pt x="9026" y="2667"/>
                </a:cubicBezTo>
                <a:cubicBezTo>
                  <a:pt x="9002" y="2977"/>
                  <a:pt x="9097" y="3239"/>
                  <a:pt x="9264" y="3453"/>
                </a:cubicBezTo>
                <a:lnTo>
                  <a:pt x="8859" y="4072"/>
                </a:lnTo>
                <a:cubicBezTo>
                  <a:pt x="8788" y="4048"/>
                  <a:pt x="8693" y="4048"/>
                  <a:pt x="8645" y="4048"/>
                </a:cubicBezTo>
                <a:cubicBezTo>
                  <a:pt x="8050" y="4048"/>
                  <a:pt x="7573" y="4525"/>
                  <a:pt x="7573" y="5120"/>
                </a:cubicBezTo>
                <a:cubicBezTo>
                  <a:pt x="7573" y="5287"/>
                  <a:pt x="7621" y="5477"/>
                  <a:pt x="7692" y="5620"/>
                </a:cubicBezTo>
                <a:lnTo>
                  <a:pt x="7145" y="6216"/>
                </a:lnTo>
                <a:cubicBezTo>
                  <a:pt x="7002" y="6120"/>
                  <a:pt x="6835" y="6097"/>
                  <a:pt x="6668" y="6097"/>
                </a:cubicBezTo>
                <a:cubicBezTo>
                  <a:pt x="6406" y="6097"/>
                  <a:pt x="6168" y="6192"/>
                  <a:pt x="5954" y="6358"/>
                </a:cubicBezTo>
                <a:lnTo>
                  <a:pt x="5335" y="5906"/>
                </a:lnTo>
                <a:cubicBezTo>
                  <a:pt x="5359" y="5787"/>
                  <a:pt x="5359" y="5692"/>
                  <a:pt x="5335" y="5549"/>
                </a:cubicBezTo>
                <a:cubicBezTo>
                  <a:pt x="5287" y="5096"/>
                  <a:pt x="4882" y="4691"/>
                  <a:pt x="4382" y="4644"/>
                </a:cubicBezTo>
                <a:cubicBezTo>
                  <a:pt x="4344" y="4639"/>
                  <a:pt x="4306" y="4637"/>
                  <a:pt x="4269" y="4637"/>
                </a:cubicBezTo>
                <a:cubicBezTo>
                  <a:pt x="3698" y="4637"/>
                  <a:pt x="3215" y="5134"/>
                  <a:pt x="3215" y="5715"/>
                </a:cubicBezTo>
                <a:cubicBezTo>
                  <a:pt x="3215" y="5977"/>
                  <a:pt x="3310" y="6192"/>
                  <a:pt x="3453" y="6382"/>
                </a:cubicBezTo>
                <a:lnTo>
                  <a:pt x="3049" y="7073"/>
                </a:lnTo>
                <a:cubicBezTo>
                  <a:pt x="2953" y="7049"/>
                  <a:pt x="2834" y="7025"/>
                  <a:pt x="2715" y="7025"/>
                </a:cubicBezTo>
                <a:cubicBezTo>
                  <a:pt x="2120" y="7025"/>
                  <a:pt x="1643" y="7502"/>
                  <a:pt x="1643" y="8097"/>
                </a:cubicBezTo>
                <a:cubicBezTo>
                  <a:pt x="1643" y="8168"/>
                  <a:pt x="1643" y="8264"/>
                  <a:pt x="1667" y="8359"/>
                </a:cubicBezTo>
                <a:lnTo>
                  <a:pt x="691" y="9002"/>
                </a:lnTo>
                <a:lnTo>
                  <a:pt x="691"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82" name="Google Shape;4382;p57"/>
          <p:cNvSpPr/>
          <p:nvPr/>
        </p:nvSpPr>
        <p:spPr>
          <a:xfrm>
            <a:off x="4045298" y="4129767"/>
            <a:ext cx="339830" cy="339801"/>
          </a:xfrm>
          <a:custGeom>
            <a:rect b="b" l="l" r="r" t="t"/>
            <a:pathLst>
              <a:path extrusionOk="0" h="11550" w="11551">
                <a:moveTo>
                  <a:pt x="6121" y="2072"/>
                </a:moveTo>
                <a:cubicBezTo>
                  <a:pt x="8002" y="2262"/>
                  <a:pt x="9455" y="3810"/>
                  <a:pt x="9455" y="5715"/>
                </a:cubicBezTo>
                <a:cubicBezTo>
                  <a:pt x="9455" y="6358"/>
                  <a:pt x="9288" y="6954"/>
                  <a:pt x="8978" y="7502"/>
                </a:cubicBezTo>
                <a:lnTo>
                  <a:pt x="6121" y="5573"/>
                </a:lnTo>
                <a:lnTo>
                  <a:pt x="6121" y="2072"/>
                </a:lnTo>
                <a:close/>
                <a:moveTo>
                  <a:pt x="6121" y="691"/>
                </a:moveTo>
                <a:cubicBezTo>
                  <a:pt x="8788" y="857"/>
                  <a:pt x="10860" y="3072"/>
                  <a:pt x="10860" y="5739"/>
                </a:cubicBezTo>
                <a:cubicBezTo>
                  <a:pt x="10860" y="6692"/>
                  <a:pt x="10598" y="7597"/>
                  <a:pt x="10145" y="8335"/>
                </a:cubicBezTo>
                <a:lnTo>
                  <a:pt x="9526" y="7906"/>
                </a:lnTo>
                <a:cubicBezTo>
                  <a:pt x="9883" y="7287"/>
                  <a:pt x="10121" y="6549"/>
                  <a:pt x="10121" y="5739"/>
                </a:cubicBezTo>
                <a:cubicBezTo>
                  <a:pt x="10121" y="3453"/>
                  <a:pt x="8359" y="1596"/>
                  <a:pt x="6121" y="1429"/>
                </a:cubicBezTo>
                <a:lnTo>
                  <a:pt x="6121" y="691"/>
                </a:lnTo>
                <a:close/>
                <a:moveTo>
                  <a:pt x="5454" y="2120"/>
                </a:moveTo>
                <a:lnTo>
                  <a:pt x="5454" y="5715"/>
                </a:lnTo>
                <a:lnTo>
                  <a:pt x="4739" y="9264"/>
                </a:lnTo>
                <a:cubicBezTo>
                  <a:pt x="3215" y="8811"/>
                  <a:pt x="2120" y="7406"/>
                  <a:pt x="2120" y="5739"/>
                </a:cubicBezTo>
                <a:cubicBezTo>
                  <a:pt x="2120" y="3834"/>
                  <a:pt x="3572" y="2262"/>
                  <a:pt x="5454" y="2120"/>
                </a:cubicBezTo>
                <a:close/>
                <a:moveTo>
                  <a:pt x="6002" y="6311"/>
                </a:moveTo>
                <a:lnTo>
                  <a:pt x="8597" y="8097"/>
                </a:lnTo>
                <a:cubicBezTo>
                  <a:pt x="7907" y="8907"/>
                  <a:pt x="6907" y="9407"/>
                  <a:pt x="5811" y="9407"/>
                </a:cubicBezTo>
                <a:cubicBezTo>
                  <a:pt x="5692" y="9407"/>
                  <a:pt x="5525" y="9407"/>
                  <a:pt x="5406" y="9383"/>
                </a:cubicBezTo>
                <a:lnTo>
                  <a:pt x="6002" y="6311"/>
                </a:lnTo>
                <a:close/>
                <a:moveTo>
                  <a:pt x="5454" y="691"/>
                </a:moveTo>
                <a:lnTo>
                  <a:pt x="5454" y="1429"/>
                </a:lnTo>
                <a:cubicBezTo>
                  <a:pt x="3215" y="1596"/>
                  <a:pt x="1453" y="3477"/>
                  <a:pt x="1453" y="5739"/>
                </a:cubicBezTo>
                <a:cubicBezTo>
                  <a:pt x="1453" y="7692"/>
                  <a:pt x="2787" y="9407"/>
                  <a:pt x="4620" y="9907"/>
                </a:cubicBezTo>
                <a:lnTo>
                  <a:pt x="4454" y="10621"/>
                </a:lnTo>
                <a:cubicBezTo>
                  <a:pt x="2287" y="10050"/>
                  <a:pt x="715" y="8097"/>
                  <a:pt x="715" y="5739"/>
                </a:cubicBezTo>
                <a:cubicBezTo>
                  <a:pt x="715" y="3072"/>
                  <a:pt x="2787" y="857"/>
                  <a:pt x="5454" y="691"/>
                </a:cubicBezTo>
                <a:close/>
                <a:moveTo>
                  <a:pt x="9169" y="8478"/>
                </a:moveTo>
                <a:lnTo>
                  <a:pt x="9788" y="8883"/>
                </a:lnTo>
                <a:cubicBezTo>
                  <a:pt x="8835" y="10050"/>
                  <a:pt x="7407" y="10836"/>
                  <a:pt x="5811" y="10836"/>
                </a:cubicBezTo>
                <a:cubicBezTo>
                  <a:pt x="5573" y="10836"/>
                  <a:pt x="5359" y="10812"/>
                  <a:pt x="5120" y="10764"/>
                </a:cubicBezTo>
                <a:lnTo>
                  <a:pt x="5263" y="10050"/>
                </a:lnTo>
                <a:cubicBezTo>
                  <a:pt x="5454" y="10074"/>
                  <a:pt x="5621" y="10074"/>
                  <a:pt x="5811" y="10074"/>
                </a:cubicBezTo>
                <a:cubicBezTo>
                  <a:pt x="7168" y="10074"/>
                  <a:pt x="8359" y="9454"/>
                  <a:pt x="9169" y="8478"/>
                </a:cubicBezTo>
                <a:close/>
                <a:moveTo>
                  <a:pt x="5763" y="0"/>
                </a:moveTo>
                <a:cubicBezTo>
                  <a:pt x="4215" y="0"/>
                  <a:pt x="2787" y="595"/>
                  <a:pt x="1691" y="1691"/>
                </a:cubicBezTo>
                <a:cubicBezTo>
                  <a:pt x="620" y="2763"/>
                  <a:pt x="0" y="4215"/>
                  <a:pt x="0" y="5763"/>
                </a:cubicBezTo>
                <a:cubicBezTo>
                  <a:pt x="0" y="7311"/>
                  <a:pt x="596" y="8740"/>
                  <a:pt x="1691" y="9859"/>
                </a:cubicBezTo>
                <a:cubicBezTo>
                  <a:pt x="2763" y="10931"/>
                  <a:pt x="4215" y="11550"/>
                  <a:pt x="5763" y="11550"/>
                </a:cubicBezTo>
                <a:cubicBezTo>
                  <a:pt x="7311" y="11550"/>
                  <a:pt x="8740" y="10955"/>
                  <a:pt x="9860" y="9859"/>
                </a:cubicBezTo>
                <a:cubicBezTo>
                  <a:pt x="10931" y="8788"/>
                  <a:pt x="11550" y="7311"/>
                  <a:pt x="11550" y="5763"/>
                </a:cubicBezTo>
                <a:cubicBezTo>
                  <a:pt x="11550" y="4215"/>
                  <a:pt x="10955" y="2763"/>
                  <a:pt x="9860" y="1691"/>
                </a:cubicBezTo>
                <a:cubicBezTo>
                  <a:pt x="8788"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83" name="Google Shape;4383;p57"/>
          <p:cNvGrpSpPr/>
          <p:nvPr/>
        </p:nvGrpSpPr>
        <p:grpSpPr>
          <a:xfrm>
            <a:off x="4780588" y="4129767"/>
            <a:ext cx="339153" cy="337712"/>
            <a:chOff x="4704388" y="4129767"/>
            <a:chExt cx="339153" cy="337712"/>
          </a:xfrm>
        </p:grpSpPr>
        <p:sp>
          <p:nvSpPr>
            <p:cNvPr id="4384" name="Google Shape;4384;p57"/>
            <p:cNvSpPr/>
            <p:nvPr/>
          </p:nvSpPr>
          <p:spPr>
            <a:xfrm>
              <a:off x="4704388" y="4129767"/>
              <a:ext cx="64489" cy="337712"/>
            </a:xfrm>
            <a:custGeom>
              <a:rect b="b" l="l" r="r" t="t"/>
              <a:pathLst>
                <a:path extrusionOk="0" h="11479" w="2192">
                  <a:moveTo>
                    <a:pt x="1073" y="1953"/>
                  </a:moveTo>
                  <a:cubicBezTo>
                    <a:pt x="1287" y="1953"/>
                    <a:pt x="1477" y="2143"/>
                    <a:pt x="1477" y="2334"/>
                  </a:cubicBezTo>
                  <a:cubicBezTo>
                    <a:pt x="1477" y="2548"/>
                    <a:pt x="1287" y="2739"/>
                    <a:pt x="1073" y="2739"/>
                  </a:cubicBezTo>
                  <a:cubicBezTo>
                    <a:pt x="882" y="2739"/>
                    <a:pt x="692" y="2548"/>
                    <a:pt x="692" y="2334"/>
                  </a:cubicBezTo>
                  <a:cubicBezTo>
                    <a:pt x="692" y="2143"/>
                    <a:pt x="882" y="1953"/>
                    <a:pt x="1073" y="1953"/>
                  </a:cubicBezTo>
                  <a:close/>
                  <a:moveTo>
                    <a:pt x="1073" y="5358"/>
                  </a:moveTo>
                  <a:cubicBezTo>
                    <a:pt x="1287" y="5358"/>
                    <a:pt x="1477" y="5525"/>
                    <a:pt x="1477" y="5739"/>
                  </a:cubicBezTo>
                  <a:cubicBezTo>
                    <a:pt x="1477" y="5954"/>
                    <a:pt x="1311" y="6120"/>
                    <a:pt x="1073" y="6120"/>
                  </a:cubicBezTo>
                  <a:cubicBezTo>
                    <a:pt x="882" y="6120"/>
                    <a:pt x="692" y="5954"/>
                    <a:pt x="692" y="5739"/>
                  </a:cubicBezTo>
                  <a:cubicBezTo>
                    <a:pt x="692" y="5525"/>
                    <a:pt x="882" y="5358"/>
                    <a:pt x="1073" y="5358"/>
                  </a:cubicBezTo>
                  <a:close/>
                  <a:moveTo>
                    <a:pt x="1073" y="8716"/>
                  </a:moveTo>
                  <a:cubicBezTo>
                    <a:pt x="1287" y="8716"/>
                    <a:pt x="1477" y="8883"/>
                    <a:pt x="1477" y="9097"/>
                  </a:cubicBezTo>
                  <a:cubicBezTo>
                    <a:pt x="1477" y="9311"/>
                    <a:pt x="1311" y="9478"/>
                    <a:pt x="1073" y="9478"/>
                  </a:cubicBezTo>
                  <a:cubicBezTo>
                    <a:pt x="882" y="9478"/>
                    <a:pt x="692" y="9311"/>
                    <a:pt x="692" y="9097"/>
                  </a:cubicBezTo>
                  <a:cubicBezTo>
                    <a:pt x="692" y="8883"/>
                    <a:pt x="882" y="8716"/>
                    <a:pt x="1073" y="8716"/>
                  </a:cubicBezTo>
                  <a:close/>
                  <a:moveTo>
                    <a:pt x="763" y="0"/>
                  </a:moveTo>
                  <a:lnTo>
                    <a:pt x="763" y="1357"/>
                  </a:lnTo>
                  <a:cubicBezTo>
                    <a:pt x="334" y="1524"/>
                    <a:pt x="1" y="1905"/>
                    <a:pt x="1" y="2381"/>
                  </a:cubicBezTo>
                  <a:cubicBezTo>
                    <a:pt x="1" y="2858"/>
                    <a:pt x="311" y="3239"/>
                    <a:pt x="763" y="3382"/>
                  </a:cubicBezTo>
                  <a:lnTo>
                    <a:pt x="763" y="4739"/>
                  </a:lnTo>
                  <a:cubicBezTo>
                    <a:pt x="334" y="4882"/>
                    <a:pt x="1" y="5263"/>
                    <a:pt x="1" y="5739"/>
                  </a:cubicBezTo>
                  <a:cubicBezTo>
                    <a:pt x="1" y="6216"/>
                    <a:pt x="311" y="6597"/>
                    <a:pt x="763" y="6763"/>
                  </a:cubicBezTo>
                  <a:lnTo>
                    <a:pt x="763" y="8097"/>
                  </a:lnTo>
                  <a:cubicBezTo>
                    <a:pt x="334" y="8240"/>
                    <a:pt x="1" y="8621"/>
                    <a:pt x="1" y="9097"/>
                  </a:cubicBezTo>
                  <a:cubicBezTo>
                    <a:pt x="1" y="9573"/>
                    <a:pt x="311" y="9978"/>
                    <a:pt x="763" y="10121"/>
                  </a:cubicBezTo>
                  <a:lnTo>
                    <a:pt x="763" y="11479"/>
                  </a:lnTo>
                  <a:lnTo>
                    <a:pt x="1430" y="11479"/>
                  </a:lnTo>
                  <a:lnTo>
                    <a:pt x="1430" y="10121"/>
                  </a:lnTo>
                  <a:cubicBezTo>
                    <a:pt x="1859" y="9978"/>
                    <a:pt x="2192" y="9573"/>
                    <a:pt x="2192" y="9097"/>
                  </a:cubicBezTo>
                  <a:cubicBezTo>
                    <a:pt x="2192" y="8621"/>
                    <a:pt x="1882" y="8240"/>
                    <a:pt x="1430" y="8097"/>
                  </a:cubicBezTo>
                  <a:lnTo>
                    <a:pt x="1430" y="6763"/>
                  </a:lnTo>
                  <a:cubicBezTo>
                    <a:pt x="1859" y="6597"/>
                    <a:pt x="2192" y="6216"/>
                    <a:pt x="2192" y="5739"/>
                  </a:cubicBezTo>
                  <a:cubicBezTo>
                    <a:pt x="2192" y="5263"/>
                    <a:pt x="1882" y="4882"/>
                    <a:pt x="1430" y="4739"/>
                  </a:cubicBezTo>
                  <a:lnTo>
                    <a:pt x="1430" y="3382"/>
                  </a:lnTo>
                  <a:cubicBezTo>
                    <a:pt x="1859" y="3239"/>
                    <a:pt x="2144" y="2858"/>
                    <a:pt x="2144" y="2381"/>
                  </a:cubicBezTo>
                  <a:cubicBezTo>
                    <a:pt x="2144" y="1905"/>
                    <a:pt x="1859" y="1524"/>
                    <a:pt x="1406" y="1357"/>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85" name="Google Shape;4385;p57"/>
            <p:cNvSpPr/>
            <p:nvPr/>
          </p:nvSpPr>
          <p:spPr>
            <a:xfrm>
              <a:off x="4782879" y="4162688"/>
              <a:ext cx="260661" cy="75698"/>
            </a:xfrm>
            <a:custGeom>
              <a:rect b="b" l="l" r="r" t="t"/>
              <a:pathLst>
                <a:path extrusionOk="0" h="2573" w="8860">
                  <a:moveTo>
                    <a:pt x="8169" y="667"/>
                  </a:moveTo>
                  <a:lnTo>
                    <a:pt x="8169" y="1882"/>
                  </a:lnTo>
                  <a:lnTo>
                    <a:pt x="7073" y="1882"/>
                  </a:lnTo>
                  <a:lnTo>
                    <a:pt x="7073" y="667"/>
                  </a:lnTo>
                  <a:close/>
                  <a:moveTo>
                    <a:pt x="6430" y="691"/>
                  </a:moveTo>
                  <a:lnTo>
                    <a:pt x="6430" y="1905"/>
                  </a:lnTo>
                  <a:lnTo>
                    <a:pt x="1358" y="1905"/>
                  </a:lnTo>
                  <a:lnTo>
                    <a:pt x="858" y="1286"/>
                  </a:lnTo>
                  <a:lnTo>
                    <a:pt x="1358" y="691"/>
                  </a:lnTo>
                  <a:close/>
                  <a:moveTo>
                    <a:pt x="1072" y="0"/>
                  </a:moveTo>
                  <a:lnTo>
                    <a:pt x="0" y="1286"/>
                  </a:lnTo>
                  <a:lnTo>
                    <a:pt x="1072" y="2572"/>
                  </a:lnTo>
                  <a:lnTo>
                    <a:pt x="8859" y="2572"/>
                  </a:lnTo>
                  <a:lnTo>
                    <a:pt x="8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86" name="Google Shape;4386;p57"/>
            <p:cNvSpPr/>
            <p:nvPr/>
          </p:nvSpPr>
          <p:spPr>
            <a:xfrm>
              <a:off x="4782879" y="4260066"/>
              <a:ext cx="260661" cy="75698"/>
            </a:xfrm>
            <a:custGeom>
              <a:rect b="b" l="l" r="r" t="t"/>
              <a:pathLst>
                <a:path extrusionOk="0" h="2573" w="8860">
                  <a:moveTo>
                    <a:pt x="6430" y="715"/>
                  </a:moveTo>
                  <a:lnTo>
                    <a:pt x="6430" y="1906"/>
                  </a:lnTo>
                  <a:lnTo>
                    <a:pt x="1358" y="1906"/>
                  </a:lnTo>
                  <a:lnTo>
                    <a:pt x="858" y="1310"/>
                  </a:lnTo>
                  <a:lnTo>
                    <a:pt x="1358" y="715"/>
                  </a:lnTo>
                  <a:close/>
                  <a:moveTo>
                    <a:pt x="8169" y="691"/>
                  </a:moveTo>
                  <a:lnTo>
                    <a:pt x="8169" y="1906"/>
                  </a:lnTo>
                  <a:lnTo>
                    <a:pt x="7097" y="1906"/>
                  </a:lnTo>
                  <a:lnTo>
                    <a:pt x="7097" y="691"/>
                  </a:lnTo>
                  <a:close/>
                  <a:moveTo>
                    <a:pt x="1072" y="1"/>
                  </a:moveTo>
                  <a:lnTo>
                    <a:pt x="0" y="1286"/>
                  </a:lnTo>
                  <a:lnTo>
                    <a:pt x="1072" y="2572"/>
                  </a:lnTo>
                  <a:lnTo>
                    <a:pt x="8859" y="2572"/>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87" name="Google Shape;4387;p57"/>
            <p:cNvSpPr/>
            <p:nvPr/>
          </p:nvSpPr>
          <p:spPr>
            <a:xfrm>
              <a:off x="4782879" y="4360240"/>
              <a:ext cx="260661" cy="75021"/>
            </a:xfrm>
            <a:custGeom>
              <a:rect b="b" l="l" r="r" t="t"/>
              <a:pathLst>
                <a:path extrusionOk="0" h="2550" w="8860">
                  <a:moveTo>
                    <a:pt x="6430" y="668"/>
                  </a:moveTo>
                  <a:lnTo>
                    <a:pt x="6430" y="1858"/>
                  </a:lnTo>
                  <a:lnTo>
                    <a:pt x="1358" y="1858"/>
                  </a:lnTo>
                  <a:lnTo>
                    <a:pt x="858" y="1263"/>
                  </a:lnTo>
                  <a:lnTo>
                    <a:pt x="1358" y="668"/>
                  </a:lnTo>
                  <a:close/>
                  <a:moveTo>
                    <a:pt x="8169" y="644"/>
                  </a:moveTo>
                  <a:lnTo>
                    <a:pt x="8169" y="1858"/>
                  </a:lnTo>
                  <a:lnTo>
                    <a:pt x="7097" y="1858"/>
                  </a:lnTo>
                  <a:lnTo>
                    <a:pt x="7097" y="644"/>
                  </a:lnTo>
                  <a:close/>
                  <a:moveTo>
                    <a:pt x="1072" y="1"/>
                  </a:moveTo>
                  <a:lnTo>
                    <a:pt x="0" y="1263"/>
                  </a:lnTo>
                  <a:lnTo>
                    <a:pt x="1072" y="2549"/>
                  </a:lnTo>
                  <a:lnTo>
                    <a:pt x="8859" y="2549"/>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388" name="Google Shape;4388;p57"/>
          <p:cNvGrpSpPr/>
          <p:nvPr/>
        </p:nvGrpSpPr>
        <p:grpSpPr>
          <a:xfrm>
            <a:off x="5512405" y="4129767"/>
            <a:ext cx="338418" cy="338418"/>
            <a:chOff x="5283805" y="4129767"/>
            <a:chExt cx="338418" cy="338418"/>
          </a:xfrm>
        </p:grpSpPr>
        <p:sp>
          <p:nvSpPr>
            <p:cNvPr id="4389" name="Google Shape;4389;p57"/>
            <p:cNvSpPr/>
            <p:nvPr/>
          </p:nvSpPr>
          <p:spPr>
            <a:xfrm>
              <a:off x="5283805" y="4129767"/>
              <a:ext cx="338418" cy="338418"/>
            </a:xfrm>
            <a:custGeom>
              <a:rect b="b" l="l" r="r" t="t"/>
              <a:pathLst>
                <a:path extrusionOk="0" h="11503" w="11503">
                  <a:moveTo>
                    <a:pt x="7454" y="691"/>
                  </a:moveTo>
                  <a:lnTo>
                    <a:pt x="7454" y="2000"/>
                  </a:lnTo>
                  <a:lnTo>
                    <a:pt x="5406" y="2000"/>
                  </a:lnTo>
                  <a:lnTo>
                    <a:pt x="5406" y="691"/>
                  </a:lnTo>
                  <a:close/>
                  <a:moveTo>
                    <a:pt x="10860" y="5096"/>
                  </a:moveTo>
                  <a:lnTo>
                    <a:pt x="10860" y="6406"/>
                  </a:lnTo>
                  <a:lnTo>
                    <a:pt x="8812" y="6406"/>
                  </a:lnTo>
                  <a:lnTo>
                    <a:pt x="8812" y="5096"/>
                  </a:lnTo>
                  <a:close/>
                  <a:moveTo>
                    <a:pt x="3978" y="4668"/>
                  </a:moveTo>
                  <a:lnTo>
                    <a:pt x="3978" y="6835"/>
                  </a:lnTo>
                  <a:lnTo>
                    <a:pt x="715" y="6835"/>
                  </a:lnTo>
                  <a:lnTo>
                    <a:pt x="715" y="4668"/>
                  </a:lnTo>
                  <a:close/>
                  <a:moveTo>
                    <a:pt x="7454" y="9550"/>
                  </a:moveTo>
                  <a:lnTo>
                    <a:pt x="7454" y="10859"/>
                  </a:lnTo>
                  <a:lnTo>
                    <a:pt x="5406" y="10859"/>
                  </a:lnTo>
                  <a:lnTo>
                    <a:pt x="5406" y="9550"/>
                  </a:lnTo>
                  <a:close/>
                  <a:moveTo>
                    <a:pt x="4716" y="0"/>
                  </a:moveTo>
                  <a:lnTo>
                    <a:pt x="4716" y="2643"/>
                  </a:lnTo>
                  <a:lnTo>
                    <a:pt x="6073" y="2643"/>
                  </a:lnTo>
                  <a:lnTo>
                    <a:pt x="6073" y="3334"/>
                  </a:lnTo>
                  <a:cubicBezTo>
                    <a:pt x="6073" y="3715"/>
                    <a:pt x="5764" y="4025"/>
                    <a:pt x="5383" y="4025"/>
                  </a:cubicBezTo>
                  <a:lnTo>
                    <a:pt x="1" y="4025"/>
                  </a:lnTo>
                  <a:lnTo>
                    <a:pt x="1" y="7525"/>
                  </a:lnTo>
                  <a:lnTo>
                    <a:pt x="5383" y="7525"/>
                  </a:lnTo>
                  <a:cubicBezTo>
                    <a:pt x="5764" y="7525"/>
                    <a:pt x="6073" y="7835"/>
                    <a:pt x="6073" y="8216"/>
                  </a:cubicBezTo>
                  <a:lnTo>
                    <a:pt x="6073" y="8883"/>
                  </a:lnTo>
                  <a:lnTo>
                    <a:pt x="4716" y="8883"/>
                  </a:lnTo>
                  <a:lnTo>
                    <a:pt x="4716" y="11502"/>
                  </a:lnTo>
                  <a:lnTo>
                    <a:pt x="8121" y="11502"/>
                  </a:lnTo>
                  <a:lnTo>
                    <a:pt x="8121" y="8883"/>
                  </a:lnTo>
                  <a:lnTo>
                    <a:pt x="6740" y="8883"/>
                  </a:lnTo>
                  <a:lnTo>
                    <a:pt x="6740" y="8216"/>
                  </a:lnTo>
                  <a:cubicBezTo>
                    <a:pt x="6740" y="7478"/>
                    <a:pt x="6145" y="6882"/>
                    <a:pt x="5406" y="6882"/>
                  </a:cubicBezTo>
                  <a:lnTo>
                    <a:pt x="4621" y="6882"/>
                  </a:lnTo>
                  <a:lnTo>
                    <a:pt x="4621" y="6097"/>
                  </a:lnTo>
                  <a:lnTo>
                    <a:pt x="8121" y="6097"/>
                  </a:lnTo>
                  <a:lnTo>
                    <a:pt x="8121" y="7073"/>
                  </a:lnTo>
                  <a:lnTo>
                    <a:pt x="11503" y="7073"/>
                  </a:lnTo>
                  <a:lnTo>
                    <a:pt x="11503" y="4430"/>
                  </a:lnTo>
                  <a:lnTo>
                    <a:pt x="8121" y="4430"/>
                  </a:lnTo>
                  <a:lnTo>
                    <a:pt x="8121" y="5454"/>
                  </a:lnTo>
                  <a:lnTo>
                    <a:pt x="4621" y="5454"/>
                  </a:lnTo>
                  <a:lnTo>
                    <a:pt x="4621" y="4668"/>
                  </a:lnTo>
                  <a:lnTo>
                    <a:pt x="5406" y="4668"/>
                  </a:lnTo>
                  <a:cubicBezTo>
                    <a:pt x="6145" y="4668"/>
                    <a:pt x="6740" y="4072"/>
                    <a:pt x="6740" y="3334"/>
                  </a:cubicBezTo>
                  <a:lnTo>
                    <a:pt x="6740" y="2643"/>
                  </a:lnTo>
                  <a:lnTo>
                    <a:pt x="8121" y="2643"/>
                  </a:lnTo>
                  <a:lnTo>
                    <a:pt x="8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90" name="Google Shape;4390;p57"/>
            <p:cNvGrpSpPr/>
            <p:nvPr/>
          </p:nvGrpSpPr>
          <p:grpSpPr>
            <a:xfrm>
              <a:off x="5323051" y="4290192"/>
              <a:ext cx="59575" cy="19653"/>
              <a:chOff x="5323051" y="4290192"/>
              <a:chExt cx="59575" cy="19653"/>
            </a:xfrm>
          </p:grpSpPr>
          <p:sp>
            <p:nvSpPr>
              <p:cNvPr id="4391" name="Google Shape;4391;p57"/>
              <p:cNvSpPr/>
              <p:nvPr/>
            </p:nvSpPr>
            <p:spPr>
              <a:xfrm>
                <a:off x="5323051" y="429019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92" name="Google Shape;4392;p57"/>
              <p:cNvSpPr/>
              <p:nvPr/>
            </p:nvSpPr>
            <p:spPr>
              <a:xfrm>
                <a:off x="5362268" y="4290192"/>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sp>
        <p:nvSpPr>
          <p:cNvPr id="4393" name="Google Shape;4393;p57"/>
          <p:cNvSpPr/>
          <p:nvPr/>
        </p:nvSpPr>
        <p:spPr>
          <a:xfrm>
            <a:off x="6252608" y="4164777"/>
            <a:ext cx="338448" cy="337742"/>
          </a:xfrm>
          <a:custGeom>
            <a:rect b="b" l="l" r="r" t="t"/>
            <a:pathLst>
              <a:path extrusionOk="0" h="11480" w="11504">
                <a:moveTo>
                  <a:pt x="5431" y="691"/>
                </a:moveTo>
                <a:lnTo>
                  <a:pt x="5431" y="2501"/>
                </a:lnTo>
                <a:cubicBezTo>
                  <a:pt x="5645" y="2382"/>
                  <a:pt x="5955" y="2216"/>
                  <a:pt x="6240" y="2216"/>
                </a:cubicBezTo>
                <a:cubicBezTo>
                  <a:pt x="6693" y="2216"/>
                  <a:pt x="7050" y="2573"/>
                  <a:pt x="7050" y="3025"/>
                </a:cubicBezTo>
                <a:cubicBezTo>
                  <a:pt x="7050" y="3478"/>
                  <a:pt x="6693" y="3835"/>
                  <a:pt x="6240" y="3835"/>
                </a:cubicBezTo>
                <a:cubicBezTo>
                  <a:pt x="6002" y="3835"/>
                  <a:pt x="5669" y="3692"/>
                  <a:pt x="5431" y="3573"/>
                </a:cubicBezTo>
                <a:lnTo>
                  <a:pt x="5431" y="5383"/>
                </a:lnTo>
                <a:lnTo>
                  <a:pt x="4573" y="5383"/>
                </a:lnTo>
                <a:cubicBezTo>
                  <a:pt x="4621" y="4525"/>
                  <a:pt x="3954" y="3763"/>
                  <a:pt x="3073" y="3763"/>
                </a:cubicBezTo>
                <a:cubicBezTo>
                  <a:pt x="2239" y="3763"/>
                  <a:pt x="1525" y="4525"/>
                  <a:pt x="1596" y="5383"/>
                </a:cubicBezTo>
                <a:lnTo>
                  <a:pt x="692" y="5383"/>
                </a:lnTo>
                <a:lnTo>
                  <a:pt x="692" y="691"/>
                </a:lnTo>
                <a:close/>
                <a:moveTo>
                  <a:pt x="10884" y="644"/>
                </a:moveTo>
                <a:lnTo>
                  <a:pt x="10884" y="5383"/>
                </a:lnTo>
                <a:lnTo>
                  <a:pt x="9027" y="5383"/>
                </a:lnTo>
                <a:lnTo>
                  <a:pt x="9027" y="5407"/>
                </a:lnTo>
                <a:cubicBezTo>
                  <a:pt x="9146" y="5621"/>
                  <a:pt x="9312" y="5954"/>
                  <a:pt x="9312" y="6192"/>
                </a:cubicBezTo>
                <a:cubicBezTo>
                  <a:pt x="9312" y="6645"/>
                  <a:pt x="8955" y="7002"/>
                  <a:pt x="8503" y="7002"/>
                </a:cubicBezTo>
                <a:cubicBezTo>
                  <a:pt x="8050" y="7002"/>
                  <a:pt x="7693" y="6645"/>
                  <a:pt x="7693" y="6192"/>
                </a:cubicBezTo>
                <a:cubicBezTo>
                  <a:pt x="7693" y="5954"/>
                  <a:pt x="7836" y="5621"/>
                  <a:pt x="7955" y="5407"/>
                </a:cubicBezTo>
                <a:lnTo>
                  <a:pt x="6145" y="5407"/>
                </a:lnTo>
                <a:lnTo>
                  <a:pt x="6145" y="4525"/>
                </a:lnTo>
                <a:cubicBezTo>
                  <a:pt x="6174" y="4527"/>
                  <a:pt x="6203" y="4528"/>
                  <a:pt x="6231" y="4528"/>
                </a:cubicBezTo>
                <a:cubicBezTo>
                  <a:pt x="7051" y="4528"/>
                  <a:pt x="7741" y="3877"/>
                  <a:pt x="7741" y="3025"/>
                </a:cubicBezTo>
                <a:cubicBezTo>
                  <a:pt x="7741" y="2209"/>
                  <a:pt x="7071" y="1544"/>
                  <a:pt x="6267" y="1544"/>
                </a:cubicBezTo>
                <a:cubicBezTo>
                  <a:pt x="6227" y="1544"/>
                  <a:pt x="6186" y="1545"/>
                  <a:pt x="6145" y="1549"/>
                </a:cubicBezTo>
                <a:lnTo>
                  <a:pt x="6145" y="644"/>
                </a:lnTo>
                <a:close/>
                <a:moveTo>
                  <a:pt x="3049" y="4525"/>
                </a:moveTo>
                <a:cubicBezTo>
                  <a:pt x="3502" y="4525"/>
                  <a:pt x="3859" y="4883"/>
                  <a:pt x="3859" y="5311"/>
                </a:cubicBezTo>
                <a:cubicBezTo>
                  <a:pt x="3859" y="5550"/>
                  <a:pt x="3716" y="5883"/>
                  <a:pt x="3597" y="6097"/>
                </a:cubicBezTo>
                <a:lnTo>
                  <a:pt x="5383" y="6097"/>
                </a:lnTo>
                <a:lnTo>
                  <a:pt x="5383" y="6978"/>
                </a:lnTo>
                <a:cubicBezTo>
                  <a:pt x="5354" y="6977"/>
                  <a:pt x="5326" y="6976"/>
                  <a:pt x="5297" y="6976"/>
                </a:cubicBezTo>
                <a:cubicBezTo>
                  <a:pt x="4454" y="6976"/>
                  <a:pt x="3764" y="7649"/>
                  <a:pt x="3764" y="8479"/>
                </a:cubicBezTo>
                <a:cubicBezTo>
                  <a:pt x="3764" y="9295"/>
                  <a:pt x="4433" y="9960"/>
                  <a:pt x="5258" y="9960"/>
                </a:cubicBezTo>
                <a:cubicBezTo>
                  <a:pt x="5299" y="9960"/>
                  <a:pt x="5341" y="9959"/>
                  <a:pt x="5383" y="9955"/>
                </a:cubicBezTo>
                <a:lnTo>
                  <a:pt x="5383" y="10836"/>
                </a:lnTo>
                <a:lnTo>
                  <a:pt x="668" y="10836"/>
                </a:lnTo>
                <a:lnTo>
                  <a:pt x="668" y="6097"/>
                </a:lnTo>
                <a:lnTo>
                  <a:pt x="2525" y="6097"/>
                </a:lnTo>
                <a:cubicBezTo>
                  <a:pt x="2406" y="5883"/>
                  <a:pt x="2239" y="5550"/>
                  <a:pt x="2239" y="5311"/>
                </a:cubicBezTo>
                <a:cubicBezTo>
                  <a:pt x="2239" y="4883"/>
                  <a:pt x="2597" y="4525"/>
                  <a:pt x="3049" y="4525"/>
                </a:cubicBezTo>
                <a:close/>
                <a:moveTo>
                  <a:pt x="10884" y="6121"/>
                </a:moveTo>
                <a:lnTo>
                  <a:pt x="10884" y="10836"/>
                </a:lnTo>
                <a:lnTo>
                  <a:pt x="6121" y="10836"/>
                </a:lnTo>
                <a:lnTo>
                  <a:pt x="6121" y="9026"/>
                </a:lnTo>
                <a:cubicBezTo>
                  <a:pt x="5907" y="9145"/>
                  <a:pt x="5573" y="9288"/>
                  <a:pt x="5335" y="9288"/>
                </a:cubicBezTo>
                <a:cubicBezTo>
                  <a:pt x="4907" y="9288"/>
                  <a:pt x="4549" y="8931"/>
                  <a:pt x="4549" y="8479"/>
                </a:cubicBezTo>
                <a:cubicBezTo>
                  <a:pt x="4549" y="8026"/>
                  <a:pt x="4907" y="7669"/>
                  <a:pt x="5335" y="7669"/>
                </a:cubicBezTo>
                <a:cubicBezTo>
                  <a:pt x="5573" y="7669"/>
                  <a:pt x="5907" y="7836"/>
                  <a:pt x="6121" y="7955"/>
                </a:cubicBezTo>
                <a:lnTo>
                  <a:pt x="6121" y="6121"/>
                </a:lnTo>
                <a:lnTo>
                  <a:pt x="7002" y="6121"/>
                </a:lnTo>
                <a:cubicBezTo>
                  <a:pt x="6955" y="7002"/>
                  <a:pt x="7645" y="7740"/>
                  <a:pt x="8503" y="7740"/>
                </a:cubicBezTo>
                <a:cubicBezTo>
                  <a:pt x="9360" y="7740"/>
                  <a:pt x="10051" y="7002"/>
                  <a:pt x="9979" y="6121"/>
                </a:cubicBezTo>
                <a:close/>
                <a:moveTo>
                  <a:pt x="1" y="1"/>
                </a:moveTo>
                <a:lnTo>
                  <a:pt x="1" y="11479"/>
                </a:lnTo>
                <a:lnTo>
                  <a:pt x="11503" y="11479"/>
                </a:lnTo>
                <a:lnTo>
                  <a:pt x="115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94" name="Google Shape;4394;p57"/>
          <p:cNvSpPr/>
          <p:nvPr/>
        </p:nvSpPr>
        <p:spPr>
          <a:xfrm>
            <a:off x="6978807" y="4133268"/>
            <a:ext cx="338448" cy="298554"/>
          </a:xfrm>
          <a:custGeom>
            <a:rect b="b" l="l" r="r" t="t"/>
            <a:pathLst>
              <a:path extrusionOk="0" h="10148" w="11504">
                <a:moveTo>
                  <a:pt x="5764" y="1334"/>
                </a:moveTo>
                <a:lnTo>
                  <a:pt x="6431" y="2524"/>
                </a:lnTo>
                <a:lnTo>
                  <a:pt x="5073" y="2524"/>
                </a:lnTo>
                <a:lnTo>
                  <a:pt x="5764" y="1334"/>
                </a:lnTo>
                <a:close/>
                <a:moveTo>
                  <a:pt x="1644" y="7430"/>
                </a:moveTo>
                <a:cubicBezTo>
                  <a:pt x="2192" y="7430"/>
                  <a:pt x="2621" y="7883"/>
                  <a:pt x="2621" y="8430"/>
                </a:cubicBezTo>
                <a:cubicBezTo>
                  <a:pt x="2621" y="8954"/>
                  <a:pt x="2192" y="9407"/>
                  <a:pt x="1644" y="9407"/>
                </a:cubicBezTo>
                <a:cubicBezTo>
                  <a:pt x="1120" y="9407"/>
                  <a:pt x="668" y="8954"/>
                  <a:pt x="668" y="8430"/>
                </a:cubicBezTo>
                <a:cubicBezTo>
                  <a:pt x="668" y="7883"/>
                  <a:pt x="1120" y="7430"/>
                  <a:pt x="1644" y="7430"/>
                </a:cubicBezTo>
                <a:close/>
                <a:moveTo>
                  <a:pt x="5716" y="7430"/>
                </a:moveTo>
                <a:cubicBezTo>
                  <a:pt x="6288" y="7478"/>
                  <a:pt x="6717" y="7883"/>
                  <a:pt x="6717" y="8430"/>
                </a:cubicBezTo>
                <a:cubicBezTo>
                  <a:pt x="6717" y="8954"/>
                  <a:pt x="6264" y="9407"/>
                  <a:pt x="5716" y="9407"/>
                </a:cubicBezTo>
                <a:cubicBezTo>
                  <a:pt x="5193" y="9407"/>
                  <a:pt x="4740" y="8954"/>
                  <a:pt x="4740" y="8430"/>
                </a:cubicBezTo>
                <a:cubicBezTo>
                  <a:pt x="4740" y="7883"/>
                  <a:pt x="5193" y="7430"/>
                  <a:pt x="5716" y="7430"/>
                </a:cubicBezTo>
                <a:close/>
                <a:moveTo>
                  <a:pt x="9836" y="7430"/>
                </a:moveTo>
                <a:cubicBezTo>
                  <a:pt x="10360" y="7430"/>
                  <a:pt x="10813" y="7883"/>
                  <a:pt x="10813" y="8430"/>
                </a:cubicBezTo>
                <a:cubicBezTo>
                  <a:pt x="10813" y="8954"/>
                  <a:pt x="10360" y="9407"/>
                  <a:pt x="9836" y="9407"/>
                </a:cubicBezTo>
                <a:cubicBezTo>
                  <a:pt x="9289" y="9407"/>
                  <a:pt x="8860" y="8954"/>
                  <a:pt x="8860" y="8430"/>
                </a:cubicBezTo>
                <a:cubicBezTo>
                  <a:pt x="8860" y="7883"/>
                  <a:pt x="9289" y="7430"/>
                  <a:pt x="9836" y="7430"/>
                </a:cubicBezTo>
                <a:close/>
                <a:moveTo>
                  <a:pt x="5764" y="0"/>
                </a:moveTo>
                <a:lnTo>
                  <a:pt x="3907" y="3215"/>
                </a:lnTo>
                <a:lnTo>
                  <a:pt x="5431" y="3215"/>
                </a:lnTo>
                <a:lnTo>
                  <a:pt x="5431" y="4739"/>
                </a:lnTo>
                <a:lnTo>
                  <a:pt x="1358" y="4739"/>
                </a:lnTo>
                <a:lnTo>
                  <a:pt x="1358" y="6811"/>
                </a:lnTo>
                <a:cubicBezTo>
                  <a:pt x="573" y="6954"/>
                  <a:pt x="1" y="7668"/>
                  <a:pt x="49" y="8502"/>
                </a:cubicBezTo>
                <a:cubicBezTo>
                  <a:pt x="72" y="9335"/>
                  <a:pt x="763" y="10026"/>
                  <a:pt x="1597" y="10097"/>
                </a:cubicBezTo>
                <a:cubicBezTo>
                  <a:pt x="1624" y="10099"/>
                  <a:pt x="1651" y="10099"/>
                  <a:pt x="1679" y="10099"/>
                </a:cubicBezTo>
                <a:cubicBezTo>
                  <a:pt x="2593" y="10099"/>
                  <a:pt x="3311" y="9333"/>
                  <a:pt x="3311" y="8454"/>
                </a:cubicBezTo>
                <a:cubicBezTo>
                  <a:pt x="3311" y="7645"/>
                  <a:pt x="2740" y="6978"/>
                  <a:pt x="2001" y="6835"/>
                </a:cubicBezTo>
                <a:lnTo>
                  <a:pt x="2001" y="5406"/>
                </a:lnTo>
                <a:lnTo>
                  <a:pt x="5431" y="5406"/>
                </a:lnTo>
                <a:lnTo>
                  <a:pt x="5431" y="6835"/>
                </a:lnTo>
                <a:cubicBezTo>
                  <a:pt x="4645" y="6978"/>
                  <a:pt x="4097" y="7716"/>
                  <a:pt x="4121" y="8549"/>
                </a:cubicBezTo>
                <a:cubicBezTo>
                  <a:pt x="4145" y="9359"/>
                  <a:pt x="4835" y="10050"/>
                  <a:pt x="5669" y="10121"/>
                </a:cubicBezTo>
                <a:cubicBezTo>
                  <a:pt x="5697" y="10123"/>
                  <a:pt x="5725" y="10123"/>
                  <a:pt x="5753" y="10123"/>
                </a:cubicBezTo>
                <a:cubicBezTo>
                  <a:pt x="6666" y="10123"/>
                  <a:pt x="7383" y="9379"/>
                  <a:pt x="7383" y="8478"/>
                </a:cubicBezTo>
                <a:cubicBezTo>
                  <a:pt x="7383" y="7668"/>
                  <a:pt x="6836" y="7025"/>
                  <a:pt x="6074" y="6859"/>
                </a:cubicBezTo>
                <a:lnTo>
                  <a:pt x="6074" y="5430"/>
                </a:lnTo>
                <a:lnTo>
                  <a:pt x="9503" y="5430"/>
                </a:lnTo>
                <a:lnTo>
                  <a:pt x="9503" y="6859"/>
                </a:lnTo>
                <a:cubicBezTo>
                  <a:pt x="8741" y="7025"/>
                  <a:pt x="8169" y="7740"/>
                  <a:pt x="8193" y="8573"/>
                </a:cubicBezTo>
                <a:cubicBezTo>
                  <a:pt x="8217" y="9407"/>
                  <a:pt x="8908" y="10074"/>
                  <a:pt x="9741" y="10145"/>
                </a:cubicBezTo>
                <a:cubicBezTo>
                  <a:pt x="9769" y="10146"/>
                  <a:pt x="9798" y="10147"/>
                  <a:pt x="9826" y="10147"/>
                </a:cubicBezTo>
                <a:cubicBezTo>
                  <a:pt x="10740" y="10147"/>
                  <a:pt x="11480" y="9403"/>
                  <a:pt x="11480" y="8502"/>
                </a:cubicBezTo>
                <a:cubicBezTo>
                  <a:pt x="11503" y="7645"/>
                  <a:pt x="10932" y="6978"/>
                  <a:pt x="10194" y="6811"/>
                </a:cubicBezTo>
                <a:lnTo>
                  <a:pt x="10194" y="4739"/>
                </a:lnTo>
                <a:lnTo>
                  <a:pt x="6074" y="4739"/>
                </a:lnTo>
                <a:lnTo>
                  <a:pt x="6074" y="3215"/>
                </a:lnTo>
                <a:lnTo>
                  <a:pt x="7598" y="3215"/>
                </a:lnTo>
                <a:lnTo>
                  <a:pt x="5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95" name="Google Shape;4395;p57"/>
          <p:cNvGrpSpPr/>
          <p:nvPr/>
        </p:nvGrpSpPr>
        <p:grpSpPr>
          <a:xfrm>
            <a:off x="7711330" y="4129767"/>
            <a:ext cx="339122" cy="339122"/>
            <a:chOff x="7025530" y="4129767"/>
            <a:chExt cx="339122" cy="339122"/>
          </a:xfrm>
        </p:grpSpPr>
        <p:sp>
          <p:nvSpPr>
            <p:cNvPr id="4396" name="Google Shape;4396;p57"/>
            <p:cNvSpPr/>
            <p:nvPr/>
          </p:nvSpPr>
          <p:spPr>
            <a:xfrm>
              <a:off x="7128528" y="4233442"/>
              <a:ext cx="131743" cy="131743"/>
            </a:xfrm>
            <a:custGeom>
              <a:rect b="b" l="l" r="r" t="t"/>
              <a:pathLst>
                <a:path extrusionOk="0" h="4478" w="4478">
                  <a:moveTo>
                    <a:pt x="2239" y="691"/>
                  </a:moveTo>
                  <a:cubicBezTo>
                    <a:pt x="3072" y="691"/>
                    <a:pt x="3787" y="1406"/>
                    <a:pt x="3787" y="2239"/>
                  </a:cubicBezTo>
                  <a:cubicBezTo>
                    <a:pt x="3810" y="3073"/>
                    <a:pt x="3096" y="3787"/>
                    <a:pt x="2239" y="3787"/>
                  </a:cubicBezTo>
                  <a:cubicBezTo>
                    <a:pt x="1381" y="3787"/>
                    <a:pt x="691" y="3073"/>
                    <a:pt x="691" y="2239"/>
                  </a:cubicBezTo>
                  <a:cubicBezTo>
                    <a:pt x="691" y="1382"/>
                    <a:pt x="1405" y="691"/>
                    <a:pt x="2239" y="691"/>
                  </a:cubicBezTo>
                  <a:close/>
                  <a:moveTo>
                    <a:pt x="2239" y="1"/>
                  </a:moveTo>
                  <a:cubicBezTo>
                    <a:pt x="1024" y="1"/>
                    <a:pt x="0" y="1025"/>
                    <a:pt x="0" y="2239"/>
                  </a:cubicBezTo>
                  <a:cubicBezTo>
                    <a:pt x="0" y="3454"/>
                    <a:pt x="1024" y="4478"/>
                    <a:pt x="2239" y="4478"/>
                  </a:cubicBezTo>
                  <a:cubicBezTo>
                    <a:pt x="3453" y="4478"/>
                    <a:pt x="4477" y="3477"/>
                    <a:pt x="4477" y="2239"/>
                  </a:cubicBezTo>
                  <a:cubicBezTo>
                    <a:pt x="4477" y="1025"/>
                    <a:pt x="3453" y="1"/>
                    <a:pt x="2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97" name="Google Shape;4397;p57"/>
            <p:cNvSpPr/>
            <p:nvPr/>
          </p:nvSpPr>
          <p:spPr>
            <a:xfrm>
              <a:off x="7025530" y="4309815"/>
              <a:ext cx="157662" cy="158368"/>
            </a:xfrm>
            <a:custGeom>
              <a:rect b="b" l="l" r="r" t="t"/>
              <a:pathLst>
                <a:path extrusionOk="0" h="5383" w="5359">
                  <a:moveTo>
                    <a:pt x="2358" y="691"/>
                  </a:moveTo>
                  <a:cubicBezTo>
                    <a:pt x="2715" y="1834"/>
                    <a:pt x="3596" y="2715"/>
                    <a:pt x="4692" y="3049"/>
                  </a:cubicBezTo>
                  <a:lnTo>
                    <a:pt x="4692" y="4597"/>
                  </a:lnTo>
                  <a:cubicBezTo>
                    <a:pt x="2739" y="4168"/>
                    <a:pt x="1215" y="2620"/>
                    <a:pt x="810" y="691"/>
                  </a:cubicBezTo>
                  <a:close/>
                  <a:moveTo>
                    <a:pt x="0" y="0"/>
                  </a:moveTo>
                  <a:lnTo>
                    <a:pt x="48" y="381"/>
                  </a:lnTo>
                  <a:cubicBezTo>
                    <a:pt x="381" y="2953"/>
                    <a:pt x="2406" y="4978"/>
                    <a:pt x="4978" y="5335"/>
                  </a:cubicBezTo>
                  <a:lnTo>
                    <a:pt x="5359" y="5382"/>
                  </a:lnTo>
                  <a:lnTo>
                    <a:pt x="5359" y="2548"/>
                  </a:lnTo>
                  <a:lnTo>
                    <a:pt x="5073" y="2477"/>
                  </a:lnTo>
                  <a:cubicBezTo>
                    <a:pt x="4025" y="2215"/>
                    <a:pt x="3192" y="1358"/>
                    <a:pt x="2906" y="286"/>
                  </a:cubicBezTo>
                  <a:lnTo>
                    <a:pt x="28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98" name="Google Shape;4398;p57"/>
            <p:cNvSpPr/>
            <p:nvPr/>
          </p:nvSpPr>
          <p:spPr>
            <a:xfrm>
              <a:off x="7206991" y="4129767"/>
              <a:ext cx="157662" cy="157662"/>
            </a:xfrm>
            <a:custGeom>
              <a:rect b="b" l="l" r="r" t="t"/>
              <a:pathLst>
                <a:path extrusionOk="0" h="5359" w="5359">
                  <a:moveTo>
                    <a:pt x="643" y="762"/>
                  </a:moveTo>
                  <a:cubicBezTo>
                    <a:pt x="2572" y="1191"/>
                    <a:pt x="4120" y="2715"/>
                    <a:pt x="4549" y="4668"/>
                  </a:cubicBezTo>
                  <a:lnTo>
                    <a:pt x="3001" y="4668"/>
                  </a:lnTo>
                  <a:cubicBezTo>
                    <a:pt x="2810" y="4120"/>
                    <a:pt x="2525" y="3620"/>
                    <a:pt x="2096" y="3215"/>
                  </a:cubicBezTo>
                  <a:cubicBezTo>
                    <a:pt x="1691" y="2786"/>
                    <a:pt x="1191" y="2501"/>
                    <a:pt x="643" y="2310"/>
                  </a:cubicBezTo>
                  <a:lnTo>
                    <a:pt x="643" y="762"/>
                  </a:lnTo>
                  <a:close/>
                  <a:moveTo>
                    <a:pt x="0" y="0"/>
                  </a:moveTo>
                  <a:lnTo>
                    <a:pt x="0" y="2858"/>
                  </a:lnTo>
                  <a:lnTo>
                    <a:pt x="262" y="2905"/>
                  </a:lnTo>
                  <a:cubicBezTo>
                    <a:pt x="1334" y="3144"/>
                    <a:pt x="2167" y="4025"/>
                    <a:pt x="2429" y="5096"/>
                  </a:cubicBezTo>
                  <a:lnTo>
                    <a:pt x="2501" y="5358"/>
                  </a:lnTo>
                  <a:lnTo>
                    <a:pt x="5359" y="5358"/>
                  </a:lnTo>
                  <a:lnTo>
                    <a:pt x="5287" y="4977"/>
                  </a:lnTo>
                  <a:cubicBezTo>
                    <a:pt x="4930" y="2405"/>
                    <a:pt x="2906" y="405"/>
                    <a:pt x="381" y="48"/>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99" name="Google Shape;4399;p57"/>
            <p:cNvSpPr/>
            <p:nvPr/>
          </p:nvSpPr>
          <p:spPr>
            <a:xfrm>
              <a:off x="7025530" y="4129767"/>
              <a:ext cx="157662" cy="157662"/>
            </a:xfrm>
            <a:custGeom>
              <a:rect b="b" l="l" r="r" t="t"/>
              <a:pathLst>
                <a:path extrusionOk="0" h="5359" w="5359">
                  <a:moveTo>
                    <a:pt x="4692" y="762"/>
                  </a:moveTo>
                  <a:lnTo>
                    <a:pt x="4692" y="2310"/>
                  </a:lnTo>
                  <a:cubicBezTo>
                    <a:pt x="4168" y="2501"/>
                    <a:pt x="3668" y="2786"/>
                    <a:pt x="3239" y="3215"/>
                  </a:cubicBezTo>
                  <a:cubicBezTo>
                    <a:pt x="2834" y="3620"/>
                    <a:pt x="2525" y="4144"/>
                    <a:pt x="2358" y="4668"/>
                  </a:cubicBezTo>
                  <a:lnTo>
                    <a:pt x="810" y="4668"/>
                  </a:lnTo>
                  <a:cubicBezTo>
                    <a:pt x="1215" y="2739"/>
                    <a:pt x="2763" y="1191"/>
                    <a:pt x="4692" y="762"/>
                  </a:cubicBezTo>
                  <a:close/>
                  <a:moveTo>
                    <a:pt x="5359" y="0"/>
                  </a:moveTo>
                  <a:lnTo>
                    <a:pt x="4978" y="48"/>
                  </a:lnTo>
                  <a:cubicBezTo>
                    <a:pt x="2406" y="405"/>
                    <a:pt x="381" y="2405"/>
                    <a:pt x="48" y="4977"/>
                  </a:cubicBezTo>
                  <a:lnTo>
                    <a:pt x="0" y="5358"/>
                  </a:lnTo>
                  <a:lnTo>
                    <a:pt x="2858" y="5358"/>
                  </a:lnTo>
                  <a:lnTo>
                    <a:pt x="2906" y="5096"/>
                  </a:lnTo>
                  <a:cubicBezTo>
                    <a:pt x="3144" y="4025"/>
                    <a:pt x="4025" y="3144"/>
                    <a:pt x="5073" y="2905"/>
                  </a:cubicBezTo>
                  <a:lnTo>
                    <a:pt x="5359" y="2858"/>
                  </a:ln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400" name="Google Shape;4400;p57"/>
            <p:cNvSpPr/>
            <p:nvPr/>
          </p:nvSpPr>
          <p:spPr>
            <a:xfrm>
              <a:off x="7205578" y="4309815"/>
              <a:ext cx="157662" cy="159074"/>
            </a:xfrm>
            <a:custGeom>
              <a:rect b="b" l="l" r="r" t="t"/>
              <a:pathLst>
                <a:path extrusionOk="0" h="5407" w="5359">
                  <a:moveTo>
                    <a:pt x="4597" y="691"/>
                  </a:moveTo>
                  <a:cubicBezTo>
                    <a:pt x="4216" y="2620"/>
                    <a:pt x="2668" y="4168"/>
                    <a:pt x="691" y="4597"/>
                  </a:cubicBezTo>
                  <a:lnTo>
                    <a:pt x="691" y="3049"/>
                  </a:lnTo>
                  <a:cubicBezTo>
                    <a:pt x="1834" y="2691"/>
                    <a:pt x="2716" y="1786"/>
                    <a:pt x="3049" y="691"/>
                  </a:cubicBezTo>
                  <a:close/>
                  <a:moveTo>
                    <a:pt x="2501" y="0"/>
                  </a:moveTo>
                  <a:lnTo>
                    <a:pt x="2454" y="286"/>
                  </a:lnTo>
                  <a:cubicBezTo>
                    <a:pt x="2215" y="1358"/>
                    <a:pt x="1334" y="2215"/>
                    <a:pt x="286" y="2477"/>
                  </a:cubicBezTo>
                  <a:lnTo>
                    <a:pt x="1" y="2548"/>
                  </a:lnTo>
                  <a:lnTo>
                    <a:pt x="1" y="5406"/>
                  </a:lnTo>
                  <a:lnTo>
                    <a:pt x="406" y="5335"/>
                  </a:lnTo>
                  <a:cubicBezTo>
                    <a:pt x="2954" y="4978"/>
                    <a:pt x="4978" y="2953"/>
                    <a:pt x="5311" y="405"/>
                  </a:cubicBez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225" name="Google Shape;225;p22"/>
          <p:cNvSpPr/>
          <p:nvPr/>
        </p:nvSpPr>
        <p:spPr>
          <a:xfrm>
            <a:off x="5287371" y="1965578"/>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26" name="Google Shape;226;p22"/>
          <p:cNvSpPr/>
          <p:nvPr/>
        </p:nvSpPr>
        <p:spPr>
          <a:xfrm>
            <a:off x="711900" y="1587450"/>
            <a:ext cx="2853600" cy="2853600"/>
          </a:xfrm>
          <a:prstGeom prst="roundRect">
            <a:avLst>
              <a:gd fmla="val 930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22"/>
          <p:cNvGrpSpPr/>
          <p:nvPr/>
        </p:nvGrpSpPr>
        <p:grpSpPr>
          <a:xfrm>
            <a:off x="877800" y="1778075"/>
            <a:ext cx="321650" cy="75600"/>
            <a:chOff x="877800" y="1778075"/>
            <a:chExt cx="321650" cy="75600"/>
          </a:xfrm>
        </p:grpSpPr>
        <p:sp>
          <p:nvSpPr>
            <p:cNvPr id="228" name="Google Shape;228;p22"/>
            <p:cNvSpPr/>
            <p:nvPr/>
          </p:nvSpPr>
          <p:spPr>
            <a:xfrm>
              <a:off x="877800" y="1778075"/>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1000825" y="1778075"/>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1123850" y="1778075"/>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22"/>
          <p:cNvSpPr/>
          <p:nvPr/>
        </p:nvSpPr>
        <p:spPr>
          <a:xfrm>
            <a:off x="4733750" y="3139960"/>
            <a:ext cx="3805200" cy="474000"/>
          </a:xfrm>
          <a:prstGeom prst="rect">
            <a:avLst/>
          </a:prstGeom>
          <a:solidFill>
            <a:srgbClr val="8CB0BE">
              <a:alpha val="12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txBox="1"/>
          <p:nvPr/>
        </p:nvSpPr>
        <p:spPr>
          <a:xfrm>
            <a:off x="4947000" y="3193749"/>
            <a:ext cx="34872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Planet Mercury is the closest object to the Sun</a:t>
            </a:r>
            <a:endParaRPr sz="1200">
              <a:solidFill>
                <a:schemeClr val="dk2"/>
              </a:solidFill>
              <a:latin typeface="Ubuntu"/>
              <a:ea typeface="Ubuntu"/>
              <a:cs typeface="Ubuntu"/>
              <a:sym typeface="Ubuntu"/>
            </a:endParaRPr>
          </a:p>
        </p:txBody>
      </p:sp>
      <p:sp>
        <p:nvSpPr>
          <p:cNvPr id="233" name="Google Shape;233;p22"/>
          <p:cNvSpPr/>
          <p:nvPr/>
        </p:nvSpPr>
        <p:spPr>
          <a:xfrm>
            <a:off x="4733750" y="2397417"/>
            <a:ext cx="3805200" cy="474000"/>
          </a:xfrm>
          <a:prstGeom prst="rect">
            <a:avLst/>
          </a:prstGeom>
          <a:solidFill>
            <a:srgbClr val="8CB0BE">
              <a:alpha val="12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txBox="1"/>
          <p:nvPr/>
        </p:nvSpPr>
        <p:spPr>
          <a:xfrm>
            <a:off x="4947000" y="2445805"/>
            <a:ext cx="34872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sp>
        <p:nvSpPr>
          <p:cNvPr id="235" name="Google Shape;235;p22"/>
          <p:cNvSpPr/>
          <p:nvPr/>
        </p:nvSpPr>
        <p:spPr>
          <a:xfrm>
            <a:off x="4733750" y="3899592"/>
            <a:ext cx="3805200" cy="474000"/>
          </a:xfrm>
          <a:prstGeom prst="rect">
            <a:avLst/>
          </a:prstGeom>
          <a:solidFill>
            <a:srgbClr val="8CB0BE">
              <a:alpha val="12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txBox="1"/>
          <p:nvPr/>
        </p:nvSpPr>
        <p:spPr>
          <a:xfrm>
            <a:off x="4947000" y="3941443"/>
            <a:ext cx="34872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Jupiter is a gas giant and the biggest planet</a:t>
            </a:r>
            <a:endParaRPr sz="1200">
              <a:solidFill>
                <a:schemeClr val="dk2"/>
              </a:solidFill>
              <a:latin typeface="Ubuntu"/>
              <a:ea typeface="Ubuntu"/>
              <a:cs typeface="Ubuntu"/>
              <a:sym typeface="Ubuntu"/>
            </a:endParaRPr>
          </a:p>
        </p:txBody>
      </p:sp>
      <p:sp>
        <p:nvSpPr>
          <p:cNvPr id="237" name="Google Shape;237;p22"/>
          <p:cNvSpPr/>
          <p:nvPr/>
        </p:nvSpPr>
        <p:spPr>
          <a:xfrm>
            <a:off x="4733750" y="1654888"/>
            <a:ext cx="3805200" cy="474000"/>
          </a:xfrm>
          <a:prstGeom prst="rect">
            <a:avLst/>
          </a:prstGeom>
          <a:solidFill>
            <a:srgbClr val="8CB0BE">
              <a:alpha val="12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txBox="1"/>
          <p:nvPr/>
        </p:nvSpPr>
        <p:spPr>
          <a:xfrm>
            <a:off x="4947000" y="1698363"/>
            <a:ext cx="3487200" cy="36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grpSp>
        <p:nvGrpSpPr>
          <p:cNvPr id="239" name="Google Shape;239;p22"/>
          <p:cNvGrpSpPr/>
          <p:nvPr/>
        </p:nvGrpSpPr>
        <p:grpSpPr>
          <a:xfrm>
            <a:off x="1018344" y="2201847"/>
            <a:ext cx="2311170" cy="1670894"/>
            <a:chOff x="2590925" y="2023200"/>
            <a:chExt cx="2662025" cy="1924550"/>
          </a:xfrm>
        </p:grpSpPr>
        <p:sp>
          <p:nvSpPr>
            <p:cNvPr id="240" name="Google Shape;240;p22"/>
            <p:cNvSpPr/>
            <p:nvPr/>
          </p:nvSpPr>
          <p:spPr>
            <a:xfrm>
              <a:off x="3170475" y="2050250"/>
              <a:ext cx="883700" cy="1188700"/>
            </a:xfrm>
            <a:custGeom>
              <a:rect b="b" l="l" r="r" t="t"/>
              <a:pathLst>
                <a:path extrusionOk="0" h="47548" w="35348">
                  <a:moveTo>
                    <a:pt x="3923" y="1"/>
                  </a:moveTo>
                  <a:cubicBezTo>
                    <a:pt x="3900" y="1"/>
                    <a:pt x="3876" y="1"/>
                    <a:pt x="3852" y="1"/>
                  </a:cubicBezTo>
                  <a:cubicBezTo>
                    <a:pt x="1926" y="69"/>
                    <a:pt x="879" y="1792"/>
                    <a:pt x="642" y="3516"/>
                  </a:cubicBezTo>
                  <a:cubicBezTo>
                    <a:pt x="0" y="7909"/>
                    <a:pt x="3481" y="11356"/>
                    <a:pt x="5272" y="15005"/>
                  </a:cubicBezTo>
                  <a:cubicBezTo>
                    <a:pt x="5745" y="16019"/>
                    <a:pt x="6049" y="17100"/>
                    <a:pt x="6285" y="18215"/>
                  </a:cubicBezTo>
                  <a:cubicBezTo>
                    <a:pt x="6454" y="19263"/>
                    <a:pt x="6623" y="20344"/>
                    <a:pt x="6961" y="21392"/>
                  </a:cubicBezTo>
                  <a:cubicBezTo>
                    <a:pt x="7536" y="23048"/>
                    <a:pt x="8617" y="24467"/>
                    <a:pt x="9834" y="25717"/>
                  </a:cubicBezTo>
                  <a:cubicBezTo>
                    <a:pt x="11084" y="27001"/>
                    <a:pt x="12503" y="28117"/>
                    <a:pt x="13787" y="29367"/>
                  </a:cubicBezTo>
                  <a:cubicBezTo>
                    <a:pt x="15240" y="30752"/>
                    <a:pt x="16356" y="32307"/>
                    <a:pt x="17403" y="33997"/>
                  </a:cubicBezTo>
                  <a:cubicBezTo>
                    <a:pt x="18451" y="35652"/>
                    <a:pt x="19566" y="37207"/>
                    <a:pt x="21188" y="38390"/>
                  </a:cubicBezTo>
                  <a:cubicBezTo>
                    <a:pt x="22709" y="39505"/>
                    <a:pt x="24500" y="40282"/>
                    <a:pt x="26257" y="41025"/>
                  </a:cubicBezTo>
                  <a:cubicBezTo>
                    <a:pt x="28082" y="41769"/>
                    <a:pt x="29704" y="42580"/>
                    <a:pt x="31157" y="43864"/>
                  </a:cubicBezTo>
                  <a:cubicBezTo>
                    <a:pt x="32407" y="44979"/>
                    <a:pt x="33522" y="46229"/>
                    <a:pt x="34570" y="47547"/>
                  </a:cubicBezTo>
                  <a:cubicBezTo>
                    <a:pt x="34908" y="47007"/>
                    <a:pt x="35043" y="47142"/>
                    <a:pt x="35347" y="46635"/>
                  </a:cubicBezTo>
                  <a:cubicBezTo>
                    <a:pt x="34975" y="45621"/>
                    <a:pt x="34435" y="43526"/>
                    <a:pt x="34063" y="42546"/>
                  </a:cubicBezTo>
                  <a:cubicBezTo>
                    <a:pt x="32373" y="38119"/>
                    <a:pt x="31055" y="34098"/>
                    <a:pt x="29366" y="29671"/>
                  </a:cubicBezTo>
                  <a:cubicBezTo>
                    <a:pt x="28622" y="27745"/>
                    <a:pt x="27778" y="25819"/>
                    <a:pt x="26392" y="24231"/>
                  </a:cubicBezTo>
                  <a:cubicBezTo>
                    <a:pt x="25142" y="22811"/>
                    <a:pt x="23520" y="21764"/>
                    <a:pt x="22371" y="20243"/>
                  </a:cubicBezTo>
                  <a:cubicBezTo>
                    <a:pt x="21019" y="18553"/>
                    <a:pt x="20918" y="16289"/>
                    <a:pt x="19701" y="14532"/>
                  </a:cubicBezTo>
                  <a:cubicBezTo>
                    <a:pt x="18654" y="13011"/>
                    <a:pt x="17031" y="12031"/>
                    <a:pt x="15578" y="10916"/>
                  </a:cubicBezTo>
                  <a:cubicBezTo>
                    <a:pt x="12537" y="8652"/>
                    <a:pt x="11084" y="5104"/>
                    <a:pt x="8482" y="2434"/>
                  </a:cubicBezTo>
                  <a:cubicBezTo>
                    <a:pt x="7282" y="1234"/>
                    <a:pt x="5686" y="1"/>
                    <a:pt x="3923" y="1"/>
                  </a:cubicBezTo>
                  <a:close/>
                </a:path>
              </a:pathLst>
            </a:custGeom>
            <a:solidFill>
              <a:srgbClr val="2D70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3271850" y="2150750"/>
              <a:ext cx="883650" cy="1338275"/>
            </a:xfrm>
            <a:custGeom>
              <a:rect b="b" l="l" r="r" t="t"/>
              <a:pathLst>
                <a:path extrusionOk="0" h="53531" w="35346">
                  <a:moveTo>
                    <a:pt x="215" y="0"/>
                  </a:moveTo>
                  <a:cubicBezTo>
                    <a:pt x="211" y="0"/>
                    <a:pt x="207" y="1"/>
                    <a:pt x="203" y="3"/>
                  </a:cubicBezTo>
                  <a:cubicBezTo>
                    <a:pt x="0" y="138"/>
                    <a:pt x="1453" y="3449"/>
                    <a:pt x="3954" y="8789"/>
                  </a:cubicBezTo>
                  <a:cubicBezTo>
                    <a:pt x="4562" y="10107"/>
                    <a:pt x="5238" y="11593"/>
                    <a:pt x="6150" y="13114"/>
                  </a:cubicBezTo>
                  <a:cubicBezTo>
                    <a:pt x="6623" y="13891"/>
                    <a:pt x="7198" y="14669"/>
                    <a:pt x="7840" y="15378"/>
                  </a:cubicBezTo>
                  <a:cubicBezTo>
                    <a:pt x="8482" y="16088"/>
                    <a:pt x="9192" y="16764"/>
                    <a:pt x="9901" y="17406"/>
                  </a:cubicBezTo>
                  <a:cubicBezTo>
                    <a:pt x="10577" y="18082"/>
                    <a:pt x="11287" y="18757"/>
                    <a:pt x="11929" y="19467"/>
                  </a:cubicBezTo>
                  <a:cubicBezTo>
                    <a:pt x="12571" y="20177"/>
                    <a:pt x="13112" y="20988"/>
                    <a:pt x="13619" y="21866"/>
                  </a:cubicBezTo>
                  <a:cubicBezTo>
                    <a:pt x="14666" y="23624"/>
                    <a:pt x="15579" y="25651"/>
                    <a:pt x="17032" y="27577"/>
                  </a:cubicBezTo>
                  <a:cubicBezTo>
                    <a:pt x="17775" y="28523"/>
                    <a:pt x="18654" y="29334"/>
                    <a:pt x="19498" y="30044"/>
                  </a:cubicBezTo>
                  <a:cubicBezTo>
                    <a:pt x="20343" y="30788"/>
                    <a:pt x="21188" y="31430"/>
                    <a:pt x="21932" y="32105"/>
                  </a:cubicBezTo>
                  <a:cubicBezTo>
                    <a:pt x="22709" y="32781"/>
                    <a:pt x="23385" y="33457"/>
                    <a:pt x="23959" y="34234"/>
                  </a:cubicBezTo>
                  <a:cubicBezTo>
                    <a:pt x="24534" y="35012"/>
                    <a:pt x="25040" y="35823"/>
                    <a:pt x="25547" y="36634"/>
                  </a:cubicBezTo>
                  <a:cubicBezTo>
                    <a:pt x="26054" y="37445"/>
                    <a:pt x="26527" y="38289"/>
                    <a:pt x="27068" y="39067"/>
                  </a:cubicBezTo>
                  <a:cubicBezTo>
                    <a:pt x="27575" y="39878"/>
                    <a:pt x="28116" y="40587"/>
                    <a:pt x="28656" y="41297"/>
                  </a:cubicBezTo>
                  <a:cubicBezTo>
                    <a:pt x="29738" y="42649"/>
                    <a:pt x="30785" y="43865"/>
                    <a:pt x="31630" y="45048"/>
                  </a:cubicBezTo>
                  <a:cubicBezTo>
                    <a:pt x="33353" y="47312"/>
                    <a:pt x="34232" y="49475"/>
                    <a:pt x="34536" y="51029"/>
                  </a:cubicBezTo>
                  <a:cubicBezTo>
                    <a:pt x="34840" y="52584"/>
                    <a:pt x="34739" y="53496"/>
                    <a:pt x="34874" y="53530"/>
                  </a:cubicBezTo>
                  <a:cubicBezTo>
                    <a:pt x="34876" y="53530"/>
                    <a:pt x="34878" y="53531"/>
                    <a:pt x="34880" y="53531"/>
                  </a:cubicBezTo>
                  <a:cubicBezTo>
                    <a:pt x="34989" y="53531"/>
                    <a:pt x="35345" y="52620"/>
                    <a:pt x="35246" y="50928"/>
                  </a:cubicBezTo>
                  <a:cubicBezTo>
                    <a:pt x="35178" y="50083"/>
                    <a:pt x="34975" y="49069"/>
                    <a:pt x="34536" y="47920"/>
                  </a:cubicBezTo>
                  <a:cubicBezTo>
                    <a:pt x="34131" y="46805"/>
                    <a:pt x="33489" y="45555"/>
                    <a:pt x="32678" y="44305"/>
                  </a:cubicBezTo>
                  <a:cubicBezTo>
                    <a:pt x="31867" y="43054"/>
                    <a:pt x="30853" y="41770"/>
                    <a:pt x="29873" y="40385"/>
                  </a:cubicBezTo>
                  <a:cubicBezTo>
                    <a:pt x="29366" y="39675"/>
                    <a:pt x="28859" y="38965"/>
                    <a:pt x="28386" y="38222"/>
                  </a:cubicBezTo>
                  <a:cubicBezTo>
                    <a:pt x="27913" y="37445"/>
                    <a:pt x="27474" y="36634"/>
                    <a:pt x="27000" y="35789"/>
                  </a:cubicBezTo>
                  <a:cubicBezTo>
                    <a:pt x="26494" y="34944"/>
                    <a:pt x="25987" y="34065"/>
                    <a:pt x="25345" y="33187"/>
                  </a:cubicBezTo>
                  <a:cubicBezTo>
                    <a:pt x="24703" y="32342"/>
                    <a:pt x="23925" y="31497"/>
                    <a:pt x="23114" y="30788"/>
                  </a:cubicBezTo>
                  <a:cubicBezTo>
                    <a:pt x="21492" y="29334"/>
                    <a:pt x="19735" y="28084"/>
                    <a:pt x="18451" y="26462"/>
                  </a:cubicBezTo>
                  <a:cubicBezTo>
                    <a:pt x="17167" y="24806"/>
                    <a:pt x="16288" y="22813"/>
                    <a:pt x="15139" y="20954"/>
                  </a:cubicBezTo>
                  <a:cubicBezTo>
                    <a:pt x="14565" y="20042"/>
                    <a:pt x="13956" y="19129"/>
                    <a:pt x="13213" y="18318"/>
                  </a:cubicBezTo>
                  <a:cubicBezTo>
                    <a:pt x="12503" y="17541"/>
                    <a:pt x="11726" y="16831"/>
                    <a:pt x="11017" y="16189"/>
                  </a:cubicBezTo>
                  <a:cubicBezTo>
                    <a:pt x="10307" y="15547"/>
                    <a:pt x="9597" y="14905"/>
                    <a:pt x="8989" y="14297"/>
                  </a:cubicBezTo>
                  <a:cubicBezTo>
                    <a:pt x="8414" y="13655"/>
                    <a:pt x="7874" y="13013"/>
                    <a:pt x="7435" y="12303"/>
                  </a:cubicBezTo>
                  <a:cubicBezTo>
                    <a:pt x="6522" y="10918"/>
                    <a:pt x="5779" y="9465"/>
                    <a:pt x="5069" y="8180"/>
                  </a:cubicBezTo>
                  <a:cubicBezTo>
                    <a:pt x="2341" y="3124"/>
                    <a:pt x="498" y="0"/>
                    <a:pt x="215" y="0"/>
                  </a:cubicBezTo>
                  <a:close/>
                </a:path>
              </a:pathLst>
            </a:custGeom>
            <a:solidFill>
              <a:srgbClr val="6C87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3733100" y="2375425"/>
              <a:ext cx="1347525" cy="599950"/>
            </a:xfrm>
            <a:custGeom>
              <a:rect b="b" l="l" r="r" t="t"/>
              <a:pathLst>
                <a:path extrusionOk="0" h="23998" w="53901">
                  <a:moveTo>
                    <a:pt x="47947" y="0"/>
                  </a:moveTo>
                  <a:cubicBezTo>
                    <a:pt x="44781" y="0"/>
                    <a:pt x="41617" y="1656"/>
                    <a:pt x="38592" y="2302"/>
                  </a:cubicBezTo>
                  <a:cubicBezTo>
                    <a:pt x="37801" y="2470"/>
                    <a:pt x="37011" y="2536"/>
                    <a:pt x="36220" y="2536"/>
                  </a:cubicBezTo>
                  <a:cubicBezTo>
                    <a:pt x="35896" y="2536"/>
                    <a:pt x="35571" y="2525"/>
                    <a:pt x="35247" y="2505"/>
                  </a:cubicBezTo>
                  <a:cubicBezTo>
                    <a:pt x="34494" y="2458"/>
                    <a:pt x="33725" y="2395"/>
                    <a:pt x="32962" y="2395"/>
                  </a:cubicBezTo>
                  <a:cubicBezTo>
                    <a:pt x="32629" y="2395"/>
                    <a:pt x="32297" y="2407"/>
                    <a:pt x="31969" y="2437"/>
                  </a:cubicBezTo>
                  <a:cubicBezTo>
                    <a:pt x="30211" y="2606"/>
                    <a:pt x="28589" y="3282"/>
                    <a:pt x="27069" y="4195"/>
                  </a:cubicBezTo>
                  <a:cubicBezTo>
                    <a:pt x="25548" y="5107"/>
                    <a:pt x="24129" y="6222"/>
                    <a:pt x="22608" y="7168"/>
                  </a:cubicBezTo>
                  <a:cubicBezTo>
                    <a:pt x="20918" y="8250"/>
                    <a:pt x="19161" y="8959"/>
                    <a:pt x="17235" y="9601"/>
                  </a:cubicBezTo>
                  <a:cubicBezTo>
                    <a:pt x="15377" y="10210"/>
                    <a:pt x="13619" y="10919"/>
                    <a:pt x="12099" y="12203"/>
                  </a:cubicBezTo>
                  <a:cubicBezTo>
                    <a:pt x="10612" y="13420"/>
                    <a:pt x="9463" y="14974"/>
                    <a:pt x="8314" y="16529"/>
                  </a:cubicBezTo>
                  <a:cubicBezTo>
                    <a:pt x="7165" y="18083"/>
                    <a:pt x="5982" y="19469"/>
                    <a:pt x="4360" y="20584"/>
                  </a:cubicBezTo>
                  <a:cubicBezTo>
                    <a:pt x="3008" y="21530"/>
                    <a:pt x="1522" y="22307"/>
                    <a:pt x="1" y="23017"/>
                  </a:cubicBezTo>
                  <a:cubicBezTo>
                    <a:pt x="440" y="23456"/>
                    <a:pt x="271" y="23558"/>
                    <a:pt x="711" y="23997"/>
                  </a:cubicBezTo>
                  <a:cubicBezTo>
                    <a:pt x="1792" y="23862"/>
                    <a:pt x="3921" y="23828"/>
                    <a:pt x="5002" y="23727"/>
                  </a:cubicBezTo>
                  <a:cubicBezTo>
                    <a:pt x="9699" y="23118"/>
                    <a:pt x="13890" y="22814"/>
                    <a:pt x="18587" y="22206"/>
                  </a:cubicBezTo>
                  <a:cubicBezTo>
                    <a:pt x="20648" y="21936"/>
                    <a:pt x="22743" y="21598"/>
                    <a:pt x="24602" y="20652"/>
                  </a:cubicBezTo>
                  <a:cubicBezTo>
                    <a:pt x="26258" y="19773"/>
                    <a:pt x="27677" y="18455"/>
                    <a:pt x="29434" y="17678"/>
                  </a:cubicBezTo>
                  <a:cubicBezTo>
                    <a:pt x="31394" y="16765"/>
                    <a:pt x="33624" y="17239"/>
                    <a:pt x="35618" y="16461"/>
                  </a:cubicBezTo>
                  <a:cubicBezTo>
                    <a:pt x="37342" y="15785"/>
                    <a:pt x="38693" y="14468"/>
                    <a:pt x="40113" y="13319"/>
                  </a:cubicBezTo>
                  <a:cubicBezTo>
                    <a:pt x="43053" y="10886"/>
                    <a:pt x="46837" y="10345"/>
                    <a:pt x="50014" y="8419"/>
                  </a:cubicBezTo>
                  <a:cubicBezTo>
                    <a:pt x="51501" y="7574"/>
                    <a:pt x="53123" y="6290"/>
                    <a:pt x="53495" y="4533"/>
                  </a:cubicBezTo>
                  <a:cubicBezTo>
                    <a:pt x="53900" y="2640"/>
                    <a:pt x="52481" y="1221"/>
                    <a:pt x="50859" y="545"/>
                  </a:cubicBezTo>
                  <a:cubicBezTo>
                    <a:pt x="49891" y="156"/>
                    <a:pt x="48919" y="0"/>
                    <a:pt x="47947" y="0"/>
                  </a:cubicBezTo>
                  <a:close/>
                </a:path>
              </a:pathLst>
            </a:custGeom>
            <a:solidFill>
              <a:srgbClr val="94BD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a:off x="3463625" y="2473625"/>
              <a:ext cx="1508000" cy="551200"/>
            </a:xfrm>
            <a:custGeom>
              <a:rect b="b" l="l" r="r" t="t"/>
              <a:pathLst>
                <a:path extrusionOk="0" h="22048" w="60320">
                  <a:moveTo>
                    <a:pt x="59995" y="0"/>
                  </a:moveTo>
                  <a:cubicBezTo>
                    <a:pt x="59031" y="0"/>
                    <a:pt x="55728" y="589"/>
                    <a:pt x="50892" y="1585"/>
                  </a:cubicBezTo>
                  <a:cubicBezTo>
                    <a:pt x="49439" y="1889"/>
                    <a:pt x="47850" y="2159"/>
                    <a:pt x="46161" y="2700"/>
                  </a:cubicBezTo>
                  <a:cubicBezTo>
                    <a:pt x="45282" y="2970"/>
                    <a:pt x="44403" y="3342"/>
                    <a:pt x="43559" y="3781"/>
                  </a:cubicBezTo>
                  <a:cubicBezTo>
                    <a:pt x="42714" y="4254"/>
                    <a:pt x="41903" y="4761"/>
                    <a:pt x="41092" y="5302"/>
                  </a:cubicBezTo>
                  <a:cubicBezTo>
                    <a:pt x="40281" y="5809"/>
                    <a:pt x="39436" y="6349"/>
                    <a:pt x="38591" y="6789"/>
                  </a:cubicBezTo>
                  <a:cubicBezTo>
                    <a:pt x="37746" y="7228"/>
                    <a:pt x="36834" y="7566"/>
                    <a:pt x="35854" y="7870"/>
                  </a:cubicBezTo>
                  <a:cubicBezTo>
                    <a:pt x="33894" y="8478"/>
                    <a:pt x="31697" y="8850"/>
                    <a:pt x="29501" y="9830"/>
                  </a:cubicBezTo>
                  <a:cubicBezTo>
                    <a:pt x="28420" y="10303"/>
                    <a:pt x="27406" y="10945"/>
                    <a:pt x="26527" y="11621"/>
                  </a:cubicBezTo>
                  <a:cubicBezTo>
                    <a:pt x="25615" y="12263"/>
                    <a:pt x="24770" y="12905"/>
                    <a:pt x="23925" y="13513"/>
                  </a:cubicBezTo>
                  <a:cubicBezTo>
                    <a:pt x="23080" y="14088"/>
                    <a:pt x="22269" y="14561"/>
                    <a:pt x="21391" y="14966"/>
                  </a:cubicBezTo>
                  <a:cubicBezTo>
                    <a:pt x="20512" y="15338"/>
                    <a:pt x="19600" y="15642"/>
                    <a:pt x="18687" y="15913"/>
                  </a:cubicBezTo>
                  <a:cubicBezTo>
                    <a:pt x="17741" y="16217"/>
                    <a:pt x="16829" y="16487"/>
                    <a:pt x="15950" y="16791"/>
                  </a:cubicBezTo>
                  <a:cubicBezTo>
                    <a:pt x="15072" y="17129"/>
                    <a:pt x="14227" y="17501"/>
                    <a:pt x="13416" y="17839"/>
                  </a:cubicBezTo>
                  <a:cubicBezTo>
                    <a:pt x="11827" y="18548"/>
                    <a:pt x="10408" y="19258"/>
                    <a:pt x="9090" y="19833"/>
                  </a:cubicBezTo>
                  <a:cubicBezTo>
                    <a:pt x="6635" y="20858"/>
                    <a:pt x="4495" y="21226"/>
                    <a:pt x="2931" y="21226"/>
                  </a:cubicBezTo>
                  <a:cubicBezTo>
                    <a:pt x="2794" y="21226"/>
                    <a:pt x="2662" y="21223"/>
                    <a:pt x="2534" y="21218"/>
                  </a:cubicBezTo>
                  <a:cubicBezTo>
                    <a:pt x="1207" y="21161"/>
                    <a:pt x="398" y="20916"/>
                    <a:pt x="130" y="20916"/>
                  </a:cubicBezTo>
                  <a:cubicBezTo>
                    <a:pt x="77" y="20916"/>
                    <a:pt x="45" y="20925"/>
                    <a:pt x="34" y="20948"/>
                  </a:cubicBezTo>
                  <a:cubicBezTo>
                    <a:pt x="0" y="21049"/>
                    <a:pt x="777" y="21623"/>
                    <a:pt x="2467" y="21928"/>
                  </a:cubicBezTo>
                  <a:cubicBezTo>
                    <a:pt x="2941" y="22004"/>
                    <a:pt x="3480" y="22047"/>
                    <a:pt x="4076" y="22047"/>
                  </a:cubicBezTo>
                  <a:cubicBezTo>
                    <a:pt x="4542" y="22047"/>
                    <a:pt x="5042" y="22021"/>
                    <a:pt x="5576" y="21961"/>
                  </a:cubicBezTo>
                  <a:cubicBezTo>
                    <a:pt x="6759" y="21826"/>
                    <a:pt x="8110" y="21522"/>
                    <a:pt x="9530" y="21015"/>
                  </a:cubicBezTo>
                  <a:cubicBezTo>
                    <a:pt x="10949" y="20508"/>
                    <a:pt x="12436" y="19866"/>
                    <a:pt x="14024" y="19224"/>
                  </a:cubicBezTo>
                  <a:cubicBezTo>
                    <a:pt x="14801" y="18886"/>
                    <a:pt x="15612" y="18582"/>
                    <a:pt x="16457" y="18312"/>
                  </a:cubicBezTo>
                  <a:cubicBezTo>
                    <a:pt x="17302" y="18042"/>
                    <a:pt x="18214" y="17771"/>
                    <a:pt x="19160" y="17501"/>
                  </a:cubicBezTo>
                  <a:cubicBezTo>
                    <a:pt x="20073" y="17230"/>
                    <a:pt x="21087" y="16960"/>
                    <a:pt x="22067" y="16521"/>
                  </a:cubicBezTo>
                  <a:cubicBezTo>
                    <a:pt x="23047" y="16149"/>
                    <a:pt x="24027" y="15575"/>
                    <a:pt x="24939" y="14966"/>
                  </a:cubicBezTo>
                  <a:cubicBezTo>
                    <a:pt x="26730" y="13716"/>
                    <a:pt x="28352" y="12297"/>
                    <a:pt x="30244" y="11452"/>
                  </a:cubicBezTo>
                  <a:cubicBezTo>
                    <a:pt x="32171" y="10607"/>
                    <a:pt x="34300" y="10202"/>
                    <a:pt x="36361" y="9560"/>
                  </a:cubicBezTo>
                  <a:cubicBezTo>
                    <a:pt x="37408" y="9222"/>
                    <a:pt x="38456" y="8816"/>
                    <a:pt x="39402" y="8309"/>
                  </a:cubicBezTo>
                  <a:cubicBezTo>
                    <a:pt x="40348" y="7802"/>
                    <a:pt x="41193" y="7228"/>
                    <a:pt x="42004" y="6687"/>
                  </a:cubicBezTo>
                  <a:cubicBezTo>
                    <a:pt x="42781" y="6147"/>
                    <a:pt x="43559" y="5606"/>
                    <a:pt x="44302" y="5167"/>
                  </a:cubicBezTo>
                  <a:cubicBezTo>
                    <a:pt x="45079" y="4727"/>
                    <a:pt x="45823" y="4389"/>
                    <a:pt x="46634" y="4119"/>
                  </a:cubicBezTo>
                  <a:cubicBezTo>
                    <a:pt x="48188" y="3545"/>
                    <a:pt x="49743" y="3207"/>
                    <a:pt x="51162" y="2835"/>
                  </a:cubicBezTo>
                  <a:cubicBezTo>
                    <a:pt x="56839" y="1348"/>
                    <a:pt x="60320" y="300"/>
                    <a:pt x="60286" y="64"/>
                  </a:cubicBezTo>
                  <a:cubicBezTo>
                    <a:pt x="60275" y="21"/>
                    <a:pt x="60177" y="0"/>
                    <a:pt x="59995" y="0"/>
                  </a:cubicBezTo>
                  <a:close/>
                </a:path>
              </a:pathLst>
            </a:custGeom>
            <a:solidFill>
              <a:srgbClr val="6C87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a:off x="3826875" y="2023200"/>
              <a:ext cx="388650" cy="1426100"/>
            </a:xfrm>
            <a:custGeom>
              <a:rect b="b" l="l" r="r" t="t"/>
              <a:pathLst>
                <a:path extrusionOk="0" h="57044" w="15546">
                  <a:moveTo>
                    <a:pt x="7874" y="1"/>
                  </a:moveTo>
                  <a:cubicBezTo>
                    <a:pt x="6713" y="1"/>
                    <a:pt x="5600" y="706"/>
                    <a:pt x="4799" y="1624"/>
                  </a:cubicBezTo>
                  <a:cubicBezTo>
                    <a:pt x="1893" y="5003"/>
                    <a:pt x="2941" y="9768"/>
                    <a:pt x="2468" y="13823"/>
                  </a:cubicBezTo>
                  <a:cubicBezTo>
                    <a:pt x="2299" y="14938"/>
                    <a:pt x="1995" y="15986"/>
                    <a:pt x="1589" y="17033"/>
                  </a:cubicBezTo>
                  <a:cubicBezTo>
                    <a:pt x="1150" y="18047"/>
                    <a:pt x="677" y="19027"/>
                    <a:pt x="440" y="20108"/>
                  </a:cubicBezTo>
                  <a:cubicBezTo>
                    <a:pt x="1" y="21798"/>
                    <a:pt x="136" y="23589"/>
                    <a:pt x="508" y="25313"/>
                  </a:cubicBezTo>
                  <a:cubicBezTo>
                    <a:pt x="879" y="27070"/>
                    <a:pt x="1454" y="28759"/>
                    <a:pt x="1859" y="30483"/>
                  </a:cubicBezTo>
                  <a:cubicBezTo>
                    <a:pt x="2333" y="32443"/>
                    <a:pt x="2434" y="34369"/>
                    <a:pt x="2400" y="36363"/>
                  </a:cubicBezTo>
                  <a:cubicBezTo>
                    <a:pt x="2366" y="38323"/>
                    <a:pt x="2468" y="40215"/>
                    <a:pt x="3177" y="42074"/>
                  </a:cubicBezTo>
                  <a:cubicBezTo>
                    <a:pt x="3887" y="43865"/>
                    <a:pt x="4968" y="45487"/>
                    <a:pt x="6050" y="47041"/>
                  </a:cubicBezTo>
                  <a:cubicBezTo>
                    <a:pt x="7131" y="48663"/>
                    <a:pt x="8077" y="50218"/>
                    <a:pt x="8618" y="52110"/>
                  </a:cubicBezTo>
                  <a:cubicBezTo>
                    <a:pt x="9057" y="53732"/>
                    <a:pt x="9328" y="55388"/>
                    <a:pt x="9497" y="57044"/>
                  </a:cubicBezTo>
                  <a:cubicBezTo>
                    <a:pt x="10037" y="56773"/>
                    <a:pt x="10071" y="56942"/>
                    <a:pt x="10646" y="56672"/>
                  </a:cubicBezTo>
                  <a:cubicBezTo>
                    <a:pt x="10848" y="55624"/>
                    <a:pt x="11558" y="53597"/>
                    <a:pt x="11761" y="52549"/>
                  </a:cubicBezTo>
                  <a:cubicBezTo>
                    <a:pt x="12741" y="47920"/>
                    <a:pt x="13822" y="43831"/>
                    <a:pt x="14768" y="39201"/>
                  </a:cubicBezTo>
                  <a:cubicBezTo>
                    <a:pt x="15174" y="37174"/>
                    <a:pt x="15545" y="35079"/>
                    <a:pt x="15241" y="33017"/>
                  </a:cubicBezTo>
                  <a:cubicBezTo>
                    <a:pt x="14971" y="31125"/>
                    <a:pt x="14160" y="29368"/>
                    <a:pt x="13991" y="27475"/>
                  </a:cubicBezTo>
                  <a:cubicBezTo>
                    <a:pt x="13788" y="25346"/>
                    <a:pt x="14937" y="23353"/>
                    <a:pt x="14870" y="21224"/>
                  </a:cubicBezTo>
                  <a:cubicBezTo>
                    <a:pt x="14802" y="19365"/>
                    <a:pt x="13991" y="17675"/>
                    <a:pt x="13349" y="15952"/>
                  </a:cubicBezTo>
                  <a:cubicBezTo>
                    <a:pt x="12031" y="12404"/>
                    <a:pt x="12741" y="8653"/>
                    <a:pt x="11963" y="4969"/>
                  </a:cubicBezTo>
                  <a:cubicBezTo>
                    <a:pt x="11626" y="3314"/>
                    <a:pt x="10950" y="1387"/>
                    <a:pt x="9395" y="441"/>
                  </a:cubicBezTo>
                  <a:cubicBezTo>
                    <a:pt x="8893" y="134"/>
                    <a:pt x="8379" y="1"/>
                    <a:pt x="7874" y="1"/>
                  </a:cubicBezTo>
                  <a:close/>
                </a:path>
              </a:pathLst>
            </a:custGeom>
            <a:solidFill>
              <a:srgbClr val="759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3962900" y="2124600"/>
              <a:ext cx="136050" cy="1594325"/>
            </a:xfrm>
            <a:custGeom>
              <a:rect b="b" l="l" r="r" t="t"/>
              <a:pathLst>
                <a:path extrusionOk="0" h="63773" w="5442">
                  <a:moveTo>
                    <a:pt x="2159" y="1"/>
                  </a:moveTo>
                  <a:cubicBezTo>
                    <a:pt x="1887" y="1"/>
                    <a:pt x="1281" y="3576"/>
                    <a:pt x="507" y="9362"/>
                  </a:cubicBezTo>
                  <a:cubicBezTo>
                    <a:pt x="338" y="10815"/>
                    <a:pt x="68" y="12437"/>
                    <a:pt x="34" y="14228"/>
                  </a:cubicBezTo>
                  <a:cubicBezTo>
                    <a:pt x="0" y="15106"/>
                    <a:pt x="68" y="16086"/>
                    <a:pt x="237" y="17032"/>
                  </a:cubicBezTo>
                  <a:cubicBezTo>
                    <a:pt x="372" y="17979"/>
                    <a:pt x="609" y="18925"/>
                    <a:pt x="845" y="19837"/>
                  </a:cubicBezTo>
                  <a:cubicBezTo>
                    <a:pt x="1082" y="20783"/>
                    <a:pt x="1318" y="21730"/>
                    <a:pt x="1454" y="22676"/>
                  </a:cubicBezTo>
                  <a:cubicBezTo>
                    <a:pt x="1589" y="23622"/>
                    <a:pt x="1623" y="24602"/>
                    <a:pt x="1589" y="25616"/>
                  </a:cubicBezTo>
                  <a:cubicBezTo>
                    <a:pt x="1521" y="27677"/>
                    <a:pt x="1149" y="29874"/>
                    <a:pt x="1352" y="32273"/>
                  </a:cubicBezTo>
                  <a:cubicBezTo>
                    <a:pt x="1454" y="33456"/>
                    <a:pt x="1758" y="34605"/>
                    <a:pt x="2062" y="35686"/>
                  </a:cubicBezTo>
                  <a:cubicBezTo>
                    <a:pt x="2400" y="36733"/>
                    <a:pt x="2738" y="37747"/>
                    <a:pt x="3008" y="38727"/>
                  </a:cubicBezTo>
                  <a:cubicBezTo>
                    <a:pt x="3312" y="39707"/>
                    <a:pt x="3515" y="40653"/>
                    <a:pt x="3582" y="41600"/>
                  </a:cubicBezTo>
                  <a:cubicBezTo>
                    <a:pt x="3650" y="42580"/>
                    <a:pt x="3616" y="43526"/>
                    <a:pt x="3616" y="44506"/>
                  </a:cubicBezTo>
                  <a:cubicBezTo>
                    <a:pt x="3582" y="45452"/>
                    <a:pt x="3549" y="46432"/>
                    <a:pt x="3549" y="47378"/>
                  </a:cubicBezTo>
                  <a:cubicBezTo>
                    <a:pt x="3549" y="48324"/>
                    <a:pt x="3616" y="49237"/>
                    <a:pt x="3718" y="50081"/>
                  </a:cubicBezTo>
                  <a:cubicBezTo>
                    <a:pt x="3887" y="51839"/>
                    <a:pt x="4089" y="53393"/>
                    <a:pt x="4157" y="54846"/>
                  </a:cubicBezTo>
                  <a:cubicBezTo>
                    <a:pt x="4360" y="57719"/>
                    <a:pt x="3954" y="59983"/>
                    <a:pt x="3380" y="61469"/>
                  </a:cubicBezTo>
                  <a:cubicBezTo>
                    <a:pt x="2805" y="62956"/>
                    <a:pt x="2197" y="63666"/>
                    <a:pt x="2298" y="63767"/>
                  </a:cubicBezTo>
                  <a:cubicBezTo>
                    <a:pt x="2302" y="63771"/>
                    <a:pt x="2307" y="63773"/>
                    <a:pt x="2315" y="63773"/>
                  </a:cubicBezTo>
                  <a:cubicBezTo>
                    <a:pt x="2450" y="63773"/>
                    <a:pt x="3219" y="63183"/>
                    <a:pt x="3988" y="61774"/>
                  </a:cubicBezTo>
                  <a:cubicBezTo>
                    <a:pt x="4427" y="61030"/>
                    <a:pt x="4799" y="60050"/>
                    <a:pt x="5069" y="58867"/>
                  </a:cubicBezTo>
                  <a:cubicBezTo>
                    <a:pt x="5306" y="57685"/>
                    <a:pt x="5441" y="56299"/>
                    <a:pt x="5441" y="54812"/>
                  </a:cubicBezTo>
                  <a:cubicBezTo>
                    <a:pt x="5441" y="53292"/>
                    <a:pt x="5306" y="51670"/>
                    <a:pt x="5205" y="49980"/>
                  </a:cubicBezTo>
                  <a:cubicBezTo>
                    <a:pt x="5171" y="49135"/>
                    <a:pt x="5137" y="48257"/>
                    <a:pt x="5137" y="47378"/>
                  </a:cubicBezTo>
                  <a:cubicBezTo>
                    <a:pt x="5171" y="46466"/>
                    <a:pt x="5238" y="45553"/>
                    <a:pt x="5272" y="44573"/>
                  </a:cubicBezTo>
                  <a:cubicBezTo>
                    <a:pt x="5340" y="43593"/>
                    <a:pt x="5373" y="42580"/>
                    <a:pt x="5306" y="41498"/>
                  </a:cubicBezTo>
                  <a:cubicBezTo>
                    <a:pt x="5238" y="40417"/>
                    <a:pt x="5036" y="39302"/>
                    <a:pt x="4731" y="38254"/>
                  </a:cubicBezTo>
                  <a:cubicBezTo>
                    <a:pt x="4157" y="36159"/>
                    <a:pt x="3346" y="34165"/>
                    <a:pt x="3177" y="32104"/>
                  </a:cubicBezTo>
                  <a:cubicBezTo>
                    <a:pt x="2974" y="30009"/>
                    <a:pt x="3312" y="27846"/>
                    <a:pt x="3346" y="25683"/>
                  </a:cubicBezTo>
                  <a:cubicBezTo>
                    <a:pt x="3380" y="24602"/>
                    <a:pt x="3346" y="23487"/>
                    <a:pt x="3143" y="22405"/>
                  </a:cubicBezTo>
                  <a:cubicBezTo>
                    <a:pt x="2974" y="21358"/>
                    <a:pt x="2704" y="20378"/>
                    <a:pt x="2467" y="19432"/>
                  </a:cubicBezTo>
                  <a:cubicBezTo>
                    <a:pt x="2197" y="18486"/>
                    <a:pt x="1960" y="17607"/>
                    <a:pt x="1791" y="16762"/>
                  </a:cubicBezTo>
                  <a:cubicBezTo>
                    <a:pt x="1623" y="15884"/>
                    <a:pt x="1555" y="15072"/>
                    <a:pt x="1555" y="14228"/>
                  </a:cubicBezTo>
                  <a:cubicBezTo>
                    <a:pt x="1521" y="12572"/>
                    <a:pt x="1690" y="10984"/>
                    <a:pt x="1791" y="9497"/>
                  </a:cubicBezTo>
                  <a:cubicBezTo>
                    <a:pt x="2231" y="3651"/>
                    <a:pt x="2400" y="1"/>
                    <a:pt x="2163" y="1"/>
                  </a:cubicBezTo>
                  <a:cubicBezTo>
                    <a:pt x="2162" y="1"/>
                    <a:pt x="2161" y="1"/>
                    <a:pt x="2159" y="1"/>
                  </a:cubicBezTo>
                  <a:close/>
                </a:path>
              </a:pathLst>
            </a:custGeom>
            <a:solidFill>
              <a:srgbClr val="6C87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2681325" y="2638250"/>
              <a:ext cx="2328325" cy="737550"/>
            </a:xfrm>
            <a:custGeom>
              <a:rect b="b" l="l" r="r" t="t"/>
              <a:pathLst>
                <a:path extrusionOk="0" h="29502" w="93133">
                  <a:moveTo>
                    <a:pt x="46927" y="0"/>
                  </a:moveTo>
                  <a:cubicBezTo>
                    <a:pt x="46795" y="0"/>
                    <a:pt x="46664" y="1"/>
                    <a:pt x="46533" y="1"/>
                  </a:cubicBezTo>
                  <a:cubicBezTo>
                    <a:pt x="20816" y="68"/>
                    <a:pt x="0" y="6692"/>
                    <a:pt x="0" y="14836"/>
                  </a:cubicBezTo>
                  <a:cubicBezTo>
                    <a:pt x="34" y="22959"/>
                    <a:pt x="20777" y="29502"/>
                    <a:pt x="46402" y="29502"/>
                  </a:cubicBezTo>
                  <a:cubicBezTo>
                    <a:pt x="46468" y="29502"/>
                    <a:pt x="46534" y="29502"/>
                    <a:pt x="46600" y="29502"/>
                  </a:cubicBezTo>
                  <a:cubicBezTo>
                    <a:pt x="72316" y="29434"/>
                    <a:pt x="93132" y="22811"/>
                    <a:pt x="93132" y="14633"/>
                  </a:cubicBezTo>
                  <a:cubicBezTo>
                    <a:pt x="93099" y="6531"/>
                    <a:pt x="72461" y="0"/>
                    <a:pt x="46927" y="0"/>
                  </a:cubicBezTo>
                  <a:close/>
                </a:path>
              </a:pathLst>
            </a:custGeom>
            <a:solidFill>
              <a:srgbClr val="AAC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a:off x="2681325" y="2636575"/>
              <a:ext cx="2328325" cy="740075"/>
            </a:xfrm>
            <a:custGeom>
              <a:rect b="b" l="l" r="r" t="t"/>
              <a:pathLst>
                <a:path extrusionOk="0" fill="none" h="29603" w="93133">
                  <a:moveTo>
                    <a:pt x="93132" y="14700"/>
                  </a:moveTo>
                  <a:cubicBezTo>
                    <a:pt x="93132" y="22878"/>
                    <a:pt x="72316" y="29501"/>
                    <a:pt x="46600" y="29569"/>
                  </a:cubicBezTo>
                  <a:cubicBezTo>
                    <a:pt x="20884" y="29602"/>
                    <a:pt x="34" y="23047"/>
                    <a:pt x="0" y="14903"/>
                  </a:cubicBezTo>
                  <a:cubicBezTo>
                    <a:pt x="0" y="6759"/>
                    <a:pt x="20816" y="135"/>
                    <a:pt x="46533" y="68"/>
                  </a:cubicBezTo>
                  <a:cubicBezTo>
                    <a:pt x="72249" y="0"/>
                    <a:pt x="93099" y="6556"/>
                    <a:pt x="93132" y="14700"/>
                  </a:cubicBezTo>
                  <a:close/>
                </a:path>
              </a:pathLst>
            </a:custGeom>
            <a:noFill/>
            <a:ln cap="rnd" cmpd="sng" w="30425">
              <a:solidFill>
                <a:srgbClr val="CBE7D9"/>
              </a:solidFill>
              <a:prstDash val="solid"/>
              <a:miter lim="33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p:nvPr/>
          </p:nvSpPr>
          <p:spPr>
            <a:xfrm>
              <a:off x="3461925" y="2493675"/>
              <a:ext cx="1116025" cy="515475"/>
            </a:xfrm>
            <a:custGeom>
              <a:rect b="b" l="l" r="r" t="t"/>
              <a:pathLst>
                <a:path extrusionOk="0" h="20619" w="44641">
                  <a:moveTo>
                    <a:pt x="15280" y="1"/>
                  </a:moveTo>
                  <a:cubicBezTo>
                    <a:pt x="7466" y="1"/>
                    <a:pt x="5721" y="5967"/>
                    <a:pt x="3076" y="8758"/>
                  </a:cubicBezTo>
                  <a:cubicBezTo>
                    <a:pt x="0" y="12035"/>
                    <a:pt x="4495" y="20619"/>
                    <a:pt x="4495" y="20619"/>
                  </a:cubicBezTo>
                  <a:cubicBezTo>
                    <a:pt x="4495" y="20619"/>
                    <a:pt x="42343" y="17780"/>
                    <a:pt x="43221" y="15753"/>
                  </a:cubicBezTo>
                  <a:cubicBezTo>
                    <a:pt x="44066" y="13759"/>
                    <a:pt x="44640" y="12407"/>
                    <a:pt x="41701" y="8859"/>
                  </a:cubicBezTo>
                  <a:cubicBezTo>
                    <a:pt x="39006" y="5607"/>
                    <a:pt x="36057" y="3604"/>
                    <a:pt x="33112" y="3604"/>
                  </a:cubicBezTo>
                  <a:cubicBezTo>
                    <a:pt x="32843" y="3604"/>
                    <a:pt x="32574" y="3621"/>
                    <a:pt x="32306" y="3655"/>
                  </a:cubicBezTo>
                  <a:cubicBezTo>
                    <a:pt x="32158" y="3674"/>
                    <a:pt x="32016" y="3682"/>
                    <a:pt x="31878" y="3682"/>
                  </a:cubicBezTo>
                  <a:cubicBezTo>
                    <a:pt x="29403" y="3682"/>
                    <a:pt x="28569" y="809"/>
                    <a:pt x="26608" y="809"/>
                  </a:cubicBezTo>
                  <a:cubicBezTo>
                    <a:pt x="26316" y="809"/>
                    <a:pt x="26000" y="873"/>
                    <a:pt x="25649" y="1019"/>
                  </a:cubicBezTo>
                  <a:cubicBezTo>
                    <a:pt x="24909" y="1315"/>
                    <a:pt x="24149" y="1425"/>
                    <a:pt x="23428" y="1425"/>
                  </a:cubicBezTo>
                  <a:cubicBezTo>
                    <a:pt x="21351" y="1425"/>
                    <a:pt x="19600" y="512"/>
                    <a:pt x="19600" y="512"/>
                  </a:cubicBezTo>
                  <a:cubicBezTo>
                    <a:pt x="17980" y="158"/>
                    <a:pt x="16550" y="1"/>
                    <a:pt x="15280" y="1"/>
                  </a:cubicBezTo>
                  <a:close/>
                </a:path>
              </a:pathLst>
            </a:custGeom>
            <a:solidFill>
              <a:srgbClr val="B3D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a:off x="3097825" y="2446600"/>
              <a:ext cx="682625" cy="610700"/>
            </a:xfrm>
            <a:custGeom>
              <a:rect b="b" l="l" r="r" t="t"/>
              <a:pathLst>
                <a:path extrusionOk="0" h="24428" w="27305">
                  <a:moveTo>
                    <a:pt x="16498" y="0"/>
                  </a:moveTo>
                  <a:cubicBezTo>
                    <a:pt x="15235" y="0"/>
                    <a:pt x="13865" y="521"/>
                    <a:pt x="12571" y="1753"/>
                  </a:cubicBezTo>
                  <a:cubicBezTo>
                    <a:pt x="11118" y="3139"/>
                    <a:pt x="10002" y="5369"/>
                    <a:pt x="8380" y="6957"/>
                  </a:cubicBezTo>
                  <a:cubicBezTo>
                    <a:pt x="4765" y="10505"/>
                    <a:pt x="2298" y="10336"/>
                    <a:pt x="710" y="16250"/>
                  </a:cubicBezTo>
                  <a:cubicBezTo>
                    <a:pt x="1" y="18907"/>
                    <a:pt x="531" y="24428"/>
                    <a:pt x="2073" y="24428"/>
                  </a:cubicBezTo>
                  <a:cubicBezTo>
                    <a:pt x="2296" y="24428"/>
                    <a:pt x="2540" y="24312"/>
                    <a:pt x="2805" y="24056"/>
                  </a:cubicBezTo>
                  <a:cubicBezTo>
                    <a:pt x="3683" y="23178"/>
                    <a:pt x="9191" y="22333"/>
                    <a:pt x="15139" y="21623"/>
                  </a:cubicBezTo>
                  <a:cubicBezTo>
                    <a:pt x="22675" y="20711"/>
                    <a:pt x="27304" y="12972"/>
                    <a:pt x="24635" y="5842"/>
                  </a:cubicBezTo>
                  <a:cubicBezTo>
                    <a:pt x="24635" y="5808"/>
                    <a:pt x="24601" y="5774"/>
                    <a:pt x="24601" y="5774"/>
                  </a:cubicBezTo>
                  <a:cubicBezTo>
                    <a:pt x="24346" y="5082"/>
                    <a:pt x="24021" y="4905"/>
                    <a:pt x="23664" y="4905"/>
                  </a:cubicBezTo>
                  <a:cubicBezTo>
                    <a:pt x="23289" y="4905"/>
                    <a:pt x="22878" y="5100"/>
                    <a:pt x="22476" y="5100"/>
                  </a:cubicBezTo>
                  <a:cubicBezTo>
                    <a:pt x="21986" y="5100"/>
                    <a:pt x="21509" y="4813"/>
                    <a:pt x="21120" y="3544"/>
                  </a:cubicBezTo>
                  <a:cubicBezTo>
                    <a:pt x="20462" y="1486"/>
                    <a:pt x="18632" y="0"/>
                    <a:pt x="16498" y="0"/>
                  </a:cubicBezTo>
                  <a:close/>
                </a:path>
              </a:pathLst>
            </a:custGeom>
            <a:solidFill>
              <a:srgbClr val="759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a:off x="2651750" y="2505500"/>
              <a:ext cx="1117700" cy="711775"/>
            </a:xfrm>
            <a:custGeom>
              <a:rect b="b" l="l" r="r" t="t"/>
              <a:pathLst>
                <a:path extrusionOk="0" h="28471" w="44708">
                  <a:moveTo>
                    <a:pt x="28953" y="1"/>
                  </a:moveTo>
                  <a:cubicBezTo>
                    <a:pt x="25776" y="1"/>
                    <a:pt x="21799" y="595"/>
                    <a:pt x="17336" y="1526"/>
                  </a:cubicBezTo>
                  <a:cubicBezTo>
                    <a:pt x="6455" y="3790"/>
                    <a:pt x="7131" y="7338"/>
                    <a:pt x="3582" y="15618"/>
                  </a:cubicBezTo>
                  <a:cubicBezTo>
                    <a:pt x="0" y="23897"/>
                    <a:pt x="5914" y="25857"/>
                    <a:pt x="5914" y="25857"/>
                  </a:cubicBezTo>
                  <a:cubicBezTo>
                    <a:pt x="8422" y="27711"/>
                    <a:pt x="11249" y="28470"/>
                    <a:pt x="14187" y="28470"/>
                  </a:cubicBezTo>
                  <a:cubicBezTo>
                    <a:pt x="25223" y="28470"/>
                    <a:pt x="37813" y="17753"/>
                    <a:pt x="40856" y="14097"/>
                  </a:cubicBezTo>
                  <a:cubicBezTo>
                    <a:pt x="44708" y="9467"/>
                    <a:pt x="37375" y="9839"/>
                    <a:pt x="36767" y="4398"/>
                  </a:cubicBezTo>
                  <a:cubicBezTo>
                    <a:pt x="36409" y="1216"/>
                    <a:pt x="33499" y="1"/>
                    <a:pt x="28953" y="1"/>
                  </a:cubicBezTo>
                  <a:close/>
                </a:path>
              </a:pathLst>
            </a:custGeom>
            <a:solidFill>
              <a:srgbClr val="638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a:off x="3237200" y="2862925"/>
              <a:ext cx="1117725" cy="712550"/>
            </a:xfrm>
            <a:custGeom>
              <a:rect b="b" l="l" r="r" t="t"/>
              <a:pathLst>
                <a:path extrusionOk="0" h="28502" w="44709">
                  <a:moveTo>
                    <a:pt x="28918" y="0"/>
                  </a:moveTo>
                  <a:cubicBezTo>
                    <a:pt x="25743" y="0"/>
                    <a:pt x="21770" y="594"/>
                    <a:pt x="17302" y="1523"/>
                  </a:cubicBezTo>
                  <a:cubicBezTo>
                    <a:pt x="6455" y="3787"/>
                    <a:pt x="7131" y="7369"/>
                    <a:pt x="3549" y="15649"/>
                  </a:cubicBezTo>
                  <a:cubicBezTo>
                    <a:pt x="1" y="23928"/>
                    <a:pt x="5914" y="25888"/>
                    <a:pt x="5914" y="25888"/>
                  </a:cubicBezTo>
                  <a:cubicBezTo>
                    <a:pt x="8422" y="27742"/>
                    <a:pt x="11250" y="28501"/>
                    <a:pt x="14187" y="28501"/>
                  </a:cubicBezTo>
                  <a:cubicBezTo>
                    <a:pt x="25223" y="28501"/>
                    <a:pt x="37813" y="17784"/>
                    <a:pt x="40856" y="14128"/>
                  </a:cubicBezTo>
                  <a:cubicBezTo>
                    <a:pt x="44708" y="9498"/>
                    <a:pt x="37375" y="9836"/>
                    <a:pt x="36767" y="4429"/>
                  </a:cubicBezTo>
                  <a:cubicBezTo>
                    <a:pt x="36389" y="1223"/>
                    <a:pt x="33475" y="0"/>
                    <a:pt x="28918" y="0"/>
                  </a:cubicBezTo>
                  <a:close/>
                </a:path>
              </a:pathLst>
            </a:custGeom>
            <a:solidFill>
              <a:srgbClr val="7BA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p:nvPr/>
          </p:nvSpPr>
          <p:spPr>
            <a:xfrm>
              <a:off x="4169875" y="2387275"/>
              <a:ext cx="675025" cy="614100"/>
            </a:xfrm>
            <a:custGeom>
              <a:rect b="b" l="l" r="r" t="t"/>
              <a:pathLst>
                <a:path extrusionOk="0" h="24564" w="27001">
                  <a:moveTo>
                    <a:pt x="16613" y="2547"/>
                  </a:moveTo>
                  <a:cubicBezTo>
                    <a:pt x="16818" y="2547"/>
                    <a:pt x="17027" y="2577"/>
                    <a:pt x="17235" y="2639"/>
                  </a:cubicBezTo>
                  <a:cubicBezTo>
                    <a:pt x="18789" y="3045"/>
                    <a:pt x="19904" y="4059"/>
                    <a:pt x="20648" y="5444"/>
                  </a:cubicBezTo>
                  <a:cubicBezTo>
                    <a:pt x="21087" y="6323"/>
                    <a:pt x="20851" y="7201"/>
                    <a:pt x="20378" y="7979"/>
                  </a:cubicBezTo>
                  <a:cubicBezTo>
                    <a:pt x="20006" y="8587"/>
                    <a:pt x="19465" y="9094"/>
                    <a:pt x="18924" y="9567"/>
                  </a:cubicBezTo>
                  <a:cubicBezTo>
                    <a:pt x="17843" y="10412"/>
                    <a:pt x="17978" y="11256"/>
                    <a:pt x="19296" y="11763"/>
                  </a:cubicBezTo>
                  <a:cubicBezTo>
                    <a:pt x="19871" y="12000"/>
                    <a:pt x="20479" y="12203"/>
                    <a:pt x="21053" y="12473"/>
                  </a:cubicBezTo>
                  <a:cubicBezTo>
                    <a:pt x="22473" y="13149"/>
                    <a:pt x="23588" y="14129"/>
                    <a:pt x="24129" y="15683"/>
                  </a:cubicBezTo>
                  <a:cubicBezTo>
                    <a:pt x="24942" y="17895"/>
                    <a:pt x="23751" y="19543"/>
                    <a:pt x="21522" y="19543"/>
                  </a:cubicBezTo>
                  <a:cubicBezTo>
                    <a:pt x="21435" y="19543"/>
                    <a:pt x="21346" y="19541"/>
                    <a:pt x="21256" y="19536"/>
                  </a:cubicBezTo>
                  <a:cubicBezTo>
                    <a:pt x="20479" y="19468"/>
                    <a:pt x="19769" y="19231"/>
                    <a:pt x="19093" y="18860"/>
                  </a:cubicBezTo>
                  <a:cubicBezTo>
                    <a:pt x="18113" y="18285"/>
                    <a:pt x="17133" y="17677"/>
                    <a:pt x="16255" y="16934"/>
                  </a:cubicBezTo>
                  <a:cubicBezTo>
                    <a:pt x="15951" y="16663"/>
                    <a:pt x="15613" y="16393"/>
                    <a:pt x="15207" y="16258"/>
                  </a:cubicBezTo>
                  <a:cubicBezTo>
                    <a:pt x="15078" y="16221"/>
                    <a:pt x="14950" y="16203"/>
                    <a:pt x="14825" y="16203"/>
                  </a:cubicBezTo>
                  <a:cubicBezTo>
                    <a:pt x="14268" y="16203"/>
                    <a:pt x="13791" y="16562"/>
                    <a:pt x="13653" y="17170"/>
                  </a:cubicBezTo>
                  <a:cubicBezTo>
                    <a:pt x="13619" y="17474"/>
                    <a:pt x="13619" y="17812"/>
                    <a:pt x="13619" y="18184"/>
                  </a:cubicBezTo>
                  <a:cubicBezTo>
                    <a:pt x="13619" y="18893"/>
                    <a:pt x="13518" y="19603"/>
                    <a:pt x="13247" y="20279"/>
                  </a:cubicBezTo>
                  <a:cubicBezTo>
                    <a:pt x="12686" y="21561"/>
                    <a:pt x="11769" y="22238"/>
                    <a:pt x="10748" y="22238"/>
                  </a:cubicBezTo>
                  <a:cubicBezTo>
                    <a:pt x="10048" y="22238"/>
                    <a:pt x="9299" y="21919"/>
                    <a:pt x="8584" y="21259"/>
                  </a:cubicBezTo>
                  <a:cubicBezTo>
                    <a:pt x="6861" y="19603"/>
                    <a:pt x="6962" y="17914"/>
                    <a:pt x="8719" y="15954"/>
                  </a:cubicBezTo>
                  <a:cubicBezTo>
                    <a:pt x="9057" y="15548"/>
                    <a:pt x="9699" y="15278"/>
                    <a:pt x="9429" y="14602"/>
                  </a:cubicBezTo>
                  <a:cubicBezTo>
                    <a:pt x="9192" y="13926"/>
                    <a:pt x="8584" y="13791"/>
                    <a:pt x="7874" y="13791"/>
                  </a:cubicBezTo>
                  <a:cubicBezTo>
                    <a:pt x="7837" y="13792"/>
                    <a:pt x="7800" y="13792"/>
                    <a:pt x="7763" y="13792"/>
                  </a:cubicBezTo>
                  <a:cubicBezTo>
                    <a:pt x="6326" y="13792"/>
                    <a:pt x="5146" y="13156"/>
                    <a:pt x="4191" y="12135"/>
                  </a:cubicBezTo>
                  <a:cubicBezTo>
                    <a:pt x="2974" y="10817"/>
                    <a:pt x="3110" y="10006"/>
                    <a:pt x="4664" y="9127"/>
                  </a:cubicBezTo>
                  <a:cubicBezTo>
                    <a:pt x="5847" y="8452"/>
                    <a:pt x="7131" y="8046"/>
                    <a:pt x="8516" y="7979"/>
                  </a:cubicBezTo>
                  <a:cubicBezTo>
                    <a:pt x="9091" y="7945"/>
                    <a:pt x="9699" y="7911"/>
                    <a:pt x="10274" y="7911"/>
                  </a:cubicBezTo>
                  <a:cubicBezTo>
                    <a:pt x="10274" y="7945"/>
                    <a:pt x="10274" y="7979"/>
                    <a:pt x="10274" y="8012"/>
                  </a:cubicBezTo>
                  <a:cubicBezTo>
                    <a:pt x="10949" y="7979"/>
                    <a:pt x="11625" y="7979"/>
                    <a:pt x="12301" y="7911"/>
                  </a:cubicBezTo>
                  <a:cubicBezTo>
                    <a:pt x="13484" y="7810"/>
                    <a:pt x="13991" y="7303"/>
                    <a:pt x="13957" y="6120"/>
                  </a:cubicBezTo>
                  <a:cubicBezTo>
                    <a:pt x="13957" y="5241"/>
                    <a:pt x="14261" y="4464"/>
                    <a:pt x="14667" y="3721"/>
                  </a:cubicBezTo>
                  <a:cubicBezTo>
                    <a:pt x="15070" y="2995"/>
                    <a:pt x="15815" y="2547"/>
                    <a:pt x="16613" y="2547"/>
                  </a:cubicBezTo>
                  <a:close/>
                  <a:moveTo>
                    <a:pt x="16699" y="1"/>
                  </a:moveTo>
                  <a:cubicBezTo>
                    <a:pt x="14274" y="1"/>
                    <a:pt x="12209" y="1503"/>
                    <a:pt x="11423" y="4092"/>
                  </a:cubicBezTo>
                  <a:cubicBezTo>
                    <a:pt x="11017" y="5444"/>
                    <a:pt x="11017" y="5444"/>
                    <a:pt x="9564" y="5478"/>
                  </a:cubicBezTo>
                  <a:cubicBezTo>
                    <a:pt x="9429" y="5512"/>
                    <a:pt x="9327" y="5512"/>
                    <a:pt x="9192" y="5512"/>
                  </a:cubicBezTo>
                  <a:cubicBezTo>
                    <a:pt x="7300" y="5545"/>
                    <a:pt x="5475" y="5985"/>
                    <a:pt x="3819" y="6796"/>
                  </a:cubicBezTo>
                  <a:cubicBezTo>
                    <a:pt x="812" y="8283"/>
                    <a:pt x="1" y="10851"/>
                    <a:pt x="2197" y="13487"/>
                  </a:cubicBezTo>
                  <a:cubicBezTo>
                    <a:pt x="2907" y="14332"/>
                    <a:pt x="3718" y="14974"/>
                    <a:pt x="4732" y="15345"/>
                  </a:cubicBezTo>
                  <a:cubicBezTo>
                    <a:pt x="5610" y="15717"/>
                    <a:pt x="5712" y="15818"/>
                    <a:pt x="5306" y="16765"/>
                  </a:cubicBezTo>
                  <a:cubicBezTo>
                    <a:pt x="4427" y="18792"/>
                    <a:pt x="4934" y="20549"/>
                    <a:pt x="6421" y="22104"/>
                  </a:cubicBezTo>
                  <a:cubicBezTo>
                    <a:pt x="6996" y="22712"/>
                    <a:pt x="7672" y="23219"/>
                    <a:pt x="8314" y="23726"/>
                  </a:cubicBezTo>
                  <a:cubicBezTo>
                    <a:pt x="8985" y="24285"/>
                    <a:pt x="9901" y="24563"/>
                    <a:pt x="10864" y="24563"/>
                  </a:cubicBezTo>
                  <a:cubicBezTo>
                    <a:pt x="12809" y="24563"/>
                    <a:pt x="14946" y="23429"/>
                    <a:pt x="15647" y="21191"/>
                  </a:cubicBezTo>
                  <a:cubicBezTo>
                    <a:pt x="15782" y="20820"/>
                    <a:pt x="15782" y="20414"/>
                    <a:pt x="16187" y="20042"/>
                  </a:cubicBezTo>
                  <a:cubicBezTo>
                    <a:pt x="16660" y="20279"/>
                    <a:pt x="17100" y="20516"/>
                    <a:pt x="17539" y="20718"/>
                  </a:cubicBezTo>
                  <a:cubicBezTo>
                    <a:pt x="18751" y="21311"/>
                    <a:pt x="20028" y="21624"/>
                    <a:pt x="21335" y="21624"/>
                  </a:cubicBezTo>
                  <a:cubicBezTo>
                    <a:pt x="21668" y="21624"/>
                    <a:pt x="22002" y="21604"/>
                    <a:pt x="22338" y="21563"/>
                  </a:cubicBezTo>
                  <a:cubicBezTo>
                    <a:pt x="25007" y="21293"/>
                    <a:pt x="27001" y="19299"/>
                    <a:pt x="26866" y="16832"/>
                  </a:cubicBezTo>
                  <a:cubicBezTo>
                    <a:pt x="26731" y="14095"/>
                    <a:pt x="25548" y="11898"/>
                    <a:pt x="22946" y="10682"/>
                  </a:cubicBezTo>
                  <a:cubicBezTo>
                    <a:pt x="22574" y="10513"/>
                    <a:pt x="22135" y="10412"/>
                    <a:pt x="21797" y="10074"/>
                  </a:cubicBezTo>
                  <a:cubicBezTo>
                    <a:pt x="22405" y="9229"/>
                    <a:pt x="22980" y="8384"/>
                    <a:pt x="23149" y="7336"/>
                  </a:cubicBezTo>
                  <a:cubicBezTo>
                    <a:pt x="23689" y="4363"/>
                    <a:pt x="22169" y="1693"/>
                    <a:pt x="19195" y="510"/>
                  </a:cubicBezTo>
                  <a:cubicBezTo>
                    <a:pt x="18346" y="166"/>
                    <a:pt x="17503" y="1"/>
                    <a:pt x="16699"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p:nvPr/>
          </p:nvSpPr>
          <p:spPr>
            <a:xfrm>
              <a:off x="3712825" y="2701925"/>
              <a:ext cx="1377075" cy="914650"/>
            </a:xfrm>
            <a:custGeom>
              <a:rect b="b" l="l" r="r" t="t"/>
              <a:pathLst>
                <a:path extrusionOk="0" h="36586" w="55083">
                  <a:moveTo>
                    <a:pt x="38167" y="1"/>
                  </a:moveTo>
                  <a:cubicBezTo>
                    <a:pt x="34449" y="1"/>
                    <a:pt x="33013" y="5848"/>
                    <a:pt x="28299" y="5848"/>
                  </a:cubicBezTo>
                  <a:cubicBezTo>
                    <a:pt x="27833" y="5848"/>
                    <a:pt x="27334" y="5791"/>
                    <a:pt x="26798" y="5665"/>
                  </a:cubicBezTo>
                  <a:cubicBezTo>
                    <a:pt x="25883" y="5452"/>
                    <a:pt x="25130" y="5357"/>
                    <a:pt x="24491" y="5357"/>
                  </a:cubicBezTo>
                  <a:cubicBezTo>
                    <a:pt x="20076" y="5357"/>
                    <a:pt x="21053" y="9844"/>
                    <a:pt x="11254" y="10464"/>
                  </a:cubicBezTo>
                  <a:cubicBezTo>
                    <a:pt x="1" y="11207"/>
                    <a:pt x="7334" y="22021"/>
                    <a:pt x="11997" y="29354"/>
                  </a:cubicBezTo>
                  <a:cubicBezTo>
                    <a:pt x="16502" y="36490"/>
                    <a:pt x="26607" y="36586"/>
                    <a:pt x="27148" y="36586"/>
                  </a:cubicBezTo>
                  <a:cubicBezTo>
                    <a:pt x="27162" y="36586"/>
                    <a:pt x="27170" y="36586"/>
                    <a:pt x="27170" y="36586"/>
                  </a:cubicBezTo>
                  <a:cubicBezTo>
                    <a:pt x="49980" y="34862"/>
                    <a:pt x="46601" y="19047"/>
                    <a:pt x="50825" y="11444"/>
                  </a:cubicBezTo>
                  <a:cubicBezTo>
                    <a:pt x="55083" y="3841"/>
                    <a:pt x="50386" y="7997"/>
                    <a:pt x="48764" y="3841"/>
                  </a:cubicBezTo>
                  <a:cubicBezTo>
                    <a:pt x="48284" y="2585"/>
                    <a:pt x="48011" y="2233"/>
                    <a:pt x="47679" y="2233"/>
                  </a:cubicBezTo>
                  <a:cubicBezTo>
                    <a:pt x="47255" y="2233"/>
                    <a:pt x="46735" y="2807"/>
                    <a:pt x="45566" y="2807"/>
                  </a:cubicBezTo>
                  <a:cubicBezTo>
                    <a:pt x="44620" y="2807"/>
                    <a:pt x="43249" y="2431"/>
                    <a:pt x="41160" y="1070"/>
                  </a:cubicBezTo>
                  <a:cubicBezTo>
                    <a:pt x="39997" y="310"/>
                    <a:pt x="39022" y="1"/>
                    <a:pt x="38167" y="1"/>
                  </a:cubicBezTo>
                  <a:close/>
                </a:path>
              </a:pathLst>
            </a:custGeom>
            <a:solidFill>
              <a:srgbClr val="94BD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a:off x="2681325" y="3009125"/>
              <a:ext cx="15225" cy="59175"/>
            </a:xfrm>
            <a:custGeom>
              <a:rect b="b" l="l" r="r" t="t"/>
              <a:pathLst>
                <a:path extrusionOk="0" fill="none" h="2367" w="609">
                  <a:moveTo>
                    <a:pt x="608" y="2366"/>
                  </a:moveTo>
                  <a:cubicBezTo>
                    <a:pt x="203" y="1589"/>
                    <a:pt x="0" y="812"/>
                    <a:pt x="0" y="1"/>
                  </a:cubicBezTo>
                </a:path>
              </a:pathLst>
            </a:custGeom>
            <a:noFill/>
            <a:ln cap="rnd" cmpd="sng" w="30425">
              <a:solidFill>
                <a:srgbClr val="CBE7D9"/>
              </a:solidFill>
              <a:prstDash val="solid"/>
              <a:miter lim="33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a:off x="3722125" y="2476050"/>
              <a:ext cx="386950" cy="265975"/>
            </a:xfrm>
            <a:custGeom>
              <a:rect b="b" l="l" r="r" t="t"/>
              <a:pathLst>
                <a:path extrusionOk="0" h="10639" w="15478">
                  <a:moveTo>
                    <a:pt x="15072" y="1"/>
                  </a:moveTo>
                  <a:lnTo>
                    <a:pt x="15072" y="1"/>
                  </a:lnTo>
                  <a:cubicBezTo>
                    <a:pt x="9631" y="2366"/>
                    <a:pt x="4495" y="5408"/>
                    <a:pt x="1" y="9226"/>
                  </a:cubicBezTo>
                  <a:cubicBezTo>
                    <a:pt x="1868" y="9978"/>
                    <a:pt x="3735" y="10639"/>
                    <a:pt x="5697" y="10639"/>
                  </a:cubicBezTo>
                  <a:cubicBezTo>
                    <a:pt x="6114" y="10639"/>
                    <a:pt x="6535" y="10609"/>
                    <a:pt x="6962" y="10544"/>
                  </a:cubicBezTo>
                  <a:cubicBezTo>
                    <a:pt x="7840" y="10409"/>
                    <a:pt x="8685" y="10071"/>
                    <a:pt x="9496" y="9665"/>
                  </a:cubicBezTo>
                  <a:cubicBezTo>
                    <a:pt x="12876" y="7874"/>
                    <a:pt x="15478" y="3819"/>
                    <a:pt x="1507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a:off x="3838700" y="2499700"/>
              <a:ext cx="230675" cy="158625"/>
            </a:xfrm>
            <a:custGeom>
              <a:rect b="b" l="l" r="r" t="t"/>
              <a:pathLst>
                <a:path extrusionOk="0" h="6345" w="9227">
                  <a:moveTo>
                    <a:pt x="8382" y="1"/>
                  </a:moveTo>
                  <a:cubicBezTo>
                    <a:pt x="5374" y="1386"/>
                    <a:pt x="2772" y="2873"/>
                    <a:pt x="1" y="4732"/>
                  </a:cubicBezTo>
                  <a:cubicBezTo>
                    <a:pt x="1184" y="5543"/>
                    <a:pt x="2569" y="6084"/>
                    <a:pt x="4022" y="6286"/>
                  </a:cubicBezTo>
                  <a:cubicBezTo>
                    <a:pt x="4335" y="6323"/>
                    <a:pt x="4652" y="6345"/>
                    <a:pt x="4968" y="6345"/>
                  </a:cubicBezTo>
                  <a:cubicBezTo>
                    <a:pt x="5815" y="6345"/>
                    <a:pt x="6654" y="6189"/>
                    <a:pt x="7368" y="5746"/>
                  </a:cubicBezTo>
                  <a:cubicBezTo>
                    <a:pt x="8314" y="5137"/>
                    <a:pt x="8922" y="4090"/>
                    <a:pt x="9091" y="3008"/>
                  </a:cubicBezTo>
                  <a:cubicBezTo>
                    <a:pt x="9226" y="1893"/>
                    <a:pt x="8956" y="913"/>
                    <a:pt x="8382" y="1"/>
                  </a:cubicBezTo>
                  <a:close/>
                </a:path>
              </a:pathLst>
            </a:custGeom>
            <a:solidFill>
              <a:srgbClr val="EBD6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a:off x="4346450" y="2638250"/>
              <a:ext cx="424950" cy="196925"/>
            </a:xfrm>
            <a:custGeom>
              <a:rect b="b" l="l" r="r" t="t"/>
              <a:pathLst>
                <a:path extrusionOk="0" h="7877" w="16998">
                  <a:moveTo>
                    <a:pt x="0" y="1"/>
                  </a:moveTo>
                  <a:lnTo>
                    <a:pt x="0" y="1"/>
                  </a:lnTo>
                  <a:cubicBezTo>
                    <a:pt x="845" y="2299"/>
                    <a:pt x="1825" y="4495"/>
                    <a:pt x="3751" y="6016"/>
                  </a:cubicBezTo>
                  <a:cubicBezTo>
                    <a:pt x="4461" y="6557"/>
                    <a:pt x="5272" y="6996"/>
                    <a:pt x="6117" y="7300"/>
                  </a:cubicBezTo>
                  <a:cubicBezTo>
                    <a:pt x="7203" y="7686"/>
                    <a:pt x="8390" y="7876"/>
                    <a:pt x="9587" y="7876"/>
                  </a:cubicBezTo>
                  <a:cubicBezTo>
                    <a:pt x="12377" y="7876"/>
                    <a:pt x="15225" y="6843"/>
                    <a:pt x="16998" y="4833"/>
                  </a:cubicBezTo>
                  <a:cubicBezTo>
                    <a:pt x="11591" y="2434"/>
                    <a:pt x="5846" y="744"/>
                    <a:pt x="0"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p:nvPr/>
          </p:nvSpPr>
          <p:spPr>
            <a:xfrm>
              <a:off x="4490900" y="2664450"/>
              <a:ext cx="228975" cy="154850"/>
            </a:xfrm>
            <a:custGeom>
              <a:rect b="b" l="l" r="r" t="t"/>
              <a:pathLst>
                <a:path extrusionOk="0" h="6194" w="9159">
                  <a:moveTo>
                    <a:pt x="1" y="0"/>
                  </a:moveTo>
                  <a:lnTo>
                    <a:pt x="1" y="0"/>
                  </a:lnTo>
                  <a:cubicBezTo>
                    <a:pt x="204" y="1420"/>
                    <a:pt x="744" y="2805"/>
                    <a:pt x="1589" y="3988"/>
                  </a:cubicBezTo>
                  <a:cubicBezTo>
                    <a:pt x="2231" y="4934"/>
                    <a:pt x="3144" y="5779"/>
                    <a:pt x="4259" y="6083"/>
                  </a:cubicBezTo>
                  <a:cubicBezTo>
                    <a:pt x="4555" y="6157"/>
                    <a:pt x="4859" y="6193"/>
                    <a:pt x="5163" y="6193"/>
                  </a:cubicBezTo>
                  <a:cubicBezTo>
                    <a:pt x="5968" y="6193"/>
                    <a:pt x="6773" y="5941"/>
                    <a:pt x="7435" y="5475"/>
                  </a:cubicBezTo>
                  <a:cubicBezTo>
                    <a:pt x="8348" y="4833"/>
                    <a:pt x="8854" y="3988"/>
                    <a:pt x="9159" y="2907"/>
                  </a:cubicBezTo>
                  <a:cubicBezTo>
                    <a:pt x="6083" y="1690"/>
                    <a:pt x="3211" y="744"/>
                    <a:pt x="1" y="0"/>
                  </a:cubicBezTo>
                  <a:close/>
                </a:path>
              </a:pathLst>
            </a:custGeom>
            <a:solidFill>
              <a:srgbClr val="EBD6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3792250" y="2606525"/>
              <a:ext cx="1460700" cy="886700"/>
            </a:xfrm>
            <a:custGeom>
              <a:rect b="b" l="l" r="r" t="t"/>
              <a:pathLst>
                <a:path extrusionOk="0" h="35468" w="58428">
                  <a:moveTo>
                    <a:pt x="53859" y="1"/>
                  </a:moveTo>
                  <a:cubicBezTo>
                    <a:pt x="52575" y="1"/>
                    <a:pt x="51245" y="360"/>
                    <a:pt x="50081" y="797"/>
                  </a:cubicBezTo>
                  <a:cubicBezTo>
                    <a:pt x="46026" y="2317"/>
                    <a:pt x="42748" y="5325"/>
                    <a:pt x="38423" y="6237"/>
                  </a:cubicBezTo>
                  <a:cubicBezTo>
                    <a:pt x="36361" y="6677"/>
                    <a:pt x="34165" y="6913"/>
                    <a:pt x="32306" y="7995"/>
                  </a:cubicBezTo>
                  <a:cubicBezTo>
                    <a:pt x="30143" y="9245"/>
                    <a:pt x="28927" y="11577"/>
                    <a:pt x="26663" y="12726"/>
                  </a:cubicBezTo>
                  <a:cubicBezTo>
                    <a:pt x="24703" y="13739"/>
                    <a:pt x="22472" y="14043"/>
                    <a:pt x="20445" y="14922"/>
                  </a:cubicBezTo>
                  <a:cubicBezTo>
                    <a:pt x="18215" y="15936"/>
                    <a:pt x="16390" y="17558"/>
                    <a:pt x="14666" y="19214"/>
                  </a:cubicBezTo>
                  <a:cubicBezTo>
                    <a:pt x="10679" y="23032"/>
                    <a:pt x="7333" y="26614"/>
                    <a:pt x="3380" y="30467"/>
                  </a:cubicBezTo>
                  <a:cubicBezTo>
                    <a:pt x="2467" y="31311"/>
                    <a:pt x="879" y="33271"/>
                    <a:pt x="0" y="34116"/>
                  </a:cubicBezTo>
                  <a:cubicBezTo>
                    <a:pt x="68" y="34826"/>
                    <a:pt x="271" y="34758"/>
                    <a:pt x="338" y="35468"/>
                  </a:cubicBezTo>
                  <a:cubicBezTo>
                    <a:pt x="2096" y="34623"/>
                    <a:pt x="3887" y="33846"/>
                    <a:pt x="5745" y="33305"/>
                  </a:cubicBezTo>
                  <a:cubicBezTo>
                    <a:pt x="7427" y="32813"/>
                    <a:pt x="9050" y="32659"/>
                    <a:pt x="10750" y="32659"/>
                  </a:cubicBezTo>
                  <a:cubicBezTo>
                    <a:pt x="11269" y="32659"/>
                    <a:pt x="11797" y="32673"/>
                    <a:pt x="12335" y="32697"/>
                  </a:cubicBezTo>
                  <a:cubicBezTo>
                    <a:pt x="13228" y="32724"/>
                    <a:pt x="14133" y="32757"/>
                    <a:pt x="15040" y="32757"/>
                  </a:cubicBezTo>
                  <a:cubicBezTo>
                    <a:pt x="16362" y="32757"/>
                    <a:pt x="17689" y="32687"/>
                    <a:pt x="18992" y="32426"/>
                  </a:cubicBezTo>
                  <a:cubicBezTo>
                    <a:pt x="21256" y="31987"/>
                    <a:pt x="23182" y="30906"/>
                    <a:pt x="25108" y="29656"/>
                  </a:cubicBezTo>
                  <a:cubicBezTo>
                    <a:pt x="27068" y="28405"/>
                    <a:pt x="28994" y="27290"/>
                    <a:pt x="31225" y="26547"/>
                  </a:cubicBezTo>
                  <a:cubicBezTo>
                    <a:pt x="33185" y="25905"/>
                    <a:pt x="35246" y="25398"/>
                    <a:pt x="37172" y="24688"/>
                  </a:cubicBezTo>
                  <a:cubicBezTo>
                    <a:pt x="39098" y="23978"/>
                    <a:pt x="40923" y="22998"/>
                    <a:pt x="42342" y="21512"/>
                  </a:cubicBezTo>
                  <a:cubicBezTo>
                    <a:pt x="43255" y="20599"/>
                    <a:pt x="43931" y="19552"/>
                    <a:pt x="44674" y="18504"/>
                  </a:cubicBezTo>
                  <a:cubicBezTo>
                    <a:pt x="45418" y="17423"/>
                    <a:pt x="46262" y="16476"/>
                    <a:pt x="47310" y="15632"/>
                  </a:cubicBezTo>
                  <a:cubicBezTo>
                    <a:pt x="50960" y="12658"/>
                    <a:pt x="56366" y="10732"/>
                    <a:pt x="57853" y="5764"/>
                  </a:cubicBezTo>
                  <a:cubicBezTo>
                    <a:pt x="58428" y="3838"/>
                    <a:pt x="58191" y="1506"/>
                    <a:pt x="56164" y="493"/>
                  </a:cubicBezTo>
                  <a:cubicBezTo>
                    <a:pt x="55448" y="141"/>
                    <a:pt x="54663" y="1"/>
                    <a:pt x="53859" y="1"/>
                  </a:cubicBezTo>
                  <a:close/>
                </a:path>
              </a:pathLst>
            </a:custGeom>
            <a:solidFill>
              <a:srgbClr val="2D70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a:off x="3560775" y="2719075"/>
              <a:ext cx="1579825" cy="984525"/>
            </a:xfrm>
            <a:custGeom>
              <a:rect b="b" l="l" r="r" t="t"/>
              <a:pathLst>
                <a:path extrusionOk="0" h="39381" w="63193">
                  <a:moveTo>
                    <a:pt x="62954" y="0"/>
                  </a:moveTo>
                  <a:cubicBezTo>
                    <a:pt x="62544" y="0"/>
                    <a:pt x="59124" y="2368"/>
                    <a:pt x="53832" y="6264"/>
                  </a:cubicBezTo>
                  <a:cubicBezTo>
                    <a:pt x="52446" y="7277"/>
                    <a:pt x="50993" y="8426"/>
                    <a:pt x="49337" y="9440"/>
                  </a:cubicBezTo>
                  <a:cubicBezTo>
                    <a:pt x="48526" y="9947"/>
                    <a:pt x="47648" y="10386"/>
                    <a:pt x="46702" y="10758"/>
                  </a:cubicBezTo>
                  <a:cubicBezTo>
                    <a:pt x="45755" y="11130"/>
                    <a:pt x="44708" y="11434"/>
                    <a:pt x="43626" y="11772"/>
                  </a:cubicBezTo>
                  <a:cubicBezTo>
                    <a:pt x="42545" y="12076"/>
                    <a:pt x="41430" y="12448"/>
                    <a:pt x="40281" y="12921"/>
                  </a:cubicBezTo>
                  <a:cubicBezTo>
                    <a:pt x="39098" y="13394"/>
                    <a:pt x="37983" y="14036"/>
                    <a:pt x="36935" y="14745"/>
                  </a:cubicBezTo>
                  <a:cubicBezTo>
                    <a:pt x="34807" y="16165"/>
                    <a:pt x="32880" y="17787"/>
                    <a:pt x="30718" y="18902"/>
                  </a:cubicBezTo>
                  <a:cubicBezTo>
                    <a:pt x="28589" y="20017"/>
                    <a:pt x="26088" y="20423"/>
                    <a:pt x="23689" y="21166"/>
                  </a:cubicBezTo>
                  <a:cubicBezTo>
                    <a:pt x="22472" y="21538"/>
                    <a:pt x="21222" y="22011"/>
                    <a:pt x="20141" y="22619"/>
                  </a:cubicBezTo>
                  <a:cubicBezTo>
                    <a:pt x="19059" y="23227"/>
                    <a:pt x="18045" y="23903"/>
                    <a:pt x="17133" y="24545"/>
                  </a:cubicBezTo>
                  <a:cubicBezTo>
                    <a:pt x="16187" y="25221"/>
                    <a:pt x="15308" y="25863"/>
                    <a:pt x="14430" y="26404"/>
                  </a:cubicBezTo>
                  <a:cubicBezTo>
                    <a:pt x="13585" y="26978"/>
                    <a:pt x="12706" y="27485"/>
                    <a:pt x="11828" y="27958"/>
                  </a:cubicBezTo>
                  <a:cubicBezTo>
                    <a:pt x="10104" y="28938"/>
                    <a:pt x="8415" y="29817"/>
                    <a:pt x="6928" y="30729"/>
                  </a:cubicBezTo>
                  <a:cubicBezTo>
                    <a:pt x="5441" y="31642"/>
                    <a:pt x="4157" y="32622"/>
                    <a:pt x="3177" y="33635"/>
                  </a:cubicBezTo>
                  <a:cubicBezTo>
                    <a:pt x="2163" y="34615"/>
                    <a:pt x="1453" y="35595"/>
                    <a:pt x="946" y="36474"/>
                  </a:cubicBezTo>
                  <a:cubicBezTo>
                    <a:pt x="473" y="37319"/>
                    <a:pt x="203" y="38062"/>
                    <a:pt x="102" y="38569"/>
                  </a:cubicBezTo>
                  <a:cubicBezTo>
                    <a:pt x="0" y="39076"/>
                    <a:pt x="0" y="39346"/>
                    <a:pt x="68" y="39380"/>
                  </a:cubicBezTo>
                  <a:cubicBezTo>
                    <a:pt x="70" y="39381"/>
                    <a:pt x="72" y="39381"/>
                    <a:pt x="75" y="39381"/>
                  </a:cubicBezTo>
                  <a:cubicBezTo>
                    <a:pt x="214" y="39381"/>
                    <a:pt x="559" y="38376"/>
                    <a:pt x="1656" y="36913"/>
                  </a:cubicBezTo>
                  <a:cubicBezTo>
                    <a:pt x="2737" y="35426"/>
                    <a:pt x="4731" y="33602"/>
                    <a:pt x="7671" y="32013"/>
                  </a:cubicBezTo>
                  <a:cubicBezTo>
                    <a:pt x="9158" y="31202"/>
                    <a:pt x="10814" y="30425"/>
                    <a:pt x="12639" y="29513"/>
                  </a:cubicBezTo>
                  <a:cubicBezTo>
                    <a:pt x="13551" y="29073"/>
                    <a:pt x="14497" y="28567"/>
                    <a:pt x="15443" y="27992"/>
                  </a:cubicBezTo>
                  <a:cubicBezTo>
                    <a:pt x="16390" y="27418"/>
                    <a:pt x="17302" y="26776"/>
                    <a:pt x="18214" y="26167"/>
                  </a:cubicBezTo>
                  <a:cubicBezTo>
                    <a:pt x="19161" y="25525"/>
                    <a:pt x="20107" y="24917"/>
                    <a:pt x="21087" y="24410"/>
                  </a:cubicBezTo>
                  <a:cubicBezTo>
                    <a:pt x="22067" y="23869"/>
                    <a:pt x="23114" y="23498"/>
                    <a:pt x="24263" y="23160"/>
                  </a:cubicBezTo>
                  <a:cubicBezTo>
                    <a:pt x="25412" y="22822"/>
                    <a:pt x="26595" y="22551"/>
                    <a:pt x="27879" y="22214"/>
                  </a:cubicBezTo>
                  <a:cubicBezTo>
                    <a:pt x="29129" y="21876"/>
                    <a:pt x="30414" y="21436"/>
                    <a:pt x="31664" y="20794"/>
                  </a:cubicBezTo>
                  <a:cubicBezTo>
                    <a:pt x="34164" y="19510"/>
                    <a:pt x="36124" y="17787"/>
                    <a:pt x="38084" y="16469"/>
                  </a:cubicBezTo>
                  <a:cubicBezTo>
                    <a:pt x="39064" y="15793"/>
                    <a:pt x="40044" y="15219"/>
                    <a:pt x="41058" y="14779"/>
                  </a:cubicBezTo>
                  <a:cubicBezTo>
                    <a:pt x="42072" y="14306"/>
                    <a:pt x="43153" y="13968"/>
                    <a:pt x="44235" y="13596"/>
                  </a:cubicBezTo>
                  <a:cubicBezTo>
                    <a:pt x="45282" y="13259"/>
                    <a:pt x="46364" y="12887"/>
                    <a:pt x="47411" y="12448"/>
                  </a:cubicBezTo>
                  <a:cubicBezTo>
                    <a:pt x="48425" y="12008"/>
                    <a:pt x="49405" y="11501"/>
                    <a:pt x="50284" y="10927"/>
                  </a:cubicBezTo>
                  <a:cubicBezTo>
                    <a:pt x="52007" y="9744"/>
                    <a:pt x="53426" y="8494"/>
                    <a:pt x="54744" y="7446"/>
                  </a:cubicBezTo>
                  <a:cubicBezTo>
                    <a:pt x="60016" y="3053"/>
                    <a:pt x="63192" y="248"/>
                    <a:pt x="62990" y="12"/>
                  </a:cubicBezTo>
                  <a:cubicBezTo>
                    <a:pt x="62983" y="4"/>
                    <a:pt x="62971" y="0"/>
                    <a:pt x="62954" y="0"/>
                  </a:cubicBezTo>
                  <a:close/>
                </a:path>
              </a:pathLst>
            </a:custGeom>
            <a:solidFill>
              <a:srgbClr val="6C87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
            <p:cNvSpPr/>
            <p:nvPr/>
          </p:nvSpPr>
          <p:spPr>
            <a:xfrm>
              <a:off x="2683000" y="2301250"/>
              <a:ext cx="560150" cy="438875"/>
            </a:xfrm>
            <a:custGeom>
              <a:rect b="b" l="l" r="r" t="t"/>
              <a:pathLst>
                <a:path extrusionOk="0" h="17555" w="22406">
                  <a:moveTo>
                    <a:pt x="8662" y="0"/>
                  </a:moveTo>
                  <a:cubicBezTo>
                    <a:pt x="8351" y="0"/>
                    <a:pt x="8048" y="105"/>
                    <a:pt x="7841" y="336"/>
                  </a:cubicBezTo>
                  <a:cubicBezTo>
                    <a:pt x="7435" y="809"/>
                    <a:pt x="7604" y="1552"/>
                    <a:pt x="7469" y="2160"/>
                  </a:cubicBezTo>
                  <a:cubicBezTo>
                    <a:pt x="7266" y="3107"/>
                    <a:pt x="6286" y="3647"/>
                    <a:pt x="5340" y="3850"/>
                  </a:cubicBezTo>
                  <a:cubicBezTo>
                    <a:pt x="4394" y="4019"/>
                    <a:pt x="3414" y="3918"/>
                    <a:pt x="2468" y="4087"/>
                  </a:cubicBezTo>
                  <a:cubicBezTo>
                    <a:pt x="1521" y="4256"/>
                    <a:pt x="541" y="4762"/>
                    <a:pt x="237" y="5675"/>
                  </a:cubicBezTo>
                  <a:cubicBezTo>
                    <a:pt x="1" y="6486"/>
                    <a:pt x="372" y="7364"/>
                    <a:pt x="981" y="8006"/>
                  </a:cubicBezTo>
                  <a:cubicBezTo>
                    <a:pt x="1555" y="8615"/>
                    <a:pt x="2332" y="9020"/>
                    <a:pt x="3042" y="9493"/>
                  </a:cubicBezTo>
                  <a:cubicBezTo>
                    <a:pt x="3583" y="9865"/>
                    <a:pt x="4157" y="10304"/>
                    <a:pt x="4259" y="10980"/>
                  </a:cubicBezTo>
                  <a:cubicBezTo>
                    <a:pt x="4360" y="11893"/>
                    <a:pt x="3448" y="12568"/>
                    <a:pt x="3076" y="13379"/>
                  </a:cubicBezTo>
                  <a:cubicBezTo>
                    <a:pt x="2738" y="14157"/>
                    <a:pt x="2907" y="15069"/>
                    <a:pt x="3414" y="15711"/>
                  </a:cubicBezTo>
                  <a:cubicBezTo>
                    <a:pt x="3835" y="16185"/>
                    <a:pt x="4481" y="16454"/>
                    <a:pt x="5114" y="16454"/>
                  </a:cubicBezTo>
                  <a:cubicBezTo>
                    <a:pt x="5293" y="16454"/>
                    <a:pt x="5472" y="16432"/>
                    <a:pt x="5644" y="16387"/>
                  </a:cubicBezTo>
                  <a:cubicBezTo>
                    <a:pt x="6185" y="16218"/>
                    <a:pt x="6658" y="15880"/>
                    <a:pt x="7165" y="15644"/>
                  </a:cubicBezTo>
                  <a:cubicBezTo>
                    <a:pt x="7449" y="15530"/>
                    <a:pt x="7764" y="15438"/>
                    <a:pt x="8070" y="15438"/>
                  </a:cubicBezTo>
                  <a:cubicBezTo>
                    <a:pt x="8310" y="15438"/>
                    <a:pt x="8545" y="15495"/>
                    <a:pt x="8753" y="15644"/>
                  </a:cubicBezTo>
                  <a:cubicBezTo>
                    <a:pt x="9192" y="15948"/>
                    <a:pt x="9327" y="16522"/>
                    <a:pt x="9665" y="16928"/>
                  </a:cubicBezTo>
                  <a:cubicBezTo>
                    <a:pt x="10031" y="17357"/>
                    <a:pt x="10573" y="17555"/>
                    <a:pt x="11120" y="17555"/>
                  </a:cubicBezTo>
                  <a:cubicBezTo>
                    <a:pt x="11433" y="17555"/>
                    <a:pt x="11748" y="17490"/>
                    <a:pt x="12031" y="17367"/>
                  </a:cubicBezTo>
                  <a:cubicBezTo>
                    <a:pt x="12808" y="17029"/>
                    <a:pt x="13416" y="16353"/>
                    <a:pt x="13889" y="15644"/>
                  </a:cubicBezTo>
                  <a:cubicBezTo>
                    <a:pt x="14396" y="14968"/>
                    <a:pt x="14802" y="14191"/>
                    <a:pt x="15376" y="13582"/>
                  </a:cubicBezTo>
                  <a:cubicBezTo>
                    <a:pt x="15613" y="13312"/>
                    <a:pt x="15883" y="13109"/>
                    <a:pt x="16221" y="13008"/>
                  </a:cubicBezTo>
                  <a:cubicBezTo>
                    <a:pt x="16299" y="12992"/>
                    <a:pt x="16380" y="12984"/>
                    <a:pt x="16461" y="12984"/>
                  </a:cubicBezTo>
                  <a:cubicBezTo>
                    <a:pt x="16733" y="12984"/>
                    <a:pt x="17003" y="13078"/>
                    <a:pt x="17134" y="13312"/>
                  </a:cubicBezTo>
                  <a:cubicBezTo>
                    <a:pt x="17235" y="13481"/>
                    <a:pt x="17235" y="13684"/>
                    <a:pt x="17336" y="13853"/>
                  </a:cubicBezTo>
                  <a:cubicBezTo>
                    <a:pt x="17479" y="14075"/>
                    <a:pt x="17720" y="14171"/>
                    <a:pt x="17976" y="14171"/>
                  </a:cubicBezTo>
                  <a:cubicBezTo>
                    <a:pt x="18265" y="14171"/>
                    <a:pt x="18575" y="14049"/>
                    <a:pt x="18789" y="13853"/>
                  </a:cubicBezTo>
                  <a:cubicBezTo>
                    <a:pt x="19195" y="13481"/>
                    <a:pt x="19431" y="12940"/>
                    <a:pt x="19837" y="12568"/>
                  </a:cubicBezTo>
                  <a:cubicBezTo>
                    <a:pt x="20513" y="11960"/>
                    <a:pt x="21527" y="11926"/>
                    <a:pt x="22405" y="11926"/>
                  </a:cubicBezTo>
                  <a:lnTo>
                    <a:pt x="22169" y="11893"/>
                  </a:lnTo>
                  <a:cubicBezTo>
                    <a:pt x="21425" y="10237"/>
                    <a:pt x="20513" y="8682"/>
                    <a:pt x="19499" y="7195"/>
                  </a:cubicBezTo>
                  <a:cubicBezTo>
                    <a:pt x="19161" y="6722"/>
                    <a:pt x="18789" y="6249"/>
                    <a:pt x="18249" y="5979"/>
                  </a:cubicBezTo>
                  <a:cubicBezTo>
                    <a:pt x="17607" y="5641"/>
                    <a:pt x="16829" y="5742"/>
                    <a:pt x="16086" y="5641"/>
                  </a:cubicBezTo>
                  <a:cubicBezTo>
                    <a:pt x="14802" y="5472"/>
                    <a:pt x="13687" y="4627"/>
                    <a:pt x="12808" y="3715"/>
                  </a:cubicBezTo>
                  <a:cubicBezTo>
                    <a:pt x="11896" y="2769"/>
                    <a:pt x="11118" y="1721"/>
                    <a:pt x="10206" y="809"/>
                  </a:cubicBezTo>
                  <a:cubicBezTo>
                    <a:pt x="9868" y="505"/>
                    <a:pt x="9530" y="200"/>
                    <a:pt x="9091" y="65"/>
                  </a:cubicBezTo>
                  <a:cubicBezTo>
                    <a:pt x="8952" y="22"/>
                    <a:pt x="8806" y="0"/>
                    <a:pt x="8662" y="0"/>
                  </a:cubicBezTo>
                  <a:close/>
                </a:path>
              </a:pathLst>
            </a:custGeom>
            <a:solidFill>
              <a:srgbClr val="7FA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2"/>
            <p:cNvSpPr/>
            <p:nvPr/>
          </p:nvSpPr>
          <p:spPr>
            <a:xfrm>
              <a:off x="2879850" y="2493475"/>
              <a:ext cx="448625" cy="207650"/>
            </a:xfrm>
            <a:custGeom>
              <a:rect b="b" l="l" r="r" t="t"/>
              <a:pathLst>
                <a:path extrusionOk="0" h="8306" w="17945">
                  <a:moveTo>
                    <a:pt x="5441" y="0"/>
                  </a:moveTo>
                  <a:cubicBezTo>
                    <a:pt x="4509" y="0"/>
                    <a:pt x="3659" y="96"/>
                    <a:pt x="2940" y="250"/>
                  </a:cubicBezTo>
                  <a:cubicBezTo>
                    <a:pt x="1014" y="622"/>
                    <a:pt x="0" y="1297"/>
                    <a:pt x="68" y="1466"/>
                  </a:cubicBezTo>
                  <a:cubicBezTo>
                    <a:pt x="90" y="1542"/>
                    <a:pt x="221" y="1569"/>
                    <a:pt x="449" y="1569"/>
                  </a:cubicBezTo>
                  <a:cubicBezTo>
                    <a:pt x="934" y="1569"/>
                    <a:pt x="1856" y="1445"/>
                    <a:pt x="3076" y="1399"/>
                  </a:cubicBezTo>
                  <a:cubicBezTo>
                    <a:pt x="3298" y="1390"/>
                    <a:pt x="3531" y="1386"/>
                    <a:pt x="3773" y="1386"/>
                  </a:cubicBezTo>
                  <a:cubicBezTo>
                    <a:pt x="5480" y="1386"/>
                    <a:pt x="7648" y="1622"/>
                    <a:pt x="9868" y="2480"/>
                  </a:cubicBezTo>
                  <a:cubicBezTo>
                    <a:pt x="12368" y="3426"/>
                    <a:pt x="14328" y="4981"/>
                    <a:pt x="15613" y="6231"/>
                  </a:cubicBezTo>
                  <a:cubicBezTo>
                    <a:pt x="16815" y="7402"/>
                    <a:pt x="17484" y="8305"/>
                    <a:pt x="17731" y="8305"/>
                  </a:cubicBezTo>
                  <a:cubicBezTo>
                    <a:pt x="17747" y="8305"/>
                    <a:pt x="17762" y="8301"/>
                    <a:pt x="17775" y="8293"/>
                  </a:cubicBezTo>
                  <a:cubicBezTo>
                    <a:pt x="17944" y="8191"/>
                    <a:pt x="17640" y="7008"/>
                    <a:pt x="16491" y="5454"/>
                  </a:cubicBezTo>
                  <a:cubicBezTo>
                    <a:pt x="15342" y="3899"/>
                    <a:pt x="13281" y="2007"/>
                    <a:pt x="10442" y="926"/>
                  </a:cubicBezTo>
                  <a:cubicBezTo>
                    <a:pt x="8703" y="255"/>
                    <a:pt x="6963" y="0"/>
                    <a:pt x="5441" y="0"/>
                  </a:cubicBezTo>
                  <a:close/>
                </a:path>
              </a:pathLst>
            </a:custGeom>
            <a:solidFill>
              <a:srgbClr val="6C87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p:nvPr/>
          </p:nvSpPr>
          <p:spPr>
            <a:xfrm>
              <a:off x="2917025" y="2558650"/>
              <a:ext cx="675025" cy="613800"/>
            </a:xfrm>
            <a:custGeom>
              <a:rect b="b" l="l" r="r" t="t"/>
              <a:pathLst>
                <a:path extrusionOk="0" h="24552" w="27001">
                  <a:moveTo>
                    <a:pt x="16626" y="2532"/>
                  </a:moveTo>
                  <a:cubicBezTo>
                    <a:pt x="16825" y="2532"/>
                    <a:pt x="17029" y="2557"/>
                    <a:pt x="17234" y="2610"/>
                  </a:cubicBezTo>
                  <a:cubicBezTo>
                    <a:pt x="18789" y="3050"/>
                    <a:pt x="19904" y="4030"/>
                    <a:pt x="20614" y="5449"/>
                  </a:cubicBezTo>
                  <a:cubicBezTo>
                    <a:pt x="21087" y="6294"/>
                    <a:pt x="20816" y="7172"/>
                    <a:pt x="20343" y="7983"/>
                  </a:cubicBezTo>
                  <a:cubicBezTo>
                    <a:pt x="19972" y="8592"/>
                    <a:pt x="19465" y="9099"/>
                    <a:pt x="18890" y="9538"/>
                  </a:cubicBezTo>
                  <a:cubicBezTo>
                    <a:pt x="17809" y="10416"/>
                    <a:pt x="17978" y="11227"/>
                    <a:pt x="19262" y="11734"/>
                  </a:cubicBezTo>
                  <a:cubicBezTo>
                    <a:pt x="19870" y="11971"/>
                    <a:pt x="20479" y="12174"/>
                    <a:pt x="21053" y="12444"/>
                  </a:cubicBezTo>
                  <a:cubicBezTo>
                    <a:pt x="22439" y="13154"/>
                    <a:pt x="23587" y="14134"/>
                    <a:pt x="24128" y="15654"/>
                  </a:cubicBezTo>
                  <a:cubicBezTo>
                    <a:pt x="24902" y="17848"/>
                    <a:pt x="23767" y="19518"/>
                    <a:pt x="21546" y="19518"/>
                  </a:cubicBezTo>
                  <a:cubicBezTo>
                    <a:pt x="21440" y="19518"/>
                    <a:pt x="21332" y="19514"/>
                    <a:pt x="21222" y="19507"/>
                  </a:cubicBezTo>
                  <a:cubicBezTo>
                    <a:pt x="20445" y="19473"/>
                    <a:pt x="19735" y="19202"/>
                    <a:pt x="19059" y="18831"/>
                  </a:cubicBezTo>
                  <a:cubicBezTo>
                    <a:pt x="18079" y="18256"/>
                    <a:pt x="17099" y="17682"/>
                    <a:pt x="16221" y="16938"/>
                  </a:cubicBezTo>
                  <a:cubicBezTo>
                    <a:pt x="15917" y="16668"/>
                    <a:pt x="15579" y="16364"/>
                    <a:pt x="15173" y="16263"/>
                  </a:cubicBezTo>
                  <a:cubicBezTo>
                    <a:pt x="15035" y="16217"/>
                    <a:pt x="14899" y="16195"/>
                    <a:pt x="14767" y="16195"/>
                  </a:cubicBezTo>
                  <a:cubicBezTo>
                    <a:pt x="14221" y="16195"/>
                    <a:pt x="13761" y="16569"/>
                    <a:pt x="13652" y="17141"/>
                  </a:cubicBezTo>
                  <a:cubicBezTo>
                    <a:pt x="13585" y="17479"/>
                    <a:pt x="13619" y="17817"/>
                    <a:pt x="13619" y="18155"/>
                  </a:cubicBezTo>
                  <a:cubicBezTo>
                    <a:pt x="13585" y="18865"/>
                    <a:pt x="13517" y="19574"/>
                    <a:pt x="13213" y="20250"/>
                  </a:cubicBezTo>
                  <a:cubicBezTo>
                    <a:pt x="12675" y="21546"/>
                    <a:pt x="11759" y="22219"/>
                    <a:pt x="10745" y="22219"/>
                  </a:cubicBezTo>
                  <a:cubicBezTo>
                    <a:pt x="10041" y="22219"/>
                    <a:pt x="9290" y="21895"/>
                    <a:pt x="8584" y="21230"/>
                  </a:cubicBezTo>
                  <a:cubicBezTo>
                    <a:pt x="6826" y="19608"/>
                    <a:pt x="6928" y="17918"/>
                    <a:pt x="8685" y="15925"/>
                  </a:cubicBezTo>
                  <a:cubicBezTo>
                    <a:pt x="9023" y="15519"/>
                    <a:pt x="9665" y="15283"/>
                    <a:pt x="9428" y="14607"/>
                  </a:cubicBezTo>
                  <a:cubicBezTo>
                    <a:pt x="9179" y="13984"/>
                    <a:pt x="8643" y="13792"/>
                    <a:pt x="8032" y="13792"/>
                  </a:cubicBezTo>
                  <a:cubicBezTo>
                    <a:pt x="7980" y="13792"/>
                    <a:pt x="7927" y="13793"/>
                    <a:pt x="7874" y="13796"/>
                  </a:cubicBezTo>
                  <a:cubicBezTo>
                    <a:pt x="6387" y="13796"/>
                    <a:pt x="5171" y="13187"/>
                    <a:pt x="4157" y="12106"/>
                  </a:cubicBezTo>
                  <a:cubicBezTo>
                    <a:pt x="2974" y="10822"/>
                    <a:pt x="3109" y="9977"/>
                    <a:pt x="4630" y="9099"/>
                  </a:cubicBezTo>
                  <a:cubicBezTo>
                    <a:pt x="5846" y="8423"/>
                    <a:pt x="7130" y="8051"/>
                    <a:pt x="8482" y="7950"/>
                  </a:cubicBezTo>
                  <a:cubicBezTo>
                    <a:pt x="9090" y="7916"/>
                    <a:pt x="9665" y="7916"/>
                    <a:pt x="10273" y="7882"/>
                  </a:cubicBezTo>
                  <a:cubicBezTo>
                    <a:pt x="10273" y="7916"/>
                    <a:pt x="10273" y="7950"/>
                    <a:pt x="10273" y="7983"/>
                  </a:cubicBezTo>
                  <a:cubicBezTo>
                    <a:pt x="10949" y="7950"/>
                    <a:pt x="11625" y="7983"/>
                    <a:pt x="12301" y="7916"/>
                  </a:cubicBezTo>
                  <a:cubicBezTo>
                    <a:pt x="13450" y="7814"/>
                    <a:pt x="13957" y="7308"/>
                    <a:pt x="13957" y="6125"/>
                  </a:cubicBezTo>
                  <a:cubicBezTo>
                    <a:pt x="13923" y="5246"/>
                    <a:pt x="14227" y="4469"/>
                    <a:pt x="14632" y="3726"/>
                  </a:cubicBezTo>
                  <a:cubicBezTo>
                    <a:pt x="15067" y="2965"/>
                    <a:pt x="15808" y="2532"/>
                    <a:pt x="16626" y="2532"/>
                  </a:cubicBezTo>
                  <a:close/>
                  <a:moveTo>
                    <a:pt x="16662" y="0"/>
                  </a:moveTo>
                  <a:cubicBezTo>
                    <a:pt x="14242" y="0"/>
                    <a:pt x="12207" y="1482"/>
                    <a:pt x="11422" y="4063"/>
                  </a:cubicBezTo>
                  <a:cubicBezTo>
                    <a:pt x="10983" y="5449"/>
                    <a:pt x="10983" y="5449"/>
                    <a:pt x="9564" y="5483"/>
                  </a:cubicBezTo>
                  <a:lnTo>
                    <a:pt x="9192" y="5483"/>
                  </a:lnTo>
                  <a:cubicBezTo>
                    <a:pt x="7299" y="5517"/>
                    <a:pt x="5475" y="5956"/>
                    <a:pt x="3819" y="6801"/>
                  </a:cubicBezTo>
                  <a:cubicBezTo>
                    <a:pt x="777" y="8288"/>
                    <a:pt x="0" y="10822"/>
                    <a:pt x="2197" y="13492"/>
                  </a:cubicBezTo>
                  <a:cubicBezTo>
                    <a:pt x="2906" y="14303"/>
                    <a:pt x="3717" y="14945"/>
                    <a:pt x="4697" y="15350"/>
                  </a:cubicBezTo>
                  <a:cubicBezTo>
                    <a:pt x="5610" y="15688"/>
                    <a:pt x="5711" y="15823"/>
                    <a:pt x="5306" y="16736"/>
                  </a:cubicBezTo>
                  <a:cubicBezTo>
                    <a:pt x="4427" y="18763"/>
                    <a:pt x="4934" y="20520"/>
                    <a:pt x="6387" y="22075"/>
                  </a:cubicBezTo>
                  <a:cubicBezTo>
                    <a:pt x="6962" y="22717"/>
                    <a:pt x="7671" y="23190"/>
                    <a:pt x="8313" y="23731"/>
                  </a:cubicBezTo>
                  <a:cubicBezTo>
                    <a:pt x="8972" y="24278"/>
                    <a:pt x="9881" y="24552"/>
                    <a:pt x="10842" y="24552"/>
                  </a:cubicBezTo>
                  <a:cubicBezTo>
                    <a:pt x="12788" y="24552"/>
                    <a:pt x="14945" y="23425"/>
                    <a:pt x="15646" y="21162"/>
                  </a:cubicBezTo>
                  <a:cubicBezTo>
                    <a:pt x="15748" y="20825"/>
                    <a:pt x="15781" y="20419"/>
                    <a:pt x="16153" y="20013"/>
                  </a:cubicBezTo>
                  <a:cubicBezTo>
                    <a:pt x="16626" y="20284"/>
                    <a:pt x="17066" y="20520"/>
                    <a:pt x="17539" y="20723"/>
                  </a:cubicBezTo>
                  <a:cubicBezTo>
                    <a:pt x="18751" y="21316"/>
                    <a:pt x="20006" y="21629"/>
                    <a:pt x="21322" y="21629"/>
                  </a:cubicBezTo>
                  <a:cubicBezTo>
                    <a:pt x="21656" y="21629"/>
                    <a:pt x="21995" y="21609"/>
                    <a:pt x="22337" y="21568"/>
                  </a:cubicBezTo>
                  <a:cubicBezTo>
                    <a:pt x="25007" y="21264"/>
                    <a:pt x="27001" y="19304"/>
                    <a:pt x="26865" y="16837"/>
                  </a:cubicBezTo>
                  <a:cubicBezTo>
                    <a:pt x="26730" y="14100"/>
                    <a:pt x="25514" y="11903"/>
                    <a:pt x="22912" y="10653"/>
                  </a:cubicBezTo>
                  <a:cubicBezTo>
                    <a:pt x="22574" y="10484"/>
                    <a:pt x="22134" y="10416"/>
                    <a:pt x="21796" y="10079"/>
                  </a:cubicBezTo>
                  <a:cubicBezTo>
                    <a:pt x="22405" y="9200"/>
                    <a:pt x="22945" y="8355"/>
                    <a:pt x="23148" y="7341"/>
                  </a:cubicBezTo>
                  <a:cubicBezTo>
                    <a:pt x="23689" y="4334"/>
                    <a:pt x="22168" y="1698"/>
                    <a:pt x="19194" y="515"/>
                  </a:cubicBezTo>
                  <a:cubicBezTo>
                    <a:pt x="18329" y="167"/>
                    <a:pt x="17473" y="0"/>
                    <a:pt x="16662"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a:off x="3747475" y="2895725"/>
              <a:ext cx="577875" cy="430000"/>
            </a:xfrm>
            <a:custGeom>
              <a:rect b="b" l="l" r="r" t="t"/>
              <a:pathLst>
                <a:path extrusionOk="0" h="17200" w="23115">
                  <a:moveTo>
                    <a:pt x="14254" y="1775"/>
                  </a:moveTo>
                  <a:cubicBezTo>
                    <a:pt x="14423" y="1775"/>
                    <a:pt x="14596" y="1794"/>
                    <a:pt x="14768" y="1833"/>
                  </a:cubicBezTo>
                  <a:cubicBezTo>
                    <a:pt x="16086" y="2137"/>
                    <a:pt x="17032" y="2813"/>
                    <a:pt x="17674" y="3793"/>
                  </a:cubicBezTo>
                  <a:cubicBezTo>
                    <a:pt x="18079" y="4402"/>
                    <a:pt x="17843" y="5010"/>
                    <a:pt x="17437" y="5584"/>
                  </a:cubicBezTo>
                  <a:cubicBezTo>
                    <a:pt x="17133" y="6024"/>
                    <a:pt x="16660" y="6362"/>
                    <a:pt x="16187" y="6666"/>
                  </a:cubicBezTo>
                  <a:cubicBezTo>
                    <a:pt x="15275" y="7308"/>
                    <a:pt x="15410" y="7848"/>
                    <a:pt x="16525" y="8220"/>
                  </a:cubicBezTo>
                  <a:cubicBezTo>
                    <a:pt x="17032" y="8389"/>
                    <a:pt x="17539" y="8524"/>
                    <a:pt x="18012" y="8727"/>
                  </a:cubicBezTo>
                  <a:cubicBezTo>
                    <a:pt x="19228" y="9200"/>
                    <a:pt x="20208" y="9876"/>
                    <a:pt x="20648" y="10957"/>
                  </a:cubicBezTo>
                  <a:cubicBezTo>
                    <a:pt x="21329" y="12514"/>
                    <a:pt x="20360" y="13667"/>
                    <a:pt x="18427" y="13667"/>
                  </a:cubicBezTo>
                  <a:cubicBezTo>
                    <a:pt x="18347" y="13667"/>
                    <a:pt x="18265" y="13665"/>
                    <a:pt x="18181" y="13661"/>
                  </a:cubicBezTo>
                  <a:cubicBezTo>
                    <a:pt x="17505" y="13627"/>
                    <a:pt x="16897" y="13458"/>
                    <a:pt x="16322" y="13188"/>
                  </a:cubicBezTo>
                  <a:cubicBezTo>
                    <a:pt x="15477" y="12782"/>
                    <a:pt x="14633" y="12377"/>
                    <a:pt x="13889" y="11870"/>
                  </a:cubicBezTo>
                  <a:cubicBezTo>
                    <a:pt x="13619" y="11667"/>
                    <a:pt x="13348" y="11464"/>
                    <a:pt x="13010" y="11363"/>
                  </a:cubicBezTo>
                  <a:cubicBezTo>
                    <a:pt x="12905" y="11339"/>
                    <a:pt x="12801" y="11328"/>
                    <a:pt x="12700" y="11328"/>
                  </a:cubicBezTo>
                  <a:cubicBezTo>
                    <a:pt x="12217" y="11328"/>
                    <a:pt x="11804" y="11586"/>
                    <a:pt x="11693" y="12005"/>
                  </a:cubicBezTo>
                  <a:cubicBezTo>
                    <a:pt x="11625" y="12241"/>
                    <a:pt x="11659" y="12478"/>
                    <a:pt x="11659" y="12715"/>
                  </a:cubicBezTo>
                  <a:cubicBezTo>
                    <a:pt x="11659" y="13221"/>
                    <a:pt x="11557" y="13694"/>
                    <a:pt x="11321" y="14168"/>
                  </a:cubicBezTo>
                  <a:cubicBezTo>
                    <a:pt x="10861" y="15087"/>
                    <a:pt x="10070" y="15557"/>
                    <a:pt x="9194" y="15557"/>
                  </a:cubicBezTo>
                  <a:cubicBezTo>
                    <a:pt x="8588" y="15557"/>
                    <a:pt x="7941" y="15333"/>
                    <a:pt x="7333" y="14877"/>
                  </a:cubicBezTo>
                  <a:cubicBezTo>
                    <a:pt x="5846" y="13728"/>
                    <a:pt x="5948" y="12546"/>
                    <a:pt x="7435" y="11160"/>
                  </a:cubicBezTo>
                  <a:cubicBezTo>
                    <a:pt x="7739" y="10856"/>
                    <a:pt x="8280" y="10687"/>
                    <a:pt x="8077" y="10214"/>
                  </a:cubicBezTo>
                  <a:cubicBezTo>
                    <a:pt x="7867" y="9795"/>
                    <a:pt x="7445" y="9667"/>
                    <a:pt x="6928" y="9667"/>
                  </a:cubicBezTo>
                  <a:cubicBezTo>
                    <a:pt x="6862" y="9667"/>
                    <a:pt x="6794" y="9669"/>
                    <a:pt x="6725" y="9673"/>
                  </a:cubicBezTo>
                  <a:cubicBezTo>
                    <a:pt x="5475" y="9673"/>
                    <a:pt x="4427" y="9234"/>
                    <a:pt x="3582" y="8490"/>
                  </a:cubicBezTo>
                  <a:cubicBezTo>
                    <a:pt x="2535" y="7578"/>
                    <a:pt x="2670" y="7004"/>
                    <a:pt x="3988" y="6395"/>
                  </a:cubicBezTo>
                  <a:cubicBezTo>
                    <a:pt x="5002" y="5922"/>
                    <a:pt x="6117" y="5652"/>
                    <a:pt x="7266" y="5584"/>
                  </a:cubicBezTo>
                  <a:cubicBezTo>
                    <a:pt x="7773" y="5551"/>
                    <a:pt x="8280" y="5551"/>
                    <a:pt x="8786" y="5517"/>
                  </a:cubicBezTo>
                  <a:cubicBezTo>
                    <a:pt x="8786" y="5551"/>
                    <a:pt x="8786" y="5584"/>
                    <a:pt x="8786" y="5584"/>
                  </a:cubicBezTo>
                  <a:cubicBezTo>
                    <a:pt x="9395" y="5584"/>
                    <a:pt x="9969" y="5584"/>
                    <a:pt x="10544" y="5551"/>
                  </a:cubicBezTo>
                  <a:cubicBezTo>
                    <a:pt x="11524" y="5449"/>
                    <a:pt x="11963" y="5111"/>
                    <a:pt x="11963" y="4300"/>
                  </a:cubicBezTo>
                  <a:cubicBezTo>
                    <a:pt x="11929" y="3658"/>
                    <a:pt x="12199" y="3117"/>
                    <a:pt x="12537" y="2611"/>
                  </a:cubicBezTo>
                  <a:cubicBezTo>
                    <a:pt x="12918" y="2094"/>
                    <a:pt x="13560" y="1775"/>
                    <a:pt x="14254" y="1775"/>
                  </a:cubicBezTo>
                  <a:close/>
                  <a:moveTo>
                    <a:pt x="14310" y="1"/>
                  </a:moveTo>
                  <a:cubicBezTo>
                    <a:pt x="12213" y="1"/>
                    <a:pt x="10453" y="1041"/>
                    <a:pt x="9766" y="2847"/>
                  </a:cubicBezTo>
                  <a:cubicBezTo>
                    <a:pt x="9428" y="3827"/>
                    <a:pt x="9428" y="3827"/>
                    <a:pt x="8178" y="3827"/>
                  </a:cubicBezTo>
                  <a:cubicBezTo>
                    <a:pt x="8077" y="3861"/>
                    <a:pt x="7975" y="3861"/>
                    <a:pt x="7874" y="3861"/>
                  </a:cubicBezTo>
                  <a:cubicBezTo>
                    <a:pt x="6252" y="3861"/>
                    <a:pt x="4664" y="4199"/>
                    <a:pt x="3244" y="4773"/>
                  </a:cubicBezTo>
                  <a:cubicBezTo>
                    <a:pt x="676" y="5821"/>
                    <a:pt x="0" y="7578"/>
                    <a:pt x="1893" y="9437"/>
                  </a:cubicBezTo>
                  <a:cubicBezTo>
                    <a:pt x="2467" y="10045"/>
                    <a:pt x="3177" y="10484"/>
                    <a:pt x="4022" y="10755"/>
                  </a:cubicBezTo>
                  <a:cubicBezTo>
                    <a:pt x="4799" y="10991"/>
                    <a:pt x="4866" y="11092"/>
                    <a:pt x="4529" y="11735"/>
                  </a:cubicBezTo>
                  <a:cubicBezTo>
                    <a:pt x="3785" y="13154"/>
                    <a:pt x="4224" y="14370"/>
                    <a:pt x="5475" y="15485"/>
                  </a:cubicBezTo>
                  <a:cubicBezTo>
                    <a:pt x="5982" y="15925"/>
                    <a:pt x="6556" y="16263"/>
                    <a:pt x="7097" y="16634"/>
                  </a:cubicBezTo>
                  <a:cubicBezTo>
                    <a:pt x="7662" y="17011"/>
                    <a:pt x="8438" y="17199"/>
                    <a:pt x="9258" y="17199"/>
                  </a:cubicBezTo>
                  <a:cubicBezTo>
                    <a:pt x="10938" y="17199"/>
                    <a:pt x="12803" y="16410"/>
                    <a:pt x="13416" y="14843"/>
                  </a:cubicBezTo>
                  <a:cubicBezTo>
                    <a:pt x="13484" y="14573"/>
                    <a:pt x="13517" y="14303"/>
                    <a:pt x="13855" y="14032"/>
                  </a:cubicBezTo>
                  <a:cubicBezTo>
                    <a:pt x="14261" y="14201"/>
                    <a:pt x="14633" y="14370"/>
                    <a:pt x="15004" y="14506"/>
                  </a:cubicBezTo>
                  <a:cubicBezTo>
                    <a:pt x="16059" y="14938"/>
                    <a:pt x="17156" y="15154"/>
                    <a:pt x="18280" y="15154"/>
                  </a:cubicBezTo>
                  <a:cubicBezTo>
                    <a:pt x="18561" y="15154"/>
                    <a:pt x="18843" y="15141"/>
                    <a:pt x="19127" y="15114"/>
                  </a:cubicBezTo>
                  <a:cubicBezTo>
                    <a:pt x="21425" y="14877"/>
                    <a:pt x="23114" y="13526"/>
                    <a:pt x="23013" y="11802"/>
                  </a:cubicBezTo>
                  <a:cubicBezTo>
                    <a:pt x="22878" y="9842"/>
                    <a:pt x="21864" y="8321"/>
                    <a:pt x="19634" y="7477"/>
                  </a:cubicBezTo>
                  <a:cubicBezTo>
                    <a:pt x="19330" y="7342"/>
                    <a:pt x="18958" y="7308"/>
                    <a:pt x="18654" y="7037"/>
                  </a:cubicBezTo>
                  <a:cubicBezTo>
                    <a:pt x="19195" y="6429"/>
                    <a:pt x="19668" y="5855"/>
                    <a:pt x="19837" y="5145"/>
                  </a:cubicBezTo>
                  <a:cubicBezTo>
                    <a:pt x="20310" y="3050"/>
                    <a:pt x="18992" y="1191"/>
                    <a:pt x="16457" y="346"/>
                  </a:cubicBezTo>
                  <a:cubicBezTo>
                    <a:pt x="15722" y="113"/>
                    <a:pt x="14998" y="1"/>
                    <a:pt x="14310"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2590925" y="2821775"/>
              <a:ext cx="968175" cy="581900"/>
            </a:xfrm>
            <a:custGeom>
              <a:rect b="b" l="l" r="r" t="t"/>
              <a:pathLst>
                <a:path extrusionOk="0" h="23276" w="38727">
                  <a:moveTo>
                    <a:pt x="3022" y="1"/>
                  </a:moveTo>
                  <a:cubicBezTo>
                    <a:pt x="2485" y="1"/>
                    <a:pt x="1960" y="94"/>
                    <a:pt x="1487" y="331"/>
                  </a:cubicBezTo>
                  <a:cubicBezTo>
                    <a:pt x="135" y="1007"/>
                    <a:pt x="0" y="2527"/>
                    <a:pt x="406" y="3811"/>
                  </a:cubicBezTo>
                  <a:cubicBezTo>
                    <a:pt x="1386" y="7089"/>
                    <a:pt x="4968" y="8340"/>
                    <a:pt x="7401" y="10300"/>
                  </a:cubicBezTo>
                  <a:cubicBezTo>
                    <a:pt x="8077" y="10840"/>
                    <a:pt x="8651" y="11482"/>
                    <a:pt x="9158" y="12192"/>
                  </a:cubicBezTo>
                  <a:cubicBezTo>
                    <a:pt x="9631" y="12868"/>
                    <a:pt x="10104" y="13577"/>
                    <a:pt x="10679" y="14186"/>
                  </a:cubicBezTo>
                  <a:cubicBezTo>
                    <a:pt x="11625" y="15166"/>
                    <a:pt x="12841" y="15774"/>
                    <a:pt x="14092" y="16247"/>
                  </a:cubicBezTo>
                  <a:cubicBezTo>
                    <a:pt x="15410" y="16720"/>
                    <a:pt x="16728" y="17058"/>
                    <a:pt x="18046" y="17464"/>
                  </a:cubicBezTo>
                  <a:cubicBezTo>
                    <a:pt x="19532" y="17970"/>
                    <a:pt x="20783" y="18680"/>
                    <a:pt x="22101" y="19525"/>
                  </a:cubicBezTo>
                  <a:cubicBezTo>
                    <a:pt x="23351" y="20336"/>
                    <a:pt x="24669" y="21046"/>
                    <a:pt x="26156" y="21316"/>
                  </a:cubicBezTo>
                  <a:cubicBezTo>
                    <a:pt x="26989" y="21490"/>
                    <a:pt x="27834" y="21542"/>
                    <a:pt x="28677" y="21542"/>
                  </a:cubicBezTo>
                  <a:cubicBezTo>
                    <a:pt x="29303" y="21542"/>
                    <a:pt x="29929" y="21514"/>
                    <a:pt x="30549" y="21485"/>
                  </a:cubicBezTo>
                  <a:cubicBezTo>
                    <a:pt x="30929" y="21468"/>
                    <a:pt x="31301" y="21457"/>
                    <a:pt x="31667" y="21457"/>
                  </a:cubicBezTo>
                  <a:cubicBezTo>
                    <a:pt x="32766" y="21457"/>
                    <a:pt x="33818" y="21552"/>
                    <a:pt x="34908" y="21857"/>
                  </a:cubicBezTo>
                  <a:cubicBezTo>
                    <a:pt x="36158" y="22228"/>
                    <a:pt x="37307" y="22735"/>
                    <a:pt x="38490" y="23276"/>
                  </a:cubicBezTo>
                  <a:cubicBezTo>
                    <a:pt x="38524" y="22837"/>
                    <a:pt x="38659" y="22870"/>
                    <a:pt x="38727" y="22397"/>
                  </a:cubicBezTo>
                  <a:cubicBezTo>
                    <a:pt x="38118" y="21823"/>
                    <a:pt x="37071" y="20572"/>
                    <a:pt x="36463" y="19998"/>
                  </a:cubicBezTo>
                  <a:cubicBezTo>
                    <a:pt x="33860" y="17464"/>
                    <a:pt x="31596" y="15098"/>
                    <a:pt x="28961" y="12597"/>
                  </a:cubicBezTo>
                  <a:cubicBezTo>
                    <a:pt x="27812" y="11482"/>
                    <a:pt x="26595" y="10435"/>
                    <a:pt x="25142" y="9793"/>
                  </a:cubicBezTo>
                  <a:cubicBezTo>
                    <a:pt x="23790" y="9184"/>
                    <a:pt x="22303" y="8982"/>
                    <a:pt x="21019" y="8340"/>
                  </a:cubicBezTo>
                  <a:cubicBezTo>
                    <a:pt x="19532" y="7596"/>
                    <a:pt x="18721" y="6042"/>
                    <a:pt x="17268" y="5231"/>
                  </a:cubicBezTo>
                  <a:cubicBezTo>
                    <a:pt x="16052" y="4521"/>
                    <a:pt x="14599" y="4352"/>
                    <a:pt x="13213" y="4082"/>
                  </a:cubicBezTo>
                  <a:cubicBezTo>
                    <a:pt x="10375" y="3473"/>
                    <a:pt x="8178" y="1513"/>
                    <a:pt x="5509" y="500"/>
                  </a:cubicBezTo>
                  <a:cubicBezTo>
                    <a:pt x="4745" y="231"/>
                    <a:pt x="3867" y="1"/>
                    <a:pt x="3022" y="1"/>
                  </a:cubicBezTo>
                  <a:close/>
                </a:path>
              </a:pathLst>
            </a:custGeom>
            <a:solidFill>
              <a:srgbClr val="2D70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a:off x="2665275" y="2896475"/>
              <a:ext cx="1047575" cy="645775"/>
            </a:xfrm>
            <a:custGeom>
              <a:rect b="b" l="l" r="r" t="t"/>
              <a:pathLst>
                <a:path extrusionOk="0" h="25831" w="41903">
                  <a:moveTo>
                    <a:pt x="165" y="0"/>
                  </a:moveTo>
                  <a:cubicBezTo>
                    <a:pt x="150" y="0"/>
                    <a:pt x="140" y="4"/>
                    <a:pt x="135" y="12"/>
                  </a:cubicBezTo>
                  <a:cubicBezTo>
                    <a:pt x="0" y="148"/>
                    <a:pt x="2095" y="2006"/>
                    <a:pt x="5576" y="4845"/>
                  </a:cubicBezTo>
                  <a:cubicBezTo>
                    <a:pt x="6454" y="5554"/>
                    <a:pt x="7401" y="6399"/>
                    <a:pt x="8550" y="7143"/>
                  </a:cubicBezTo>
                  <a:cubicBezTo>
                    <a:pt x="9124" y="7514"/>
                    <a:pt x="9766" y="7886"/>
                    <a:pt x="10476" y="8156"/>
                  </a:cubicBezTo>
                  <a:cubicBezTo>
                    <a:pt x="11152" y="8460"/>
                    <a:pt x="11861" y="8697"/>
                    <a:pt x="12571" y="8934"/>
                  </a:cubicBezTo>
                  <a:cubicBezTo>
                    <a:pt x="13281" y="9136"/>
                    <a:pt x="13990" y="9373"/>
                    <a:pt x="14666" y="9677"/>
                  </a:cubicBezTo>
                  <a:cubicBezTo>
                    <a:pt x="15342" y="9981"/>
                    <a:pt x="15984" y="10353"/>
                    <a:pt x="16626" y="10792"/>
                  </a:cubicBezTo>
                  <a:cubicBezTo>
                    <a:pt x="17944" y="11671"/>
                    <a:pt x="19228" y="12786"/>
                    <a:pt x="20884" y="13631"/>
                  </a:cubicBezTo>
                  <a:cubicBezTo>
                    <a:pt x="22540" y="14476"/>
                    <a:pt x="24297" y="14746"/>
                    <a:pt x="25784" y="15185"/>
                  </a:cubicBezTo>
                  <a:cubicBezTo>
                    <a:pt x="26527" y="15388"/>
                    <a:pt x="27237" y="15658"/>
                    <a:pt x="27879" y="15996"/>
                  </a:cubicBezTo>
                  <a:cubicBezTo>
                    <a:pt x="28555" y="16334"/>
                    <a:pt x="29163" y="16740"/>
                    <a:pt x="29771" y="17145"/>
                  </a:cubicBezTo>
                  <a:cubicBezTo>
                    <a:pt x="30413" y="17551"/>
                    <a:pt x="31022" y="17956"/>
                    <a:pt x="31630" y="18328"/>
                  </a:cubicBezTo>
                  <a:cubicBezTo>
                    <a:pt x="32272" y="18733"/>
                    <a:pt x="32880" y="19037"/>
                    <a:pt x="33489" y="19342"/>
                  </a:cubicBezTo>
                  <a:cubicBezTo>
                    <a:pt x="34671" y="19950"/>
                    <a:pt x="35786" y="20457"/>
                    <a:pt x="36766" y="20997"/>
                  </a:cubicBezTo>
                  <a:cubicBezTo>
                    <a:pt x="38726" y="22011"/>
                    <a:pt x="40044" y="23228"/>
                    <a:pt x="40754" y="24208"/>
                  </a:cubicBezTo>
                  <a:cubicBezTo>
                    <a:pt x="41480" y="25164"/>
                    <a:pt x="41690" y="25831"/>
                    <a:pt x="41825" y="25831"/>
                  </a:cubicBezTo>
                  <a:cubicBezTo>
                    <a:pt x="41829" y="25831"/>
                    <a:pt x="41832" y="25831"/>
                    <a:pt x="41835" y="25830"/>
                  </a:cubicBezTo>
                  <a:cubicBezTo>
                    <a:pt x="41903" y="25830"/>
                    <a:pt x="41869" y="25053"/>
                    <a:pt x="41227" y="23904"/>
                  </a:cubicBezTo>
                  <a:cubicBezTo>
                    <a:pt x="40585" y="22755"/>
                    <a:pt x="39233" y="21335"/>
                    <a:pt x="37273" y="20153"/>
                  </a:cubicBezTo>
                  <a:cubicBezTo>
                    <a:pt x="36293" y="19544"/>
                    <a:pt x="35178" y="18970"/>
                    <a:pt x="34029" y="18328"/>
                  </a:cubicBezTo>
                  <a:cubicBezTo>
                    <a:pt x="33455" y="18024"/>
                    <a:pt x="32846" y="17686"/>
                    <a:pt x="32272" y="17314"/>
                  </a:cubicBezTo>
                  <a:cubicBezTo>
                    <a:pt x="31698" y="16942"/>
                    <a:pt x="31123" y="16503"/>
                    <a:pt x="30515" y="16098"/>
                  </a:cubicBezTo>
                  <a:cubicBezTo>
                    <a:pt x="29873" y="15658"/>
                    <a:pt x="29231" y="15219"/>
                    <a:pt x="28487" y="14813"/>
                  </a:cubicBezTo>
                  <a:cubicBezTo>
                    <a:pt x="27778" y="14408"/>
                    <a:pt x="26967" y="14104"/>
                    <a:pt x="26156" y="13867"/>
                  </a:cubicBezTo>
                  <a:cubicBezTo>
                    <a:pt x="24567" y="13394"/>
                    <a:pt x="22911" y="13124"/>
                    <a:pt x="21492" y="12380"/>
                  </a:cubicBezTo>
                  <a:cubicBezTo>
                    <a:pt x="20073" y="11671"/>
                    <a:pt x="18789" y="10589"/>
                    <a:pt x="17403" y="9677"/>
                  </a:cubicBezTo>
                  <a:cubicBezTo>
                    <a:pt x="16694" y="9204"/>
                    <a:pt x="15950" y="8765"/>
                    <a:pt x="15173" y="8460"/>
                  </a:cubicBezTo>
                  <a:cubicBezTo>
                    <a:pt x="14429" y="8156"/>
                    <a:pt x="13652" y="7920"/>
                    <a:pt x="12943" y="7717"/>
                  </a:cubicBezTo>
                  <a:cubicBezTo>
                    <a:pt x="12233" y="7480"/>
                    <a:pt x="11557" y="7278"/>
                    <a:pt x="10915" y="7041"/>
                  </a:cubicBezTo>
                  <a:cubicBezTo>
                    <a:pt x="10307" y="6805"/>
                    <a:pt x="9732" y="6500"/>
                    <a:pt x="9158" y="6196"/>
                  </a:cubicBezTo>
                  <a:cubicBezTo>
                    <a:pt x="8076" y="5521"/>
                    <a:pt x="7097" y="4743"/>
                    <a:pt x="6184" y="4101"/>
                  </a:cubicBezTo>
                  <a:cubicBezTo>
                    <a:pt x="2712" y="1561"/>
                    <a:pt x="463" y="0"/>
                    <a:pt x="165" y="0"/>
                  </a:cubicBezTo>
                  <a:close/>
                </a:path>
              </a:pathLst>
            </a:custGeom>
            <a:solidFill>
              <a:srgbClr val="6C87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p:nvPr/>
          </p:nvSpPr>
          <p:spPr>
            <a:xfrm>
              <a:off x="3024300" y="2846925"/>
              <a:ext cx="402175" cy="190300"/>
            </a:xfrm>
            <a:custGeom>
              <a:rect b="b" l="l" r="r" t="t"/>
              <a:pathLst>
                <a:path extrusionOk="0" h="7612" w="16087">
                  <a:moveTo>
                    <a:pt x="237" y="1"/>
                  </a:moveTo>
                  <a:lnTo>
                    <a:pt x="237" y="1"/>
                  </a:lnTo>
                  <a:cubicBezTo>
                    <a:pt x="1" y="1150"/>
                    <a:pt x="440" y="2332"/>
                    <a:pt x="1048" y="3346"/>
                  </a:cubicBezTo>
                  <a:cubicBezTo>
                    <a:pt x="2130" y="5137"/>
                    <a:pt x="3786" y="6590"/>
                    <a:pt x="5746" y="7198"/>
                  </a:cubicBezTo>
                  <a:cubicBezTo>
                    <a:pt x="6665" y="7496"/>
                    <a:pt x="7620" y="7612"/>
                    <a:pt x="8586" y="7612"/>
                  </a:cubicBezTo>
                  <a:cubicBezTo>
                    <a:pt x="8934" y="7612"/>
                    <a:pt x="9283" y="7597"/>
                    <a:pt x="9632" y="7570"/>
                  </a:cubicBezTo>
                  <a:cubicBezTo>
                    <a:pt x="10848" y="7469"/>
                    <a:pt x="12065" y="7266"/>
                    <a:pt x="13146" y="6725"/>
                  </a:cubicBezTo>
                  <a:cubicBezTo>
                    <a:pt x="14228" y="6185"/>
                    <a:pt x="15343" y="5205"/>
                    <a:pt x="16086" y="4123"/>
                  </a:cubicBezTo>
                  <a:cubicBezTo>
                    <a:pt x="10815" y="2772"/>
                    <a:pt x="5509" y="1386"/>
                    <a:pt x="23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p:nvPr/>
          </p:nvSpPr>
          <p:spPr>
            <a:xfrm>
              <a:off x="3168775" y="2883250"/>
              <a:ext cx="210375" cy="117675"/>
            </a:xfrm>
            <a:custGeom>
              <a:rect b="b" l="l" r="r" t="t"/>
              <a:pathLst>
                <a:path extrusionOk="0" h="4707" w="8415">
                  <a:moveTo>
                    <a:pt x="0" y="1"/>
                  </a:moveTo>
                  <a:cubicBezTo>
                    <a:pt x="203" y="947"/>
                    <a:pt x="237" y="1589"/>
                    <a:pt x="642" y="2468"/>
                  </a:cubicBezTo>
                  <a:cubicBezTo>
                    <a:pt x="1014" y="3380"/>
                    <a:pt x="1656" y="4191"/>
                    <a:pt x="2569" y="4529"/>
                  </a:cubicBezTo>
                  <a:cubicBezTo>
                    <a:pt x="2905" y="4641"/>
                    <a:pt x="3264" y="4706"/>
                    <a:pt x="3627" y="4706"/>
                  </a:cubicBezTo>
                  <a:cubicBezTo>
                    <a:pt x="3702" y="4706"/>
                    <a:pt x="3777" y="4704"/>
                    <a:pt x="3853" y="4698"/>
                  </a:cubicBezTo>
                  <a:cubicBezTo>
                    <a:pt x="5644" y="4664"/>
                    <a:pt x="7401" y="3718"/>
                    <a:pt x="8415" y="2197"/>
                  </a:cubicBezTo>
                  <a:cubicBezTo>
                    <a:pt x="5542" y="1183"/>
                    <a:pt x="2974" y="744"/>
                    <a:pt x="0" y="1"/>
                  </a:cubicBezTo>
                  <a:close/>
                </a:path>
              </a:pathLst>
            </a:custGeom>
            <a:solidFill>
              <a:srgbClr val="EBD6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a:off x="3591200" y="3133325"/>
              <a:ext cx="189250" cy="105725"/>
            </a:xfrm>
            <a:custGeom>
              <a:rect b="b" l="l" r="r" t="t"/>
              <a:pathLst>
                <a:path extrusionOk="0" h="4229" w="7570">
                  <a:moveTo>
                    <a:pt x="236" y="0"/>
                  </a:moveTo>
                  <a:cubicBezTo>
                    <a:pt x="34" y="811"/>
                    <a:pt x="67" y="1724"/>
                    <a:pt x="371" y="2535"/>
                  </a:cubicBezTo>
                  <a:cubicBezTo>
                    <a:pt x="574" y="3075"/>
                    <a:pt x="946" y="3650"/>
                    <a:pt x="1588" y="3920"/>
                  </a:cubicBezTo>
                  <a:cubicBezTo>
                    <a:pt x="1926" y="4055"/>
                    <a:pt x="2264" y="4123"/>
                    <a:pt x="2636" y="4157"/>
                  </a:cubicBezTo>
                  <a:cubicBezTo>
                    <a:pt x="2961" y="4193"/>
                    <a:pt x="3305" y="4229"/>
                    <a:pt x="3648" y="4229"/>
                  </a:cubicBezTo>
                  <a:cubicBezTo>
                    <a:pt x="3947" y="4229"/>
                    <a:pt x="4245" y="4202"/>
                    <a:pt x="4528" y="4123"/>
                  </a:cubicBezTo>
                  <a:cubicBezTo>
                    <a:pt x="5238" y="3954"/>
                    <a:pt x="5812" y="3481"/>
                    <a:pt x="6251" y="3008"/>
                  </a:cubicBezTo>
                  <a:cubicBezTo>
                    <a:pt x="6995" y="2264"/>
                    <a:pt x="7569" y="1251"/>
                    <a:pt x="7130" y="406"/>
                  </a:cubicBezTo>
                  <a:lnTo>
                    <a:pt x="7130" y="406"/>
                  </a:lnTo>
                  <a:lnTo>
                    <a:pt x="6522" y="1622"/>
                  </a:lnTo>
                  <a:cubicBezTo>
                    <a:pt x="6522" y="1622"/>
                    <a:pt x="5454" y="2442"/>
                    <a:pt x="3553" y="2442"/>
                  </a:cubicBezTo>
                  <a:cubicBezTo>
                    <a:pt x="3236" y="2442"/>
                    <a:pt x="2896" y="2419"/>
                    <a:pt x="2534" y="2366"/>
                  </a:cubicBezTo>
                  <a:cubicBezTo>
                    <a:pt x="0" y="1960"/>
                    <a:pt x="236" y="1"/>
                    <a:pt x="236" y="0"/>
                  </a:cubicBezTo>
                  <a:close/>
                </a:path>
              </a:pathLst>
            </a:custGeom>
            <a:solidFill>
              <a:srgbClr val="121E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p:nvPr/>
          </p:nvSpPr>
          <p:spPr>
            <a:xfrm>
              <a:off x="3586950" y="3080225"/>
              <a:ext cx="185675" cy="137575"/>
            </a:xfrm>
            <a:custGeom>
              <a:rect b="b" l="l" r="r" t="t"/>
              <a:pathLst>
                <a:path extrusionOk="0" h="5503" w="7427">
                  <a:moveTo>
                    <a:pt x="3380" y="1448"/>
                  </a:moveTo>
                  <a:cubicBezTo>
                    <a:pt x="3954" y="1448"/>
                    <a:pt x="4563" y="1584"/>
                    <a:pt x="5036" y="1820"/>
                  </a:cubicBezTo>
                  <a:cubicBezTo>
                    <a:pt x="5441" y="2057"/>
                    <a:pt x="5779" y="2395"/>
                    <a:pt x="5881" y="2800"/>
                  </a:cubicBezTo>
                  <a:cubicBezTo>
                    <a:pt x="5982" y="2935"/>
                    <a:pt x="5982" y="3104"/>
                    <a:pt x="5914" y="3239"/>
                  </a:cubicBezTo>
                  <a:cubicBezTo>
                    <a:pt x="5813" y="3476"/>
                    <a:pt x="5509" y="3645"/>
                    <a:pt x="5171" y="3712"/>
                  </a:cubicBezTo>
                  <a:cubicBezTo>
                    <a:pt x="5042" y="3738"/>
                    <a:pt x="4908" y="3749"/>
                    <a:pt x="4773" y="3749"/>
                  </a:cubicBezTo>
                  <a:cubicBezTo>
                    <a:pt x="4554" y="3749"/>
                    <a:pt x="4332" y="3720"/>
                    <a:pt x="4123" y="3679"/>
                  </a:cubicBezTo>
                  <a:cubicBezTo>
                    <a:pt x="3481" y="3611"/>
                    <a:pt x="2772" y="3408"/>
                    <a:pt x="2366" y="3003"/>
                  </a:cubicBezTo>
                  <a:cubicBezTo>
                    <a:pt x="1927" y="2564"/>
                    <a:pt x="1927" y="1888"/>
                    <a:pt x="2501" y="1584"/>
                  </a:cubicBezTo>
                  <a:cubicBezTo>
                    <a:pt x="2772" y="1448"/>
                    <a:pt x="3076" y="1448"/>
                    <a:pt x="3380" y="1448"/>
                  </a:cubicBezTo>
                  <a:close/>
                  <a:moveTo>
                    <a:pt x="3237" y="1"/>
                  </a:moveTo>
                  <a:cubicBezTo>
                    <a:pt x="2230" y="1"/>
                    <a:pt x="1210" y="331"/>
                    <a:pt x="643" y="975"/>
                  </a:cubicBezTo>
                  <a:cubicBezTo>
                    <a:pt x="102" y="1584"/>
                    <a:pt x="1" y="2361"/>
                    <a:pt x="136" y="3104"/>
                  </a:cubicBezTo>
                  <a:cubicBezTo>
                    <a:pt x="237" y="3780"/>
                    <a:pt x="575" y="4490"/>
                    <a:pt x="1285" y="4929"/>
                  </a:cubicBezTo>
                  <a:cubicBezTo>
                    <a:pt x="1657" y="5166"/>
                    <a:pt x="2130" y="5301"/>
                    <a:pt x="2603" y="5402"/>
                  </a:cubicBezTo>
                  <a:cubicBezTo>
                    <a:pt x="2970" y="5468"/>
                    <a:pt x="3351" y="5502"/>
                    <a:pt x="3730" y="5502"/>
                  </a:cubicBezTo>
                  <a:cubicBezTo>
                    <a:pt x="4710" y="5502"/>
                    <a:pt x="5681" y="5272"/>
                    <a:pt x="6388" y="4760"/>
                  </a:cubicBezTo>
                  <a:cubicBezTo>
                    <a:pt x="6916" y="4364"/>
                    <a:pt x="7341" y="3678"/>
                    <a:pt x="7372" y="3042"/>
                  </a:cubicBezTo>
                  <a:lnTo>
                    <a:pt x="7372" y="3042"/>
                  </a:lnTo>
                  <a:cubicBezTo>
                    <a:pt x="7426" y="2681"/>
                    <a:pt x="7261" y="2353"/>
                    <a:pt x="7063" y="2057"/>
                  </a:cubicBezTo>
                  <a:cubicBezTo>
                    <a:pt x="6455" y="1144"/>
                    <a:pt x="5441" y="367"/>
                    <a:pt x="4157" y="97"/>
                  </a:cubicBezTo>
                  <a:cubicBezTo>
                    <a:pt x="3861" y="33"/>
                    <a:pt x="3550" y="1"/>
                    <a:pt x="3237" y="1"/>
                  </a:cubicBezTo>
                  <a:close/>
                </a:path>
              </a:pathLst>
            </a:custGeom>
            <a:solidFill>
              <a:srgbClr val="2D3B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4011050" y="2741325"/>
              <a:ext cx="189250" cy="106500"/>
            </a:xfrm>
            <a:custGeom>
              <a:rect b="b" l="l" r="r" t="t"/>
              <a:pathLst>
                <a:path extrusionOk="0" h="4260" w="7570">
                  <a:moveTo>
                    <a:pt x="7334" y="1"/>
                  </a:moveTo>
                  <a:lnTo>
                    <a:pt x="7334" y="1"/>
                  </a:lnTo>
                  <a:cubicBezTo>
                    <a:pt x="7334" y="1"/>
                    <a:pt x="7570" y="1961"/>
                    <a:pt x="5036" y="2366"/>
                  </a:cubicBezTo>
                  <a:cubicBezTo>
                    <a:pt x="4646" y="2428"/>
                    <a:pt x="4281" y="2455"/>
                    <a:pt x="3944" y="2455"/>
                  </a:cubicBezTo>
                  <a:cubicBezTo>
                    <a:pt x="2089" y="2455"/>
                    <a:pt x="1048" y="1656"/>
                    <a:pt x="1048" y="1656"/>
                  </a:cubicBezTo>
                  <a:lnTo>
                    <a:pt x="440" y="440"/>
                  </a:lnTo>
                  <a:lnTo>
                    <a:pt x="440" y="440"/>
                  </a:lnTo>
                  <a:cubicBezTo>
                    <a:pt x="1" y="1318"/>
                    <a:pt x="575" y="2298"/>
                    <a:pt x="1319" y="3042"/>
                  </a:cubicBezTo>
                  <a:cubicBezTo>
                    <a:pt x="1792" y="3515"/>
                    <a:pt x="2332" y="3954"/>
                    <a:pt x="3076" y="4157"/>
                  </a:cubicBezTo>
                  <a:cubicBezTo>
                    <a:pt x="3329" y="4231"/>
                    <a:pt x="3601" y="4260"/>
                    <a:pt x="3882" y="4260"/>
                  </a:cubicBezTo>
                  <a:cubicBezTo>
                    <a:pt x="4239" y="4260"/>
                    <a:pt x="4609" y="4214"/>
                    <a:pt x="4968" y="4157"/>
                  </a:cubicBezTo>
                  <a:cubicBezTo>
                    <a:pt x="5306" y="4123"/>
                    <a:pt x="5678" y="4056"/>
                    <a:pt x="5982" y="3920"/>
                  </a:cubicBezTo>
                  <a:cubicBezTo>
                    <a:pt x="6624" y="3650"/>
                    <a:pt x="6996" y="3076"/>
                    <a:pt x="7198" y="2535"/>
                  </a:cubicBezTo>
                  <a:cubicBezTo>
                    <a:pt x="7503" y="1724"/>
                    <a:pt x="7536" y="845"/>
                    <a:pt x="7334" y="1"/>
                  </a:cubicBezTo>
                  <a:close/>
                </a:path>
              </a:pathLst>
            </a:custGeom>
            <a:solidFill>
              <a:srgbClr val="121E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4018650" y="2688725"/>
              <a:ext cx="185900" cy="137625"/>
            </a:xfrm>
            <a:custGeom>
              <a:rect b="b" l="l" r="r" t="t"/>
              <a:pathLst>
                <a:path extrusionOk="0" h="5505" w="7436">
                  <a:moveTo>
                    <a:pt x="4056" y="1429"/>
                  </a:moveTo>
                  <a:cubicBezTo>
                    <a:pt x="4326" y="1429"/>
                    <a:pt x="4664" y="1462"/>
                    <a:pt x="4901" y="1598"/>
                  </a:cubicBezTo>
                  <a:cubicBezTo>
                    <a:pt x="5475" y="1868"/>
                    <a:pt x="5475" y="2578"/>
                    <a:pt x="5070" y="2983"/>
                  </a:cubicBezTo>
                  <a:cubicBezTo>
                    <a:pt x="4664" y="3389"/>
                    <a:pt x="3955" y="3591"/>
                    <a:pt x="3279" y="3693"/>
                  </a:cubicBezTo>
                  <a:cubicBezTo>
                    <a:pt x="3040" y="3717"/>
                    <a:pt x="2801" y="3741"/>
                    <a:pt x="2562" y="3741"/>
                  </a:cubicBezTo>
                  <a:cubicBezTo>
                    <a:pt x="2463" y="3741"/>
                    <a:pt x="2364" y="3736"/>
                    <a:pt x="2265" y="3727"/>
                  </a:cubicBezTo>
                  <a:cubicBezTo>
                    <a:pt x="1927" y="3659"/>
                    <a:pt x="1623" y="3490"/>
                    <a:pt x="1488" y="3220"/>
                  </a:cubicBezTo>
                  <a:cubicBezTo>
                    <a:pt x="1454" y="3085"/>
                    <a:pt x="1454" y="2949"/>
                    <a:pt x="1555" y="2814"/>
                  </a:cubicBezTo>
                  <a:cubicBezTo>
                    <a:pt x="1657" y="2409"/>
                    <a:pt x="1961" y="2071"/>
                    <a:pt x="2400" y="1834"/>
                  </a:cubicBezTo>
                  <a:cubicBezTo>
                    <a:pt x="2873" y="1564"/>
                    <a:pt x="3448" y="1462"/>
                    <a:pt x="4056" y="1429"/>
                  </a:cubicBezTo>
                  <a:close/>
                  <a:moveTo>
                    <a:pt x="4211" y="0"/>
                  </a:moveTo>
                  <a:cubicBezTo>
                    <a:pt x="3886" y="0"/>
                    <a:pt x="3559" y="36"/>
                    <a:pt x="3245" y="111"/>
                  </a:cubicBezTo>
                  <a:cubicBezTo>
                    <a:pt x="1995" y="381"/>
                    <a:pt x="981" y="1158"/>
                    <a:pt x="372" y="2071"/>
                  </a:cubicBezTo>
                  <a:cubicBezTo>
                    <a:pt x="170" y="2375"/>
                    <a:pt x="1" y="2713"/>
                    <a:pt x="68" y="3085"/>
                  </a:cubicBezTo>
                  <a:lnTo>
                    <a:pt x="69" y="3079"/>
                  </a:lnTo>
                  <a:lnTo>
                    <a:pt x="69" y="3079"/>
                  </a:lnTo>
                  <a:cubicBezTo>
                    <a:pt x="117" y="3709"/>
                    <a:pt x="552" y="4383"/>
                    <a:pt x="1048" y="4774"/>
                  </a:cubicBezTo>
                  <a:cubicBezTo>
                    <a:pt x="1737" y="5273"/>
                    <a:pt x="2692" y="5504"/>
                    <a:pt x="3645" y="5504"/>
                  </a:cubicBezTo>
                  <a:cubicBezTo>
                    <a:pt x="4048" y="5504"/>
                    <a:pt x="4451" y="5463"/>
                    <a:pt x="4833" y="5382"/>
                  </a:cubicBezTo>
                  <a:cubicBezTo>
                    <a:pt x="5306" y="5315"/>
                    <a:pt x="5779" y="5146"/>
                    <a:pt x="6151" y="4909"/>
                  </a:cubicBezTo>
                  <a:cubicBezTo>
                    <a:pt x="6861" y="4470"/>
                    <a:pt x="7199" y="3760"/>
                    <a:pt x="7300" y="3085"/>
                  </a:cubicBezTo>
                  <a:cubicBezTo>
                    <a:pt x="7435" y="2341"/>
                    <a:pt x="7334" y="1564"/>
                    <a:pt x="6793" y="956"/>
                  </a:cubicBezTo>
                  <a:cubicBezTo>
                    <a:pt x="6206" y="343"/>
                    <a:pt x="5214" y="0"/>
                    <a:pt x="4211" y="0"/>
                  </a:cubicBezTo>
                  <a:close/>
                </a:path>
              </a:pathLst>
            </a:custGeom>
            <a:solidFill>
              <a:srgbClr val="2D3B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3529500" y="2599400"/>
              <a:ext cx="185050" cy="82725"/>
            </a:xfrm>
            <a:custGeom>
              <a:rect b="b" l="l" r="r" t="t"/>
              <a:pathLst>
                <a:path extrusionOk="0" h="3309" w="7402">
                  <a:moveTo>
                    <a:pt x="237" y="0"/>
                  </a:moveTo>
                  <a:lnTo>
                    <a:pt x="237" y="0"/>
                  </a:lnTo>
                  <a:cubicBezTo>
                    <a:pt x="1" y="676"/>
                    <a:pt x="68" y="1352"/>
                    <a:pt x="373" y="1994"/>
                  </a:cubicBezTo>
                  <a:cubicBezTo>
                    <a:pt x="575" y="2400"/>
                    <a:pt x="913" y="2839"/>
                    <a:pt x="1555" y="3076"/>
                  </a:cubicBezTo>
                  <a:cubicBezTo>
                    <a:pt x="1859" y="3177"/>
                    <a:pt x="2231" y="3211"/>
                    <a:pt x="2569" y="3244"/>
                  </a:cubicBezTo>
                  <a:cubicBezTo>
                    <a:pt x="2903" y="3282"/>
                    <a:pt x="3247" y="3308"/>
                    <a:pt x="3590" y="3308"/>
                  </a:cubicBezTo>
                  <a:cubicBezTo>
                    <a:pt x="3872" y="3308"/>
                    <a:pt x="4153" y="3290"/>
                    <a:pt x="4428" y="3244"/>
                  </a:cubicBezTo>
                  <a:cubicBezTo>
                    <a:pt x="5137" y="3076"/>
                    <a:pt x="5678" y="2738"/>
                    <a:pt x="6117" y="2366"/>
                  </a:cubicBezTo>
                  <a:cubicBezTo>
                    <a:pt x="6827" y="1758"/>
                    <a:pt x="7401" y="1014"/>
                    <a:pt x="6962" y="305"/>
                  </a:cubicBezTo>
                  <a:lnTo>
                    <a:pt x="6962" y="305"/>
                  </a:lnTo>
                  <a:lnTo>
                    <a:pt x="6388" y="1285"/>
                  </a:lnTo>
                  <a:cubicBezTo>
                    <a:pt x="6388" y="1285"/>
                    <a:pt x="5356" y="1923"/>
                    <a:pt x="3503" y="1923"/>
                  </a:cubicBezTo>
                  <a:cubicBezTo>
                    <a:pt x="3182" y="1923"/>
                    <a:pt x="2837" y="1904"/>
                    <a:pt x="2468" y="1859"/>
                  </a:cubicBezTo>
                  <a:cubicBezTo>
                    <a:pt x="1" y="1555"/>
                    <a:pt x="237" y="1"/>
                    <a:pt x="237" y="0"/>
                  </a:cubicBezTo>
                  <a:close/>
                </a:path>
              </a:pathLst>
            </a:custGeom>
            <a:solidFill>
              <a:srgbClr val="121E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a:off x="3524450" y="2558775"/>
              <a:ext cx="181625" cy="106700"/>
            </a:xfrm>
            <a:custGeom>
              <a:rect b="b" l="l" r="r" t="t"/>
              <a:pathLst>
                <a:path extrusionOk="0" h="4268" w="7265">
                  <a:moveTo>
                    <a:pt x="3312" y="1119"/>
                  </a:moveTo>
                  <a:cubicBezTo>
                    <a:pt x="3886" y="1119"/>
                    <a:pt x="4461" y="1220"/>
                    <a:pt x="4934" y="1423"/>
                  </a:cubicBezTo>
                  <a:cubicBezTo>
                    <a:pt x="5339" y="1592"/>
                    <a:pt x="5677" y="1862"/>
                    <a:pt x="5779" y="2166"/>
                  </a:cubicBezTo>
                  <a:cubicBezTo>
                    <a:pt x="5880" y="2267"/>
                    <a:pt x="5880" y="2403"/>
                    <a:pt x="5812" y="2504"/>
                  </a:cubicBezTo>
                  <a:cubicBezTo>
                    <a:pt x="5711" y="2673"/>
                    <a:pt x="5407" y="2842"/>
                    <a:pt x="5069" y="2876"/>
                  </a:cubicBezTo>
                  <a:cubicBezTo>
                    <a:pt x="4929" y="2890"/>
                    <a:pt x="4789" y="2898"/>
                    <a:pt x="4649" y="2898"/>
                  </a:cubicBezTo>
                  <a:cubicBezTo>
                    <a:pt x="4451" y="2898"/>
                    <a:pt x="4253" y="2882"/>
                    <a:pt x="4055" y="2842"/>
                  </a:cubicBezTo>
                  <a:cubicBezTo>
                    <a:pt x="3413" y="2774"/>
                    <a:pt x="2737" y="2639"/>
                    <a:pt x="2332" y="2301"/>
                  </a:cubicBezTo>
                  <a:cubicBezTo>
                    <a:pt x="1926" y="1997"/>
                    <a:pt x="1926" y="1456"/>
                    <a:pt x="2467" y="1220"/>
                  </a:cubicBezTo>
                  <a:cubicBezTo>
                    <a:pt x="2737" y="1119"/>
                    <a:pt x="3041" y="1119"/>
                    <a:pt x="3312" y="1119"/>
                  </a:cubicBezTo>
                  <a:close/>
                  <a:moveTo>
                    <a:pt x="3208" y="0"/>
                  </a:moveTo>
                  <a:cubicBezTo>
                    <a:pt x="2220" y="0"/>
                    <a:pt x="1213" y="254"/>
                    <a:pt x="642" y="747"/>
                  </a:cubicBezTo>
                  <a:cubicBezTo>
                    <a:pt x="101" y="1220"/>
                    <a:pt x="0" y="1828"/>
                    <a:pt x="135" y="2403"/>
                  </a:cubicBezTo>
                  <a:cubicBezTo>
                    <a:pt x="237" y="2943"/>
                    <a:pt x="575" y="3484"/>
                    <a:pt x="1284" y="3822"/>
                  </a:cubicBezTo>
                  <a:cubicBezTo>
                    <a:pt x="1656" y="3991"/>
                    <a:pt x="2095" y="4126"/>
                    <a:pt x="2568" y="4194"/>
                  </a:cubicBezTo>
                  <a:cubicBezTo>
                    <a:pt x="2931" y="4241"/>
                    <a:pt x="3308" y="4268"/>
                    <a:pt x="3682" y="4268"/>
                  </a:cubicBezTo>
                  <a:cubicBezTo>
                    <a:pt x="4633" y="4268"/>
                    <a:pt x="5573" y="4099"/>
                    <a:pt x="6252" y="3687"/>
                  </a:cubicBezTo>
                  <a:cubicBezTo>
                    <a:pt x="6779" y="3397"/>
                    <a:pt x="7203" y="2860"/>
                    <a:pt x="7236" y="2349"/>
                  </a:cubicBezTo>
                  <a:lnTo>
                    <a:pt x="7236" y="2349"/>
                  </a:lnTo>
                  <a:cubicBezTo>
                    <a:pt x="7264" y="2215"/>
                    <a:pt x="7235" y="2080"/>
                    <a:pt x="7173" y="1950"/>
                  </a:cubicBezTo>
                  <a:lnTo>
                    <a:pt x="7173" y="1950"/>
                  </a:lnTo>
                  <a:cubicBezTo>
                    <a:pt x="7170" y="1943"/>
                    <a:pt x="7167" y="1936"/>
                    <a:pt x="7164" y="1930"/>
                  </a:cubicBezTo>
                  <a:lnTo>
                    <a:pt x="7164" y="1930"/>
                  </a:lnTo>
                  <a:lnTo>
                    <a:pt x="7165" y="1933"/>
                  </a:lnTo>
                  <a:lnTo>
                    <a:pt x="7165" y="1933"/>
                  </a:lnTo>
                  <a:cubicBezTo>
                    <a:pt x="7106" y="1814"/>
                    <a:pt x="7020" y="1700"/>
                    <a:pt x="6928" y="1592"/>
                  </a:cubicBezTo>
                  <a:cubicBezTo>
                    <a:pt x="6353" y="882"/>
                    <a:pt x="5339" y="274"/>
                    <a:pt x="4089" y="71"/>
                  </a:cubicBezTo>
                  <a:cubicBezTo>
                    <a:pt x="3806" y="24"/>
                    <a:pt x="3508" y="0"/>
                    <a:pt x="3208" y="0"/>
                  </a:cubicBezTo>
                  <a:close/>
                </a:path>
              </a:pathLst>
            </a:custGeom>
            <a:solidFill>
              <a:srgbClr val="2D3B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2764950" y="2787800"/>
              <a:ext cx="185050" cy="81875"/>
            </a:xfrm>
            <a:custGeom>
              <a:rect b="b" l="l" r="r" t="t"/>
              <a:pathLst>
                <a:path extrusionOk="0" h="3275" w="7402">
                  <a:moveTo>
                    <a:pt x="237" y="0"/>
                  </a:moveTo>
                  <a:cubicBezTo>
                    <a:pt x="1" y="642"/>
                    <a:pt x="68" y="1318"/>
                    <a:pt x="372" y="1960"/>
                  </a:cubicBezTo>
                  <a:cubicBezTo>
                    <a:pt x="575" y="2399"/>
                    <a:pt x="913" y="2805"/>
                    <a:pt x="1555" y="3041"/>
                  </a:cubicBezTo>
                  <a:cubicBezTo>
                    <a:pt x="1859" y="3143"/>
                    <a:pt x="2231" y="3177"/>
                    <a:pt x="2569" y="3210"/>
                  </a:cubicBezTo>
                  <a:cubicBezTo>
                    <a:pt x="2903" y="3247"/>
                    <a:pt x="3246" y="3274"/>
                    <a:pt x="3589" y="3274"/>
                  </a:cubicBezTo>
                  <a:cubicBezTo>
                    <a:pt x="3871" y="3274"/>
                    <a:pt x="4153" y="3256"/>
                    <a:pt x="4427" y="3210"/>
                  </a:cubicBezTo>
                  <a:cubicBezTo>
                    <a:pt x="5137" y="3041"/>
                    <a:pt x="5678" y="2704"/>
                    <a:pt x="6117" y="2332"/>
                  </a:cubicBezTo>
                  <a:cubicBezTo>
                    <a:pt x="6827" y="1724"/>
                    <a:pt x="7401" y="980"/>
                    <a:pt x="6962" y="270"/>
                  </a:cubicBezTo>
                  <a:lnTo>
                    <a:pt x="6962" y="270"/>
                  </a:lnTo>
                  <a:lnTo>
                    <a:pt x="6387" y="1250"/>
                  </a:lnTo>
                  <a:cubicBezTo>
                    <a:pt x="6387" y="1250"/>
                    <a:pt x="5356" y="1889"/>
                    <a:pt x="3503" y="1889"/>
                  </a:cubicBezTo>
                  <a:cubicBezTo>
                    <a:pt x="3182" y="1889"/>
                    <a:pt x="2836" y="1870"/>
                    <a:pt x="2467" y="1825"/>
                  </a:cubicBezTo>
                  <a:cubicBezTo>
                    <a:pt x="1" y="1521"/>
                    <a:pt x="237" y="0"/>
                    <a:pt x="237" y="0"/>
                  </a:cubicBezTo>
                  <a:close/>
                </a:path>
              </a:pathLst>
            </a:custGeom>
            <a:solidFill>
              <a:srgbClr val="121E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2760725" y="2746325"/>
              <a:ext cx="181400" cy="107075"/>
            </a:xfrm>
            <a:custGeom>
              <a:rect b="b" l="l" r="r" t="t"/>
              <a:pathLst>
                <a:path extrusionOk="0" h="4283" w="7256">
                  <a:moveTo>
                    <a:pt x="3279" y="1118"/>
                  </a:moveTo>
                  <a:cubicBezTo>
                    <a:pt x="3853" y="1118"/>
                    <a:pt x="4427" y="1220"/>
                    <a:pt x="4901" y="1423"/>
                  </a:cubicBezTo>
                  <a:cubicBezTo>
                    <a:pt x="5306" y="1592"/>
                    <a:pt x="5644" y="1862"/>
                    <a:pt x="5745" y="2166"/>
                  </a:cubicBezTo>
                  <a:cubicBezTo>
                    <a:pt x="5847" y="2267"/>
                    <a:pt x="5847" y="2403"/>
                    <a:pt x="5779" y="2504"/>
                  </a:cubicBezTo>
                  <a:cubicBezTo>
                    <a:pt x="5678" y="2707"/>
                    <a:pt x="5374" y="2842"/>
                    <a:pt x="5036" y="2876"/>
                  </a:cubicBezTo>
                  <a:cubicBezTo>
                    <a:pt x="4896" y="2890"/>
                    <a:pt x="4756" y="2898"/>
                    <a:pt x="4616" y="2898"/>
                  </a:cubicBezTo>
                  <a:cubicBezTo>
                    <a:pt x="4418" y="2898"/>
                    <a:pt x="4220" y="2881"/>
                    <a:pt x="4022" y="2842"/>
                  </a:cubicBezTo>
                  <a:cubicBezTo>
                    <a:pt x="3380" y="2774"/>
                    <a:pt x="2704" y="2639"/>
                    <a:pt x="2299" y="2301"/>
                  </a:cubicBezTo>
                  <a:cubicBezTo>
                    <a:pt x="1893" y="1997"/>
                    <a:pt x="1893" y="1456"/>
                    <a:pt x="2434" y="1220"/>
                  </a:cubicBezTo>
                  <a:cubicBezTo>
                    <a:pt x="2704" y="1118"/>
                    <a:pt x="3008" y="1118"/>
                    <a:pt x="3279" y="1118"/>
                  </a:cubicBezTo>
                  <a:close/>
                  <a:moveTo>
                    <a:pt x="3175" y="0"/>
                  </a:moveTo>
                  <a:cubicBezTo>
                    <a:pt x="2187" y="0"/>
                    <a:pt x="1179" y="254"/>
                    <a:pt x="609" y="747"/>
                  </a:cubicBezTo>
                  <a:cubicBezTo>
                    <a:pt x="102" y="1220"/>
                    <a:pt x="1" y="1828"/>
                    <a:pt x="102" y="2403"/>
                  </a:cubicBezTo>
                  <a:cubicBezTo>
                    <a:pt x="237" y="2943"/>
                    <a:pt x="541" y="3484"/>
                    <a:pt x="1251" y="3822"/>
                  </a:cubicBezTo>
                  <a:cubicBezTo>
                    <a:pt x="1623" y="4025"/>
                    <a:pt x="2062" y="4126"/>
                    <a:pt x="2535" y="4194"/>
                  </a:cubicBezTo>
                  <a:cubicBezTo>
                    <a:pt x="2904" y="4252"/>
                    <a:pt x="3288" y="4282"/>
                    <a:pt x="3669" y="4282"/>
                  </a:cubicBezTo>
                  <a:cubicBezTo>
                    <a:pt x="4613" y="4282"/>
                    <a:pt x="5544" y="4096"/>
                    <a:pt x="6218" y="3687"/>
                  </a:cubicBezTo>
                  <a:cubicBezTo>
                    <a:pt x="6753" y="3392"/>
                    <a:pt x="7183" y="2844"/>
                    <a:pt x="7204" y="2343"/>
                  </a:cubicBezTo>
                  <a:lnTo>
                    <a:pt x="7204" y="2343"/>
                  </a:lnTo>
                  <a:cubicBezTo>
                    <a:pt x="7255" y="2081"/>
                    <a:pt x="7091" y="1821"/>
                    <a:pt x="6894" y="1592"/>
                  </a:cubicBezTo>
                  <a:cubicBezTo>
                    <a:pt x="6320" y="882"/>
                    <a:pt x="5306" y="274"/>
                    <a:pt x="4056" y="71"/>
                  </a:cubicBezTo>
                  <a:cubicBezTo>
                    <a:pt x="3772" y="24"/>
                    <a:pt x="3475" y="0"/>
                    <a:pt x="3175" y="0"/>
                  </a:cubicBezTo>
                  <a:close/>
                </a:path>
              </a:pathLst>
            </a:custGeom>
            <a:solidFill>
              <a:srgbClr val="2D3B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3707775" y="2824000"/>
              <a:ext cx="221350" cy="161700"/>
            </a:xfrm>
            <a:custGeom>
              <a:rect b="b" l="l" r="r" t="t"/>
              <a:pathLst>
                <a:path extrusionOk="0" h="6468" w="8854">
                  <a:moveTo>
                    <a:pt x="4912" y="0"/>
                  </a:moveTo>
                  <a:cubicBezTo>
                    <a:pt x="3504" y="0"/>
                    <a:pt x="2144" y="599"/>
                    <a:pt x="1149" y="1593"/>
                  </a:cubicBezTo>
                  <a:cubicBezTo>
                    <a:pt x="676" y="2100"/>
                    <a:pt x="304" y="2675"/>
                    <a:pt x="135" y="3351"/>
                  </a:cubicBezTo>
                  <a:cubicBezTo>
                    <a:pt x="0" y="3993"/>
                    <a:pt x="101" y="4736"/>
                    <a:pt x="507" y="5277"/>
                  </a:cubicBezTo>
                  <a:cubicBezTo>
                    <a:pt x="946" y="5851"/>
                    <a:pt x="1690" y="6122"/>
                    <a:pt x="2399" y="6291"/>
                  </a:cubicBezTo>
                  <a:cubicBezTo>
                    <a:pt x="2909" y="6405"/>
                    <a:pt x="3437" y="6467"/>
                    <a:pt x="3965" y="6467"/>
                  </a:cubicBezTo>
                  <a:cubicBezTo>
                    <a:pt x="4838" y="6467"/>
                    <a:pt x="5709" y="6298"/>
                    <a:pt x="6488" y="5919"/>
                  </a:cubicBezTo>
                  <a:cubicBezTo>
                    <a:pt x="7705" y="5311"/>
                    <a:pt x="8685" y="4094"/>
                    <a:pt x="8820" y="2709"/>
                  </a:cubicBezTo>
                  <a:cubicBezTo>
                    <a:pt x="8854" y="2269"/>
                    <a:pt x="8820" y="1830"/>
                    <a:pt x="8583" y="1458"/>
                  </a:cubicBezTo>
                  <a:cubicBezTo>
                    <a:pt x="8550" y="1424"/>
                    <a:pt x="8516" y="1357"/>
                    <a:pt x="8482" y="1323"/>
                  </a:cubicBezTo>
                  <a:cubicBezTo>
                    <a:pt x="7975" y="546"/>
                    <a:pt x="6184" y="5"/>
                    <a:pt x="5137" y="5"/>
                  </a:cubicBezTo>
                  <a:cubicBezTo>
                    <a:pt x="5062" y="2"/>
                    <a:pt x="4987" y="0"/>
                    <a:pt x="4912" y="0"/>
                  </a:cubicBezTo>
                  <a:close/>
                </a:path>
              </a:pathLst>
            </a:custGeom>
            <a:solidFill>
              <a:srgbClr val="7181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3881800" y="2856425"/>
              <a:ext cx="43100" cy="40100"/>
            </a:xfrm>
            <a:custGeom>
              <a:rect b="b" l="l" r="r" t="t"/>
              <a:pathLst>
                <a:path extrusionOk="0" h="1604" w="1724">
                  <a:moveTo>
                    <a:pt x="859" y="0"/>
                  </a:moveTo>
                  <a:cubicBezTo>
                    <a:pt x="584" y="0"/>
                    <a:pt x="309" y="136"/>
                    <a:pt x="169" y="398"/>
                  </a:cubicBezTo>
                  <a:cubicBezTo>
                    <a:pt x="0" y="736"/>
                    <a:pt x="0" y="1107"/>
                    <a:pt x="237" y="1378"/>
                  </a:cubicBezTo>
                  <a:cubicBezTo>
                    <a:pt x="367" y="1526"/>
                    <a:pt x="558" y="1604"/>
                    <a:pt x="755" y="1604"/>
                  </a:cubicBezTo>
                  <a:cubicBezTo>
                    <a:pt x="916" y="1604"/>
                    <a:pt x="1080" y="1552"/>
                    <a:pt x="1217" y="1445"/>
                  </a:cubicBezTo>
                  <a:cubicBezTo>
                    <a:pt x="1724" y="1040"/>
                    <a:pt x="1690" y="668"/>
                    <a:pt x="1521" y="364"/>
                  </a:cubicBezTo>
                  <a:cubicBezTo>
                    <a:pt x="1374" y="119"/>
                    <a:pt x="1117" y="0"/>
                    <a:pt x="859" y="0"/>
                  </a:cubicBezTo>
                  <a:close/>
                </a:path>
              </a:pathLst>
            </a:custGeom>
            <a:solidFill>
              <a:srgbClr val="465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p:nvPr/>
          </p:nvSpPr>
          <p:spPr>
            <a:xfrm>
              <a:off x="4330400" y="2846050"/>
              <a:ext cx="221350" cy="162025"/>
            </a:xfrm>
            <a:custGeom>
              <a:rect b="b" l="l" r="r" t="t"/>
              <a:pathLst>
                <a:path extrusionOk="0" h="6481" w="8854">
                  <a:moveTo>
                    <a:pt x="5019" y="0"/>
                  </a:moveTo>
                  <a:cubicBezTo>
                    <a:pt x="3573" y="0"/>
                    <a:pt x="2169" y="604"/>
                    <a:pt x="1149" y="1624"/>
                  </a:cubicBezTo>
                  <a:cubicBezTo>
                    <a:pt x="676" y="2097"/>
                    <a:pt x="304" y="2705"/>
                    <a:pt x="135" y="3347"/>
                  </a:cubicBezTo>
                  <a:cubicBezTo>
                    <a:pt x="0" y="4023"/>
                    <a:pt x="102" y="4767"/>
                    <a:pt x="507" y="5307"/>
                  </a:cubicBezTo>
                  <a:cubicBezTo>
                    <a:pt x="946" y="5882"/>
                    <a:pt x="1690" y="6152"/>
                    <a:pt x="2400" y="6321"/>
                  </a:cubicBezTo>
                  <a:cubicBezTo>
                    <a:pt x="2906" y="6422"/>
                    <a:pt x="3431" y="6481"/>
                    <a:pt x="3955" y="6481"/>
                  </a:cubicBezTo>
                  <a:cubicBezTo>
                    <a:pt x="4831" y="6481"/>
                    <a:pt x="5706" y="6317"/>
                    <a:pt x="6488" y="5915"/>
                  </a:cubicBezTo>
                  <a:cubicBezTo>
                    <a:pt x="7705" y="5307"/>
                    <a:pt x="8685" y="4091"/>
                    <a:pt x="8820" y="2705"/>
                  </a:cubicBezTo>
                  <a:cubicBezTo>
                    <a:pt x="8854" y="2300"/>
                    <a:pt x="8820" y="1827"/>
                    <a:pt x="8584" y="1489"/>
                  </a:cubicBezTo>
                  <a:cubicBezTo>
                    <a:pt x="8550" y="1421"/>
                    <a:pt x="8516" y="1387"/>
                    <a:pt x="8482" y="1320"/>
                  </a:cubicBezTo>
                  <a:cubicBezTo>
                    <a:pt x="7975" y="542"/>
                    <a:pt x="6184" y="36"/>
                    <a:pt x="5137" y="2"/>
                  </a:cubicBezTo>
                  <a:cubicBezTo>
                    <a:pt x="5097" y="1"/>
                    <a:pt x="5058" y="0"/>
                    <a:pt x="5019" y="0"/>
                  </a:cubicBezTo>
                  <a:close/>
                </a:path>
              </a:pathLst>
            </a:custGeom>
            <a:solidFill>
              <a:srgbClr val="7181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a:off x="4504425" y="2878375"/>
              <a:ext cx="43100" cy="40500"/>
            </a:xfrm>
            <a:custGeom>
              <a:rect b="b" l="l" r="r" t="t"/>
              <a:pathLst>
                <a:path extrusionOk="0" h="1620" w="1724">
                  <a:moveTo>
                    <a:pt x="859" y="1"/>
                  </a:moveTo>
                  <a:cubicBezTo>
                    <a:pt x="584" y="1"/>
                    <a:pt x="309" y="137"/>
                    <a:pt x="169" y="398"/>
                  </a:cubicBezTo>
                  <a:cubicBezTo>
                    <a:pt x="169" y="432"/>
                    <a:pt x="169" y="432"/>
                    <a:pt x="169" y="432"/>
                  </a:cubicBezTo>
                  <a:cubicBezTo>
                    <a:pt x="1" y="736"/>
                    <a:pt x="1" y="1142"/>
                    <a:pt x="237" y="1412"/>
                  </a:cubicBezTo>
                  <a:cubicBezTo>
                    <a:pt x="359" y="1552"/>
                    <a:pt x="536" y="1619"/>
                    <a:pt x="719" y="1619"/>
                  </a:cubicBezTo>
                  <a:cubicBezTo>
                    <a:pt x="891" y="1619"/>
                    <a:pt x="1070" y="1560"/>
                    <a:pt x="1217" y="1446"/>
                  </a:cubicBezTo>
                  <a:cubicBezTo>
                    <a:pt x="1724" y="1074"/>
                    <a:pt x="1690" y="669"/>
                    <a:pt x="1521" y="365"/>
                  </a:cubicBezTo>
                  <a:cubicBezTo>
                    <a:pt x="1374" y="120"/>
                    <a:pt x="1117" y="1"/>
                    <a:pt x="859" y="1"/>
                  </a:cubicBezTo>
                  <a:close/>
                </a:path>
              </a:pathLst>
            </a:custGeom>
            <a:solidFill>
              <a:srgbClr val="465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3565000" y="2743850"/>
              <a:ext cx="78575" cy="152950"/>
            </a:xfrm>
            <a:custGeom>
              <a:rect b="b" l="l" r="r" t="t"/>
              <a:pathLst>
                <a:path extrusionOk="0" h="6118" w="3143">
                  <a:moveTo>
                    <a:pt x="913" y="1"/>
                  </a:moveTo>
                  <a:cubicBezTo>
                    <a:pt x="439" y="1251"/>
                    <a:pt x="0" y="2637"/>
                    <a:pt x="0" y="3988"/>
                  </a:cubicBezTo>
                  <a:cubicBezTo>
                    <a:pt x="0" y="4056"/>
                    <a:pt x="0" y="4157"/>
                    <a:pt x="34" y="4259"/>
                  </a:cubicBezTo>
                  <a:cubicBezTo>
                    <a:pt x="68" y="4326"/>
                    <a:pt x="169" y="4360"/>
                    <a:pt x="237" y="4428"/>
                  </a:cubicBezTo>
                  <a:cubicBezTo>
                    <a:pt x="1149" y="5002"/>
                    <a:pt x="2062" y="5543"/>
                    <a:pt x="2974" y="6117"/>
                  </a:cubicBezTo>
                  <a:cubicBezTo>
                    <a:pt x="3041" y="4766"/>
                    <a:pt x="3109" y="3414"/>
                    <a:pt x="3143" y="2062"/>
                  </a:cubicBezTo>
                  <a:lnTo>
                    <a:pt x="913" y="1"/>
                  </a:ln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3630700" y="2759075"/>
              <a:ext cx="91450" cy="137725"/>
            </a:xfrm>
            <a:custGeom>
              <a:rect b="b" l="l" r="r" t="t"/>
              <a:pathLst>
                <a:path extrusionOk="0" h="5509" w="3658">
                  <a:moveTo>
                    <a:pt x="3489" y="0"/>
                  </a:moveTo>
                  <a:cubicBezTo>
                    <a:pt x="1924" y="400"/>
                    <a:pt x="1474" y="766"/>
                    <a:pt x="557" y="1875"/>
                  </a:cubicBezTo>
                  <a:lnTo>
                    <a:pt x="557" y="1875"/>
                  </a:lnTo>
                  <a:cubicBezTo>
                    <a:pt x="577" y="1791"/>
                    <a:pt x="597" y="1707"/>
                    <a:pt x="616" y="1622"/>
                  </a:cubicBezTo>
                  <a:lnTo>
                    <a:pt x="616" y="1622"/>
                  </a:lnTo>
                  <a:lnTo>
                    <a:pt x="515" y="1926"/>
                  </a:lnTo>
                  <a:cubicBezTo>
                    <a:pt x="529" y="1909"/>
                    <a:pt x="543" y="1892"/>
                    <a:pt x="557" y="1875"/>
                  </a:cubicBezTo>
                  <a:lnTo>
                    <a:pt x="557" y="1875"/>
                  </a:lnTo>
                  <a:cubicBezTo>
                    <a:pt x="296" y="2967"/>
                    <a:pt x="1" y="4034"/>
                    <a:pt x="346" y="5508"/>
                  </a:cubicBezTo>
                  <a:cubicBezTo>
                    <a:pt x="1123" y="4697"/>
                    <a:pt x="1968" y="4258"/>
                    <a:pt x="3016" y="3751"/>
                  </a:cubicBezTo>
                  <a:cubicBezTo>
                    <a:pt x="3083" y="3717"/>
                    <a:pt x="3151" y="3684"/>
                    <a:pt x="3218" y="3616"/>
                  </a:cubicBezTo>
                  <a:cubicBezTo>
                    <a:pt x="3286" y="3548"/>
                    <a:pt x="3286" y="3447"/>
                    <a:pt x="3320" y="3346"/>
                  </a:cubicBezTo>
                  <a:cubicBezTo>
                    <a:pt x="3658" y="2163"/>
                    <a:pt x="3556" y="1251"/>
                    <a:pt x="3489"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p:nvPr/>
          </p:nvSpPr>
          <p:spPr>
            <a:xfrm>
              <a:off x="3586950" y="2706475"/>
              <a:ext cx="130975" cy="105850"/>
            </a:xfrm>
            <a:custGeom>
              <a:rect b="b" l="l" r="r" t="t"/>
              <a:pathLst>
                <a:path extrusionOk="0" h="4234" w="5239">
                  <a:moveTo>
                    <a:pt x="2495" y="0"/>
                  </a:moveTo>
                  <a:cubicBezTo>
                    <a:pt x="2385" y="0"/>
                    <a:pt x="2280" y="55"/>
                    <a:pt x="2197" y="110"/>
                  </a:cubicBezTo>
                  <a:cubicBezTo>
                    <a:pt x="1521" y="516"/>
                    <a:pt x="879" y="888"/>
                    <a:pt x="204" y="1293"/>
                  </a:cubicBezTo>
                  <a:cubicBezTo>
                    <a:pt x="136" y="1327"/>
                    <a:pt x="35" y="1395"/>
                    <a:pt x="35" y="1496"/>
                  </a:cubicBezTo>
                  <a:cubicBezTo>
                    <a:pt x="1" y="1564"/>
                    <a:pt x="68" y="1631"/>
                    <a:pt x="102" y="1699"/>
                  </a:cubicBezTo>
                  <a:cubicBezTo>
                    <a:pt x="812" y="2543"/>
                    <a:pt x="1521" y="3388"/>
                    <a:pt x="2197" y="4233"/>
                  </a:cubicBezTo>
                  <a:cubicBezTo>
                    <a:pt x="3312" y="3523"/>
                    <a:pt x="4157" y="2814"/>
                    <a:pt x="5239" y="2104"/>
                  </a:cubicBezTo>
                  <a:cubicBezTo>
                    <a:pt x="4461" y="1428"/>
                    <a:pt x="3650" y="786"/>
                    <a:pt x="2806" y="144"/>
                  </a:cubicBezTo>
                  <a:cubicBezTo>
                    <a:pt x="2738" y="77"/>
                    <a:pt x="2670" y="9"/>
                    <a:pt x="2569" y="9"/>
                  </a:cubicBezTo>
                  <a:cubicBezTo>
                    <a:pt x="2544" y="3"/>
                    <a:pt x="2519" y="0"/>
                    <a:pt x="24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
            <p:cNvSpPr/>
            <p:nvPr/>
          </p:nvSpPr>
          <p:spPr>
            <a:xfrm>
              <a:off x="3632575" y="2730775"/>
              <a:ext cx="33825" cy="15750"/>
            </a:xfrm>
            <a:custGeom>
              <a:rect b="b" l="l" r="r" t="t"/>
              <a:pathLst>
                <a:path extrusionOk="0" h="630" w="1353">
                  <a:moveTo>
                    <a:pt x="630" y="0"/>
                  </a:moveTo>
                  <a:cubicBezTo>
                    <a:pt x="415" y="0"/>
                    <a:pt x="203" y="51"/>
                    <a:pt x="102" y="152"/>
                  </a:cubicBezTo>
                  <a:cubicBezTo>
                    <a:pt x="1" y="287"/>
                    <a:pt x="1" y="423"/>
                    <a:pt x="170" y="524"/>
                  </a:cubicBezTo>
                  <a:cubicBezTo>
                    <a:pt x="260" y="596"/>
                    <a:pt x="409" y="630"/>
                    <a:pt x="564" y="630"/>
                  </a:cubicBezTo>
                  <a:cubicBezTo>
                    <a:pt x="698" y="630"/>
                    <a:pt x="837" y="605"/>
                    <a:pt x="947" y="558"/>
                  </a:cubicBezTo>
                  <a:cubicBezTo>
                    <a:pt x="1352" y="423"/>
                    <a:pt x="1318" y="254"/>
                    <a:pt x="1183" y="152"/>
                  </a:cubicBezTo>
                  <a:cubicBezTo>
                    <a:pt x="1065" y="51"/>
                    <a:pt x="845" y="0"/>
                    <a:pt x="630"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p:nvPr/>
          </p:nvSpPr>
          <p:spPr>
            <a:xfrm>
              <a:off x="3661300" y="2758100"/>
              <a:ext cx="19450" cy="9150"/>
            </a:xfrm>
            <a:custGeom>
              <a:rect b="b" l="l" r="r" t="t"/>
              <a:pathLst>
                <a:path extrusionOk="0" h="366" w="778">
                  <a:moveTo>
                    <a:pt x="386" y="1"/>
                  </a:moveTo>
                  <a:cubicBezTo>
                    <a:pt x="254" y="1"/>
                    <a:pt x="122" y="34"/>
                    <a:pt x="68" y="107"/>
                  </a:cubicBezTo>
                  <a:cubicBezTo>
                    <a:pt x="1" y="174"/>
                    <a:pt x="1" y="276"/>
                    <a:pt x="102" y="310"/>
                  </a:cubicBezTo>
                  <a:cubicBezTo>
                    <a:pt x="161" y="349"/>
                    <a:pt x="255" y="366"/>
                    <a:pt x="350" y="366"/>
                  </a:cubicBezTo>
                  <a:cubicBezTo>
                    <a:pt x="418" y="366"/>
                    <a:pt x="485" y="357"/>
                    <a:pt x="541" y="343"/>
                  </a:cubicBezTo>
                  <a:cubicBezTo>
                    <a:pt x="778" y="242"/>
                    <a:pt x="778" y="174"/>
                    <a:pt x="676" y="73"/>
                  </a:cubicBezTo>
                  <a:cubicBezTo>
                    <a:pt x="614" y="26"/>
                    <a:pt x="500" y="1"/>
                    <a:pt x="386"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p:nvPr/>
          </p:nvSpPr>
          <p:spPr>
            <a:xfrm>
              <a:off x="3602175" y="2745000"/>
              <a:ext cx="19450" cy="9450"/>
            </a:xfrm>
            <a:custGeom>
              <a:rect b="b" l="l" r="r" t="t"/>
              <a:pathLst>
                <a:path extrusionOk="0" h="378" w="778">
                  <a:moveTo>
                    <a:pt x="385" y="1"/>
                  </a:moveTo>
                  <a:cubicBezTo>
                    <a:pt x="254" y="1"/>
                    <a:pt x="122" y="36"/>
                    <a:pt x="68" y="90"/>
                  </a:cubicBezTo>
                  <a:cubicBezTo>
                    <a:pt x="0" y="158"/>
                    <a:pt x="0" y="259"/>
                    <a:pt x="101" y="327"/>
                  </a:cubicBezTo>
                  <a:cubicBezTo>
                    <a:pt x="152" y="360"/>
                    <a:pt x="228" y="377"/>
                    <a:pt x="308" y="377"/>
                  </a:cubicBezTo>
                  <a:cubicBezTo>
                    <a:pt x="389" y="377"/>
                    <a:pt x="473" y="360"/>
                    <a:pt x="541" y="327"/>
                  </a:cubicBezTo>
                  <a:cubicBezTo>
                    <a:pt x="777" y="259"/>
                    <a:pt x="743" y="158"/>
                    <a:pt x="676" y="90"/>
                  </a:cubicBezTo>
                  <a:cubicBezTo>
                    <a:pt x="613" y="27"/>
                    <a:pt x="499" y="1"/>
                    <a:pt x="38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p:nvPr/>
          </p:nvSpPr>
          <p:spPr>
            <a:xfrm>
              <a:off x="3632575" y="2754425"/>
              <a:ext cx="11850" cy="5850"/>
            </a:xfrm>
            <a:custGeom>
              <a:rect b="b" l="l" r="r" t="t"/>
              <a:pathLst>
                <a:path extrusionOk="0" h="234" w="474">
                  <a:moveTo>
                    <a:pt x="241" y="0"/>
                  </a:moveTo>
                  <a:cubicBezTo>
                    <a:pt x="170" y="0"/>
                    <a:pt x="102" y="17"/>
                    <a:pt x="68" y="51"/>
                  </a:cubicBezTo>
                  <a:cubicBezTo>
                    <a:pt x="1" y="119"/>
                    <a:pt x="1" y="152"/>
                    <a:pt x="68" y="186"/>
                  </a:cubicBezTo>
                  <a:cubicBezTo>
                    <a:pt x="116" y="210"/>
                    <a:pt x="198" y="234"/>
                    <a:pt x="265" y="234"/>
                  </a:cubicBezTo>
                  <a:cubicBezTo>
                    <a:pt x="293" y="234"/>
                    <a:pt x="319" y="230"/>
                    <a:pt x="338" y="220"/>
                  </a:cubicBezTo>
                  <a:cubicBezTo>
                    <a:pt x="474" y="152"/>
                    <a:pt x="474" y="85"/>
                    <a:pt x="440" y="51"/>
                  </a:cubicBezTo>
                  <a:cubicBezTo>
                    <a:pt x="389" y="17"/>
                    <a:pt x="313" y="0"/>
                    <a:pt x="241"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2"/>
            <p:cNvSpPr/>
            <p:nvPr/>
          </p:nvSpPr>
          <p:spPr>
            <a:xfrm>
              <a:off x="3694250" y="2756950"/>
              <a:ext cx="9325" cy="4475"/>
            </a:xfrm>
            <a:custGeom>
              <a:rect b="b" l="l" r="r" t="t"/>
              <a:pathLst>
                <a:path extrusionOk="0" h="179" w="373">
                  <a:moveTo>
                    <a:pt x="186" y="1"/>
                  </a:moveTo>
                  <a:cubicBezTo>
                    <a:pt x="127" y="1"/>
                    <a:pt x="68" y="18"/>
                    <a:pt x="34" y="51"/>
                  </a:cubicBezTo>
                  <a:cubicBezTo>
                    <a:pt x="0" y="85"/>
                    <a:pt x="0" y="119"/>
                    <a:pt x="68" y="153"/>
                  </a:cubicBezTo>
                  <a:cubicBezTo>
                    <a:pt x="85" y="170"/>
                    <a:pt x="119" y="178"/>
                    <a:pt x="157" y="178"/>
                  </a:cubicBezTo>
                  <a:cubicBezTo>
                    <a:pt x="195" y="178"/>
                    <a:pt x="237" y="170"/>
                    <a:pt x="271" y="153"/>
                  </a:cubicBezTo>
                  <a:cubicBezTo>
                    <a:pt x="372" y="119"/>
                    <a:pt x="372" y="85"/>
                    <a:pt x="338" y="51"/>
                  </a:cubicBezTo>
                  <a:cubicBezTo>
                    <a:pt x="305" y="18"/>
                    <a:pt x="245" y="1"/>
                    <a:pt x="186"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p:nvPr/>
          </p:nvSpPr>
          <p:spPr>
            <a:xfrm>
              <a:off x="3652850" y="2720425"/>
              <a:ext cx="8475" cy="4675"/>
            </a:xfrm>
            <a:custGeom>
              <a:rect b="b" l="l" r="r" t="t"/>
              <a:pathLst>
                <a:path extrusionOk="0" h="187" w="339">
                  <a:moveTo>
                    <a:pt x="153" y="0"/>
                  </a:moveTo>
                  <a:cubicBezTo>
                    <a:pt x="94" y="0"/>
                    <a:pt x="34" y="9"/>
                    <a:pt x="1" y="26"/>
                  </a:cubicBezTo>
                  <a:cubicBezTo>
                    <a:pt x="1" y="59"/>
                    <a:pt x="1" y="127"/>
                    <a:pt x="34" y="161"/>
                  </a:cubicBezTo>
                  <a:cubicBezTo>
                    <a:pt x="51" y="178"/>
                    <a:pt x="85" y="186"/>
                    <a:pt x="123" y="186"/>
                  </a:cubicBezTo>
                  <a:cubicBezTo>
                    <a:pt x="161" y="186"/>
                    <a:pt x="203" y="178"/>
                    <a:pt x="237" y="161"/>
                  </a:cubicBezTo>
                  <a:cubicBezTo>
                    <a:pt x="339" y="93"/>
                    <a:pt x="339" y="59"/>
                    <a:pt x="305" y="26"/>
                  </a:cubicBezTo>
                  <a:cubicBezTo>
                    <a:pt x="271" y="9"/>
                    <a:pt x="212" y="0"/>
                    <a:pt x="153"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a:off x="3674825" y="2741750"/>
              <a:ext cx="16075" cy="6150"/>
            </a:xfrm>
            <a:custGeom>
              <a:rect b="b" l="l" r="r" t="t"/>
              <a:pathLst>
                <a:path extrusionOk="0" h="246" w="643">
                  <a:moveTo>
                    <a:pt x="321" y="0"/>
                  </a:moveTo>
                  <a:cubicBezTo>
                    <a:pt x="220" y="0"/>
                    <a:pt x="118" y="17"/>
                    <a:pt x="68" y="51"/>
                  </a:cubicBezTo>
                  <a:cubicBezTo>
                    <a:pt x="0" y="119"/>
                    <a:pt x="0" y="186"/>
                    <a:pt x="102" y="220"/>
                  </a:cubicBezTo>
                  <a:cubicBezTo>
                    <a:pt x="135" y="237"/>
                    <a:pt x="195" y="245"/>
                    <a:pt x="262" y="245"/>
                  </a:cubicBezTo>
                  <a:cubicBezTo>
                    <a:pt x="330" y="245"/>
                    <a:pt x="406" y="237"/>
                    <a:pt x="473" y="220"/>
                  </a:cubicBezTo>
                  <a:cubicBezTo>
                    <a:pt x="642" y="153"/>
                    <a:pt x="642" y="85"/>
                    <a:pt x="575" y="51"/>
                  </a:cubicBezTo>
                  <a:cubicBezTo>
                    <a:pt x="524" y="17"/>
                    <a:pt x="423" y="0"/>
                    <a:pt x="321"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
            <p:cNvSpPr/>
            <p:nvPr/>
          </p:nvSpPr>
          <p:spPr>
            <a:xfrm>
              <a:off x="3613150" y="2729600"/>
              <a:ext cx="14375" cy="6400"/>
            </a:xfrm>
            <a:custGeom>
              <a:rect b="b" l="l" r="r" t="t"/>
              <a:pathLst>
                <a:path extrusionOk="0" h="256" w="575">
                  <a:moveTo>
                    <a:pt x="298" y="0"/>
                  </a:moveTo>
                  <a:cubicBezTo>
                    <a:pt x="196" y="0"/>
                    <a:pt x="90" y="27"/>
                    <a:pt x="34" y="64"/>
                  </a:cubicBezTo>
                  <a:cubicBezTo>
                    <a:pt x="0" y="98"/>
                    <a:pt x="0" y="165"/>
                    <a:pt x="68" y="199"/>
                  </a:cubicBezTo>
                  <a:cubicBezTo>
                    <a:pt x="108" y="239"/>
                    <a:pt x="182" y="255"/>
                    <a:pt x="257" y="255"/>
                  </a:cubicBezTo>
                  <a:cubicBezTo>
                    <a:pt x="310" y="255"/>
                    <a:pt x="364" y="247"/>
                    <a:pt x="406" y="233"/>
                  </a:cubicBezTo>
                  <a:cubicBezTo>
                    <a:pt x="575" y="165"/>
                    <a:pt x="575" y="98"/>
                    <a:pt x="507" y="64"/>
                  </a:cubicBezTo>
                  <a:cubicBezTo>
                    <a:pt x="461" y="18"/>
                    <a:pt x="381" y="0"/>
                    <a:pt x="298"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2"/>
            <p:cNvSpPr/>
            <p:nvPr/>
          </p:nvSpPr>
          <p:spPr>
            <a:xfrm>
              <a:off x="3635100" y="2774275"/>
              <a:ext cx="16075" cy="10500"/>
            </a:xfrm>
            <a:custGeom>
              <a:rect b="b" l="l" r="r" t="t"/>
              <a:pathLst>
                <a:path extrusionOk="0" h="420" w="643">
                  <a:moveTo>
                    <a:pt x="322" y="0"/>
                  </a:moveTo>
                  <a:cubicBezTo>
                    <a:pt x="221" y="0"/>
                    <a:pt x="119" y="34"/>
                    <a:pt x="69" y="102"/>
                  </a:cubicBezTo>
                  <a:cubicBezTo>
                    <a:pt x="1" y="203"/>
                    <a:pt x="1" y="271"/>
                    <a:pt x="102" y="338"/>
                  </a:cubicBezTo>
                  <a:cubicBezTo>
                    <a:pt x="158" y="394"/>
                    <a:pt x="224" y="419"/>
                    <a:pt x="295" y="419"/>
                  </a:cubicBezTo>
                  <a:cubicBezTo>
                    <a:pt x="353" y="419"/>
                    <a:pt x="413" y="403"/>
                    <a:pt x="474" y="372"/>
                  </a:cubicBezTo>
                  <a:cubicBezTo>
                    <a:pt x="643" y="271"/>
                    <a:pt x="643" y="169"/>
                    <a:pt x="575" y="102"/>
                  </a:cubicBezTo>
                  <a:cubicBezTo>
                    <a:pt x="525" y="34"/>
                    <a:pt x="423" y="0"/>
                    <a:pt x="32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2"/>
            <p:cNvSpPr/>
            <p:nvPr/>
          </p:nvSpPr>
          <p:spPr>
            <a:xfrm>
              <a:off x="3581900" y="2809075"/>
              <a:ext cx="17750" cy="24475"/>
            </a:xfrm>
            <a:custGeom>
              <a:rect b="b" l="l" r="r" t="t"/>
              <a:pathLst>
                <a:path extrusionOk="0" h="979" w="710">
                  <a:moveTo>
                    <a:pt x="385" y="1"/>
                  </a:moveTo>
                  <a:cubicBezTo>
                    <a:pt x="336" y="1"/>
                    <a:pt x="286" y="24"/>
                    <a:pt x="237" y="62"/>
                  </a:cubicBezTo>
                  <a:cubicBezTo>
                    <a:pt x="34" y="230"/>
                    <a:pt x="0" y="737"/>
                    <a:pt x="203" y="906"/>
                  </a:cubicBezTo>
                  <a:cubicBezTo>
                    <a:pt x="266" y="953"/>
                    <a:pt x="328" y="979"/>
                    <a:pt x="388" y="979"/>
                  </a:cubicBezTo>
                  <a:cubicBezTo>
                    <a:pt x="456" y="979"/>
                    <a:pt x="520" y="945"/>
                    <a:pt x="574" y="873"/>
                  </a:cubicBezTo>
                  <a:cubicBezTo>
                    <a:pt x="710" y="737"/>
                    <a:pt x="710" y="467"/>
                    <a:pt x="642" y="264"/>
                  </a:cubicBezTo>
                  <a:cubicBezTo>
                    <a:pt x="556" y="71"/>
                    <a:pt x="471" y="1"/>
                    <a:pt x="38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p:nvPr/>
          </p:nvSpPr>
          <p:spPr>
            <a:xfrm>
              <a:off x="3603000" y="2796450"/>
              <a:ext cx="17775" cy="24850"/>
            </a:xfrm>
            <a:custGeom>
              <a:rect b="b" l="l" r="r" t="t"/>
              <a:pathLst>
                <a:path extrusionOk="0" h="994" w="711">
                  <a:moveTo>
                    <a:pt x="381" y="1"/>
                  </a:moveTo>
                  <a:cubicBezTo>
                    <a:pt x="333" y="1"/>
                    <a:pt x="285" y="24"/>
                    <a:pt x="237" y="60"/>
                  </a:cubicBezTo>
                  <a:cubicBezTo>
                    <a:pt x="35" y="262"/>
                    <a:pt x="1" y="735"/>
                    <a:pt x="204" y="904"/>
                  </a:cubicBezTo>
                  <a:cubicBezTo>
                    <a:pt x="258" y="959"/>
                    <a:pt x="331" y="994"/>
                    <a:pt x="404" y="994"/>
                  </a:cubicBezTo>
                  <a:cubicBezTo>
                    <a:pt x="466" y="994"/>
                    <a:pt x="528" y="967"/>
                    <a:pt x="575" y="904"/>
                  </a:cubicBezTo>
                  <a:cubicBezTo>
                    <a:pt x="710" y="769"/>
                    <a:pt x="710" y="465"/>
                    <a:pt x="643" y="296"/>
                  </a:cubicBezTo>
                  <a:cubicBezTo>
                    <a:pt x="556" y="78"/>
                    <a:pt x="468" y="1"/>
                    <a:pt x="381"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p:nvPr/>
          </p:nvSpPr>
          <p:spPr>
            <a:xfrm>
              <a:off x="3614825" y="2826525"/>
              <a:ext cx="11025" cy="18100"/>
            </a:xfrm>
            <a:custGeom>
              <a:rect b="b" l="l" r="r" t="t"/>
              <a:pathLst>
                <a:path extrusionOk="0" h="724" w="441">
                  <a:moveTo>
                    <a:pt x="216" y="0"/>
                  </a:moveTo>
                  <a:cubicBezTo>
                    <a:pt x="187" y="0"/>
                    <a:pt x="160" y="16"/>
                    <a:pt x="136" y="39"/>
                  </a:cubicBezTo>
                  <a:cubicBezTo>
                    <a:pt x="1" y="175"/>
                    <a:pt x="1" y="546"/>
                    <a:pt x="136" y="648"/>
                  </a:cubicBezTo>
                  <a:cubicBezTo>
                    <a:pt x="170" y="698"/>
                    <a:pt x="204" y="724"/>
                    <a:pt x="237" y="724"/>
                  </a:cubicBezTo>
                  <a:cubicBezTo>
                    <a:pt x="271" y="724"/>
                    <a:pt x="305" y="698"/>
                    <a:pt x="339" y="648"/>
                  </a:cubicBezTo>
                  <a:cubicBezTo>
                    <a:pt x="406" y="546"/>
                    <a:pt x="440" y="344"/>
                    <a:pt x="373" y="208"/>
                  </a:cubicBezTo>
                  <a:cubicBezTo>
                    <a:pt x="329" y="54"/>
                    <a:pt x="270" y="0"/>
                    <a:pt x="216"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2"/>
            <p:cNvSpPr/>
            <p:nvPr/>
          </p:nvSpPr>
          <p:spPr>
            <a:xfrm>
              <a:off x="3580200" y="2782600"/>
              <a:ext cx="11000" cy="17800"/>
            </a:xfrm>
            <a:custGeom>
              <a:rect b="b" l="l" r="r" t="t"/>
              <a:pathLst>
                <a:path extrusionOk="0" h="712" w="440">
                  <a:moveTo>
                    <a:pt x="216" y="0"/>
                  </a:moveTo>
                  <a:cubicBezTo>
                    <a:pt x="187" y="0"/>
                    <a:pt x="159" y="16"/>
                    <a:pt x="136" y="39"/>
                  </a:cubicBezTo>
                  <a:cubicBezTo>
                    <a:pt x="34" y="174"/>
                    <a:pt x="0" y="512"/>
                    <a:pt x="136" y="647"/>
                  </a:cubicBezTo>
                  <a:cubicBezTo>
                    <a:pt x="173" y="685"/>
                    <a:pt x="210" y="711"/>
                    <a:pt x="247" y="711"/>
                  </a:cubicBezTo>
                  <a:cubicBezTo>
                    <a:pt x="277" y="711"/>
                    <a:pt x="308" y="693"/>
                    <a:pt x="338" y="647"/>
                  </a:cubicBezTo>
                  <a:cubicBezTo>
                    <a:pt x="406" y="546"/>
                    <a:pt x="440" y="343"/>
                    <a:pt x="372" y="208"/>
                  </a:cubicBezTo>
                  <a:cubicBezTo>
                    <a:pt x="328" y="54"/>
                    <a:pt x="270" y="0"/>
                    <a:pt x="216"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p:nvPr/>
          </p:nvSpPr>
          <p:spPr>
            <a:xfrm>
              <a:off x="3597100" y="2842575"/>
              <a:ext cx="11000" cy="17800"/>
            </a:xfrm>
            <a:custGeom>
              <a:rect b="b" l="l" r="r" t="t"/>
              <a:pathLst>
                <a:path extrusionOk="0" h="712" w="440">
                  <a:moveTo>
                    <a:pt x="217" y="1"/>
                  </a:moveTo>
                  <a:cubicBezTo>
                    <a:pt x="187" y="1"/>
                    <a:pt x="159" y="16"/>
                    <a:pt x="135" y="39"/>
                  </a:cubicBezTo>
                  <a:cubicBezTo>
                    <a:pt x="34" y="175"/>
                    <a:pt x="0" y="513"/>
                    <a:pt x="135" y="648"/>
                  </a:cubicBezTo>
                  <a:cubicBezTo>
                    <a:pt x="173" y="685"/>
                    <a:pt x="210" y="712"/>
                    <a:pt x="247" y="712"/>
                  </a:cubicBezTo>
                  <a:cubicBezTo>
                    <a:pt x="277" y="712"/>
                    <a:pt x="308" y="693"/>
                    <a:pt x="338" y="648"/>
                  </a:cubicBezTo>
                  <a:cubicBezTo>
                    <a:pt x="440" y="546"/>
                    <a:pt x="440" y="310"/>
                    <a:pt x="406" y="208"/>
                  </a:cubicBezTo>
                  <a:cubicBezTo>
                    <a:pt x="340" y="54"/>
                    <a:pt x="274" y="1"/>
                    <a:pt x="21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3600475" y="2779075"/>
              <a:ext cx="6775" cy="10975"/>
            </a:xfrm>
            <a:custGeom>
              <a:rect b="b" l="l" r="r" t="t"/>
              <a:pathLst>
                <a:path extrusionOk="0" h="439" w="271">
                  <a:moveTo>
                    <a:pt x="156" y="1"/>
                  </a:moveTo>
                  <a:cubicBezTo>
                    <a:pt x="136" y="1"/>
                    <a:pt x="116" y="17"/>
                    <a:pt x="102" y="45"/>
                  </a:cubicBezTo>
                  <a:cubicBezTo>
                    <a:pt x="34" y="113"/>
                    <a:pt x="0" y="315"/>
                    <a:pt x="102" y="417"/>
                  </a:cubicBezTo>
                  <a:cubicBezTo>
                    <a:pt x="116" y="431"/>
                    <a:pt x="130" y="439"/>
                    <a:pt x="146" y="439"/>
                  </a:cubicBezTo>
                  <a:cubicBezTo>
                    <a:pt x="169" y="439"/>
                    <a:pt x="197" y="423"/>
                    <a:pt x="237" y="383"/>
                  </a:cubicBezTo>
                  <a:cubicBezTo>
                    <a:pt x="271" y="315"/>
                    <a:pt x="271" y="214"/>
                    <a:pt x="237" y="113"/>
                  </a:cubicBezTo>
                  <a:cubicBezTo>
                    <a:pt x="217" y="33"/>
                    <a:pt x="186" y="1"/>
                    <a:pt x="156"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3628350" y="2805025"/>
              <a:ext cx="5100" cy="8275"/>
            </a:xfrm>
            <a:custGeom>
              <a:rect b="b" l="l" r="r" t="t"/>
              <a:pathLst>
                <a:path extrusionOk="0" h="331" w="204">
                  <a:moveTo>
                    <a:pt x="105" y="1"/>
                  </a:moveTo>
                  <a:cubicBezTo>
                    <a:pt x="93" y="1"/>
                    <a:pt x="81" y="8"/>
                    <a:pt x="68" y="21"/>
                  </a:cubicBezTo>
                  <a:cubicBezTo>
                    <a:pt x="1" y="88"/>
                    <a:pt x="1" y="257"/>
                    <a:pt x="34" y="291"/>
                  </a:cubicBezTo>
                  <a:cubicBezTo>
                    <a:pt x="54" y="311"/>
                    <a:pt x="85" y="330"/>
                    <a:pt x="107" y="330"/>
                  </a:cubicBezTo>
                  <a:cubicBezTo>
                    <a:pt x="124" y="330"/>
                    <a:pt x="136" y="320"/>
                    <a:pt x="136" y="291"/>
                  </a:cubicBezTo>
                  <a:cubicBezTo>
                    <a:pt x="203" y="257"/>
                    <a:pt x="203" y="156"/>
                    <a:pt x="170" y="88"/>
                  </a:cubicBezTo>
                  <a:cubicBezTo>
                    <a:pt x="148" y="24"/>
                    <a:pt x="127" y="1"/>
                    <a:pt x="10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3573450" y="2805025"/>
              <a:ext cx="5075" cy="8700"/>
            </a:xfrm>
            <a:custGeom>
              <a:rect b="b" l="l" r="r" t="t"/>
              <a:pathLst>
                <a:path extrusionOk="0" h="348" w="203">
                  <a:moveTo>
                    <a:pt x="105" y="1"/>
                  </a:moveTo>
                  <a:cubicBezTo>
                    <a:pt x="92" y="1"/>
                    <a:pt x="80" y="8"/>
                    <a:pt x="68" y="21"/>
                  </a:cubicBezTo>
                  <a:cubicBezTo>
                    <a:pt x="0" y="88"/>
                    <a:pt x="0" y="257"/>
                    <a:pt x="34" y="325"/>
                  </a:cubicBezTo>
                  <a:cubicBezTo>
                    <a:pt x="48" y="339"/>
                    <a:pt x="68" y="347"/>
                    <a:pt x="88" y="347"/>
                  </a:cubicBezTo>
                  <a:cubicBezTo>
                    <a:pt x="118" y="347"/>
                    <a:pt x="149" y="331"/>
                    <a:pt x="169" y="291"/>
                  </a:cubicBezTo>
                  <a:cubicBezTo>
                    <a:pt x="203" y="257"/>
                    <a:pt x="203" y="156"/>
                    <a:pt x="169" y="88"/>
                  </a:cubicBezTo>
                  <a:cubicBezTo>
                    <a:pt x="148" y="24"/>
                    <a:pt x="126" y="1"/>
                    <a:pt x="10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3585275" y="2762825"/>
              <a:ext cx="11000" cy="12450"/>
            </a:xfrm>
            <a:custGeom>
              <a:rect b="b" l="l" r="r" t="t"/>
              <a:pathLst>
                <a:path extrusionOk="0" h="498" w="440">
                  <a:moveTo>
                    <a:pt x="213" y="0"/>
                  </a:moveTo>
                  <a:cubicBezTo>
                    <a:pt x="184" y="0"/>
                    <a:pt x="158" y="8"/>
                    <a:pt x="135" y="19"/>
                  </a:cubicBezTo>
                  <a:cubicBezTo>
                    <a:pt x="0" y="121"/>
                    <a:pt x="0" y="357"/>
                    <a:pt x="102" y="458"/>
                  </a:cubicBezTo>
                  <a:cubicBezTo>
                    <a:pt x="141" y="478"/>
                    <a:pt x="202" y="497"/>
                    <a:pt x="260" y="497"/>
                  </a:cubicBezTo>
                  <a:cubicBezTo>
                    <a:pt x="303" y="497"/>
                    <a:pt x="343" y="487"/>
                    <a:pt x="372" y="458"/>
                  </a:cubicBezTo>
                  <a:cubicBezTo>
                    <a:pt x="439" y="391"/>
                    <a:pt x="439" y="222"/>
                    <a:pt x="406" y="121"/>
                  </a:cubicBezTo>
                  <a:cubicBezTo>
                    <a:pt x="338" y="30"/>
                    <a:pt x="271" y="0"/>
                    <a:pt x="213"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3580200" y="2839525"/>
              <a:ext cx="7625" cy="13775"/>
            </a:xfrm>
            <a:custGeom>
              <a:rect b="b" l="l" r="r" t="t"/>
              <a:pathLst>
                <a:path extrusionOk="0" h="551" w="305">
                  <a:moveTo>
                    <a:pt x="153" y="1"/>
                  </a:moveTo>
                  <a:cubicBezTo>
                    <a:pt x="132" y="1"/>
                    <a:pt x="115" y="13"/>
                    <a:pt x="102" y="26"/>
                  </a:cubicBezTo>
                  <a:cubicBezTo>
                    <a:pt x="34" y="128"/>
                    <a:pt x="0" y="398"/>
                    <a:pt x="102" y="499"/>
                  </a:cubicBezTo>
                  <a:cubicBezTo>
                    <a:pt x="119" y="533"/>
                    <a:pt x="144" y="550"/>
                    <a:pt x="169" y="550"/>
                  </a:cubicBezTo>
                  <a:cubicBezTo>
                    <a:pt x="195" y="550"/>
                    <a:pt x="220" y="533"/>
                    <a:pt x="237" y="499"/>
                  </a:cubicBezTo>
                  <a:cubicBezTo>
                    <a:pt x="305" y="398"/>
                    <a:pt x="305" y="263"/>
                    <a:pt x="271" y="161"/>
                  </a:cubicBezTo>
                  <a:cubicBezTo>
                    <a:pt x="229" y="35"/>
                    <a:pt x="187" y="1"/>
                    <a:pt x="153"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3614825" y="2857750"/>
              <a:ext cx="11025" cy="14875"/>
            </a:xfrm>
            <a:custGeom>
              <a:rect b="b" l="l" r="r" t="t"/>
              <a:pathLst>
                <a:path extrusionOk="0" h="595" w="441">
                  <a:moveTo>
                    <a:pt x="222" y="0"/>
                  </a:moveTo>
                  <a:cubicBezTo>
                    <a:pt x="190" y="0"/>
                    <a:pt x="161" y="16"/>
                    <a:pt x="136" y="41"/>
                  </a:cubicBezTo>
                  <a:cubicBezTo>
                    <a:pt x="1" y="142"/>
                    <a:pt x="1" y="446"/>
                    <a:pt x="136" y="548"/>
                  </a:cubicBezTo>
                  <a:cubicBezTo>
                    <a:pt x="166" y="578"/>
                    <a:pt x="204" y="595"/>
                    <a:pt x="242" y="595"/>
                  </a:cubicBezTo>
                  <a:cubicBezTo>
                    <a:pt x="288" y="595"/>
                    <a:pt x="335" y="570"/>
                    <a:pt x="373" y="514"/>
                  </a:cubicBezTo>
                  <a:cubicBezTo>
                    <a:pt x="440" y="446"/>
                    <a:pt x="440" y="277"/>
                    <a:pt x="406" y="176"/>
                  </a:cubicBezTo>
                  <a:cubicBezTo>
                    <a:pt x="342" y="47"/>
                    <a:pt x="278" y="0"/>
                    <a:pt x="22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3657925" y="2804775"/>
              <a:ext cx="17750" cy="31100"/>
            </a:xfrm>
            <a:custGeom>
              <a:rect b="b" l="l" r="r" t="t"/>
              <a:pathLst>
                <a:path extrusionOk="0" h="1244" w="710">
                  <a:moveTo>
                    <a:pt x="415" y="0"/>
                  </a:moveTo>
                  <a:cubicBezTo>
                    <a:pt x="368" y="0"/>
                    <a:pt x="319" y="28"/>
                    <a:pt x="271" y="65"/>
                  </a:cubicBezTo>
                  <a:cubicBezTo>
                    <a:pt x="34" y="301"/>
                    <a:pt x="0" y="909"/>
                    <a:pt x="169" y="1146"/>
                  </a:cubicBezTo>
                  <a:cubicBezTo>
                    <a:pt x="217" y="1210"/>
                    <a:pt x="273" y="1243"/>
                    <a:pt x="332" y="1243"/>
                  </a:cubicBezTo>
                  <a:cubicBezTo>
                    <a:pt x="398" y="1243"/>
                    <a:pt x="470" y="1201"/>
                    <a:pt x="541" y="1112"/>
                  </a:cubicBezTo>
                  <a:cubicBezTo>
                    <a:pt x="676" y="943"/>
                    <a:pt x="710" y="605"/>
                    <a:pt x="642" y="369"/>
                  </a:cubicBezTo>
                  <a:cubicBezTo>
                    <a:pt x="578" y="88"/>
                    <a:pt x="499" y="0"/>
                    <a:pt x="415"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3686650" y="2793575"/>
              <a:ext cx="11000" cy="17800"/>
            </a:xfrm>
            <a:custGeom>
              <a:rect b="b" l="l" r="r" t="t"/>
              <a:pathLst>
                <a:path extrusionOk="0" h="712" w="440">
                  <a:moveTo>
                    <a:pt x="249" y="1"/>
                  </a:moveTo>
                  <a:cubicBezTo>
                    <a:pt x="220" y="1"/>
                    <a:pt x="193" y="16"/>
                    <a:pt x="169" y="39"/>
                  </a:cubicBezTo>
                  <a:cubicBezTo>
                    <a:pt x="34" y="175"/>
                    <a:pt x="0" y="513"/>
                    <a:pt x="102" y="648"/>
                  </a:cubicBezTo>
                  <a:cubicBezTo>
                    <a:pt x="139" y="685"/>
                    <a:pt x="186" y="712"/>
                    <a:pt x="232" y="712"/>
                  </a:cubicBezTo>
                  <a:cubicBezTo>
                    <a:pt x="270" y="712"/>
                    <a:pt x="308" y="693"/>
                    <a:pt x="338" y="648"/>
                  </a:cubicBezTo>
                  <a:cubicBezTo>
                    <a:pt x="406" y="546"/>
                    <a:pt x="440" y="344"/>
                    <a:pt x="406" y="208"/>
                  </a:cubicBezTo>
                  <a:cubicBezTo>
                    <a:pt x="362" y="54"/>
                    <a:pt x="303" y="1"/>
                    <a:pt x="249"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3671450" y="2840075"/>
              <a:ext cx="14375" cy="19750"/>
            </a:xfrm>
            <a:custGeom>
              <a:rect b="b" l="l" r="r" t="t"/>
              <a:pathLst>
                <a:path extrusionOk="0" h="790" w="575">
                  <a:moveTo>
                    <a:pt x="304" y="1"/>
                  </a:moveTo>
                  <a:cubicBezTo>
                    <a:pt x="270" y="1"/>
                    <a:pt x="237" y="16"/>
                    <a:pt x="203" y="38"/>
                  </a:cubicBezTo>
                  <a:cubicBezTo>
                    <a:pt x="34" y="173"/>
                    <a:pt x="0" y="579"/>
                    <a:pt x="135" y="714"/>
                  </a:cubicBezTo>
                  <a:cubicBezTo>
                    <a:pt x="186" y="765"/>
                    <a:pt x="237" y="790"/>
                    <a:pt x="287" y="790"/>
                  </a:cubicBezTo>
                  <a:cubicBezTo>
                    <a:pt x="338" y="790"/>
                    <a:pt x="389" y="765"/>
                    <a:pt x="439" y="714"/>
                  </a:cubicBezTo>
                  <a:cubicBezTo>
                    <a:pt x="541" y="613"/>
                    <a:pt x="574" y="376"/>
                    <a:pt x="507" y="241"/>
                  </a:cubicBezTo>
                  <a:cubicBezTo>
                    <a:pt x="439" y="61"/>
                    <a:pt x="372" y="1"/>
                    <a:pt x="30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a:off x="3682425" y="2822800"/>
              <a:ext cx="6775" cy="11050"/>
            </a:xfrm>
            <a:custGeom>
              <a:rect b="b" l="l" r="r" t="t"/>
              <a:pathLst>
                <a:path extrusionOk="0" h="442" w="271">
                  <a:moveTo>
                    <a:pt x="168" y="1"/>
                  </a:moveTo>
                  <a:cubicBezTo>
                    <a:pt x="147" y="1"/>
                    <a:pt x="124" y="8"/>
                    <a:pt x="102" y="19"/>
                  </a:cubicBezTo>
                  <a:cubicBezTo>
                    <a:pt x="34" y="87"/>
                    <a:pt x="0" y="324"/>
                    <a:pt x="68" y="391"/>
                  </a:cubicBezTo>
                  <a:cubicBezTo>
                    <a:pt x="102" y="425"/>
                    <a:pt x="127" y="442"/>
                    <a:pt x="152" y="442"/>
                  </a:cubicBezTo>
                  <a:cubicBezTo>
                    <a:pt x="178" y="442"/>
                    <a:pt x="203" y="425"/>
                    <a:pt x="237" y="391"/>
                  </a:cubicBezTo>
                  <a:cubicBezTo>
                    <a:pt x="271" y="324"/>
                    <a:pt x="271" y="222"/>
                    <a:pt x="271" y="121"/>
                  </a:cubicBezTo>
                  <a:cubicBezTo>
                    <a:pt x="248" y="31"/>
                    <a:pt x="211" y="1"/>
                    <a:pt x="168"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3703550" y="2778000"/>
              <a:ext cx="5075" cy="8675"/>
            </a:xfrm>
            <a:custGeom>
              <a:rect b="b" l="l" r="r" t="t"/>
              <a:pathLst>
                <a:path extrusionOk="0" h="347" w="203">
                  <a:moveTo>
                    <a:pt x="105" y="0"/>
                  </a:moveTo>
                  <a:cubicBezTo>
                    <a:pt x="92" y="0"/>
                    <a:pt x="80" y="8"/>
                    <a:pt x="68" y="20"/>
                  </a:cubicBezTo>
                  <a:cubicBezTo>
                    <a:pt x="0" y="88"/>
                    <a:pt x="0" y="257"/>
                    <a:pt x="34" y="325"/>
                  </a:cubicBezTo>
                  <a:cubicBezTo>
                    <a:pt x="48" y="339"/>
                    <a:pt x="62" y="347"/>
                    <a:pt x="76" y="347"/>
                  </a:cubicBezTo>
                  <a:cubicBezTo>
                    <a:pt x="96" y="347"/>
                    <a:pt x="116" y="330"/>
                    <a:pt x="135" y="291"/>
                  </a:cubicBezTo>
                  <a:cubicBezTo>
                    <a:pt x="169" y="257"/>
                    <a:pt x="203" y="156"/>
                    <a:pt x="169" y="88"/>
                  </a:cubicBezTo>
                  <a:cubicBezTo>
                    <a:pt x="148" y="24"/>
                    <a:pt x="126" y="0"/>
                    <a:pt x="105"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3646100" y="2822225"/>
              <a:ext cx="6775" cy="12600"/>
            </a:xfrm>
            <a:custGeom>
              <a:rect b="b" l="l" r="r" t="t"/>
              <a:pathLst>
                <a:path extrusionOk="0" h="504" w="271">
                  <a:moveTo>
                    <a:pt x="178" y="0"/>
                  </a:moveTo>
                  <a:cubicBezTo>
                    <a:pt x="154" y="0"/>
                    <a:pt x="128" y="16"/>
                    <a:pt x="102" y="42"/>
                  </a:cubicBezTo>
                  <a:cubicBezTo>
                    <a:pt x="34" y="110"/>
                    <a:pt x="0" y="380"/>
                    <a:pt x="68" y="482"/>
                  </a:cubicBezTo>
                  <a:cubicBezTo>
                    <a:pt x="82" y="496"/>
                    <a:pt x="102" y="504"/>
                    <a:pt x="122" y="504"/>
                  </a:cubicBezTo>
                  <a:cubicBezTo>
                    <a:pt x="152" y="504"/>
                    <a:pt x="183" y="488"/>
                    <a:pt x="203" y="448"/>
                  </a:cubicBezTo>
                  <a:cubicBezTo>
                    <a:pt x="271" y="380"/>
                    <a:pt x="271" y="245"/>
                    <a:pt x="271" y="144"/>
                  </a:cubicBezTo>
                  <a:cubicBezTo>
                    <a:pt x="250" y="40"/>
                    <a:pt x="217" y="0"/>
                    <a:pt x="178"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3706925" y="2798600"/>
              <a:ext cx="7625" cy="14975"/>
            </a:xfrm>
            <a:custGeom>
              <a:rect b="b" l="l" r="r" t="t"/>
              <a:pathLst>
                <a:path extrusionOk="0" h="599" w="305">
                  <a:moveTo>
                    <a:pt x="183" y="1"/>
                  </a:moveTo>
                  <a:cubicBezTo>
                    <a:pt x="165" y="1"/>
                    <a:pt x="148" y="16"/>
                    <a:pt x="135" y="41"/>
                  </a:cubicBezTo>
                  <a:cubicBezTo>
                    <a:pt x="34" y="143"/>
                    <a:pt x="0" y="447"/>
                    <a:pt x="68" y="548"/>
                  </a:cubicBezTo>
                  <a:cubicBezTo>
                    <a:pt x="85" y="582"/>
                    <a:pt x="110" y="599"/>
                    <a:pt x="140" y="599"/>
                  </a:cubicBezTo>
                  <a:cubicBezTo>
                    <a:pt x="169" y="599"/>
                    <a:pt x="203" y="582"/>
                    <a:pt x="237" y="548"/>
                  </a:cubicBezTo>
                  <a:cubicBezTo>
                    <a:pt x="271" y="447"/>
                    <a:pt x="304" y="278"/>
                    <a:pt x="271" y="176"/>
                  </a:cubicBezTo>
                  <a:cubicBezTo>
                    <a:pt x="249" y="48"/>
                    <a:pt x="214" y="1"/>
                    <a:pt x="183"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3639325" y="2869525"/>
              <a:ext cx="7650" cy="13325"/>
            </a:xfrm>
            <a:custGeom>
              <a:rect b="b" l="l" r="r" t="t"/>
              <a:pathLst>
                <a:path extrusionOk="0" h="533" w="306">
                  <a:moveTo>
                    <a:pt x="187" y="1"/>
                  </a:moveTo>
                  <a:cubicBezTo>
                    <a:pt x="167" y="1"/>
                    <a:pt x="149" y="17"/>
                    <a:pt x="136" y="43"/>
                  </a:cubicBezTo>
                  <a:cubicBezTo>
                    <a:pt x="35" y="110"/>
                    <a:pt x="1" y="381"/>
                    <a:pt x="68" y="482"/>
                  </a:cubicBezTo>
                  <a:cubicBezTo>
                    <a:pt x="102" y="516"/>
                    <a:pt x="128" y="533"/>
                    <a:pt x="153" y="533"/>
                  </a:cubicBezTo>
                  <a:cubicBezTo>
                    <a:pt x="178" y="533"/>
                    <a:pt x="204" y="516"/>
                    <a:pt x="237" y="482"/>
                  </a:cubicBezTo>
                  <a:cubicBezTo>
                    <a:pt x="271" y="415"/>
                    <a:pt x="305" y="246"/>
                    <a:pt x="271" y="144"/>
                  </a:cubicBezTo>
                  <a:cubicBezTo>
                    <a:pt x="251" y="41"/>
                    <a:pt x="217" y="1"/>
                    <a:pt x="187"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a:off x="3700150" y="2823950"/>
              <a:ext cx="11025" cy="14975"/>
            </a:xfrm>
            <a:custGeom>
              <a:rect b="b" l="l" r="r" t="t"/>
              <a:pathLst>
                <a:path extrusionOk="0" h="599" w="441">
                  <a:moveTo>
                    <a:pt x="254" y="1"/>
                  </a:moveTo>
                  <a:cubicBezTo>
                    <a:pt x="224" y="1"/>
                    <a:pt x="195" y="16"/>
                    <a:pt x="170" y="41"/>
                  </a:cubicBezTo>
                  <a:cubicBezTo>
                    <a:pt x="35" y="142"/>
                    <a:pt x="1" y="447"/>
                    <a:pt x="102" y="548"/>
                  </a:cubicBezTo>
                  <a:cubicBezTo>
                    <a:pt x="136" y="582"/>
                    <a:pt x="178" y="599"/>
                    <a:pt x="225" y="599"/>
                  </a:cubicBezTo>
                  <a:cubicBezTo>
                    <a:pt x="271" y="599"/>
                    <a:pt x="322" y="582"/>
                    <a:pt x="373" y="548"/>
                  </a:cubicBezTo>
                  <a:cubicBezTo>
                    <a:pt x="440" y="480"/>
                    <a:pt x="440" y="311"/>
                    <a:pt x="406" y="176"/>
                  </a:cubicBezTo>
                  <a:cubicBezTo>
                    <a:pt x="364" y="48"/>
                    <a:pt x="307" y="1"/>
                    <a:pt x="25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a:off x="3651175" y="2845675"/>
              <a:ext cx="11850" cy="14700"/>
            </a:xfrm>
            <a:custGeom>
              <a:rect b="b" l="l" r="r" t="t"/>
              <a:pathLst>
                <a:path extrusionOk="0" h="588" w="474">
                  <a:moveTo>
                    <a:pt x="235" y="0"/>
                  </a:moveTo>
                  <a:cubicBezTo>
                    <a:pt x="211" y="0"/>
                    <a:pt x="189" y="7"/>
                    <a:pt x="169" y="17"/>
                  </a:cubicBezTo>
                  <a:cubicBezTo>
                    <a:pt x="34" y="118"/>
                    <a:pt x="0" y="422"/>
                    <a:pt x="135" y="524"/>
                  </a:cubicBezTo>
                  <a:cubicBezTo>
                    <a:pt x="172" y="561"/>
                    <a:pt x="209" y="588"/>
                    <a:pt x="252" y="588"/>
                  </a:cubicBezTo>
                  <a:cubicBezTo>
                    <a:pt x="287" y="588"/>
                    <a:pt x="326" y="569"/>
                    <a:pt x="372" y="524"/>
                  </a:cubicBezTo>
                  <a:cubicBezTo>
                    <a:pt x="439" y="456"/>
                    <a:pt x="473" y="287"/>
                    <a:pt x="406" y="186"/>
                  </a:cubicBezTo>
                  <a:cubicBezTo>
                    <a:pt x="358" y="42"/>
                    <a:pt x="292" y="0"/>
                    <a:pt x="235"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4227325" y="2787800"/>
              <a:ext cx="74375" cy="144475"/>
            </a:xfrm>
            <a:custGeom>
              <a:rect b="b" l="l" r="r" t="t"/>
              <a:pathLst>
                <a:path extrusionOk="0" h="5779" w="2975">
                  <a:moveTo>
                    <a:pt x="845" y="0"/>
                  </a:moveTo>
                  <a:cubicBezTo>
                    <a:pt x="406" y="1183"/>
                    <a:pt x="1" y="2501"/>
                    <a:pt x="1" y="3751"/>
                  </a:cubicBezTo>
                  <a:cubicBezTo>
                    <a:pt x="1" y="3852"/>
                    <a:pt x="1" y="3920"/>
                    <a:pt x="34" y="4021"/>
                  </a:cubicBezTo>
                  <a:cubicBezTo>
                    <a:pt x="68" y="4089"/>
                    <a:pt x="136" y="4123"/>
                    <a:pt x="203" y="4157"/>
                  </a:cubicBezTo>
                  <a:cubicBezTo>
                    <a:pt x="1082" y="4697"/>
                    <a:pt x="1927" y="5238"/>
                    <a:pt x="2805" y="5779"/>
                  </a:cubicBezTo>
                  <a:cubicBezTo>
                    <a:pt x="2873" y="4495"/>
                    <a:pt x="2907" y="3244"/>
                    <a:pt x="2974" y="1960"/>
                  </a:cubicBezTo>
                  <a:lnTo>
                    <a:pt x="845" y="0"/>
                  </a:ln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a:off x="4288750" y="2803000"/>
              <a:ext cx="86450" cy="129275"/>
            </a:xfrm>
            <a:custGeom>
              <a:rect b="b" l="l" r="r" t="t"/>
              <a:pathLst>
                <a:path extrusionOk="0" h="5171" w="3458">
                  <a:moveTo>
                    <a:pt x="3322" y="0"/>
                  </a:moveTo>
                  <a:lnTo>
                    <a:pt x="3322" y="0"/>
                  </a:lnTo>
                  <a:cubicBezTo>
                    <a:pt x="1829" y="365"/>
                    <a:pt x="1411" y="698"/>
                    <a:pt x="533" y="1733"/>
                  </a:cubicBezTo>
                  <a:lnTo>
                    <a:pt x="533" y="1733"/>
                  </a:lnTo>
                  <a:cubicBezTo>
                    <a:pt x="550" y="1663"/>
                    <a:pt x="568" y="1592"/>
                    <a:pt x="585" y="1521"/>
                  </a:cubicBezTo>
                  <a:lnTo>
                    <a:pt x="585" y="1521"/>
                  </a:lnTo>
                  <a:lnTo>
                    <a:pt x="483" y="1791"/>
                  </a:lnTo>
                  <a:cubicBezTo>
                    <a:pt x="500" y="1772"/>
                    <a:pt x="516" y="1752"/>
                    <a:pt x="533" y="1733"/>
                  </a:cubicBezTo>
                  <a:lnTo>
                    <a:pt x="533" y="1733"/>
                  </a:lnTo>
                  <a:cubicBezTo>
                    <a:pt x="274" y="2771"/>
                    <a:pt x="0" y="3778"/>
                    <a:pt x="348" y="5171"/>
                  </a:cubicBezTo>
                  <a:cubicBezTo>
                    <a:pt x="1092" y="4393"/>
                    <a:pt x="1869" y="3954"/>
                    <a:pt x="2849" y="3515"/>
                  </a:cubicBezTo>
                  <a:cubicBezTo>
                    <a:pt x="2917" y="3481"/>
                    <a:pt x="2984" y="3447"/>
                    <a:pt x="3052" y="3380"/>
                  </a:cubicBezTo>
                  <a:cubicBezTo>
                    <a:pt x="3086" y="3312"/>
                    <a:pt x="3119" y="3211"/>
                    <a:pt x="3153" y="3143"/>
                  </a:cubicBezTo>
                  <a:cubicBezTo>
                    <a:pt x="3457" y="2028"/>
                    <a:pt x="3356" y="1149"/>
                    <a:pt x="332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p:nvPr/>
          </p:nvSpPr>
          <p:spPr>
            <a:xfrm>
              <a:off x="4248450" y="2752925"/>
              <a:ext cx="123375" cy="99950"/>
            </a:xfrm>
            <a:custGeom>
              <a:rect b="b" l="l" r="r" t="t"/>
              <a:pathLst>
                <a:path extrusionOk="0" h="3998" w="4935">
                  <a:moveTo>
                    <a:pt x="2328" y="1"/>
                  </a:moveTo>
                  <a:cubicBezTo>
                    <a:pt x="2226" y="1"/>
                    <a:pt x="2138" y="56"/>
                    <a:pt x="2028" y="111"/>
                  </a:cubicBezTo>
                  <a:cubicBezTo>
                    <a:pt x="1420" y="483"/>
                    <a:pt x="778" y="854"/>
                    <a:pt x="169" y="1226"/>
                  </a:cubicBezTo>
                  <a:cubicBezTo>
                    <a:pt x="102" y="1260"/>
                    <a:pt x="0" y="1328"/>
                    <a:pt x="0" y="1395"/>
                  </a:cubicBezTo>
                  <a:cubicBezTo>
                    <a:pt x="0" y="1497"/>
                    <a:pt x="34" y="1530"/>
                    <a:pt x="102" y="1598"/>
                  </a:cubicBezTo>
                  <a:cubicBezTo>
                    <a:pt x="744" y="2409"/>
                    <a:pt x="1420" y="3186"/>
                    <a:pt x="2062" y="3997"/>
                  </a:cubicBezTo>
                  <a:cubicBezTo>
                    <a:pt x="3075" y="3321"/>
                    <a:pt x="3886" y="2645"/>
                    <a:pt x="4934" y="2003"/>
                  </a:cubicBezTo>
                  <a:cubicBezTo>
                    <a:pt x="4191" y="1361"/>
                    <a:pt x="3413" y="719"/>
                    <a:pt x="2636" y="145"/>
                  </a:cubicBezTo>
                  <a:cubicBezTo>
                    <a:pt x="2569" y="77"/>
                    <a:pt x="2501" y="43"/>
                    <a:pt x="2400" y="10"/>
                  </a:cubicBezTo>
                  <a:cubicBezTo>
                    <a:pt x="2375" y="3"/>
                    <a:pt x="2351" y="1"/>
                    <a:pt x="23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2"/>
            <p:cNvSpPr/>
            <p:nvPr/>
          </p:nvSpPr>
          <p:spPr>
            <a:xfrm>
              <a:off x="4290675" y="2776175"/>
              <a:ext cx="32150" cy="14500"/>
            </a:xfrm>
            <a:custGeom>
              <a:rect b="b" l="l" r="r" t="t"/>
              <a:pathLst>
                <a:path extrusionOk="0" h="580" w="1286">
                  <a:moveTo>
                    <a:pt x="597" y="0"/>
                  </a:moveTo>
                  <a:cubicBezTo>
                    <a:pt x="398" y="0"/>
                    <a:pt x="204" y="43"/>
                    <a:pt x="102" y="127"/>
                  </a:cubicBezTo>
                  <a:lnTo>
                    <a:pt x="102" y="161"/>
                  </a:lnTo>
                  <a:cubicBezTo>
                    <a:pt x="1" y="262"/>
                    <a:pt x="1" y="398"/>
                    <a:pt x="170" y="499"/>
                  </a:cubicBezTo>
                  <a:cubicBezTo>
                    <a:pt x="263" y="555"/>
                    <a:pt x="407" y="580"/>
                    <a:pt x="552" y="580"/>
                  </a:cubicBezTo>
                  <a:cubicBezTo>
                    <a:pt x="670" y="580"/>
                    <a:pt x="788" y="563"/>
                    <a:pt x="880" y="533"/>
                  </a:cubicBezTo>
                  <a:cubicBezTo>
                    <a:pt x="1285" y="364"/>
                    <a:pt x="1251" y="229"/>
                    <a:pt x="1116" y="127"/>
                  </a:cubicBezTo>
                  <a:cubicBezTo>
                    <a:pt x="998" y="43"/>
                    <a:pt x="795" y="0"/>
                    <a:pt x="59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2"/>
            <p:cNvSpPr/>
            <p:nvPr/>
          </p:nvSpPr>
          <p:spPr>
            <a:xfrm>
              <a:off x="4317725" y="2801625"/>
              <a:ext cx="18600" cy="8700"/>
            </a:xfrm>
            <a:custGeom>
              <a:rect b="b" l="l" r="r" t="t"/>
              <a:pathLst>
                <a:path extrusionOk="0" h="348" w="744">
                  <a:moveTo>
                    <a:pt x="378" y="0"/>
                  </a:moveTo>
                  <a:cubicBezTo>
                    <a:pt x="261" y="0"/>
                    <a:pt x="140" y="35"/>
                    <a:pt x="68" y="89"/>
                  </a:cubicBezTo>
                  <a:cubicBezTo>
                    <a:pt x="0" y="157"/>
                    <a:pt x="0" y="258"/>
                    <a:pt x="102" y="292"/>
                  </a:cubicBezTo>
                  <a:cubicBezTo>
                    <a:pt x="161" y="332"/>
                    <a:pt x="255" y="348"/>
                    <a:pt x="350" y="348"/>
                  </a:cubicBezTo>
                  <a:cubicBezTo>
                    <a:pt x="417" y="348"/>
                    <a:pt x="485" y="340"/>
                    <a:pt x="541" y="326"/>
                  </a:cubicBezTo>
                  <a:cubicBezTo>
                    <a:pt x="744" y="224"/>
                    <a:pt x="744" y="157"/>
                    <a:pt x="642" y="89"/>
                  </a:cubicBezTo>
                  <a:cubicBezTo>
                    <a:pt x="580" y="26"/>
                    <a:pt x="480" y="0"/>
                    <a:pt x="378"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2"/>
            <p:cNvSpPr/>
            <p:nvPr/>
          </p:nvSpPr>
          <p:spPr>
            <a:xfrm>
              <a:off x="4261975" y="2789275"/>
              <a:ext cx="18600" cy="8800"/>
            </a:xfrm>
            <a:custGeom>
              <a:rect b="b" l="l" r="r" t="t"/>
              <a:pathLst>
                <a:path extrusionOk="0" h="352" w="744">
                  <a:moveTo>
                    <a:pt x="342" y="0"/>
                  </a:moveTo>
                  <a:cubicBezTo>
                    <a:pt x="228" y="0"/>
                    <a:pt x="118" y="26"/>
                    <a:pt x="68" y="76"/>
                  </a:cubicBezTo>
                  <a:cubicBezTo>
                    <a:pt x="0" y="144"/>
                    <a:pt x="0" y="245"/>
                    <a:pt x="101" y="313"/>
                  </a:cubicBezTo>
                  <a:cubicBezTo>
                    <a:pt x="160" y="332"/>
                    <a:pt x="252" y="352"/>
                    <a:pt x="339" y="352"/>
                  </a:cubicBezTo>
                  <a:cubicBezTo>
                    <a:pt x="403" y="352"/>
                    <a:pt x="464" y="341"/>
                    <a:pt x="507" y="313"/>
                  </a:cubicBezTo>
                  <a:cubicBezTo>
                    <a:pt x="743" y="211"/>
                    <a:pt x="710" y="144"/>
                    <a:pt x="642" y="76"/>
                  </a:cubicBezTo>
                  <a:cubicBezTo>
                    <a:pt x="575" y="26"/>
                    <a:pt x="456" y="0"/>
                    <a:pt x="34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2"/>
            <p:cNvSpPr/>
            <p:nvPr/>
          </p:nvSpPr>
          <p:spPr>
            <a:xfrm>
              <a:off x="4291525" y="2797850"/>
              <a:ext cx="11025" cy="5725"/>
            </a:xfrm>
            <a:custGeom>
              <a:rect b="b" l="l" r="r" t="t"/>
              <a:pathLst>
                <a:path extrusionOk="0" h="229" w="441">
                  <a:moveTo>
                    <a:pt x="251" y="1"/>
                  </a:moveTo>
                  <a:cubicBezTo>
                    <a:pt x="170" y="1"/>
                    <a:pt x="76" y="29"/>
                    <a:pt x="35" y="71"/>
                  </a:cubicBezTo>
                  <a:cubicBezTo>
                    <a:pt x="1" y="105"/>
                    <a:pt x="1" y="139"/>
                    <a:pt x="35" y="173"/>
                  </a:cubicBezTo>
                  <a:cubicBezTo>
                    <a:pt x="74" y="212"/>
                    <a:pt x="137" y="229"/>
                    <a:pt x="196" y="229"/>
                  </a:cubicBezTo>
                  <a:cubicBezTo>
                    <a:pt x="237" y="229"/>
                    <a:pt x="277" y="220"/>
                    <a:pt x="305" y="206"/>
                  </a:cubicBezTo>
                  <a:cubicBezTo>
                    <a:pt x="440" y="139"/>
                    <a:pt x="440" y="105"/>
                    <a:pt x="372" y="37"/>
                  </a:cubicBezTo>
                  <a:cubicBezTo>
                    <a:pt x="347" y="12"/>
                    <a:pt x="301" y="1"/>
                    <a:pt x="251"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4348975" y="2800675"/>
              <a:ext cx="9325" cy="4025"/>
            </a:xfrm>
            <a:custGeom>
              <a:rect b="b" l="l" r="r" t="t"/>
              <a:pathLst>
                <a:path extrusionOk="0" h="161" w="373">
                  <a:moveTo>
                    <a:pt x="170" y="0"/>
                  </a:moveTo>
                  <a:cubicBezTo>
                    <a:pt x="119" y="0"/>
                    <a:pt x="68" y="9"/>
                    <a:pt x="34" y="26"/>
                  </a:cubicBezTo>
                  <a:cubicBezTo>
                    <a:pt x="1" y="60"/>
                    <a:pt x="1" y="127"/>
                    <a:pt x="68" y="127"/>
                  </a:cubicBezTo>
                  <a:cubicBezTo>
                    <a:pt x="102" y="161"/>
                    <a:pt x="203" y="161"/>
                    <a:pt x="237" y="161"/>
                  </a:cubicBezTo>
                  <a:cubicBezTo>
                    <a:pt x="372" y="93"/>
                    <a:pt x="339" y="60"/>
                    <a:pt x="305" y="26"/>
                  </a:cubicBezTo>
                  <a:cubicBezTo>
                    <a:pt x="271" y="9"/>
                    <a:pt x="220" y="0"/>
                    <a:pt x="170"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p:nvPr/>
          </p:nvSpPr>
          <p:spPr>
            <a:xfrm>
              <a:off x="4309275" y="2766025"/>
              <a:ext cx="9325" cy="4050"/>
            </a:xfrm>
            <a:custGeom>
              <a:rect b="b" l="l" r="r" t="t"/>
              <a:pathLst>
                <a:path extrusionOk="0" h="162" w="373">
                  <a:moveTo>
                    <a:pt x="182" y="1"/>
                  </a:moveTo>
                  <a:cubicBezTo>
                    <a:pt x="127" y="1"/>
                    <a:pt x="68" y="9"/>
                    <a:pt x="34" y="26"/>
                  </a:cubicBezTo>
                  <a:cubicBezTo>
                    <a:pt x="0" y="60"/>
                    <a:pt x="34" y="128"/>
                    <a:pt x="68" y="128"/>
                  </a:cubicBezTo>
                  <a:cubicBezTo>
                    <a:pt x="102" y="161"/>
                    <a:pt x="203" y="161"/>
                    <a:pt x="271" y="161"/>
                  </a:cubicBezTo>
                  <a:cubicBezTo>
                    <a:pt x="372" y="94"/>
                    <a:pt x="338" y="60"/>
                    <a:pt x="305" y="26"/>
                  </a:cubicBezTo>
                  <a:cubicBezTo>
                    <a:pt x="288" y="9"/>
                    <a:pt x="237" y="1"/>
                    <a:pt x="182"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2"/>
            <p:cNvSpPr/>
            <p:nvPr/>
          </p:nvSpPr>
          <p:spPr>
            <a:xfrm>
              <a:off x="4331250" y="2786200"/>
              <a:ext cx="15225" cy="5625"/>
            </a:xfrm>
            <a:custGeom>
              <a:rect b="b" l="l" r="r" t="t"/>
              <a:pathLst>
                <a:path extrusionOk="0" h="225" w="609">
                  <a:moveTo>
                    <a:pt x="297" y="0"/>
                  </a:moveTo>
                  <a:cubicBezTo>
                    <a:pt x="196" y="0"/>
                    <a:pt x="89" y="27"/>
                    <a:pt x="34" y="64"/>
                  </a:cubicBezTo>
                  <a:cubicBezTo>
                    <a:pt x="0" y="98"/>
                    <a:pt x="0" y="166"/>
                    <a:pt x="68" y="199"/>
                  </a:cubicBezTo>
                  <a:cubicBezTo>
                    <a:pt x="118" y="216"/>
                    <a:pt x="177" y="225"/>
                    <a:pt x="237" y="225"/>
                  </a:cubicBezTo>
                  <a:cubicBezTo>
                    <a:pt x="296" y="225"/>
                    <a:pt x="355" y="216"/>
                    <a:pt x="406" y="199"/>
                  </a:cubicBezTo>
                  <a:cubicBezTo>
                    <a:pt x="608" y="166"/>
                    <a:pt x="574" y="98"/>
                    <a:pt x="507" y="64"/>
                  </a:cubicBezTo>
                  <a:cubicBezTo>
                    <a:pt x="461" y="18"/>
                    <a:pt x="381" y="0"/>
                    <a:pt x="29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2"/>
            <p:cNvSpPr/>
            <p:nvPr/>
          </p:nvSpPr>
          <p:spPr>
            <a:xfrm>
              <a:off x="4272100" y="2774700"/>
              <a:ext cx="14400" cy="5850"/>
            </a:xfrm>
            <a:custGeom>
              <a:rect b="b" l="l" r="r" t="t"/>
              <a:pathLst>
                <a:path extrusionOk="0" h="234" w="576">
                  <a:moveTo>
                    <a:pt x="275" y="0"/>
                  </a:moveTo>
                  <a:cubicBezTo>
                    <a:pt x="186" y="0"/>
                    <a:pt x="102" y="17"/>
                    <a:pt x="68" y="51"/>
                  </a:cubicBezTo>
                  <a:cubicBezTo>
                    <a:pt x="1" y="119"/>
                    <a:pt x="34" y="152"/>
                    <a:pt x="102" y="186"/>
                  </a:cubicBezTo>
                  <a:cubicBezTo>
                    <a:pt x="150" y="210"/>
                    <a:pt x="231" y="234"/>
                    <a:pt x="311" y="234"/>
                  </a:cubicBezTo>
                  <a:cubicBezTo>
                    <a:pt x="344" y="234"/>
                    <a:pt x="376" y="230"/>
                    <a:pt x="406" y="220"/>
                  </a:cubicBezTo>
                  <a:cubicBezTo>
                    <a:pt x="575" y="152"/>
                    <a:pt x="575" y="85"/>
                    <a:pt x="507" y="51"/>
                  </a:cubicBezTo>
                  <a:cubicBezTo>
                    <a:pt x="457" y="17"/>
                    <a:pt x="364" y="0"/>
                    <a:pt x="275"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2"/>
            <p:cNvSpPr/>
            <p:nvPr/>
          </p:nvSpPr>
          <p:spPr>
            <a:xfrm>
              <a:off x="4294075" y="2816825"/>
              <a:ext cx="14375" cy="9425"/>
            </a:xfrm>
            <a:custGeom>
              <a:rect b="b" l="l" r="r" t="t"/>
              <a:pathLst>
                <a:path extrusionOk="0" h="377" w="575">
                  <a:moveTo>
                    <a:pt x="290" y="0"/>
                  </a:moveTo>
                  <a:cubicBezTo>
                    <a:pt x="191" y="0"/>
                    <a:pt x="88" y="35"/>
                    <a:pt x="34" y="89"/>
                  </a:cubicBezTo>
                  <a:cubicBezTo>
                    <a:pt x="0" y="157"/>
                    <a:pt x="0" y="258"/>
                    <a:pt x="68" y="326"/>
                  </a:cubicBezTo>
                  <a:cubicBezTo>
                    <a:pt x="102" y="360"/>
                    <a:pt x="161" y="377"/>
                    <a:pt x="224" y="377"/>
                  </a:cubicBezTo>
                  <a:cubicBezTo>
                    <a:pt x="287" y="377"/>
                    <a:pt x="355" y="360"/>
                    <a:pt x="406" y="326"/>
                  </a:cubicBezTo>
                  <a:cubicBezTo>
                    <a:pt x="575" y="258"/>
                    <a:pt x="575" y="157"/>
                    <a:pt x="507" y="89"/>
                  </a:cubicBezTo>
                  <a:cubicBezTo>
                    <a:pt x="460" y="27"/>
                    <a:pt x="376" y="0"/>
                    <a:pt x="290"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a:off x="4243375" y="2849625"/>
              <a:ext cx="16925" cy="22875"/>
            </a:xfrm>
            <a:custGeom>
              <a:rect b="b" l="l" r="r" t="t"/>
              <a:pathLst>
                <a:path extrusionOk="0" h="915" w="677">
                  <a:moveTo>
                    <a:pt x="352" y="1"/>
                  </a:moveTo>
                  <a:cubicBezTo>
                    <a:pt x="302" y="1"/>
                    <a:pt x="253" y="24"/>
                    <a:pt x="203" y="62"/>
                  </a:cubicBezTo>
                  <a:cubicBezTo>
                    <a:pt x="34" y="231"/>
                    <a:pt x="1" y="670"/>
                    <a:pt x="203" y="839"/>
                  </a:cubicBezTo>
                  <a:cubicBezTo>
                    <a:pt x="254" y="889"/>
                    <a:pt x="313" y="915"/>
                    <a:pt x="372" y="915"/>
                  </a:cubicBezTo>
                  <a:cubicBezTo>
                    <a:pt x="431" y="915"/>
                    <a:pt x="491" y="889"/>
                    <a:pt x="541" y="839"/>
                  </a:cubicBezTo>
                  <a:cubicBezTo>
                    <a:pt x="643" y="704"/>
                    <a:pt x="676" y="433"/>
                    <a:pt x="609" y="264"/>
                  </a:cubicBezTo>
                  <a:cubicBezTo>
                    <a:pt x="523" y="72"/>
                    <a:pt x="437" y="1"/>
                    <a:pt x="352"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2"/>
            <p:cNvSpPr/>
            <p:nvPr/>
          </p:nvSpPr>
          <p:spPr>
            <a:xfrm>
              <a:off x="4263650" y="2837800"/>
              <a:ext cx="16075" cy="23625"/>
            </a:xfrm>
            <a:custGeom>
              <a:rect b="b" l="l" r="r" t="t"/>
              <a:pathLst>
                <a:path extrusionOk="0" h="945" w="643">
                  <a:moveTo>
                    <a:pt x="327" y="1"/>
                  </a:moveTo>
                  <a:cubicBezTo>
                    <a:pt x="282" y="1"/>
                    <a:pt x="240" y="24"/>
                    <a:pt x="203" y="61"/>
                  </a:cubicBezTo>
                  <a:cubicBezTo>
                    <a:pt x="1" y="230"/>
                    <a:pt x="1" y="704"/>
                    <a:pt x="170" y="872"/>
                  </a:cubicBezTo>
                  <a:cubicBezTo>
                    <a:pt x="217" y="920"/>
                    <a:pt x="278" y="945"/>
                    <a:pt x="341" y="945"/>
                  </a:cubicBezTo>
                  <a:cubicBezTo>
                    <a:pt x="413" y="945"/>
                    <a:pt x="487" y="911"/>
                    <a:pt x="541" y="839"/>
                  </a:cubicBezTo>
                  <a:cubicBezTo>
                    <a:pt x="643" y="704"/>
                    <a:pt x="643" y="433"/>
                    <a:pt x="575" y="264"/>
                  </a:cubicBezTo>
                  <a:cubicBezTo>
                    <a:pt x="489" y="71"/>
                    <a:pt x="404" y="1"/>
                    <a:pt x="32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p:nvPr/>
          </p:nvSpPr>
          <p:spPr>
            <a:xfrm>
              <a:off x="4274625" y="2865950"/>
              <a:ext cx="10175" cy="16825"/>
            </a:xfrm>
            <a:custGeom>
              <a:rect b="b" l="l" r="r" t="t"/>
              <a:pathLst>
                <a:path extrusionOk="0" h="673" w="407">
                  <a:moveTo>
                    <a:pt x="219" y="1"/>
                  </a:moveTo>
                  <a:cubicBezTo>
                    <a:pt x="192" y="1"/>
                    <a:pt x="164" y="23"/>
                    <a:pt x="136" y="51"/>
                  </a:cubicBezTo>
                  <a:cubicBezTo>
                    <a:pt x="1" y="152"/>
                    <a:pt x="1" y="490"/>
                    <a:pt x="102" y="625"/>
                  </a:cubicBezTo>
                  <a:cubicBezTo>
                    <a:pt x="133" y="655"/>
                    <a:pt x="163" y="672"/>
                    <a:pt x="193" y="672"/>
                  </a:cubicBezTo>
                  <a:cubicBezTo>
                    <a:pt x="231" y="672"/>
                    <a:pt x="268" y="647"/>
                    <a:pt x="305" y="591"/>
                  </a:cubicBezTo>
                  <a:cubicBezTo>
                    <a:pt x="373" y="490"/>
                    <a:pt x="406" y="321"/>
                    <a:pt x="339" y="186"/>
                  </a:cubicBezTo>
                  <a:cubicBezTo>
                    <a:pt x="299" y="46"/>
                    <a:pt x="259" y="1"/>
                    <a:pt x="219"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2"/>
            <p:cNvSpPr/>
            <p:nvPr/>
          </p:nvSpPr>
          <p:spPr>
            <a:xfrm>
              <a:off x="4241700" y="2824200"/>
              <a:ext cx="10150" cy="17175"/>
            </a:xfrm>
            <a:custGeom>
              <a:rect b="b" l="l" r="r" t="t"/>
              <a:pathLst>
                <a:path extrusionOk="0" h="687" w="406">
                  <a:moveTo>
                    <a:pt x="227" y="0"/>
                  </a:moveTo>
                  <a:cubicBezTo>
                    <a:pt x="194" y="0"/>
                    <a:pt x="162" y="25"/>
                    <a:pt x="135" y="65"/>
                  </a:cubicBezTo>
                  <a:cubicBezTo>
                    <a:pt x="34" y="166"/>
                    <a:pt x="0" y="504"/>
                    <a:pt x="101" y="639"/>
                  </a:cubicBezTo>
                  <a:cubicBezTo>
                    <a:pt x="132" y="670"/>
                    <a:pt x="169" y="686"/>
                    <a:pt x="207" y="686"/>
                  </a:cubicBezTo>
                  <a:cubicBezTo>
                    <a:pt x="253" y="686"/>
                    <a:pt x="301" y="661"/>
                    <a:pt x="338" y="605"/>
                  </a:cubicBezTo>
                  <a:cubicBezTo>
                    <a:pt x="406" y="504"/>
                    <a:pt x="406" y="335"/>
                    <a:pt x="372" y="200"/>
                  </a:cubicBezTo>
                  <a:cubicBezTo>
                    <a:pt x="331" y="57"/>
                    <a:pt x="278" y="0"/>
                    <a:pt x="22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2"/>
            <p:cNvSpPr/>
            <p:nvPr/>
          </p:nvSpPr>
          <p:spPr>
            <a:xfrm>
              <a:off x="4257750" y="2880800"/>
              <a:ext cx="10150" cy="17175"/>
            </a:xfrm>
            <a:custGeom>
              <a:rect b="b" l="l" r="r" t="t"/>
              <a:pathLst>
                <a:path extrusionOk="0" h="687" w="406">
                  <a:moveTo>
                    <a:pt x="218" y="1"/>
                  </a:moveTo>
                  <a:cubicBezTo>
                    <a:pt x="189" y="1"/>
                    <a:pt x="162" y="25"/>
                    <a:pt x="135" y="65"/>
                  </a:cubicBezTo>
                  <a:cubicBezTo>
                    <a:pt x="0" y="166"/>
                    <a:pt x="0" y="504"/>
                    <a:pt x="101" y="639"/>
                  </a:cubicBezTo>
                  <a:cubicBezTo>
                    <a:pt x="132" y="670"/>
                    <a:pt x="169" y="686"/>
                    <a:pt x="207" y="686"/>
                  </a:cubicBezTo>
                  <a:cubicBezTo>
                    <a:pt x="253" y="686"/>
                    <a:pt x="301" y="661"/>
                    <a:pt x="338" y="606"/>
                  </a:cubicBezTo>
                  <a:cubicBezTo>
                    <a:pt x="406" y="504"/>
                    <a:pt x="406" y="301"/>
                    <a:pt x="372" y="200"/>
                  </a:cubicBezTo>
                  <a:cubicBezTo>
                    <a:pt x="311" y="57"/>
                    <a:pt x="262" y="1"/>
                    <a:pt x="218"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p:nvPr/>
          </p:nvSpPr>
          <p:spPr>
            <a:xfrm>
              <a:off x="4261125" y="2821125"/>
              <a:ext cx="5925" cy="10325"/>
            </a:xfrm>
            <a:custGeom>
              <a:rect b="b" l="l" r="r" t="t"/>
              <a:pathLst>
                <a:path extrusionOk="0" h="413" w="237">
                  <a:moveTo>
                    <a:pt x="127" y="0"/>
                  </a:moveTo>
                  <a:cubicBezTo>
                    <a:pt x="109" y="0"/>
                    <a:pt x="90" y="8"/>
                    <a:pt x="68" y="19"/>
                  </a:cubicBezTo>
                  <a:cubicBezTo>
                    <a:pt x="0" y="120"/>
                    <a:pt x="0" y="323"/>
                    <a:pt x="68" y="391"/>
                  </a:cubicBezTo>
                  <a:cubicBezTo>
                    <a:pt x="82" y="405"/>
                    <a:pt x="102" y="413"/>
                    <a:pt x="122" y="413"/>
                  </a:cubicBezTo>
                  <a:cubicBezTo>
                    <a:pt x="152" y="413"/>
                    <a:pt x="183" y="396"/>
                    <a:pt x="203" y="357"/>
                  </a:cubicBezTo>
                  <a:cubicBezTo>
                    <a:pt x="237" y="323"/>
                    <a:pt x="237" y="188"/>
                    <a:pt x="237" y="120"/>
                  </a:cubicBezTo>
                  <a:cubicBezTo>
                    <a:pt x="192" y="30"/>
                    <a:pt x="162" y="0"/>
                    <a:pt x="12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
            <p:cNvSpPr/>
            <p:nvPr/>
          </p:nvSpPr>
          <p:spPr>
            <a:xfrm>
              <a:off x="4286475" y="2845575"/>
              <a:ext cx="5075" cy="7925"/>
            </a:xfrm>
            <a:custGeom>
              <a:rect b="b" l="l" r="r" t="t"/>
              <a:pathLst>
                <a:path extrusionOk="0" h="317" w="203">
                  <a:moveTo>
                    <a:pt x="105" y="1"/>
                  </a:moveTo>
                  <a:cubicBezTo>
                    <a:pt x="92" y="1"/>
                    <a:pt x="80" y="8"/>
                    <a:pt x="68" y="21"/>
                  </a:cubicBezTo>
                  <a:cubicBezTo>
                    <a:pt x="0" y="88"/>
                    <a:pt x="0" y="224"/>
                    <a:pt x="68" y="291"/>
                  </a:cubicBezTo>
                  <a:cubicBezTo>
                    <a:pt x="85" y="308"/>
                    <a:pt x="101" y="316"/>
                    <a:pt x="118" y="316"/>
                  </a:cubicBezTo>
                  <a:cubicBezTo>
                    <a:pt x="135" y="316"/>
                    <a:pt x="152" y="308"/>
                    <a:pt x="169" y="291"/>
                  </a:cubicBezTo>
                  <a:cubicBezTo>
                    <a:pt x="203" y="224"/>
                    <a:pt x="203" y="156"/>
                    <a:pt x="169" y="88"/>
                  </a:cubicBezTo>
                  <a:cubicBezTo>
                    <a:pt x="148" y="24"/>
                    <a:pt x="126" y="1"/>
                    <a:pt x="10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p:nvPr/>
          </p:nvSpPr>
          <p:spPr>
            <a:xfrm>
              <a:off x="4234925" y="2845575"/>
              <a:ext cx="5100" cy="7925"/>
            </a:xfrm>
            <a:custGeom>
              <a:rect b="b" l="l" r="r" t="t"/>
              <a:pathLst>
                <a:path extrusionOk="0" h="317" w="204">
                  <a:moveTo>
                    <a:pt x="105" y="1"/>
                  </a:moveTo>
                  <a:cubicBezTo>
                    <a:pt x="93" y="1"/>
                    <a:pt x="81" y="8"/>
                    <a:pt x="68" y="21"/>
                  </a:cubicBezTo>
                  <a:cubicBezTo>
                    <a:pt x="1" y="88"/>
                    <a:pt x="1" y="224"/>
                    <a:pt x="68" y="291"/>
                  </a:cubicBezTo>
                  <a:cubicBezTo>
                    <a:pt x="85" y="308"/>
                    <a:pt x="102" y="316"/>
                    <a:pt x="119" y="316"/>
                  </a:cubicBezTo>
                  <a:cubicBezTo>
                    <a:pt x="136" y="316"/>
                    <a:pt x="153" y="308"/>
                    <a:pt x="170" y="291"/>
                  </a:cubicBezTo>
                  <a:cubicBezTo>
                    <a:pt x="203" y="224"/>
                    <a:pt x="203" y="156"/>
                    <a:pt x="170" y="88"/>
                  </a:cubicBezTo>
                  <a:cubicBezTo>
                    <a:pt x="148" y="24"/>
                    <a:pt x="127" y="1"/>
                    <a:pt x="10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a:off x="4245900" y="2805900"/>
              <a:ext cx="11025" cy="11900"/>
            </a:xfrm>
            <a:custGeom>
              <a:rect b="b" l="l" r="r" t="t"/>
              <a:pathLst>
                <a:path extrusionOk="0" h="476" w="441">
                  <a:moveTo>
                    <a:pt x="214" y="1"/>
                  </a:moveTo>
                  <a:cubicBezTo>
                    <a:pt x="185" y="1"/>
                    <a:pt x="159" y="8"/>
                    <a:pt x="136" y="20"/>
                  </a:cubicBezTo>
                  <a:cubicBezTo>
                    <a:pt x="1" y="121"/>
                    <a:pt x="1" y="357"/>
                    <a:pt x="136" y="425"/>
                  </a:cubicBezTo>
                  <a:cubicBezTo>
                    <a:pt x="170" y="459"/>
                    <a:pt x="212" y="476"/>
                    <a:pt x="254" y="476"/>
                  </a:cubicBezTo>
                  <a:cubicBezTo>
                    <a:pt x="297" y="476"/>
                    <a:pt x="339" y="459"/>
                    <a:pt x="373" y="425"/>
                  </a:cubicBezTo>
                  <a:cubicBezTo>
                    <a:pt x="440" y="357"/>
                    <a:pt x="440" y="222"/>
                    <a:pt x="406" y="121"/>
                  </a:cubicBezTo>
                  <a:cubicBezTo>
                    <a:pt x="339" y="31"/>
                    <a:pt x="271" y="1"/>
                    <a:pt x="214"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4241700" y="2877975"/>
              <a:ext cx="6775" cy="12900"/>
            </a:xfrm>
            <a:custGeom>
              <a:rect b="b" l="l" r="r" t="t"/>
              <a:pathLst>
                <a:path extrusionOk="0" h="516" w="271">
                  <a:moveTo>
                    <a:pt x="152" y="0"/>
                  </a:moveTo>
                  <a:cubicBezTo>
                    <a:pt x="133" y="0"/>
                    <a:pt x="114" y="17"/>
                    <a:pt x="101" y="43"/>
                  </a:cubicBezTo>
                  <a:cubicBezTo>
                    <a:pt x="34" y="144"/>
                    <a:pt x="0" y="381"/>
                    <a:pt x="68" y="482"/>
                  </a:cubicBezTo>
                  <a:cubicBezTo>
                    <a:pt x="101" y="499"/>
                    <a:pt x="127" y="516"/>
                    <a:pt x="152" y="516"/>
                  </a:cubicBezTo>
                  <a:cubicBezTo>
                    <a:pt x="177" y="516"/>
                    <a:pt x="203" y="499"/>
                    <a:pt x="237" y="448"/>
                  </a:cubicBezTo>
                  <a:cubicBezTo>
                    <a:pt x="270" y="381"/>
                    <a:pt x="270" y="245"/>
                    <a:pt x="237" y="144"/>
                  </a:cubicBezTo>
                  <a:cubicBezTo>
                    <a:pt x="216" y="41"/>
                    <a:pt x="182" y="0"/>
                    <a:pt x="15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4273800" y="2894925"/>
              <a:ext cx="11000" cy="14125"/>
            </a:xfrm>
            <a:custGeom>
              <a:rect b="b" l="l" r="r" t="t"/>
              <a:pathLst>
                <a:path extrusionOk="0" h="565" w="440">
                  <a:moveTo>
                    <a:pt x="236" y="0"/>
                  </a:moveTo>
                  <a:cubicBezTo>
                    <a:pt x="205" y="0"/>
                    <a:pt x="172" y="16"/>
                    <a:pt x="135" y="41"/>
                  </a:cubicBezTo>
                  <a:cubicBezTo>
                    <a:pt x="34" y="142"/>
                    <a:pt x="0" y="412"/>
                    <a:pt x="135" y="514"/>
                  </a:cubicBezTo>
                  <a:cubicBezTo>
                    <a:pt x="169" y="547"/>
                    <a:pt x="211" y="564"/>
                    <a:pt x="254" y="564"/>
                  </a:cubicBezTo>
                  <a:cubicBezTo>
                    <a:pt x="296" y="564"/>
                    <a:pt x="338" y="547"/>
                    <a:pt x="372" y="514"/>
                  </a:cubicBezTo>
                  <a:cubicBezTo>
                    <a:pt x="439" y="446"/>
                    <a:pt x="439" y="277"/>
                    <a:pt x="406" y="176"/>
                  </a:cubicBezTo>
                  <a:cubicBezTo>
                    <a:pt x="341" y="47"/>
                    <a:pt x="291" y="0"/>
                    <a:pt x="236"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p:nvPr/>
          </p:nvSpPr>
          <p:spPr>
            <a:xfrm>
              <a:off x="4314350" y="2845475"/>
              <a:ext cx="16925" cy="29250"/>
            </a:xfrm>
            <a:custGeom>
              <a:rect b="b" l="l" r="r" t="t"/>
              <a:pathLst>
                <a:path extrusionOk="0" h="1170" w="677">
                  <a:moveTo>
                    <a:pt x="408" y="1"/>
                  </a:moveTo>
                  <a:cubicBezTo>
                    <a:pt x="363" y="1"/>
                    <a:pt x="317" y="24"/>
                    <a:pt x="271" y="59"/>
                  </a:cubicBezTo>
                  <a:cubicBezTo>
                    <a:pt x="68" y="261"/>
                    <a:pt x="0" y="836"/>
                    <a:pt x="169" y="1072"/>
                  </a:cubicBezTo>
                  <a:cubicBezTo>
                    <a:pt x="217" y="1136"/>
                    <a:pt x="272" y="1170"/>
                    <a:pt x="332" y="1170"/>
                  </a:cubicBezTo>
                  <a:cubicBezTo>
                    <a:pt x="398" y="1170"/>
                    <a:pt x="470" y="1128"/>
                    <a:pt x="541" y="1039"/>
                  </a:cubicBezTo>
                  <a:cubicBezTo>
                    <a:pt x="642" y="903"/>
                    <a:pt x="676" y="565"/>
                    <a:pt x="642" y="329"/>
                  </a:cubicBezTo>
                  <a:cubicBezTo>
                    <a:pt x="576" y="85"/>
                    <a:pt x="494" y="1"/>
                    <a:pt x="408"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p:nvPr/>
          </p:nvSpPr>
          <p:spPr>
            <a:xfrm>
              <a:off x="4342225" y="2834925"/>
              <a:ext cx="10150" cy="16675"/>
            </a:xfrm>
            <a:custGeom>
              <a:rect b="b" l="l" r="r" t="t"/>
              <a:pathLst>
                <a:path extrusionOk="0" h="667" w="406">
                  <a:moveTo>
                    <a:pt x="235" y="1"/>
                  </a:moveTo>
                  <a:cubicBezTo>
                    <a:pt x="205" y="1"/>
                    <a:pt x="173" y="17"/>
                    <a:pt x="135" y="41"/>
                  </a:cubicBezTo>
                  <a:cubicBezTo>
                    <a:pt x="34" y="143"/>
                    <a:pt x="0" y="481"/>
                    <a:pt x="102" y="616"/>
                  </a:cubicBezTo>
                  <a:cubicBezTo>
                    <a:pt x="135" y="650"/>
                    <a:pt x="169" y="666"/>
                    <a:pt x="203" y="666"/>
                  </a:cubicBezTo>
                  <a:cubicBezTo>
                    <a:pt x="237" y="666"/>
                    <a:pt x="271" y="650"/>
                    <a:pt x="304" y="616"/>
                  </a:cubicBezTo>
                  <a:cubicBezTo>
                    <a:pt x="372" y="514"/>
                    <a:pt x="406" y="312"/>
                    <a:pt x="372" y="176"/>
                  </a:cubicBezTo>
                  <a:cubicBezTo>
                    <a:pt x="329" y="48"/>
                    <a:pt x="286" y="1"/>
                    <a:pt x="235"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4327025" y="2878100"/>
              <a:ext cx="13525" cy="19125"/>
            </a:xfrm>
            <a:custGeom>
              <a:rect b="b" l="l" r="r" t="t"/>
              <a:pathLst>
                <a:path extrusionOk="0" h="765" w="541">
                  <a:moveTo>
                    <a:pt x="304" y="0"/>
                  </a:moveTo>
                  <a:cubicBezTo>
                    <a:pt x="270" y="0"/>
                    <a:pt x="237" y="15"/>
                    <a:pt x="203" y="38"/>
                  </a:cubicBezTo>
                  <a:cubicBezTo>
                    <a:pt x="34" y="173"/>
                    <a:pt x="0" y="545"/>
                    <a:pt x="135" y="714"/>
                  </a:cubicBezTo>
                  <a:cubicBezTo>
                    <a:pt x="186" y="747"/>
                    <a:pt x="237" y="764"/>
                    <a:pt x="287" y="764"/>
                  </a:cubicBezTo>
                  <a:cubicBezTo>
                    <a:pt x="338" y="764"/>
                    <a:pt x="389" y="747"/>
                    <a:pt x="439" y="714"/>
                  </a:cubicBezTo>
                  <a:cubicBezTo>
                    <a:pt x="507" y="578"/>
                    <a:pt x="541" y="376"/>
                    <a:pt x="507" y="240"/>
                  </a:cubicBezTo>
                  <a:cubicBezTo>
                    <a:pt x="439" y="60"/>
                    <a:pt x="372" y="0"/>
                    <a:pt x="304"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p:nvPr/>
          </p:nvSpPr>
          <p:spPr>
            <a:xfrm>
              <a:off x="4338000" y="2862500"/>
              <a:ext cx="6775" cy="10225"/>
            </a:xfrm>
            <a:custGeom>
              <a:rect b="b" l="l" r="r" t="t"/>
              <a:pathLst>
                <a:path extrusionOk="0" h="409" w="271">
                  <a:moveTo>
                    <a:pt x="144" y="1"/>
                  </a:moveTo>
                  <a:cubicBezTo>
                    <a:pt x="128" y="1"/>
                    <a:pt x="113" y="8"/>
                    <a:pt x="102" y="20"/>
                  </a:cubicBezTo>
                  <a:cubicBezTo>
                    <a:pt x="34" y="87"/>
                    <a:pt x="0" y="290"/>
                    <a:pt x="68" y="358"/>
                  </a:cubicBezTo>
                  <a:cubicBezTo>
                    <a:pt x="85" y="391"/>
                    <a:pt x="110" y="408"/>
                    <a:pt x="136" y="408"/>
                  </a:cubicBezTo>
                  <a:cubicBezTo>
                    <a:pt x="161" y="408"/>
                    <a:pt x="186" y="391"/>
                    <a:pt x="203" y="358"/>
                  </a:cubicBezTo>
                  <a:cubicBezTo>
                    <a:pt x="237" y="324"/>
                    <a:pt x="271" y="189"/>
                    <a:pt x="237" y="121"/>
                  </a:cubicBezTo>
                  <a:cubicBezTo>
                    <a:pt x="214" y="31"/>
                    <a:pt x="177" y="1"/>
                    <a:pt x="14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2"/>
            <p:cNvSpPr/>
            <p:nvPr/>
          </p:nvSpPr>
          <p:spPr>
            <a:xfrm>
              <a:off x="4357425" y="2820225"/>
              <a:ext cx="5100" cy="7925"/>
            </a:xfrm>
            <a:custGeom>
              <a:rect b="b" l="l" r="r" t="t"/>
              <a:pathLst>
                <a:path extrusionOk="0" h="317" w="204">
                  <a:moveTo>
                    <a:pt x="105" y="1"/>
                  </a:moveTo>
                  <a:cubicBezTo>
                    <a:pt x="93" y="1"/>
                    <a:pt x="81" y="9"/>
                    <a:pt x="68" y="21"/>
                  </a:cubicBezTo>
                  <a:cubicBezTo>
                    <a:pt x="1" y="89"/>
                    <a:pt x="1" y="224"/>
                    <a:pt x="34" y="291"/>
                  </a:cubicBezTo>
                  <a:cubicBezTo>
                    <a:pt x="51" y="308"/>
                    <a:pt x="68" y="317"/>
                    <a:pt x="85" y="317"/>
                  </a:cubicBezTo>
                  <a:cubicBezTo>
                    <a:pt x="102" y="317"/>
                    <a:pt x="119" y="308"/>
                    <a:pt x="136" y="291"/>
                  </a:cubicBezTo>
                  <a:cubicBezTo>
                    <a:pt x="170" y="258"/>
                    <a:pt x="203" y="156"/>
                    <a:pt x="170" y="89"/>
                  </a:cubicBezTo>
                  <a:cubicBezTo>
                    <a:pt x="148" y="24"/>
                    <a:pt x="127" y="1"/>
                    <a:pt x="105"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2"/>
            <p:cNvSpPr/>
            <p:nvPr/>
          </p:nvSpPr>
          <p:spPr>
            <a:xfrm>
              <a:off x="4304200" y="2861925"/>
              <a:ext cx="5950" cy="11775"/>
            </a:xfrm>
            <a:custGeom>
              <a:rect b="b" l="l" r="r" t="t"/>
              <a:pathLst>
                <a:path extrusionOk="0" h="471" w="238">
                  <a:moveTo>
                    <a:pt x="145" y="0"/>
                  </a:moveTo>
                  <a:cubicBezTo>
                    <a:pt x="121" y="0"/>
                    <a:pt x="94" y="16"/>
                    <a:pt x="68" y="43"/>
                  </a:cubicBezTo>
                  <a:cubicBezTo>
                    <a:pt x="1" y="110"/>
                    <a:pt x="1" y="347"/>
                    <a:pt x="34" y="448"/>
                  </a:cubicBezTo>
                  <a:cubicBezTo>
                    <a:pt x="48" y="462"/>
                    <a:pt x="68" y="470"/>
                    <a:pt x="89" y="470"/>
                  </a:cubicBezTo>
                  <a:cubicBezTo>
                    <a:pt x="118" y="470"/>
                    <a:pt x="150" y="454"/>
                    <a:pt x="170" y="414"/>
                  </a:cubicBezTo>
                  <a:cubicBezTo>
                    <a:pt x="237" y="347"/>
                    <a:pt x="237" y="212"/>
                    <a:pt x="237" y="144"/>
                  </a:cubicBezTo>
                  <a:cubicBezTo>
                    <a:pt x="217" y="41"/>
                    <a:pt x="183" y="0"/>
                    <a:pt x="145"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p:nvPr/>
          </p:nvSpPr>
          <p:spPr>
            <a:xfrm>
              <a:off x="4360800" y="2839950"/>
              <a:ext cx="7625" cy="13475"/>
            </a:xfrm>
            <a:custGeom>
              <a:rect b="b" l="l" r="r" t="t"/>
              <a:pathLst>
                <a:path extrusionOk="0" h="539" w="305">
                  <a:moveTo>
                    <a:pt x="186" y="1"/>
                  </a:moveTo>
                  <a:cubicBezTo>
                    <a:pt x="167" y="1"/>
                    <a:pt x="149" y="17"/>
                    <a:pt x="136" y="43"/>
                  </a:cubicBezTo>
                  <a:cubicBezTo>
                    <a:pt x="35" y="144"/>
                    <a:pt x="1" y="415"/>
                    <a:pt x="68" y="516"/>
                  </a:cubicBezTo>
                  <a:cubicBezTo>
                    <a:pt x="82" y="530"/>
                    <a:pt x="102" y="538"/>
                    <a:pt x="123" y="538"/>
                  </a:cubicBezTo>
                  <a:cubicBezTo>
                    <a:pt x="152" y="538"/>
                    <a:pt x="184" y="522"/>
                    <a:pt x="204" y="482"/>
                  </a:cubicBezTo>
                  <a:cubicBezTo>
                    <a:pt x="271" y="415"/>
                    <a:pt x="305" y="246"/>
                    <a:pt x="271" y="144"/>
                  </a:cubicBezTo>
                  <a:cubicBezTo>
                    <a:pt x="250" y="41"/>
                    <a:pt x="217" y="1"/>
                    <a:pt x="186"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
            <p:cNvSpPr/>
            <p:nvPr/>
          </p:nvSpPr>
          <p:spPr>
            <a:xfrm>
              <a:off x="4297450" y="2906475"/>
              <a:ext cx="6775" cy="12700"/>
            </a:xfrm>
            <a:custGeom>
              <a:rect b="b" l="l" r="r" t="t"/>
              <a:pathLst>
                <a:path extrusionOk="0" h="508" w="271">
                  <a:moveTo>
                    <a:pt x="163" y="0"/>
                  </a:moveTo>
                  <a:cubicBezTo>
                    <a:pt x="143" y="0"/>
                    <a:pt x="123" y="7"/>
                    <a:pt x="102" y="18"/>
                  </a:cubicBezTo>
                  <a:cubicBezTo>
                    <a:pt x="34" y="119"/>
                    <a:pt x="0" y="356"/>
                    <a:pt x="68" y="457"/>
                  </a:cubicBezTo>
                  <a:cubicBezTo>
                    <a:pt x="85" y="491"/>
                    <a:pt x="110" y="508"/>
                    <a:pt x="135" y="508"/>
                  </a:cubicBezTo>
                  <a:cubicBezTo>
                    <a:pt x="161" y="508"/>
                    <a:pt x="186" y="491"/>
                    <a:pt x="203" y="457"/>
                  </a:cubicBezTo>
                  <a:cubicBezTo>
                    <a:pt x="271" y="390"/>
                    <a:pt x="271" y="221"/>
                    <a:pt x="271" y="153"/>
                  </a:cubicBezTo>
                  <a:cubicBezTo>
                    <a:pt x="247" y="36"/>
                    <a:pt x="208" y="0"/>
                    <a:pt x="163"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2"/>
            <p:cNvSpPr/>
            <p:nvPr/>
          </p:nvSpPr>
          <p:spPr>
            <a:xfrm>
              <a:off x="4354050" y="2863650"/>
              <a:ext cx="11000" cy="14150"/>
            </a:xfrm>
            <a:custGeom>
              <a:rect b="b" l="l" r="r" t="t"/>
              <a:pathLst>
                <a:path extrusionOk="0" h="566" w="440">
                  <a:moveTo>
                    <a:pt x="254" y="1"/>
                  </a:moveTo>
                  <a:cubicBezTo>
                    <a:pt x="223" y="1"/>
                    <a:pt x="194" y="17"/>
                    <a:pt x="169" y="41"/>
                  </a:cubicBezTo>
                  <a:cubicBezTo>
                    <a:pt x="34" y="143"/>
                    <a:pt x="0" y="413"/>
                    <a:pt x="136" y="514"/>
                  </a:cubicBezTo>
                  <a:cubicBezTo>
                    <a:pt x="169" y="548"/>
                    <a:pt x="203" y="565"/>
                    <a:pt x="237" y="565"/>
                  </a:cubicBezTo>
                  <a:cubicBezTo>
                    <a:pt x="271" y="565"/>
                    <a:pt x="305" y="548"/>
                    <a:pt x="338" y="514"/>
                  </a:cubicBezTo>
                  <a:cubicBezTo>
                    <a:pt x="440" y="447"/>
                    <a:pt x="440" y="278"/>
                    <a:pt x="406" y="176"/>
                  </a:cubicBezTo>
                  <a:cubicBezTo>
                    <a:pt x="363" y="48"/>
                    <a:pt x="307" y="1"/>
                    <a:pt x="25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2"/>
            <p:cNvSpPr/>
            <p:nvPr/>
          </p:nvSpPr>
          <p:spPr>
            <a:xfrm>
              <a:off x="4308425" y="2883925"/>
              <a:ext cx="11000" cy="14150"/>
            </a:xfrm>
            <a:custGeom>
              <a:rect b="b" l="l" r="r" t="t"/>
              <a:pathLst>
                <a:path extrusionOk="0" h="566" w="440">
                  <a:moveTo>
                    <a:pt x="254" y="1"/>
                  </a:moveTo>
                  <a:cubicBezTo>
                    <a:pt x="224" y="1"/>
                    <a:pt x="194" y="17"/>
                    <a:pt x="170" y="41"/>
                  </a:cubicBezTo>
                  <a:cubicBezTo>
                    <a:pt x="34" y="109"/>
                    <a:pt x="1" y="413"/>
                    <a:pt x="102" y="514"/>
                  </a:cubicBezTo>
                  <a:cubicBezTo>
                    <a:pt x="136" y="548"/>
                    <a:pt x="178" y="565"/>
                    <a:pt x="220" y="565"/>
                  </a:cubicBezTo>
                  <a:cubicBezTo>
                    <a:pt x="263" y="565"/>
                    <a:pt x="305" y="548"/>
                    <a:pt x="339" y="514"/>
                  </a:cubicBezTo>
                  <a:cubicBezTo>
                    <a:pt x="406" y="413"/>
                    <a:pt x="440" y="278"/>
                    <a:pt x="406" y="176"/>
                  </a:cubicBezTo>
                  <a:cubicBezTo>
                    <a:pt x="363" y="48"/>
                    <a:pt x="307" y="1"/>
                    <a:pt x="25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2"/>
            <p:cNvSpPr/>
            <p:nvPr/>
          </p:nvSpPr>
          <p:spPr>
            <a:xfrm>
              <a:off x="3810825" y="3184000"/>
              <a:ext cx="74375" cy="144500"/>
            </a:xfrm>
            <a:custGeom>
              <a:rect b="b" l="l" r="r" t="t"/>
              <a:pathLst>
                <a:path extrusionOk="0" h="5780" w="2975">
                  <a:moveTo>
                    <a:pt x="879" y="1"/>
                  </a:moveTo>
                  <a:cubicBezTo>
                    <a:pt x="440" y="1184"/>
                    <a:pt x="35" y="2501"/>
                    <a:pt x="1" y="3752"/>
                  </a:cubicBezTo>
                  <a:cubicBezTo>
                    <a:pt x="1" y="3853"/>
                    <a:pt x="1" y="3921"/>
                    <a:pt x="68" y="4022"/>
                  </a:cubicBezTo>
                  <a:cubicBezTo>
                    <a:pt x="102" y="4090"/>
                    <a:pt x="170" y="4123"/>
                    <a:pt x="237" y="4157"/>
                  </a:cubicBezTo>
                  <a:cubicBezTo>
                    <a:pt x="1082" y="4698"/>
                    <a:pt x="1961" y="5239"/>
                    <a:pt x="2839" y="5779"/>
                  </a:cubicBezTo>
                  <a:cubicBezTo>
                    <a:pt x="2873" y="4495"/>
                    <a:pt x="2941" y="3245"/>
                    <a:pt x="2975" y="1961"/>
                  </a:cubicBezTo>
                  <a:lnTo>
                    <a:pt x="879" y="1"/>
                  </a:ln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2"/>
            <p:cNvSpPr/>
            <p:nvPr/>
          </p:nvSpPr>
          <p:spPr>
            <a:xfrm>
              <a:off x="3873075" y="3199225"/>
              <a:ext cx="86475" cy="129275"/>
            </a:xfrm>
            <a:custGeom>
              <a:rect b="b" l="l" r="r" t="t"/>
              <a:pathLst>
                <a:path extrusionOk="0" h="5171" w="3459">
                  <a:moveTo>
                    <a:pt x="3289" y="0"/>
                  </a:moveTo>
                  <a:cubicBezTo>
                    <a:pt x="1831" y="365"/>
                    <a:pt x="1380" y="697"/>
                    <a:pt x="534" y="1730"/>
                  </a:cubicBezTo>
                  <a:lnTo>
                    <a:pt x="534" y="1730"/>
                  </a:lnTo>
                  <a:cubicBezTo>
                    <a:pt x="552" y="1660"/>
                    <a:pt x="569" y="1591"/>
                    <a:pt x="586" y="1521"/>
                  </a:cubicBezTo>
                  <a:lnTo>
                    <a:pt x="586" y="1521"/>
                  </a:lnTo>
                  <a:lnTo>
                    <a:pt x="485" y="1791"/>
                  </a:lnTo>
                  <a:cubicBezTo>
                    <a:pt x="501" y="1770"/>
                    <a:pt x="518" y="1750"/>
                    <a:pt x="534" y="1730"/>
                  </a:cubicBezTo>
                  <a:lnTo>
                    <a:pt x="534" y="1730"/>
                  </a:lnTo>
                  <a:cubicBezTo>
                    <a:pt x="276" y="2769"/>
                    <a:pt x="1" y="3777"/>
                    <a:pt x="349" y="5170"/>
                  </a:cubicBezTo>
                  <a:cubicBezTo>
                    <a:pt x="1059" y="4393"/>
                    <a:pt x="1870" y="3954"/>
                    <a:pt x="2816" y="3514"/>
                  </a:cubicBezTo>
                  <a:cubicBezTo>
                    <a:pt x="2884" y="3481"/>
                    <a:pt x="2951" y="3447"/>
                    <a:pt x="3019" y="3379"/>
                  </a:cubicBezTo>
                  <a:cubicBezTo>
                    <a:pt x="3087" y="3312"/>
                    <a:pt x="3120" y="3210"/>
                    <a:pt x="3120" y="3143"/>
                  </a:cubicBezTo>
                  <a:cubicBezTo>
                    <a:pt x="3458" y="2028"/>
                    <a:pt x="3357" y="1149"/>
                    <a:pt x="3289"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
            <p:cNvSpPr/>
            <p:nvPr/>
          </p:nvSpPr>
          <p:spPr>
            <a:xfrm>
              <a:off x="3831950" y="3149150"/>
              <a:ext cx="123375" cy="99925"/>
            </a:xfrm>
            <a:custGeom>
              <a:rect b="b" l="l" r="r" t="t"/>
              <a:pathLst>
                <a:path extrusionOk="0" h="3997" w="4935">
                  <a:moveTo>
                    <a:pt x="2359" y="0"/>
                  </a:moveTo>
                  <a:cubicBezTo>
                    <a:pt x="2250" y="0"/>
                    <a:pt x="2145" y="55"/>
                    <a:pt x="2062" y="111"/>
                  </a:cubicBezTo>
                  <a:cubicBezTo>
                    <a:pt x="1420" y="482"/>
                    <a:pt x="812" y="854"/>
                    <a:pt x="170" y="1226"/>
                  </a:cubicBezTo>
                  <a:cubicBezTo>
                    <a:pt x="102" y="1260"/>
                    <a:pt x="34" y="1327"/>
                    <a:pt x="1" y="1395"/>
                  </a:cubicBezTo>
                  <a:cubicBezTo>
                    <a:pt x="1" y="1462"/>
                    <a:pt x="68" y="1530"/>
                    <a:pt x="102" y="1598"/>
                  </a:cubicBezTo>
                  <a:cubicBezTo>
                    <a:pt x="778" y="2375"/>
                    <a:pt x="1420" y="3186"/>
                    <a:pt x="2096" y="3997"/>
                  </a:cubicBezTo>
                  <a:cubicBezTo>
                    <a:pt x="3110" y="3321"/>
                    <a:pt x="3921" y="2645"/>
                    <a:pt x="4934" y="2003"/>
                  </a:cubicBezTo>
                  <a:cubicBezTo>
                    <a:pt x="4191" y="1361"/>
                    <a:pt x="3414" y="719"/>
                    <a:pt x="2636" y="111"/>
                  </a:cubicBezTo>
                  <a:cubicBezTo>
                    <a:pt x="2569" y="77"/>
                    <a:pt x="2501" y="9"/>
                    <a:pt x="2434" y="9"/>
                  </a:cubicBezTo>
                  <a:cubicBezTo>
                    <a:pt x="2409" y="3"/>
                    <a:pt x="2384" y="0"/>
                    <a:pt x="23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p:nvPr/>
          </p:nvSpPr>
          <p:spPr>
            <a:xfrm>
              <a:off x="3874200" y="3172075"/>
              <a:ext cx="32125" cy="14700"/>
            </a:xfrm>
            <a:custGeom>
              <a:rect b="b" l="l" r="r" t="t"/>
              <a:pathLst>
                <a:path extrusionOk="0" h="588" w="1285">
                  <a:moveTo>
                    <a:pt x="652" y="0"/>
                  </a:moveTo>
                  <a:cubicBezTo>
                    <a:pt x="449" y="0"/>
                    <a:pt x="241" y="52"/>
                    <a:pt x="135" y="140"/>
                  </a:cubicBezTo>
                  <a:cubicBezTo>
                    <a:pt x="0" y="275"/>
                    <a:pt x="34" y="410"/>
                    <a:pt x="169" y="512"/>
                  </a:cubicBezTo>
                  <a:cubicBezTo>
                    <a:pt x="271" y="562"/>
                    <a:pt x="397" y="588"/>
                    <a:pt x="528" y="588"/>
                  </a:cubicBezTo>
                  <a:cubicBezTo>
                    <a:pt x="659" y="588"/>
                    <a:pt x="794" y="562"/>
                    <a:pt x="913" y="512"/>
                  </a:cubicBezTo>
                  <a:cubicBezTo>
                    <a:pt x="1284" y="376"/>
                    <a:pt x="1251" y="241"/>
                    <a:pt x="1115" y="140"/>
                  </a:cubicBezTo>
                  <a:cubicBezTo>
                    <a:pt x="1019" y="43"/>
                    <a:pt x="837" y="0"/>
                    <a:pt x="65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2"/>
            <p:cNvSpPr/>
            <p:nvPr/>
          </p:nvSpPr>
          <p:spPr>
            <a:xfrm>
              <a:off x="3902075" y="3197825"/>
              <a:ext cx="18600" cy="8725"/>
            </a:xfrm>
            <a:custGeom>
              <a:rect b="b" l="l" r="r" t="t"/>
              <a:pathLst>
                <a:path extrusionOk="0" h="349" w="744">
                  <a:moveTo>
                    <a:pt x="367" y="1"/>
                  </a:moveTo>
                  <a:cubicBezTo>
                    <a:pt x="244" y="1"/>
                    <a:pt x="122" y="36"/>
                    <a:pt x="68" y="90"/>
                  </a:cubicBezTo>
                  <a:cubicBezTo>
                    <a:pt x="0" y="157"/>
                    <a:pt x="0" y="259"/>
                    <a:pt x="102" y="293"/>
                  </a:cubicBezTo>
                  <a:cubicBezTo>
                    <a:pt x="161" y="332"/>
                    <a:pt x="244" y="349"/>
                    <a:pt x="329" y="349"/>
                  </a:cubicBezTo>
                  <a:cubicBezTo>
                    <a:pt x="390" y="349"/>
                    <a:pt x="451" y="340"/>
                    <a:pt x="507" y="326"/>
                  </a:cubicBezTo>
                  <a:cubicBezTo>
                    <a:pt x="744" y="225"/>
                    <a:pt x="710" y="157"/>
                    <a:pt x="642" y="90"/>
                  </a:cubicBezTo>
                  <a:cubicBezTo>
                    <a:pt x="580" y="27"/>
                    <a:pt x="473" y="1"/>
                    <a:pt x="36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p:nvPr/>
          </p:nvSpPr>
          <p:spPr>
            <a:xfrm>
              <a:off x="3846325" y="3185475"/>
              <a:ext cx="17750" cy="8825"/>
            </a:xfrm>
            <a:custGeom>
              <a:rect b="b" l="l" r="r" t="t"/>
              <a:pathLst>
                <a:path extrusionOk="0" h="353" w="710">
                  <a:moveTo>
                    <a:pt x="338" y="1"/>
                  </a:moveTo>
                  <a:cubicBezTo>
                    <a:pt x="220" y="1"/>
                    <a:pt x="101" y="26"/>
                    <a:pt x="34" y="77"/>
                  </a:cubicBezTo>
                  <a:cubicBezTo>
                    <a:pt x="0" y="145"/>
                    <a:pt x="0" y="246"/>
                    <a:pt x="68" y="313"/>
                  </a:cubicBezTo>
                  <a:cubicBezTo>
                    <a:pt x="126" y="333"/>
                    <a:pt x="219" y="353"/>
                    <a:pt x="312" y="353"/>
                  </a:cubicBezTo>
                  <a:cubicBezTo>
                    <a:pt x="381" y="353"/>
                    <a:pt x="450" y="342"/>
                    <a:pt x="507" y="313"/>
                  </a:cubicBezTo>
                  <a:cubicBezTo>
                    <a:pt x="710" y="212"/>
                    <a:pt x="710" y="145"/>
                    <a:pt x="642" y="77"/>
                  </a:cubicBezTo>
                  <a:cubicBezTo>
                    <a:pt x="575" y="26"/>
                    <a:pt x="456" y="1"/>
                    <a:pt x="338"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3875050" y="3194075"/>
              <a:ext cx="11000" cy="5800"/>
            </a:xfrm>
            <a:custGeom>
              <a:rect b="b" l="l" r="r" t="t"/>
              <a:pathLst>
                <a:path extrusionOk="0" h="232" w="440">
                  <a:moveTo>
                    <a:pt x="258" y="0"/>
                  </a:moveTo>
                  <a:cubicBezTo>
                    <a:pt x="169" y="0"/>
                    <a:pt x="76" y="29"/>
                    <a:pt x="34" y="71"/>
                  </a:cubicBezTo>
                  <a:cubicBezTo>
                    <a:pt x="0" y="105"/>
                    <a:pt x="0" y="172"/>
                    <a:pt x="68" y="206"/>
                  </a:cubicBezTo>
                  <a:cubicBezTo>
                    <a:pt x="101" y="223"/>
                    <a:pt x="144" y="231"/>
                    <a:pt x="186" y="231"/>
                  </a:cubicBezTo>
                  <a:cubicBezTo>
                    <a:pt x="228" y="231"/>
                    <a:pt x="270" y="223"/>
                    <a:pt x="304" y="206"/>
                  </a:cubicBezTo>
                  <a:cubicBezTo>
                    <a:pt x="439" y="138"/>
                    <a:pt x="439" y="105"/>
                    <a:pt x="406" y="37"/>
                  </a:cubicBezTo>
                  <a:cubicBezTo>
                    <a:pt x="367" y="11"/>
                    <a:pt x="313" y="0"/>
                    <a:pt x="258"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p:nvPr/>
          </p:nvSpPr>
          <p:spPr>
            <a:xfrm>
              <a:off x="3933325" y="3196900"/>
              <a:ext cx="8475" cy="3825"/>
            </a:xfrm>
            <a:custGeom>
              <a:rect b="b" l="l" r="r" t="t"/>
              <a:pathLst>
                <a:path extrusionOk="0" h="153" w="339">
                  <a:moveTo>
                    <a:pt x="157" y="0"/>
                  </a:moveTo>
                  <a:cubicBezTo>
                    <a:pt x="102" y="0"/>
                    <a:pt x="51" y="9"/>
                    <a:pt x="35" y="25"/>
                  </a:cubicBezTo>
                  <a:cubicBezTo>
                    <a:pt x="1" y="59"/>
                    <a:pt x="1" y="93"/>
                    <a:pt x="35" y="127"/>
                  </a:cubicBezTo>
                  <a:cubicBezTo>
                    <a:pt x="68" y="144"/>
                    <a:pt x="102" y="152"/>
                    <a:pt x="136" y="152"/>
                  </a:cubicBezTo>
                  <a:cubicBezTo>
                    <a:pt x="170" y="152"/>
                    <a:pt x="203" y="144"/>
                    <a:pt x="237" y="127"/>
                  </a:cubicBezTo>
                  <a:cubicBezTo>
                    <a:pt x="339" y="93"/>
                    <a:pt x="339" y="59"/>
                    <a:pt x="305" y="25"/>
                  </a:cubicBezTo>
                  <a:cubicBezTo>
                    <a:pt x="271" y="9"/>
                    <a:pt x="212" y="0"/>
                    <a:pt x="15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2"/>
            <p:cNvSpPr/>
            <p:nvPr/>
          </p:nvSpPr>
          <p:spPr>
            <a:xfrm>
              <a:off x="3893625" y="3161625"/>
              <a:ext cx="8475" cy="4450"/>
            </a:xfrm>
            <a:custGeom>
              <a:rect b="b" l="l" r="r" t="t"/>
              <a:pathLst>
                <a:path extrusionOk="0" h="178" w="339">
                  <a:moveTo>
                    <a:pt x="157" y="0"/>
                  </a:moveTo>
                  <a:cubicBezTo>
                    <a:pt x="102" y="0"/>
                    <a:pt x="51" y="17"/>
                    <a:pt x="34" y="51"/>
                  </a:cubicBezTo>
                  <a:cubicBezTo>
                    <a:pt x="0" y="85"/>
                    <a:pt x="0" y="119"/>
                    <a:pt x="34" y="152"/>
                  </a:cubicBezTo>
                  <a:cubicBezTo>
                    <a:pt x="68" y="169"/>
                    <a:pt x="102" y="178"/>
                    <a:pt x="136" y="178"/>
                  </a:cubicBezTo>
                  <a:cubicBezTo>
                    <a:pt x="169" y="178"/>
                    <a:pt x="203" y="169"/>
                    <a:pt x="237" y="152"/>
                  </a:cubicBezTo>
                  <a:cubicBezTo>
                    <a:pt x="338" y="119"/>
                    <a:pt x="338" y="85"/>
                    <a:pt x="305" y="51"/>
                  </a:cubicBezTo>
                  <a:cubicBezTo>
                    <a:pt x="271" y="17"/>
                    <a:pt x="212" y="0"/>
                    <a:pt x="15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
            <p:cNvSpPr/>
            <p:nvPr/>
          </p:nvSpPr>
          <p:spPr>
            <a:xfrm>
              <a:off x="3914750" y="3181975"/>
              <a:ext cx="15225" cy="6075"/>
            </a:xfrm>
            <a:custGeom>
              <a:rect b="b" l="l" r="r" t="t"/>
              <a:pathLst>
                <a:path extrusionOk="0" h="243" w="609">
                  <a:moveTo>
                    <a:pt x="333" y="1"/>
                  </a:moveTo>
                  <a:cubicBezTo>
                    <a:pt x="231" y="1"/>
                    <a:pt x="124" y="26"/>
                    <a:pt x="68" y="82"/>
                  </a:cubicBezTo>
                  <a:cubicBezTo>
                    <a:pt x="0" y="116"/>
                    <a:pt x="0" y="183"/>
                    <a:pt x="102" y="217"/>
                  </a:cubicBezTo>
                  <a:cubicBezTo>
                    <a:pt x="135" y="234"/>
                    <a:pt x="195" y="242"/>
                    <a:pt x="258" y="242"/>
                  </a:cubicBezTo>
                  <a:cubicBezTo>
                    <a:pt x="321" y="242"/>
                    <a:pt x="389" y="234"/>
                    <a:pt x="440" y="217"/>
                  </a:cubicBezTo>
                  <a:cubicBezTo>
                    <a:pt x="609" y="149"/>
                    <a:pt x="609" y="116"/>
                    <a:pt x="541" y="48"/>
                  </a:cubicBezTo>
                  <a:cubicBezTo>
                    <a:pt x="495" y="18"/>
                    <a:pt x="416" y="1"/>
                    <a:pt x="333"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2"/>
            <p:cNvSpPr/>
            <p:nvPr/>
          </p:nvSpPr>
          <p:spPr>
            <a:xfrm>
              <a:off x="3856450" y="3170900"/>
              <a:ext cx="14400" cy="6075"/>
            </a:xfrm>
            <a:custGeom>
              <a:rect b="b" l="l" r="r" t="t"/>
              <a:pathLst>
                <a:path extrusionOk="0" h="243" w="576">
                  <a:moveTo>
                    <a:pt x="267" y="1"/>
                  </a:moveTo>
                  <a:cubicBezTo>
                    <a:pt x="178" y="1"/>
                    <a:pt x="85" y="18"/>
                    <a:pt x="34" y="52"/>
                  </a:cubicBezTo>
                  <a:cubicBezTo>
                    <a:pt x="1" y="119"/>
                    <a:pt x="1" y="153"/>
                    <a:pt x="68" y="187"/>
                  </a:cubicBezTo>
                  <a:cubicBezTo>
                    <a:pt x="128" y="226"/>
                    <a:pt x="199" y="243"/>
                    <a:pt x="268" y="243"/>
                  </a:cubicBezTo>
                  <a:cubicBezTo>
                    <a:pt x="316" y="243"/>
                    <a:pt x="364" y="235"/>
                    <a:pt x="406" y="221"/>
                  </a:cubicBezTo>
                  <a:cubicBezTo>
                    <a:pt x="575" y="153"/>
                    <a:pt x="541" y="85"/>
                    <a:pt x="474" y="52"/>
                  </a:cubicBezTo>
                  <a:cubicBezTo>
                    <a:pt x="440" y="18"/>
                    <a:pt x="355" y="1"/>
                    <a:pt x="26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3877575" y="3213025"/>
              <a:ext cx="15225" cy="9450"/>
            </a:xfrm>
            <a:custGeom>
              <a:rect b="b" l="l" r="r" t="t"/>
              <a:pathLst>
                <a:path extrusionOk="0" h="378" w="609">
                  <a:moveTo>
                    <a:pt x="312" y="1"/>
                  </a:moveTo>
                  <a:cubicBezTo>
                    <a:pt x="208" y="1"/>
                    <a:pt x="104" y="36"/>
                    <a:pt x="68" y="90"/>
                  </a:cubicBezTo>
                  <a:cubicBezTo>
                    <a:pt x="0" y="158"/>
                    <a:pt x="0" y="259"/>
                    <a:pt x="68" y="327"/>
                  </a:cubicBezTo>
                  <a:cubicBezTo>
                    <a:pt x="119" y="360"/>
                    <a:pt x="186" y="377"/>
                    <a:pt x="254" y="377"/>
                  </a:cubicBezTo>
                  <a:cubicBezTo>
                    <a:pt x="321" y="377"/>
                    <a:pt x="389" y="360"/>
                    <a:pt x="440" y="327"/>
                  </a:cubicBezTo>
                  <a:cubicBezTo>
                    <a:pt x="609" y="259"/>
                    <a:pt x="609" y="158"/>
                    <a:pt x="541" y="90"/>
                  </a:cubicBezTo>
                  <a:cubicBezTo>
                    <a:pt x="494" y="27"/>
                    <a:pt x="403" y="1"/>
                    <a:pt x="312"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p:nvPr/>
          </p:nvSpPr>
          <p:spPr>
            <a:xfrm>
              <a:off x="3827725" y="3245850"/>
              <a:ext cx="16075" cy="22875"/>
            </a:xfrm>
            <a:custGeom>
              <a:rect b="b" l="l" r="r" t="t"/>
              <a:pathLst>
                <a:path extrusionOk="0" h="915" w="643">
                  <a:moveTo>
                    <a:pt x="335" y="1"/>
                  </a:moveTo>
                  <a:cubicBezTo>
                    <a:pt x="287" y="1"/>
                    <a:pt x="241" y="24"/>
                    <a:pt x="203" y="61"/>
                  </a:cubicBezTo>
                  <a:cubicBezTo>
                    <a:pt x="1" y="230"/>
                    <a:pt x="1" y="669"/>
                    <a:pt x="170" y="838"/>
                  </a:cubicBezTo>
                  <a:cubicBezTo>
                    <a:pt x="220" y="889"/>
                    <a:pt x="288" y="914"/>
                    <a:pt x="355" y="914"/>
                  </a:cubicBezTo>
                  <a:cubicBezTo>
                    <a:pt x="423" y="914"/>
                    <a:pt x="491" y="889"/>
                    <a:pt x="541" y="838"/>
                  </a:cubicBezTo>
                  <a:cubicBezTo>
                    <a:pt x="643" y="703"/>
                    <a:pt x="643" y="433"/>
                    <a:pt x="575" y="264"/>
                  </a:cubicBezTo>
                  <a:cubicBezTo>
                    <a:pt x="511" y="71"/>
                    <a:pt x="419" y="1"/>
                    <a:pt x="33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
            <p:cNvSpPr/>
            <p:nvPr/>
          </p:nvSpPr>
          <p:spPr>
            <a:xfrm>
              <a:off x="3847150" y="3234025"/>
              <a:ext cx="16925" cy="23625"/>
            </a:xfrm>
            <a:custGeom>
              <a:rect b="b" l="l" r="r" t="t"/>
              <a:pathLst>
                <a:path extrusionOk="0" h="945" w="677">
                  <a:moveTo>
                    <a:pt x="352" y="0"/>
                  </a:moveTo>
                  <a:cubicBezTo>
                    <a:pt x="303" y="0"/>
                    <a:pt x="253" y="24"/>
                    <a:pt x="204" y="61"/>
                  </a:cubicBezTo>
                  <a:cubicBezTo>
                    <a:pt x="35" y="230"/>
                    <a:pt x="1" y="703"/>
                    <a:pt x="204" y="872"/>
                  </a:cubicBezTo>
                  <a:cubicBezTo>
                    <a:pt x="251" y="919"/>
                    <a:pt x="305" y="944"/>
                    <a:pt x="360" y="944"/>
                  </a:cubicBezTo>
                  <a:cubicBezTo>
                    <a:pt x="423" y="944"/>
                    <a:pt x="487" y="911"/>
                    <a:pt x="542" y="838"/>
                  </a:cubicBezTo>
                  <a:cubicBezTo>
                    <a:pt x="643" y="703"/>
                    <a:pt x="677" y="433"/>
                    <a:pt x="609" y="264"/>
                  </a:cubicBezTo>
                  <a:cubicBezTo>
                    <a:pt x="523" y="71"/>
                    <a:pt x="438" y="0"/>
                    <a:pt x="35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p:nvPr/>
          </p:nvSpPr>
          <p:spPr>
            <a:xfrm>
              <a:off x="3858150" y="3261800"/>
              <a:ext cx="10150" cy="17175"/>
            </a:xfrm>
            <a:custGeom>
              <a:rect b="b" l="l" r="r" t="t"/>
              <a:pathLst>
                <a:path extrusionOk="0" h="687" w="406">
                  <a:moveTo>
                    <a:pt x="227" y="1"/>
                  </a:moveTo>
                  <a:cubicBezTo>
                    <a:pt x="194" y="1"/>
                    <a:pt x="162" y="25"/>
                    <a:pt x="135" y="65"/>
                  </a:cubicBezTo>
                  <a:cubicBezTo>
                    <a:pt x="34" y="167"/>
                    <a:pt x="0" y="505"/>
                    <a:pt x="102" y="640"/>
                  </a:cubicBezTo>
                  <a:cubicBezTo>
                    <a:pt x="132" y="670"/>
                    <a:pt x="169" y="687"/>
                    <a:pt x="207" y="687"/>
                  </a:cubicBezTo>
                  <a:cubicBezTo>
                    <a:pt x="253" y="687"/>
                    <a:pt x="301" y="662"/>
                    <a:pt x="338" y="606"/>
                  </a:cubicBezTo>
                  <a:cubicBezTo>
                    <a:pt x="406" y="505"/>
                    <a:pt x="406" y="336"/>
                    <a:pt x="372" y="200"/>
                  </a:cubicBezTo>
                  <a:cubicBezTo>
                    <a:pt x="331" y="57"/>
                    <a:pt x="278" y="1"/>
                    <a:pt x="22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p:nvPr/>
          </p:nvSpPr>
          <p:spPr>
            <a:xfrm>
              <a:off x="3826050" y="3220775"/>
              <a:ext cx="10150" cy="16825"/>
            </a:xfrm>
            <a:custGeom>
              <a:rect b="b" l="l" r="r" t="t"/>
              <a:pathLst>
                <a:path extrusionOk="0" h="673" w="406">
                  <a:moveTo>
                    <a:pt x="212" y="1"/>
                  </a:moveTo>
                  <a:cubicBezTo>
                    <a:pt x="179" y="1"/>
                    <a:pt x="143" y="23"/>
                    <a:pt x="101" y="50"/>
                  </a:cubicBezTo>
                  <a:cubicBezTo>
                    <a:pt x="0" y="152"/>
                    <a:pt x="0" y="490"/>
                    <a:pt x="101" y="625"/>
                  </a:cubicBezTo>
                  <a:cubicBezTo>
                    <a:pt x="132" y="655"/>
                    <a:pt x="162" y="672"/>
                    <a:pt x="193" y="672"/>
                  </a:cubicBezTo>
                  <a:cubicBezTo>
                    <a:pt x="230" y="672"/>
                    <a:pt x="267" y="647"/>
                    <a:pt x="304" y="591"/>
                  </a:cubicBezTo>
                  <a:cubicBezTo>
                    <a:pt x="372" y="490"/>
                    <a:pt x="406" y="321"/>
                    <a:pt x="338" y="186"/>
                  </a:cubicBezTo>
                  <a:cubicBezTo>
                    <a:pt x="298" y="46"/>
                    <a:pt x="258" y="1"/>
                    <a:pt x="212"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
            <p:cNvSpPr/>
            <p:nvPr/>
          </p:nvSpPr>
          <p:spPr>
            <a:xfrm>
              <a:off x="3841250" y="3277025"/>
              <a:ext cx="10150" cy="17175"/>
            </a:xfrm>
            <a:custGeom>
              <a:rect b="b" l="l" r="r" t="t"/>
              <a:pathLst>
                <a:path extrusionOk="0" h="687" w="406">
                  <a:moveTo>
                    <a:pt x="227" y="0"/>
                  </a:moveTo>
                  <a:cubicBezTo>
                    <a:pt x="194" y="0"/>
                    <a:pt x="162" y="24"/>
                    <a:pt x="136" y="65"/>
                  </a:cubicBezTo>
                  <a:cubicBezTo>
                    <a:pt x="34" y="166"/>
                    <a:pt x="0" y="504"/>
                    <a:pt x="136" y="639"/>
                  </a:cubicBezTo>
                  <a:cubicBezTo>
                    <a:pt x="166" y="669"/>
                    <a:pt x="196" y="686"/>
                    <a:pt x="227" y="686"/>
                  </a:cubicBezTo>
                  <a:cubicBezTo>
                    <a:pt x="264" y="686"/>
                    <a:pt x="301" y="661"/>
                    <a:pt x="338" y="605"/>
                  </a:cubicBezTo>
                  <a:cubicBezTo>
                    <a:pt x="406" y="504"/>
                    <a:pt x="406" y="301"/>
                    <a:pt x="372" y="200"/>
                  </a:cubicBezTo>
                  <a:cubicBezTo>
                    <a:pt x="331" y="57"/>
                    <a:pt x="278" y="0"/>
                    <a:pt x="22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2"/>
            <p:cNvSpPr/>
            <p:nvPr/>
          </p:nvSpPr>
          <p:spPr>
            <a:xfrm>
              <a:off x="3844625" y="3217325"/>
              <a:ext cx="6775" cy="10350"/>
            </a:xfrm>
            <a:custGeom>
              <a:rect b="b" l="l" r="r" t="t"/>
              <a:pathLst>
                <a:path extrusionOk="0" h="414" w="271">
                  <a:moveTo>
                    <a:pt x="144" y="1"/>
                  </a:moveTo>
                  <a:cubicBezTo>
                    <a:pt x="128" y="1"/>
                    <a:pt x="113" y="8"/>
                    <a:pt x="102" y="19"/>
                  </a:cubicBezTo>
                  <a:cubicBezTo>
                    <a:pt x="34" y="121"/>
                    <a:pt x="1" y="324"/>
                    <a:pt x="102" y="391"/>
                  </a:cubicBezTo>
                  <a:cubicBezTo>
                    <a:pt x="116" y="405"/>
                    <a:pt x="130" y="413"/>
                    <a:pt x="144" y="413"/>
                  </a:cubicBezTo>
                  <a:cubicBezTo>
                    <a:pt x="164" y="413"/>
                    <a:pt x="183" y="397"/>
                    <a:pt x="203" y="357"/>
                  </a:cubicBezTo>
                  <a:cubicBezTo>
                    <a:pt x="271" y="324"/>
                    <a:pt x="271" y="188"/>
                    <a:pt x="237" y="121"/>
                  </a:cubicBezTo>
                  <a:cubicBezTo>
                    <a:pt x="215" y="31"/>
                    <a:pt x="177" y="1"/>
                    <a:pt x="144"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a:off x="3870825" y="3241800"/>
              <a:ext cx="4250" cy="7925"/>
            </a:xfrm>
            <a:custGeom>
              <a:rect b="b" l="l" r="r" t="t"/>
              <a:pathLst>
                <a:path extrusionOk="0" h="317" w="170">
                  <a:moveTo>
                    <a:pt x="96" y="0"/>
                  </a:moveTo>
                  <a:cubicBezTo>
                    <a:pt x="79" y="0"/>
                    <a:pt x="59" y="8"/>
                    <a:pt x="34" y="20"/>
                  </a:cubicBezTo>
                  <a:cubicBezTo>
                    <a:pt x="0" y="88"/>
                    <a:pt x="0" y="223"/>
                    <a:pt x="34" y="291"/>
                  </a:cubicBezTo>
                  <a:cubicBezTo>
                    <a:pt x="51" y="308"/>
                    <a:pt x="68" y="316"/>
                    <a:pt x="85" y="316"/>
                  </a:cubicBezTo>
                  <a:cubicBezTo>
                    <a:pt x="101" y="316"/>
                    <a:pt x="118" y="308"/>
                    <a:pt x="135" y="291"/>
                  </a:cubicBezTo>
                  <a:cubicBezTo>
                    <a:pt x="169" y="223"/>
                    <a:pt x="169" y="156"/>
                    <a:pt x="169" y="88"/>
                  </a:cubicBezTo>
                  <a:cubicBezTo>
                    <a:pt x="148" y="24"/>
                    <a:pt x="126" y="0"/>
                    <a:pt x="96"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a:off x="3819275" y="3241800"/>
              <a:ext cx="4250" cy="7925"/>
            </a:xfrm>
            <a:custGeom>
              <a:rect b="b" l="l" r="r" t="t"/>
              <a:pathLst>
                <a:path extrusionOk="0" h="317" w="170">
                  <a:moveTo>
                    <a:pt x="97" y="0"/>
                  </a:moveTo>
                  <a:cubicBezTo>
                    <a:pt x="79" y="0"/>
                    <a:pt x="59" y="8"/>
                    <a:pt x="35" y="20"/>
                  </a:cubicBezTo>
                  <a:cubicBezTo>
                    <a:pt x="1" y="88"/>
                    <a:pt x="1" y="223"/>
                    <a:pt x="35" y="291"/>
                  </a:cubicBezTo>
                  <a:cubicBezTo>
                    <a:pt x="51" y="308"/>
                    <a:pt x="68" y="316"/>
                    <a:pt x="85" y="316"/>
                  </a:cubicBezTo>
                  <a:cubicBezTo>
                    <a:pt x="102" y="316"/>
                    <a:pt x="119" y="308"/>
                    <a:pt x="136" y="291"/>
                  </a:cubicBezTo>
                  <a:cubicBezTo>
                    <a:pt x="170" y="223"/>
                    <a:pt x="170" y="156"/>
                    <a:pt x="170" y="88"/>
                  </a:cubicBezTo>
                  <a:cubicBezTo>
                    <a:pt x="148" y="24"/>
                    <a:pt x="127" y="0"/>
                    <a:pt x="9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p:nvPr/>
          </p:nvSpPr>
          <p:spPr>
            <a:xfrm>
              <a:off x="3830275" y="3202125"/>
              <a:ext cx="11000" cy="11900"/>
            </a:xfrm>
            <a:custGeom>
              <a:rect b="b" l="l" r="r" t="t"/>
              <a:pathLst>
                <a:path extrusionOk="0" h="476" w="440">
                  <a:moveTo>
                    <a:pt x="212" y="0"/>
                  </a:moveTo>
                  <a:cubicBezTo>
                    <a:pt x="184" y="0"/>
                    <a:pt x="158" y="8"/>
                    <a:pt x="135" y="19"/>
                  </a:cubicBezTo>
                  <a:cubicBezTo>
                    <a:pt x="0" y="121"/>
                    <a:pt x="0" y="357"/>
                    <a:pt x="101" y="425"/>
                  </a:cubicBezTo>
                  <a:cubicBezTo>
                    <a:pt x="135" y="459"/>
                    <a:pt x="177" y="475"/>
                    <a:pt x="220" y="475"/>
                  </a:cubicBezTo>
                  <a:cubicBezTo>
                    <a:pt x="262" y="475"/>
                    <a:pt x="304" y="459"/>
                    <a:pt x="338" y="425"/>
                  </a:cubicBezTo>
                  <a:cubicBezTo>
                    <a:pt x="406" y="357"/>
                    <a:pt x="439" y="222"/>
                    <a:pt x="372" y="121"/>
                  </a:cubicBezTo>
                  <a:cubicBezTo>
                    <a:pt x="327" y="30"/>
                    <a:pt x="267" y="0"/>
                    <a:pt x="21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2"/>
            <p:cNvSpPr/>
            <p:nvPr/>
          </p:nvSpPr>
          <p:spPr>
            <a:xfrm>
              <a:off x="3826050" y="3274200"/>
              <a:ext cx="6775" cy="12600"/>
            </a:xfrm>
            <a:custGeom>
              <a:rect b="b" l="l" r="r" t="t"/>
              <a:pathLst>
                <a:path extrusionOk="0" h="504" w="271">
                  <a:moveTo>
                    <a:pt x="135" y="0"/>
                  </a:moveTo>
                  <a:cubicBezTo>
                    <a:pt x="115" y="0"/>
                    <a:pt x="94" y="16"/>
                    <a:pt x="68" y="42"/>
                  </a:cubicBezTo>
                  <a:cubicBezTo>
                    <a:pt x="0" y="144"/>
                    <a:pt x="0" y="380"/>
                    <a:pt x="68" y="482"/>
                  </a:cubicBezTo>
                  <a:cubicBezTo>
                    <a:pt x="82" y="496"/>
                    <a:pt x="101" y="504"/>
                    <a:pt x="122" y="504"/>
                  </a:cubicBezTo>
                  <a:cubicBezTo>
                    <a:pt x="152" y="504"/>
                    <a:pt x="183" y="487"/>
                    <a:pt x="203" y="448"/>
                  </a:cubicBezTo>
                  <a:cubicBezTo>
                    <a:pt x="237" y="380"/>
                    <a:pt x="270" y="245"/>
                    <a:pt x="237" y="144"/>
                  </a:cubicBezTo>
                  <a:cubicBezTo>
                    <a:pt x="195" y="40"/>
                    <a:pt x="166" y="0"/>
                    <a:pt x="135"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3858150" y="3291125"/>
              <a:ext cx="11000" cy="14125"/>
            </a:xfrm>
            <a:custGeom>
              <a:rect b="b" l="l" r="r" t="t"/>
              <a:pathLst>
                <a:path extrusionOk="0" h="565" w="440">
                  <a:moveTo>
                    <a:pt x="220" y="1"/>
                  </a:moveTo>
                  <a:cubicBezTo>
                    <a:pt x="189" y="1"/>
                    <a:pt x="160" y="16"/>
                    <a:pt x="135" y="41"/>
                  </a:cubicBezTo>
                  <a:cubicBezTo>
                    <a:pt x="0" y="143"/>
                    <a:pt x="0" y="413"/>
                    <a:pt x="102" y="514"/>
                  </a:cubicBezTo>
                  <a:cubicBezTo>
                    <a:pt x="135" y="548"/>
                    <a:pt x="178" y="565"/>
                    <a:pt x="220" y="565"/>
                  </a:cubicBezTo>
                  <a:cubicBezTo>
                    <a:pt x="262" y="565"/>
                    <a:pt x="304" y="548"/>
                    <a:pt x="338" y="514"/>
                  </a:cubicBezTo>
                  <a:cubicBezTo>
                    <a:pt x="406" y="413"/>
                    <a:pt x="439" y="278"/>
                    <a:pt x="372" y="176"/>
                  </a:cubicBezTo>
                  <a:cubicBezTo>
                    <a:pt x="329" y="48"/>
                    <a:pt x="273" y="1"/>
                    <a:pt x="220"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3898700" y="3241700"/>
              <a:ext cx="16925" cy="28925"/>
            </a:xfrm>
            <a:custGeom>
              <a:rect b="b" l="l" r="r" t="t"/>
              <a:pathLst>
                <a:path extrusionOk="0" h="1157" w="677">
                  <a:moveTo>
                    <a:pt x="375" y="1"/>
                  </a:moveTo>
                  <a:cubicBezTo>
                    <a:pt x="330" y="1"/>
                    <a:pt x="283" y="23"/>
                    <a:pt x="237" y="58"/>
                  </a:cubicBezTo>
                  <a:cubicBezTo>
                    <a:pt x="34" y="261"/>
                    <a:pt x="0" y="835"/>
                    <a:pt x="169" y="1072"/>
                  </a:cubicBezTo>
                  <a:cubicBezTo>
                    <a:pt x="220" y="1123"/>
                    <a:pt x="279" y="1156"/>
                    <a:pt x="338" y="1156"/>
                  </a:cubicBezTo>
                  <a:cubicBezTo>
                    <a:pt x="397" y="1156"/>
                    <a:pt x="456" y="1123"/>
                    <a:pt x="507" y="1038"/>
                  </a:cubicBezTo>
                  <a:cubicBezTo>
                    <a:pt x="642" y="903"/>
                    <a:pt x="676" y="565"/>
                    <a:pt x="608" y="329"/>
                  </a:cubicBezTo>
                  <a:cubicBezTo>
                    <a:pt x="542" y="84"/>
                    <a:pt x="461" y="1"/>
                    <a:pt x="375"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3925725" y="3231150"/>
              <a:ext cx="10175" cy="16675"/>
            </a:xfrm>
            <a:custGeom>
              <a:rect b="b" l="l" r="r" t="t"/>
              <a:pathLst>
                <a:path extrusionOk="0" h="667" w="407">
                  <a:moveTo>
                    <a:pt x="252" y="1"/>
                  </a:moveTo>
                  <a:cubicBezTo>
                    <a:pt x="224" y="1"/>
                    <a:pt x="194" y="16"/>
                    <a:pt x="170" y="41"/>
                  </a:cubicBezTo>
                  <a:cubicBezTo>
                    <a:pt x="34" y="142"/>
                    <a:pt x="1" y="480"/>
                    <a:pt x="102" y="615"/>
                  </a:cubicBezTo>
                  <a:cubicBezTo>
                    <a:pt x="136" y="649"/>
                    <a:pt x="178" y="666"/>
                    <a:pt x="220" y="666"/>
                  </a:cubicBezTo>
                  <a:cubicBezTo>
                    <a:pt x="262" y="666"/>
                    <a:pt x="305" y="649"/>
                    <a:pt x="339" y="615"/>
                  </a:cubicBezTo>
                  <a:cubicBezTo>
                    <a:pt x="406" y="514"/>
                    <a:pt x="406" y="311"/>
                    <a:pt x="372" y="176"/>
                  </a:cubicBezTo>
                  <a:cubicBezTo>
                    <a:pt x="351" y="48"/>
                    <a:pt x="302" y="1"/>
                    <a:pt x="252"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3911375" y="3274300"/>
              <a:ext cx="13525" cy="18925"/>
            </a:xfrm>
            <a:custGeom>
              <a:rect b="b" l="l" r="r" t="t"/>
              <a:pathLst>
                <a:path extrusionOk="0" h="757" w="541">
                  <a:moveTo>
                    <a:pt x="303" y="1"/>
                  </a:moveTo>
                  <a:cubicBezTo>
                    <a:pt x="270" y="1"/>
                    <a:pt x="237" y="16"/>
                    <a:pt x="203" y="38"/>
                  </a:cubicBezTo>
                  <a:cubicBezTo>
                    <a:pt x="34" y="174"/>
                    <a:pt x="0" y="545"/>
                    <a:pt x="135" y="680"/>
                  </a:cubicBezTo>
                  <a:cubicBezTo>
                    <a:pt x="169" y="731"/>
                    <a:pt x="220" y="756"/>
                    <a:pt x="270" y="756"/>
                  </a:cubicBezTo>
                  <a:cubicBezTo>
                    <a:pt x="321" y="756"/>
                    <a:pt x="372" y="731"/>
                    <a:pt x="406" y="680"/>
                  </a:cubicBezTo>
                  <a:cubicBezTo>
                    <a:pt x="507" y="579"/>
                    <a:pt x="541" y="376"/>
                    <a:pt x="473" y="241"/>
                  </a:cubicBezTo>
                  <a:cubicBezTo>
                    <a:pt x="428" y="61"/>
                    <a:pt x="368" y="1"/>
                    <a:pt x="303"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a:off x="3922350" y="3258725"/>
              <a:ext cx="5925" cy="9925"/>
            </a:xfrm>
            <a:custGeom>
              <a:rect b="b" l="l" r="r" t="t"/>
              <a:pathLst>
                <a:path extrusionOk="0" h="397" w="237">
                  <a:moveTo>
                    <a:pt x="137" y="1"/>
                  </a:moveTo>
                  <a:cubicBezTo>
                    <a:pt x="124" y="1"/>
                    <a:pt x="113" y="8"/>
                    <a:pt x="102" y="19"/>
                  </a:cubicBezTo>
                  <a:cubicBezTo>
                    <a:pt x="0" y="87"/>
                    <a:pt x="0" y="290"/>
                    <a:pt x="68" y="357"/>
                  </a:cubicBezTo>
                  <a:cubicBezTo>
                    <a:pt x="88" y="377"/>
                    <a:pt x="107" y="396"/>
                    <a:pt x="127" y="396"/>
                  </a:cubicBezTo>
                  <a:cubicBezTo>
                    <a:pt x="141" y="396"/>
                    <a:pt x="155" y="386"/>
                    <a:pt x="169" y="357"/>
                  </a:cubicBezTo>
                  <a:cubicBezTo>
                    <a:pt x="237" y="290"/>
                    <a:pt x="237" y="188"/>
                    <a:pt x="237" y="121"/>
                  </a:cubicBezTo>
                  <a:cubicBezTo>
                    <a:pt x="192" y="31"/>
                    <a:pt x="162" y="1"/>
                    <a:pt x="137"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3941775" y="3216450"/>
              <a:ext cx="4250" cy="7925"/>
            </a:xfrm>
            <a:custGeom>
              <a:rect b="b" l="l" r="r" t="t"/>
              <a:pathLst>
                <a:path extrusionOk="0" h="317" w="170">
                  <a:moveTo>
                    <a:pt x="105" y="0"/>
                  </a:moveTo>
                  <a:cubicBezTo>
                    <a:pt x="93" y="0"/>
                    <a:pt x="81" y="8"/>
                    <a:pt x="68" y="21"/>
                  </a:cubicBezTo>
                  <a:cubicBezTo>
                    <a:pt x="1" y="88"/>
                    <a:pt x="1" y="223"/>
                    <a:pt x="34" y="291"/>
                  </a:cubicBezTo>
                  <a:cubicBezTo>
                    <a:pt x="51" y="308"/>
                    <a:pt x="68" y="316"/>
                    <a:pt x="85" y="316"/>
                  </a:cubicBezTo>
                  <a:cubicBezTo>
                    <a:pt x="102" y="316"/>
                    <a:pt x="119" y="308"/>
                    <a:pt x="136" y="291"/>
                  </a:cubicBezTo>
                  <a:cubicBezTo>
                    <a:pt x="170" y="223"/>
                    <a:pt x="170" y="156"/>
                    <a:pt x="170" y="88"/>
                  </a:cubicBezTo>
                  <a:cubicBezTo>
                    <a:pt x="148" y="24"/>
                    <a:pt x="127" y="0"/>
                    <a:pt x="105"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p:nvPr/>
          </p:nvSpPr>
          <p:spPr>
            <a:xfrm>
              <a:off x="3887700" y="3258150"/>
              <a:ext cx="6800" cy="11750"/>
            </a:xfrm>
            <a:custGeom>
              <a:rect b="b" l="l" r="r" t="t"/>
              <a:pathLst>
                <a:path extrusionOk="0" h="470" w="272">
                  <a:moveTo>
                    <a:pt x="153" y="0"/>
                  </a:moveTo>
                  <a:cubicBezTo>
                    <a:pt x="134" y="0"/>
                    <a:pt x="115" y="16"/>
                    <a:pt x="102" y="42"/>
                  </a:cubicBezTo>
                  <a:cubicBezTo>
                    <a:pt x="35" y="110"/>
                    <a:pt x="1" y="346"/>
                    <a:pt x="69" y="448"/>
                  </a:cubicBezTo>
                  <a:cubicBezTo>
                    <a:pt x="83" y="462"/>
                    <a:pt x="102" y="470"/>
                    <a:pt x="123" y="470"/>
                  </a:cubicBezTo>
                  <a:cubicBezTo>
                    <a:pt x="152" y="470"/>
                    <a:pt x="184" y="454"/>
                    <a:pt x="204" y="414"/>
                  </a:cubicBezTo>
                  <a:cubicBezTo>
                    <a:pt x="237" y="346"/>
                    <a:pt x="271" y="211"/>
                    <a:pt x="237" y="144"/>
                  </a:cubicBezTo>
                  <a:cubicBezTo>
                    <a:pt x="217" y="40"/>
                    <a:pt x="183" y="0"/>
                    <a:pt x="153"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p:nvPr/>
          </p:nvSpPr>
          <p:spPr>
            <a:xfrm>
              <a:off x="3945150" y="3236175"/>
              <a:ext cx="6800" cy="13450"/>
            </a:xfrm>
            <a:custGeom>
              <a:rect b="b" l="l" r="r" t="t"/>
              <a:pathLst>
                <a:path extrusionOk="0" h="538" w="272">
                  <a:moveTo>
                    <a:pt x="167" y="0"/>
                  </a:moveTo>
                  <a:cubicBezTo>
                    <a:pt x="149" y="0"/>
                    <a:pt x="128" y="17"/>
                    <a:pt x="102" y="43"/>
                  </a:cubicBezTo>
                  <a:cubicBezTo>
                    <a:pt x="35" y="144"/>
                    <a:pt x="1" y="414"/>
                    <a:pt x="68" y="516"/>
                  </a:cubicBezTo>
                  <a:cubicBezTo>
                    <a:pt x="82" y="530"/>
                    <a:pt x="102" y="538"/>
                    <a:pt x="123" y="538"/>
                  </a:cubicBezTo>
                  <a:cubicBezTo>
                    <a:pt x="152" y="538"/>
                    <a:pt x="184" y="522"/>
                    <a:pt x="204" y="482"/>
                  </a:cubicBezTo>
                  <a:cubicBezTo>
                    <a:pt x="271" y="414"/>
                    <a:pt x="271" y="245"/>
                    <a:pt x="237" y="144"/>
                  </a:cubicBezTo>
                  <a:cubicBezTo>
                    <a:pt x="217" y="41"/>
                    <a:pt x="196" y="0"/>
                    <a:pt x="167"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3881800" y="3302475"/>
              <a:ext cx="6775" cy="12925"/>
            </a:xfrm>
            <a:custGeom>
              <a:rect b="b" l="l" r="r" t="t"/>
              <a:pathLst>
                <a:path extrusionOk="0" h="517" w="271">
                  <a:moveTo>
                    <a:pt x="151" y="1"/>
                  </a:moveTo>
                  <a:cubicBezTo>
                    <a:pt x="132" y="1"/>
                    <a:pt x="115" y="14"/>
                    <a:pt x="102" y="27"/>
                  </a:cubicBezTo>
                  <a:cubicBezTo>
                    <a:pt x="0" y="128"/>
                    <a:pt x="0" y="364"/>
                    <a:pt x="68" y="466"/>
                  </a:cubicBezTo>
                  <a:cubicBezTo>
                    <a:pt x="85" y="500"/>
                    <a:pt x="102" y="517"/>
                    <a:pt x="123" y="517"/>
                  </a:cubicBezTo>
                  <a:cubicBezTo>
                    <a:pt x="144" y="517"/>
                    <a:pt x="169" y="500"/>
                    <a:pt x="203" y="466"/>
                  </a:cubicBezTo>
                  <a:cubicBezTo>
                    <a:pt x="237" y="398"/>
                    <a:pt x="271" y="229"/>
                    <a:pt x="237" y="162"/>
                  </a:cubicBezTo>
                  <a:cubicBezTo>
                    <a:pt x="216" y="36"/>
                    <a:pt x="182" y="1"/>
                    <a:pt x="151"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3938400" y="3259875"/>
              <a:ext cx="11000" cy="14125"/>
            </a:xfrm>
            <a:custGeom>
              <a:rect b="b" l="l" r="r" t="t"/>
              <a:pathLst>
                <a:path extrusionOk="0" h="565" w="440">
                  <a:moveTo>
                    <a:pt x="237" y="0"/>
                  </a:moveTo>
                  <a:cubicBezTo>
                    <a:pt x="205" y="0"/>
                    <a:pt x="173" y="16"/>
                    <a:pt x="136" y="41"/>
                  </a:cubicBezTo>
                  <a:cubicBezTo>
                    <a:pt x="34" y="142"/>
                    <a:pt x="0" y="413"/>
                    <a:pt x="102" y="514"/>
                  </a:cubicBezTo>
                  <a:cubicBezTo>
                    <a:pt x="136" y="548"/>
                    <a:pt x="178" y="565"/>
                    <a:pt x="220" y="565"/>
                  </a:cubicBezTo>
                  <a:cubicBezTo>
                    <a:pt x="262" y="565"/>
                    <a:pt x="305" y="548"/>
                    <a:pt x="338" y="514"/>
                  </a:cubicBezTo>
                  <a:cubicBezTo>
                    <a:pt x="406" y="446"/>
                    <a:pt x="440" y="277"/>
                    <a:pt x="406" y="176"/>
                  </a:cubicBezTo>
                  <a:cubicBezTo>
                    <a:pt x="342" y="48"/>
                    <a:pt x="291" y="0"/>
                    <a:pt x="237"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p:nvPr/>
          </p:nvSpPr>
          <p:spPr>
            <a:xfrm>
              <a:off x="3892775" y="3280150"/>
              <a:ext cx="10175" cy="13850"/>
            </a:xfrm>
            <a:custGeom>
              <a:rect b="b" l="l" r="r" t="t"/>
              <a:pathLst>
                <a:path extrusionOk="0" h="554" w="407">
                  <a:moveTo>
                    <a:pt x="220" y="0"/>
                  </a:moveTo>
                  <a:cubicBezTo>
                    <a:pt x="190" y="0"/>
                    <a:pt x="161" y="16"/>
                    <a:pt x="136" y="41"/>
                  </a:cubicBezTo>
                  <a:cubicBezTo>
                    <a:pt x="1" y="108"/>
                    <a:pt x="1" y="379"/>
                    <a:pt x="102" y="514"/>
                  </a:cubicBezTo>
                  <a:cubicBezTo>
                    <a:pt x="141" y="534"/>
                    <a:pt x="180" y="553"/>
                    <a:pt x="226" y="553"/>
                  </a:cubicBezTo>
                  <a:cubicBezTo>
                    <a:pt x="259" y="553"/>
                    <a:pt x="296" y="543"/>
                    <a:pt x="339" y="514"/>
                  </a:cubicBezTo>
                  <a:cubicBezTo>
                    <a:pt x="406" y="413"/>
                    <a:pt x="406" y="277"/>
                    <a:pt x="372" y="176"/>
                  </a:cubicBezTo>
                  <a:cubicBezTo>
                    <a:pt x="330" y="48"/>
                    <a:pt x="273" y="0"/>
                    <a:pt x="220"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p:nvPr/>
          </p:nvSpPr>
          <p:spPr>
            <a:xfrm>
              <a:off x="3705225" y="2478600"/>
              <a:ext cx="75225" cy="144475"/>
            </a:xfrm>
            <a:custGeom>
              <a:rect b="b" l="l" r="r" t="t"/>
              <a:pathLst>
                <a:path extrusionOk="0" h="5779" w="3009">
                  <a:moveTo>
                    <a:pt x="879" y="0"/>
                  </a:moveTo>
                  <a:cubicBezTo>
                    <a:pt x="440" y="1183"/>
                    <a:pt x="35" y="2501"/>
                    <a:pt x="1" y="3751"/>
                  </a:cubicBezTo>
                  <a:cubicBezTo>
                    <a:pt x="1" y="3852"/>
                    <a:pt x="1" y="3920"/>
                    <a:pt x="68" y="4021"/>
                  </a:cubicBezTo>
                  <a:cubicBezTo>
                    <a:pt x="102" y="4089"/>
                    <a:pt x="170" y="4123"/>
                    <a:pt x="237" y="4157"/>
                  </a:cubicBezTo>
                  <a:cubicBezTo>
                    <a:pt x="1116" y="4697"/>
                    <a:pt x="1961" y="5238"/>
                    <a:pt x="2839" y="5779"/>
                  </a:cubicBezTo>
                  <a:cubicBezTo>
                    <a:pt x="2873" y="4494"/>
                    <a:pt x="2941" y="3210"/>
                    <a:pt x="3008" y="1960"/>
                  </a:cubicBezTo>
                  <a:lnTo>
                    <a:pt x="879" y="0"/>
                  </a:ln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2"/>
            <p:cNvSpPr/>
            <p:nvPr/>
          </p:nvSpPr>
          <p:spPr>
            <a:xfrm>
              <a:off x="3767350" y="2492950"/>
              <a:ext cx="86600" cy="130125"/>
            </a:xfrm>
            <a:custGeom>
              <a:rect b="b" l="l" r="r" t="t"/>
              <a:pathLst>
                <a:path extrusionOk="0" h="5205" w="3464">
                  <a:moveTo>
                    <a:pt x="3294" y="1"/>
                  </a:moveTo>
                  <a:lnTo>
                    <a:pt x="3294" y="1"/>
                  </a:lnTo>
                  <a:cubicBezTo>
                    <a:pt x="1842" y="397"/>
                    <a:pt x="1389" y="728"/>
                    <a:pt x="551" y="1719"/>
                  </a:cubicBezTo>
                  <a:lnTo>
                    <a:pt x="551" y="1719"/>
                  </a:lnTo>
                  <a:cubicBezTo>
                    <a:pt x="564" y="1665"/>
                    <a:pt x="578" y="1610"/>
                    <a:pt x="591" y="1555"/>
                  </a:cubicBezTo>
                  <a:lnTo>
                    <a:pt x="591" y="1555"/>
                  </a:lnTo>
                  <a:lnTo>
                    <a:pt x="489" y="1792"/>
                  </a:lnTo>
                  <a:cubicBezTo>
                    <a:pt x="510" y="1767"/>
                    <a:pt x="530" y="1743"/>
                    <a:pt x="551" y="1719"/>
                  </a:cubicBezTo>
                  <a:lnTo>
                    <a:pt x="551" y="1719"/>
                  </a:lnTo>
                  <a:cubicBezTo>
                    <a:pt x="289" y="2771"/>
                    <a:pt x="1" y="3759"/>
                    <a:pt x="354" y="5205"/>
                  </a:cubicBezTo>
                  <a:cubicBezTo>
                    <a:pt x="1064" y="4427"/>
                    <a:pt x="1875" y="3988"/>
                    <a:pt x="2821" y="3549"/>
                  </a:cubicBezTo>
                  <a:cubicBezTo>
                    <a:pt x="2889" y="3515"/>
                    <a:pt x="2990" y="3481"/>
                    <a:pt x="3024" y="3414"/>
                  </a:cubicBezTo>
                  <a:cubicBezTo>
                    <a:pt x="3092" y="3346"/>
                    <a:pt x="3125" y="3245"/>
                    <a:pt x="3159" y="3177"/>
                  </a:cubicBezTo>
                  <a:cubicBezTo>
                    <a:pt x="3463" y="2062"/>
                    <a:pt x="3362" y="1183"/>
                    <a:pt x="3294"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a:off x="3726350" y="2443725"/>
              <a:ext cx="123375" cy="99100"/>
            </a:xfrm>
            <a:custGeom>
              <a:rect b="b" l="l" r="r" t="t"/>
              <a:pathLst>
                <a:path extrusionOk="0" h="3964" w="4935">
                  <a:moveTo>
                    <a:pt x="2359" y="1"/>
                  </a:moveTo>
                  <a:cubicBezTo>
                    <a:pt x="2250" y="1"/>
                    <a:pt x="2145" y="56"/>
                    <a:pt x="2062" y="111"/>
                  </a:cubicBezTo>
                  <a:cubicBezTo>
                    <a:pt x="1420" y="483"/>
                    <a:pt x="812" y="854"/>
                    <a:pt x="203" y="1192"/>
                  </a:cubicBezTo>
                  <a:cubicBezTo>
                    <a:pt x="102" y="1260"/>
                    <a:pt x="34" y="1328"/>
                    <a:pt x="34" y="1395"/>
                  </a:cubicBezTo>
                  <a:cubicBezTo>
                    <a:pt x="1" y="1463"/>
                    <a:pt x="68" y="1530"/>
                    <a:pt x="102" y="1598"/>
                  </a:cubicBezTo>
                  <a:cubicBezTo>
                    <a:pt x="778" y="2375"/>
                    <a:pt x="1420" y="3186"/>
                    <a:pt x="2096" y="3963"/>
                  </a:cubicBezTo>
                  <a:cubicBezTo>
                    <a:pt x="3109" y="3321"/>
                    <a:pt x="3920" y="2645"/>
                    <a:pt x="4934" y="1970"/>
                  </a:cubicBezTo>
                  <a:cubicBezTo>
                    <a:pt x="4191" y="1328"/>
                    <a:pt x="3447" y="719"/>
                    <a:pt x="2636" y="111"/>
                  </a:cubicBezTo>
                  <a:cubicBezTo>
                    <a:pt x="2569" y="77"/>
                    <a:pt x="2501" y="10"/>
                    <a:pt x="2434" y="10"/>
                  </a:cubicBezTo>
                  <a:cubicBezTo>
                    <a:pt x="2409" y="3"/>
                    <a:pt x="2384" y="1"/>
                    <a:pt x="23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p:nvPr/>
          </p:nvSpPr>
          <p:spPr>
            <a:xfrm>
              <a:off x="3769425" y="2466650"/>
              <a:ext cx="31300" cy="14700"/>
            </a:xfrm>
            <a:custGeom>
              <a:rect b="b" l="l" r="r" t="t"/>
              <a:pathLst>
                <a:path extrusionOk="0" h="588" w="1252">
                  <a:moveTo>
                    <a:pt x="623" y="0"/>
                  </a:moveTo>
                  <a:cubicBezTo>
                    <a:pt x="416" y="0"/>
                    <a:pt x="208" y="52"/>
                    <a:pt x="102" y="140"/>
                  </a:cubicBezTo>
                  <a:cubicBezTo>
                    <a:pt x="1" y="275"/>
                    <a:pt x="1" y="411"/>
                    <a:pt x="170" y="512"/>
                  </a:cubicBezTo>
                  <a:cubicBezTo>
                    <a:pt x="254" y="563"/>
                    <a:pt x="381" y="588"/>
                    <a:pt x="512" y="588"/>
                  </a:cubicBezTo>
                  <a:cubicBezTo>
                    <a:pt x="643" y="588"/>
                    <a:pt x="778" y="563"/>
                    <a:pt x="880" y="512"/>
                  </a:cubicBezTo>
                  <a:cubicBezTo>
                    <a:pt x="1251" y="377"/>
                    <a:pt x="1251" y="242"/>
                    <a:pt x="1116" y="140"/>
                  </a:cubicBezTo>
                  <a:cubicBezTo>
                    <a:pt x="1003" y="43"/>
                    <a:pt x="813" y="0"/>
                    <a:pt x="623"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p:nvPr/>
          </p:nvSpPr>
          <p:spPr>
            <a:xfrm>
              <a:off x="3796475" y="2492000"/>
              <a:ext cx="18600" cy="9125"/>
            </a:xfrm>
            <a:custGeom>
              <a:rect b="b" l="l" r="r" t="t"/>
              <a:pathLst>
                <a:path extrusionOk="0" h="365" w="744">
                  <a:moveTo>
                    <a:pt x="367" y="0"/>
                  </a:moveTo>
                  <a:cubicBezTo>
                    <a:pt x="245" y="0"/>
                    <a:pt x="122" y="34"/>
                    <a:pt x="68" y="106"/>
                  </a:cubicBezTo>
                  <a:cubicBezTo>
                    <a:pt x="0" y="174"/>
                    <a:pt x="0" y="241"/>
                    <a:pt x="102" y="309"/>
                  </a:cubicBezTo>
                  <a:cubicBezTo>
                    <a:pt x="161" y="349"/>
                    <a:pt x="255" y="365"/>
                    <a:pt x="343" y="365"/>
                  </a:cubicBezTo>
                  <a:cubicBezTo>
                    <a:pt x="406" y="365"/>
                    <a:pt x="465" y="357"/>
                    <a:pt x="507" y="343"/>
                  </a:cubicBezTo>
                  <a:cubicBezTo>
                    <a:pt x="744" y="241"/>
                    <a:pt x="710" y="140"/>
                    <a:pt x="642" y="72"/>
                  </a:cubicBezTo>
                  <a:cubicBezTo>
                    <a:pt x="580" y="25"/>
                    <a:pt x="473" y="0"/>
                    <a:pt x="36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a:off x="3740725" y="2479750"/>
              <a:ext cx="17750" cy="8800"/>
            </a:xfrm>
            <a:custGeom>
              <a:rect b="b" l="l" r="r" t="t"/>
              <a:pathLst>
                <a:path extrusionOk="0" h="352" w="710">
                  <a:moveTo>
                    <a:pt x="366" y="0"/>
                  </a:moveTo>
                  <a:cubicBezTo>
                    <a:pt x="244" y="0"/>
                    <a:pt x="122" y="35"/>
                    <a:pt x="68" y="89"/>
                  </a:cubicBezTo>
                  <a:cubicBezTo>
                    <a:pt x="0" y="157"/>
                    <a:pt x="0" y="258"/>
                    <a:pt x="101" y="326"/>
                  </a:cubicBezTo>
                  <a:cubicBezTo>
                    <a:pt x="152" y="343"/>
                    <a:pt x="220" y="351"/>
                    <a:pt x="291" y="351"/>
                  </a:cubicBezTo>
                  <a:cubicBezTo>
                    <a:pt x="363" y="351"/>
                    <a:pt x="439" y="343"/>
                    <a:pt x="507" y="326"/>
                  </a:cubicBezTo>
                  <a:cubicBezTo>
                    <a:pt x="710" y="224"/>
                    <a:pt x="710" y="157"/>
                    <a:pt x="642" y="89"/>
                  </a:cubicBezTo>
                  <a:cubicBezTo>
                    <a:pt x="579" y="26"/>
                    <a:pt x="473" y="0"/>
                    <a:pt x="366"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p:nvPr/>
          </p:nvSpPr>
          <p:spPr>
            <a:xfrm>
              <a:off x="3769425" y="2488300"/>
              <a:ext cx="11025" cy="5525"/>
            </a:xfrm>
            <a:custGeom>
              <a:rect b="b" l="l" r="r" t="t"/>
              <a:pathLst>
                <a:path extrusionOk="0" h="221" w="441">
                  <a:moveTo>
                    <a:pt x="221" y="1"/>
                  </a:moveTo>
                  <a:cubicBezTo>
                    <a:pt x="145" y="1"/>
                    <a:pt x="69" y="18"/>
                    <a:pt x="35" y="51"/>
                  </a:cubicBezTo>
                  <a:cubicBezTo>
                    <a:pt x="1" y="119"/>
                    <a:pt x="1" y="153"/>
                    <a:pt x="69" y="187"/>
                  </a:cubicBezTo>
                  <a:cubicBezTo>
                    <a:pt x="136" y="220"/>
                    <a:pt x="238" y="220"/>
                    <a:pt x="339" y="220"/>
                  </a:cubicBezTo>
                  <a:cubicBezTo>
                    <a:pt x="440" y="153"/>
                    <a:pt x="440" y="119"/>
                    <a:pt x="406" y="51"/>
                  </a:cubicBezTo>
                  <a:cubicBezTo>
                    <a:pt x="373" y="18"/>
                    <a:pt x="297" y="1"/>
                    <a:pt x="221"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2"/>
            <p:cNvSpPr/>
            <p:nvPr/>
          </p:nvSpPr>
          <p:spPr>
            <a:xfrm>
              <a:off x="3827725" y="2490850"/>
              <a:ext cx="8475" cy="4450"/>
            </a:xfrm>
            <a:custGeom>
              <a:rect b="b" l="l" r="r" t="t"/>
              <a:pathLst>
                <a:path extrusionOk="0" h="178" w="339">
                  <a:moveTo>
                    <a:pt x="157" y="0"/>
                  </a:moveTo>
                  <a:cubicBezTo>
                    <a:pt x="102" y="0"/>
                    <a:pt x="51" y="17"/>
                    <a:pt x="34" y="51"/>
                  </a:cubicBezTo>
                  <a:cubicBezTo>
                    <a:pt x="1" y="85"/>
                    <a:pt x="1" y="118"/>
                    <a:pt x="34" y="152"/>
                  </a:cubicBezTo>
                  <a:cubicBezTo>
                    <a:pt x="68" y="169"/>
                    <a:pt x="102" y="178"/>
                    <a:pt x="136" y="178"/>
                  </a:cubicBezTo>
                  <a:cubicBezTo>
                    <a:pt x="170" y="178"/>
                    <a:pt x="203" y="169"/>
                    <a:pt x="237" y="152"/>
                  </a:cubicBezTo>
                  <a:cubicBezTo>
                    <a:pt x="339" y="118"/>
                    <a:pt x="339" y="85"/>
                    <a:pt x="305" y="51"/>
                  </a:cubicBezTo>
                  <a:cubicBezTo>
                    <a:pt x="271" y="17"/>
                    <a:pt x="212" y="0"/>
                    <a:pt x="15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2"/>
            <p:cNvSpPr/>
            <p:nvPr/>
          </p:nvSpPr>
          <p:spPr>
            <a:xfrm>
              <a:off x="3788025" y="2456200"/>
              <a:ext cx="8475" cy="4475"/>
            </a:xfrm>
            <a:custGeom>
              <a:rect b="b" l="l" r="r" t="t"/>
              <a:pathLst>
                <a:path extrusionOk="0" h="179" w="339">
                  <a:moveTo>
                    <a:pt x="157" y="1"/>
                  </a:moveTo>
                  <a:cubicBezTo>
                    <a:pt x="102" y="1"/>
                    <a:pt x="51" y="17"/>
                    <a:pt x="34" y="51"/>
                  </a:cubicBezTo>
                  <a:cubicBezTo>
                    <a:pt x="0" y="85"/>
                    <a:pt x="0" y="119"/>
                    <a:pt x="34" y="153"/>
                  </a:cubicBezTo>
                  <a:cubicBezTo>
                    <a:pt x="68" y="170"/>
                    <a:pt x="102" y="178"/>
                    <a:pt x="136" y="178"/>
                  </a:cubicBezTo>
                  <a:cubicBezTo>
                    <a:pt x="169" y="178"/>
                    <a:pt x="203" y="170"/>
                    <a:pt x="237" y="153"/>
                  </a:cubicBezTo>
                  <a:cubicBezTo>
                    <a:pt x="338" y="119"/>
                    <a:pt x="338" y="85"/>
                    <a:pt x="305" y="51"/>
                  </a:cubicBezTo>
                  <a:cubicBezTo>
                    <a:pt x="271" y="17"/>
                    <a:pt x="212" y="1"/>
                    <a:pt x="15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p:nvPr/>
          </p:nvSpPr>
          <p:spPr>
            <a:xfrm>
              <a:off x="3809150" y="2476575"/>
              <a:ext cx="15225" cy="6050"/>
            </a:xfrm>
            <a:custGeom>
              <a:rect b="b" l="l" r="r" t="t"/>
              <a:pathLst>
                <a:path extrusionOk="0" h="242" w="609">
                  <a:moveTo>
                    <a:pt x="332" y="0"/>
                  </a:moveTo>
                  <a:cubicBezTo>
                    <a:pt x="231" y="0"/>
                    <a:pt x="124" y="25"/>
                    <a:pt x="68" y="81"/>
                  </a:cubicBezTo>
                  <a:cubicBezTo>
                    <a:pt x="0" y="115"/>
                    <a:pt x="0" y="182"/>
                    <a:pt x="102" y="216"/>
                  </a:cubicBezTo>
                  <a:cubicBezTo>
                    <a:pt x="135" y="233"/>
                    <a:pt x="195" y="242"/>
                    <a:pt x="258" y="242"/>
                  </a:cubicBezTo>
                  <a:cubicBezTo>
                    <a:pt x="321" y="242"/>
                    <a:pt x="389" y="233"/>
                    <a:pt x="440" y="216"/>
                  </a:cubicBezTo>
                  <a:cubicBezTo>
                    <a:pt x="608" y="149"/>
                    <a:pt x="608" y="115"/>
                    <a:pt x="541" y="47"/>
                  </a:cubicBezTo>
                  <a:cubicBezTo>
                    <a:pt x="495" y="17"/>
                    <a:pt x="416" y="0"/>
                    <a:pt x="33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3750850" y="2465500"/>
              <a:ext cx="14375" cy="6075"/>
            </a:xfrm>
            <a:custGeom>
              <a:rect b="b" l="l" r="r" t="t"/>
              <a:pathLst>
                <a:path extrusionOk="0" h="243" w="575">
                  <a:moveTo>
                    <a:pt x="275" y="0"/>
                  </a:moveTo>
                  <a:cubicBezTo>
                    <a:pt x="186" y="0"/>
                    <a:pt x="102" y="17"/>
                    <a:pt x="68" y="51"/>
                  </a:cubicBezTo>
                  <a:cubicBezTo>
                    <a:pt x="1" y="85"/>
                    <a:pt x="1" y="152"/>
                    <a:pt x="68" y="186"/>
                  </a:cubicBezTo>
                  <a:cubicBezTo>
                    <a:pt x="127" y="226"/>
                    <a:pt x="198" y="242"/>
                    <a:pt x="267" y="242"/>
                  </a:cubicBezTo>
                  <a:cubicBezTo>
                    <a:pt x="316" y="242"/>
                    <a:pt x="364" y="234"/>
                    <a:pt x="406" y="220"/>
                  </a:cubicBezTo>
                  <a:cubicBezTo>
                    <a:pt x="575" y="152"/>
                    <a:pt x="541" y="85"/>
                    <a:pt x="507" y="51"/>
                  </a:cubicBezTo>
                  <a:cubicBezTo>
                    <a:pt x="457" y="17"/>
                    <a:pt x="364" y="0"/>
                    <a:pt x="275"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p:nvPr/>
          </p:nvSpPr>
          <p:spPr>
            <a:xfrm>
              <a:off x="3771975" y="2507325"/>
              <a:ext cx="15225" cy="9725"/>
            </a:xfrm>
            <a:custGeom>
              <a:rect b="b" l="l" r="r" t="t"/>
              <a:pathLst>
                <a:path extrusionOk="0" h="389" w="609">
                  <a:moveTo>
                    <a:pt x="304" y="0"/>
                  </a:moveTo>
                  <a:cubicBezTo>
                    <a:pt x="212" y="0"/>
                    <a:pt x="119" y="34"/>
                    <a:pt x="68" y="101"/>
                  </a:cubicBezTo>
                  <a:cubicBezTo>
                    <a:pt x="0" y="169"/>
                    <a:pt x="0" y="270"/>
                    <a:pt x="102" y="338"/>
                  </a:cubicBezTo>
                  <a:cubicBezTo>
                    <a:pt x="136" y="372"/>
                    <a:pt x="195" y="389"/>
                    <a:pt x="258" y="389"/>
                  </a:cubicBezTo>
                  <a:cubicBezTo>
                    <a:pt x="321" y="389"/>
                    <a:pt x="389" y="372"/>
                    <a:pt x="440" y="338"/>
                  </a:cubicBezTo>
                  <a:cubicBezTo>
                    <a:pt x="609" y="270"/>
                    <a:pt x="609" y="169"/>
                    <a:pt x="541" y="101"/>
                  </a:cubicBezTo>
                  <a:cubicBezTo>
                    <a:pt x="490" y="34"/>
                    <a:pt x="397" y="0"/>
                    <a:pt x="304"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p:nvPr/>
          </p:nvSpPr>
          <p:spPr>
            <a:xfrm>
              <a:off x="3722125" y="2540200"/>
              <a:ext cx="16925" cy="23100"/>
            </a:xfrm>
            <a:custGeom>
              <a:rect b="b" l="l" r="r" t="t"/>
              <a:pathLst>
                <a:path extrusionOk="0" h="924" w="677">
                  <a:moveTo>
                    <a:pt x="362" y="1"/>
                  </a:moveTo>
                  <a:cubicBezTo>
                    <a:pt x="311" y="1"/>
                    <a:pt x="257" y="30"/>
                    <a:pt x="203" y="71"/>
                  </a:cubicBezTo>
                  <a:cubicBezTo>
                    <a:pt x="1" y="239"/>
                    <a:pt x="1" y="679"/>
                    <a:pt x="170" y="848"/>
                  </a:cubicBezTo>
                  <a:cubicBezTo>
                    <a:pt x="237" y="898"/>
                    <a:pt x="305" y="924"/>
                    <a:pt x="368" y="924"/>
                  </a:cubicBezTo>
                  <a:cubicBezTo>
                    <a:pt x="431" y="924"/>
                    <a:pt x="491" y="898"/>
                    <a:pt x="541" y="848"/>
                  </a:cubicBezTo>
                  <a:cubicBezTo>
                    <a:pt x="643" y="713"/>
                    <a:pt x="676" y="442"/>
                    <a:pt x="575" y="273"/>
                  </a:cubicBezTo>
                  <a:cubicBezTo>
                    <a:pt x="514" y="69"/>
                    <a:pt x="440" y="1"/>
                    <a:pt x="362"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2"/>
            <p:cNvSpPr/>
            <p:nvPr/>
          </p:nvSpPr>
          <p:spPr>
            <a:xfrm>
              <a:off x="3741550" y="2528600"/>
              <a:ext cx="16925" cy="22875"/>
            </a:xfrm>
            <a:custGeom>
              <a:rect b="b" l="l" r="r" t="t"/>
              <a:pathLst>
                <a:path extrusionOk="0" h="915" w="677">
                  <a:moveTo>
                    <a:pt x="352" y="1"/>
                  </a:moveTo>
                  <a:cubicBezTo>
                    <a:pt x="303" y="1"/>
                    <a:pt x="253" y="24"/>
                    <a:pt x="204" y="61"/>
                  </a:cubicBezTo>
                  <a:cubicBezTo>
                    <a:pt x="35" y="230"/>
                    <a:pt x="1" y="670"/>
                    <a:pt x="204" y="839"/>
                  </a:cubicBezTo>
                  <a:cubicBezTo>
                    <a:pt x="254" y="889"/>
                    <a:pt x="313" y="915"/>
                    <a:pt x="373" y="915"/>
                  </a:cubicBezTo>
                  <a:cubicBezTo>
                    <a:pt x="432" y="915"/>
                    <a:pt x="491" y="889"/>
                    <a:pt x="541" y="839"/>
                  </a:cubicBezTo>
                  <a:cubicBezTo>
                    <a:pt x="643" y="703"/>
                    <a:pt x="677" y="433"/>
                    <a:pt x="609" y="264"/>
                  </a:cubicBezTo>
                  <a:cubicBezTo>
                    <a:pt x="523" y="71"/>
                    <a:pt x="438" y="1"/>
                    <a:pt x="352"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
            <p:cNvSpPr/>
            <p:nvPr/>
          </p:nvSpPr>
          <p:spPr>
            <a:xfrm>
              <a:off x="3752550" y="2556175"/>
              <a:ext cx="10150" cy="17400"/>
            </a:xfrm>
            <a:custGeom>
              <a:rect b="b" l="l" r="r" t="t"/>
              <a:pathLst>
                <a:path extrusionOk="0" h="696" w="406">
                  <a:moveTo>
                    <a:pt x="215" y="1"/>
                  </a:moveTo>
                  <a:cubicBezTo>
                    <a:pt x="186" y="1"/>
                    <a:pt x="159" y="16"/>
                    <a:pt x="135" y="40"/>
                  </a:cubicBezTo>
                  <a:cubicBezTo>
                    <a:pt x="34" y="175"/>
                    <a:pt x="0" y="513"/>
                    <a:pt x="135" y="648"/>
                  </a:cubicBezTo>
                  <a:cubicBezTo>
                    <a:pt x="150" y="678"/>
                    <a:pt x="179" y="695"/>
                    <a:pt x="213" y="695"/>
                  </a:cubicBezTo>
                  <a:cubicBezTo>
                    <a:pt x="253" y="695"/>
                    <a:pt x="301" y="670"/>
                    <a:pt x="338" y="614"/>
                  </a:cubicBezTo>
                  <a:cubicBezTo>
                    <a:pt x="406" y="513"/>
                    <a:pt x="406" y="310"/>
                    <a:pt x="372" y="209"/>
                  </a:cubicBezTo>
                  <a:cubicBezTo>
                    <a:pt x="328" y="55"/>
                    <a:pt x="269" y="1"/>
                    <a:pt x="21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2"/>
            <p:cNvSpPr/>
            <p:nvPr/>
          </p:nvSpPr>
          <p:spPr>
            <a:xfrm>
              <a:off x="3720425" y="2514800"/>
              <a:ext cx="10175" cy="17375"/>
            </a:xfrm>
            <a:custGeom>
              <a:rect b="b" l="l" r="r" t="t"/>
              <a:pathLst>
                <a:path extrusionOk="0" h="695" w="407">
                  <a:moveTo>
                    <a:pt x="207" y="0"/>
                  </a:moveTo>
                  <a:cubicBezTo>
                    <a:pt x="183" y="0"/>
                    <a:pt x="160" y="15"/>
                    <a:pt x="136" y="39"/>
                  </a:cubicBezTo>
                  <a:cubicBezTo>
                    <a:pt x="1" y="174"/>
                    <a:pt x="1" y="512"/>
                    <a:pt x="102" y="647"/>
                  </a:cubicBezTo>
                  <a:cubicBezTo>
                    <a:pt x="133" y="678"/>
                    <a:pt x="163" y="694"/>
                    <a:pt x="194" y="694"/>
                  </a:cubicBezTo>
                  <a:cubicBezTo>
                    <a:pt x="231" y="694"/>
                    <a:pt x="268" y="669"/>
                    <a:pt x="305" y="613"/>
                  </a:cubicBezTo>
                  <a:cubicBezTo>
                    <a:pt x="373" y="512"/>
                    <a:pt x="407" y="309"/>
                    <a:pt x="339" y="208"/>
                  </a:cubicBezTo>
                  <a:cubicBezTo>
                    <a:pt x="295" y="54"/>
                    <a:pt x="251" y="0"/>
                    <a:pt x="20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a:off x="3736500" y="2571350"/>
              <a:ext cx="10150" cy="17000"/>
            </a:xfrm>
            <a:custGeom>
              <a:rect b="b" l="l" r="r" t="t"/>
              <a:pathLst>
                <a:path extrusionOk="0" h="680" w="406">
                  <a:moveTo>
                    <a:pt x="201" y="1"/>
                  </a:moveTo>
                  <a:cubicBezTo>
                    <a:pt x="171" y="1"/>
                    <a:pt x="139" y="16"/>
                    <a:pt x="101" y="41"/>
                  </a:cubicBezTo>
                  <a:cubicBezTo>
                    <a:pt x="0" y="176"/>
                    <a:pt x="0" y="514"/>
                    <a:pt x="101" y="616"/>
                  </a:cubicBezTo>
                  <a:cubicBezTo>
                    <a:pt x="139" y="653"/>
                    <a:pt x="176" y="680"/>
                    <a:pt x="213" y="680"/>
                  </a:cubicBezTo>
                  <a:cubicBezTo>
                    <a:pt x="243" y="680"/>
                    <a:pt x="274" y="661"/>
                    <a:pt x="304" y="616"/>
                  </a:cubicBezTo>
                  <a:cubicBezTo>
                    <a:pt x="372" y="514"/>
                    <a:pt x="406" y="311"/>
                    <a:pt x="338" y="176"/>
                  </a:cubicBezTo>
                  <a:cubicBezTo>
                    <a:pt x="295" y="48"/>
                    <a:pt x="252" y="1"/>
                    <a:pt x="201"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
            <p:cNvSpPr/>
            <p:nvPr/>
          </p:nvSpPr>
          <p:spPr>
            <a:xfrm>
              <a:off x="3739875" y="2511925"/>
              <a:ext cx="5925" cy="10325"/>
            </a:xfrm>
            <a:custGeom>
              <a:rect b="b" l="l" r="r" t="t"/>
              <a:pathLst>
                <a:path extrusionOk="0" h="413" w="237">
                  <a:moveTo>
                    <a:pt x="110" y="0"/>
                  </a:moveTo>
                  <a:cubicBezTo>
                    <a:pt x="94" y="0"/>
                    <a:pt x="79" y="8"/>
                    <a:pt x="68" y="19"/>
                  </a:cubicBezTo>
                  <a:cubicBezTo>
                    <a:pt x="0" y="86"/>
                    <a:pt x="0" y="289"/>
                    <a:pt x="68" y="391"/>
                  </a:cubicBezTo>
                  <a:cubicBezTo>
                    <a:pt x="82" y="405"/>
                    <a:pt x="96" y="413"/>
                    <a:pt x="112" y="413"/>
                  </a:cubicBezTo>
                  <a:cubicBezTo>
                    <a:pt x="135" y="413"/>
                    <a:pt x="163" y="396"/>
                    <a:pt x="203" y="357"/>
                  </a:cubicBezTo>
                  <a:cubicBezTo>
                    <a:pt x="237" y="289"/>
                    <a:pt x="237" y="188"/>
                    <a:pt x="203" y="120"/>
                  </a:cubicBezTo>
                  <a:cubicBezTo>
                    <a:pt x="180" y="30"/>
                    <a:pt x="143" y="0"/>
                    <a:pt x="110"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2"/>
            <p:cNvSpPr/>
            <p:nvPr/>
          </p:nvSpPr>
          <p:spPr>
            <a:xfrm>
              <a:off x="3765225" y="2536375"/>
              <a:ext cx="5075" cy="7850"/>
            </a:xfrm>
            <a:custGeom>
              <a:rect b="b" l="l" r="r" t="t"/>
              <a:pathLst>
                <a:path extrusionOk="0" h="314" w="203">
                  <a:moveTo>
                    <a:pt x="105" y="1"/>
                  </a:moveTo>
                  <a:cubicBezTo>
                    <a:pt x="92" y="1"/>
                    <a:pt x="80" y="8"/>
                    <a:pt x="68" y="21"/>
                  </a:cubicBezTo>
                  <a:cubicBezTo>
                    <a:pt x="0" y="55"/>
                    <a:pt x="0" y="224"/>
                    <a:pt x="34" y="291"/>
                  </a:cubicBezTo>
                  <a:cubicBezTo>
                    <a:pt x="48" y="305"/>
                    <a:pt x="68" y="313"/>
                    <a:pt x="86" y="313"/>
                  </a:cubicBezTo>
                  <a:cubicBezTo>
                    <a:pt x="112" y="313"/>
                    <a:pt x="135" y="297"/>
                    <a:pt x="135" y="257"/>
                  </a:cubicBezTo>
                  <a:cubicBezTo>
                    <a:pt x="169" y="224"/>
                    <a:pt x="203" y="122"/>
                    <a:pt x="169" y="88"/>
                  </a:cubicBezTo>
                  <a:cubicBezTo>
                    <a:pt x="148" y="24"/>
                    <a:pt x="126" y="1"/>
                    <a:pt x="10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
            <p:cNvSpPr/>
            <p:nvPr/>
          </p:nvSpPr>
          <p:spPr>
            <a:xfrm>
              <a:off x="3713675" y="2536375"/>
              <a:ext cx="5100" cy="7925"/>
            </a:xfrm>
            <a:custGeom>
              <a:rect b="b" l="l" r="r" t="t"/>
              <a:pathLst>
                <a:path extrusionOk="0" h="317" w="204">
                  <a:moveTo>
                    <a:pt x="105" y="1"/>
                  </a:moveTo>
                  <a:cubicBezTo>
                    <a:pt x="93" y="1"/>
                    <a:pt x="81" y="8"/>
                    <a:pt x="68" y="21"/>
                  </a:cubicBezTo>
                  <a:cubicBezTo>
                    <a:pt x="1" y="88"/>
                    <a:pt x="1" y="224"/>
                    <a:pt x="34" y="291"/>
                  </a:cubicBezTo>
                  <a:cubicBezTo>
                    <a:pt x="51" y="308"/>
                    <a:pt x="77" y="316"/>
                    <a:pt x="98" y="316"/>
                  </a:cubicBezTo>
                  <a:cubicBezTo>
                    <a:pt x="119" y="316"/>
                    <a:pt x="136" y="308"/>
                    <a:pt x="136" y="291"/>
                  </a:cubicBezTo>
                  <a:cubicBezTo>
                    <a:pt x="170" y="224"/>
                    <a:pt x="203" y="156"/>
                    <a:pt x="170" y="88"/>
                  </a:cubicBezTo>
                  <a:cubicBezTo>
                    <a:pt x="148" y="24"/>
                    <a:pt x="127" y="1"/>
                    <a:pt x="105"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2"/>
            <p:cNvSpPr/>
            <p:nvPr/>
          </p:nvSpPr>
          <p:spPr>
            <a:xfrm>
              <a:off x="3724650" y="2496475"/>
              <a:ext cx="11025" cy="11850"/>
            </a:xfrm>
            <a:custGeom>
              <a:rect b="b" l="l" r="r" t="t"/>
              <a:pathLst>
                <a:path extrusionOk="0" h="474" w="441">
                  <a:moveTo>
                    <a:pt x="231" y="1"/>
                  </a:moveTo>
                  <a:cubicBezTo>
                    <a:pt x="197" y="1"/>
                    <a:pt x="164" y="15"/>
                    <a:pt x="136" y="29"/>
                  </a:cubicBezTo>
                  <a:cubicBezTo>
                    <a:pt x="1" y="96"/>
                    <a:pt x="1" y="366"/>
                    <a:pt x="102" y="434"/>
                  </a:cubicBezTo>
                  <a:cubicBezTo>
                    <a:pt x="161" y="454"/>
                    <a:pt x="208" y="473"/>
                    <a:pt x="251" y="473"/>
                  </a:cubicBezTo>
                  <a:cubicBezTo>
                    <a:pt x="282" y="473"/>
                    <a:pt x="310" y="463"/>
                    <a:pt x="339" y="434"/>
                  </a:cubicBezTo>
                  <a:cubicBezTo>
                    <a:pt x="406" y="366"/>
                    <a:pt x="440" y="231"/>
                    <a:pt x="373" y="130"/>
                  </a:cubicBezTo>
                  <a:cubicBezTo>
                    <a:pt x="333" y="30"/>
                    <a:pt x="281" y="1"/>
                    <a:pt x="231"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2"/>
            <p:cNvSpPr/>
            <p:nvPr/>
          </p:nvSpPr>
          <p:spPr>
            <a:xfrm>
              <a:off x="3720425" y="2568775"/>
              <a:ext cx="6800" cy="12625"/>
            </a:xfrm>
            <a:custGeom>
              <a:rect b="b" l="l" r="r" t="t"/>
              <a:pathLst>
                <a:path extrusionOk="0" h="505" w="272">
                  <a:moveTo>
                    <a:pt x="153" y="0"/>
                  </a:moveTo>
                  <a:cubicBezTo>
                    <a:pt x="134" y="0"/>
                    <a:pt x="115" y="16"/>
                    <a:pt x="102" y="43"/>
                  </a:cubicBezTo>
                  <a:cubicBezTo>
                    <a:pt x="1" y="110"/>
                    <a:pt x="1" y="381"/>
                    <a:pt x="69" y="482"/>
                  </a:cubicBezTo>
                  <a:cubicBezTo>
                    <a:pt x="83" y="496"/>
                    <a:pt x="102" y="504"/>
                    <a:pt x="123" y="504"/>
                  </a:cubicBezTo>
                  <a:cubicBezTo>
                    <a:pt x="153" y="504"/>
                    <a:pt x="184" y="488"/>
                    <a:pt x="204" y="448"/>
                  </a:cubicBezTo>
                  <a:cubicBezTo>
                    <a:pt x="271" y="381"/>
                    <a:pt x="271" y="245"/>
                    <a:pt x="238" y="144"/>
                  </a:cubicBezTo>
                  <a:cubicBezTo>
                    <a:pt x="217" y="41"/>
                    <a:pt x="183" y="0"/>
                    <a:pt x="153"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2"/>
            <p:cNvSpPr/>
            <p:nvPr/>
          </p:nvSpPr>
          <p:spPr>
            <a:xfrm>
              <a:off x="3752550" y="2585725"/>
              <a:ext cx="11000" cy="14125"/>
            </a:xfrm>
            <a:custGeom>
              <a:rect b="b" l="l" r="r" t="t"/>
              <a:pathLst>
                <a:path extrusionOk="0" h="565" w="440">
                  <a:moveTo>
                    <a:pt x="220" y="0"/>
                  </a:moveTo>
                  <a:cubicBezTo>
                    <a:pt x="189" y="0"/>
                    <a:pt x="160" y="16"/>
                    <a:pt x="135" y="41"/>
                  </a:cubicBezTo>
                  <a:cubicBezTo>
                    <a:pt x="0" y="142"/>
                    <a:pt x="0" y="412"/>
                    <a:pt x="135" y="514"/>
                  </a:cubicBezTo>
                  <a:cubicBezTo>
                    <a:pt x="169" y="547"/>
                    <a:pt x="203" y="564"/>
                    <a:pt x="237" y="564"/>
                  </a:cubicBezTo>
                  <a:cubicBezTo>
                    <a:pt x="270" y="564"/>
                    <a:pt x="304" y="547"/>
                    <a:pt x="338" y="514"/>
                  </a:cubicBezTo>
                  <a:cubicBezTo>
                    <a:pt x="406" y="412"/>
                    <a:pt x="439" y="277"/>
                    <a:pt x="372" y="176"/>
                  </a:cubicBezTo>
                  <a:cubicBezTo>
                    <a:pt x="329" y="47"/>
                    <a:pt x="273" y="0"/>
                    <a:pt x="220"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2"/>
            <p:cNvSpPr/>
            <p:nvPr/>
          </p:nvSpPr>
          <p:spPr>
            <a:xfrm>
              <a:off x="3793100" y="2536075"/>
              <a:ext cx="16900" cy="29125"/>
            </a:xfrm>
            <a:custGeom>
              <a:rect b="b" l="l" r="r" t="t"/>
              <a:pathLst>
                <a:path extrusionOk="0" h="1165" w="676">
                  <a:moveTo>
                    <a:pt x="403" y="1"/>
                  </a:moveTo>
                  <a:cubicBezTo>
                    <a:pt x="355" y="1"/>
                    <a:pt x="308" y="29"/>
                    <a:pt x="270" y="67"/>
                  </a:cubicBezTo>
                  <a:cubicBezTo>
                    <a:pt x="68" y="269"/>
                    <a:pt x="0" y="844"/>
                    <a:pt x="169" y="1080"/>
                  </a:cubicBezTo>
                  <a:cubicBezTo>
                    <a:pt x="220" y="1131"/>
                    <a:pt x="279" y="1165"/>
                    <a:pt x="338" y="1165"/>
                  </a:cubicBezTo>
                  <a:cubicBezTo>
                    <a:pt x="397" y="1165"/>
                    <a:pt x="456" y="1131"/>
                    <a:pt x="507" y="1047"/>
                  </a:cubicBezTo>
                  <a:cubicBezTo>
                    <a:pt x="642" y="878"/>
                    <a:pt x="676" y="573"/>
                    <a:pt x="608" y="337"/>
                  </a:cubicBezTo>
                  <a:cubicBezTo>
                    <a:pt x="566" y="82"/>
                    <a:pt x="483" y="1"/>
                    <a:pt x="403"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2"/>
            <p:cNvSpPr/>
            <p:nvPr/>
          </p:nvSpPr>
          <p:spPr>
            <a:xfrm>
              <a:off x="3820125" y="2525725"/>
              <a:ext cx="11000" cy="16675"/>
            </a:xfrm>
            <a:custGeom>
              <a:rect b="b" l="l" r="r" t="t"/>
              <a:pathLst>
                <a:path extrusionOk="0" h="667" w="440">
                  <a:moveTo>
                    <a:pt x="254" y="1"/>
                  </a:moveTo>
                  <a:cubicBezTo>
                    <a:pt x="223" y="1"/>
                    <a:pt x="194" y="17"/>
                    <a:pt x="169" y="41"/>
                  </a:cubicBezTo>
                  <a:cubicBezTo>
                    <a:pt x="34" y="143"/>
                    <a:pt x="1" y="481"/>
                    <a:pt x="102" y="616"/>
                  </a:cubicBezTo>
                  <a:cubicBezTo>
                    <a:pt x="136" y="650"/>
                    <a:pt x="178" y="666"/>
                    <a:pt x="220" y="666"/>
                  </a:cubicBezTo>
                  <a:cubicBezTo>
                    <a:pt x="262" y="666"/>
                    <a:pt x="305" y="650"/>
                    <a:pt x="338" y="616"/>
                  </a:cubicBezTo>
                  <a:cubicBezTo>
                    <a:pt x="406" y="514"/>
                    <a:pt x="440" y="312"/>
                    <a:pt x="406" y="176"/>
                  </a:cubicBezTo>
                  <a:cubicBezTo>
                    <a:pt x="363" y="48"/>
                    <a:pt x="307" y="1"/>
                    <a:pt x="25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p:nvPr/>
          </p:nvSpPr>
          <p:spPr>
            <a:xfrm>
              <a:off x="3805775" y="2568900"/>
              <a:ext cx="13525" cy="18900"/>
            </a:xfrm>
            <a:custGeom>
              <a:rect b="b" l="l" r="r" t="t"/>
              <a:pathLst>
                <a:path extrusionOk="0" h="756" w="541">
                  <a:moveTo>
                    <a:pt x="303" y="0"/>
                  </a:moveTo>
                  <a:cubicBezTo>
                    <a:pt x="270" y="0"/>
                    <a:pt x="237" y="15"/>
                    <a:pt x="203" y="38"/>
                  </a:cubicBezTo>
                  <a:cubicBezTo>
                    <a:pt x="34" y="173"/>
                    <a:pt x="0" y="545"/>
                    <a:pt x="135" y="680"/>
                  </a:cubicBezTo>
                  <a:cubicBezTo>
                    <a:pt x="169" y="730"/>
                    <a:pt x="220" y="756"/>
                    <a:pt x="270" y="756"/>
                  </a:cubicBezTo>
                  <a:cubicBezTo>
                    <a:pt x="321" y="756"/>
                    <a:pt x="372" y="730"/>
                    <a:pt x="406" y="680"/>
                  </a:cubicBezTo>
                  <a:cubicBezTo>
                    <a:pt x="507" y="578"/>
                    <a:pt x="541" y="376"/>
                    <a:pt x="473" y="240"/>
                  </a:cubicBezTo>
                  <a:cubicBezTo>
                    <a:pt x="428" y="60"/>
                    <a:pt x="368" y="0"/>
                    <a:pt x="303"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2"/>
            <p:cNvSpPr/>
            <p:nvPr/>
          </p:nvSpPr>
          <p:spPr>
            <a:xfrm>
              <a:off x="3816750" y="2553100"/>
              <a:ext cx="5925" cy="10125"/>
            </a:xfrm>
            <a:custGeom>
              <a:rect b="b" l="l" r="r" t="t"/>
              <a:pathLst>
                <a:path extrusionOk="0" h="405" w="237">
                  <a:moveTo>
                    <a:pt x="155" y="0"/>
                  </a:moveTo>
                  <a:cubicBezTo>
                    <a:pt x="135" y="0"/>
                    <a:pt x="116" y="14"/>
                    <a:pt x="102" y="28"/>
                  </a:cubicBezTo>
                  <a:cubicBezTo>
                    <a:pt x="0" y="95"/>
                    <a:pt x="0" y="298"/>
                    <a:pt x="68" y="366"/>
                  </a:cubicBezTo>
                  <a:cubicBezTo>
                    <a:pt x="87" y="385"/>
                    <a:pt x="107" y="405"/>
                    <a:pt x="133" y="405"/>
                  </a:cubicBezTo>
                  <a:cubicBezTo>
                    <a:pt x="152" y="405"/>
                    <a:pt x="175" y="394"/>
                    <a:pt x="203" y="366"/>
                  </a:cubicBezTo>
                  <a:cubicBezTo>
                    <a:pt x="237" y="298"/>
                    <a:pt x="237" y="197"/>
                    <a:pt x="237" y="129"/>
                  </a:cubicBezTo>
                  <a:cubicBezTo>
                    <a:pt x="217" y="29"/>
                    <a:pt x="185" y="0"/>
                    <a:pt x="155"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
            <p:cNvSpPr/>
            <p:nvPr/>
          </p:nvSpPr>
          <p:spPr>
            <a:xfrm>
              <a:off x="3836175" y="2511025"/>
              <a:ext cx="4250" cy="7925"/>
            </a:xfrm>
            <a:custGeom>
              <a:rect b="b" l="l" r="r" t="t"/>
              <a:pathLst>
                <a:path extrusionOk="0" h="317" w="170">
                  <a:moveTo>
                    <a:pt x="105" y="1"/>
                  </a:moveTo>
                  <a:cubicBezTo>
                    <a:pt x="93" y="1"/>
                    <a:pt x="81" y="9"/>
                    <a:pt x="68" y="21"/>
                  </a:cubicBezTo>
                  <a:cubicBezTo>
                    <a:pt x="1" y="55"/>
                    <a:pt x="1" y="224"/>
                    <a:pt x="34" y="291"/>
                  </a:cubicBezTo>
                  <a:cubicBezTo>
                    <a:pt x="51" y="308"/>
                    <a:pt x="68" y="317"/>
                    <a:pt x="85" y="317"/>
                  </a:cubicBezTo>
                  <a:cubicBezTo>
                    <a:pt x="102" y="317"/>
                    <a:pt x="119" y="308"/>
                    <a:pt x="136" y="291"/>
                  </a:cubicBezTo>
                  <a:cubicBezTo>
                    <a:pt x="170" y="224"/>
                    <a:pt x="170" y="156"/>
                    <a:pt x="170" y="89"/>
                  </a:cubicBezTo>
                  <a:cubicBezTo>
                    <a:pt x="148" y="24"/>
                    <a:pt x="127" y="1"/>
                    <a:pt x="105"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2"/>
            <p:cNvSpPr/>
            <p:nvPr/>
          </p:nvSpPr>
          <p:spPr>
            <a:xfrm>
              <a:off x="3782100" y="2552500"/>
              <a:ext cx="6800" cy="11875"/>
            </a:xfrm>
            <a:custGeom>
              <a:rect b="b" l="l" r="r" t="t"/>
              <a:pathLst>
                <a:path extrusionOk="0" h="475" w="272">
                  <a:moveTo>
                    <a:pt x="156" y="0"/>
                  </a:moveTo>
                  <a:cubicBezTo>
                    <a:pt x="141" y="0"/>
                    <a:pt x="123" y="7"/>
                    <a:pt x="102" y="18"/>
                  </a:cubicBezTo>
                  <a:cubicBezTo>
                    <a:pt x="35" y="119"/>
                    <a:pt x="1" y="356"/>
                    <a:pt x="68" y="423"/>
                  </a:cubicBezTo>
                  <a:cubicBezTo>
                    <a:pt x="85" y="457"/>
                    <a:pt x="111" y="474"/>
                    <a:pt x="136" y="474"/>
                  </a:cubicBezTo>
                  <a:cubicBezTo>
                    <a:pt x="161" y="474"/>
                    <a:pt x="187" y="457"/>
                    <a:pt x="204" y="423"/>
                  </a:cubicBezTo>
                  <a:cubicBezTo>
                    <a:pt x="237" y="356"/>
                    <a:pt x="271" y="221"/>
                    <a:pt x="237" y="153"/>
                  </a:cubicBezTo>
                  <a:cubicBezTo>
                    <a:pt x="214" y="36"/>
                    <a:pt x="191" y="0"/>
                    <a:pt x="156"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3839550" y="2530750"/>
              <a:ext cx="6800" cy="13475"/>
            </a:xfrm>
            <a:custGeom>
              <a:rect b="b" l="l" r="r" t="t"/>
              <a:pathLst>
                <a:path extrusionOk="0" h="539" w="272">
                  <a:moveTo>
                    <a:pt x="169" y="1"/>
                  </a:moveTo>
                  <a:cubicBezTo>
                    <a:pt x="149" y="1"/>
                    <a:pt x="128" y="17"/>
                    <a:pt x="102" y="43"/>
                  </a:cubicBezTo>
                  <a:cubicBezTo>
                    <a:pt x="35" y="111"/>
                    <a:pt x="1" y="415"/>
                    <a:pt x="68" y="516"/>
                  </a:cubicBezTo>
                  <a:cubicBezTo>
                    <a:pt x="82" y="530"/>
                    <a:pt x="102" y="538"/>
                    <a:pt x="123" y="538"/>
                  </a:cubicBezTo>
                  <a:cubicBezTo>
                    <a:pt x="152" y="538"/>
                    <a:pt x="184" y="522"/>
                    <a:pt x="204" y="482"/>
                  </a:cubicBezTo>
                  <a:cubicBezTo>
                    <a:pt x="271" y="415"/>
                    <a:pt x="271" y="246"/>
                    <a:pt x="271" y="144"/>
                  </a:cubicBezTo>
                  <a:cubicBezTo>
                    <a:pt x="230" y="41"/>
                    <a:pt x="201" y="1"/>
                    <a:pt x="169"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
            <p:cNvSpPr/>
            <p:nvPr/>
          </p:nvSpPr>
          <p:spPr>
            <a:xfrm>
              <a:off x="3776200" y="2596650"/>
              <a:ext cx="6775" cy="13325"/>
            </a:xfrm>
            <a:custGeom>
              <a:rect b="b" l="l" r="r" t="t"/>
              <a:pathLst>
                <a:path extrusionOk="0" h="533" w="271">
                  <a:moveTo>
                    <a:pt x="152" y="1"/>
                  </a:moveTo>
                  <a:cubicBezTo>
                    <a:pt x="133" y="1"/>
                    <a:pt x="115" y="17"/>
                    <a:pt x="102" y="43"/>
                  </a:cubicBezTo>
                  <a:cubicBezTo>
                    <a:pt x="0" y="144"/>
                    <a:pt x="0" y="381"/>
                    <a:pt x="68" y="482"/>
                  </a:cubicBezTo>
                  <a:cubicBezTo>
                    <a:pt x="85" y="516"/>
                    <a:pt x="110" y="533"/>
                    <a:pt x="135" y="533"/>
                  </a:cubicBezTo>
                  <a:cubicBezTo>
                    <a:pt x="161" y="533"/>
                    <a:pt x="186" y="516"/>
                    <a:pt x="203" y="482"/>
                  </a:cubicBezTo>
                  <a:cubicBezTo>
                    <a:pt x="237" y="415"/>
                    <a:pt x="271" y="246"/>
                    <a:pt x="237" y="144"/>
                  </a:cubicBezTo>
                  <a:cubicBezTo>
                    <a:pt x="216" y="41"/>
                    <a:pt x="183" y="1"/>
                    <a:pt x="152"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p:nvPr/>
          </p:nvSpPr>
          <p:spPr>
            <a:xfrm>
              <a:off x="3832800" y="2554450"/>
              <a:ext cx="11000" cy="14125"/>
            </a:xfrm>
            <a:custGeom>
              <a:rect b="b" l="l" r="r" t="t"/>
              <a:pathLst>
                <a:path extrusionOk="0" h="565" w="440">
                  <a:moveTo>
                    <a:pt x="254" y="1"/>
                  </a:moveTo>
                  <a:cubicBezTo>
                    <a:pt x="223" y="1"/>
                    <a:pt x="194" y="16"/>
                    <a:pt x="169" y="41"/>
                  </a:cubicBezTo>
                  <a:cubicBezTo>
                    <a:pt x="34" y="109"/>
                    <a:pt x="0" y="413"/>
                    <a:pt x="102" y="514"/>
                  </a:cubicBezTo>
                  <a:cubicBezTo>
                    <a:pt x="136" y="548"/>
                    <a:pt x="178" y="565"/>
                    <a:pt x="220" y="565"/>
                  </a:cubicBezTo>
                  <a:cubicBezTo>
                    <a:pt x="262" y="565"/>
                    <a:pt x="305" y="548"/>
                    <a:pt x="338" y="514"/>
                  </a:cubicBezTo>
                  <a:cubicBezTo>
                    <a:pt x="406" y="447"/>
                    <a:pt x="440" y="278"/>
                    <a:pt x="406" y="176"/>
                  </a:cubicBezTo>
                  <a:cubicBezTo>
                    <a:pt x="363" y="48"/>
                    <a:pt x="307" y="1"/>
                    <a:pt x="25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3787175" y="2574700"/>
              <a:ext cx="11000" cy="13650"/>
            </a:xfrm>
            <a:custGeom>
              <a:rect b="b" l="l" r="r" t="t"/>
              <a:pathLst>
                <a:path extrusionOk="0" h="546" w="440">
                  <a:moveTo>
                    <a:pt x="226" y="0"/>
                  </a:moveTo>
                  <a:cubicBezTo>
                    <a:pt x="193" y="0"/>
                    <a:pt x="162" y="16"/>
                    <a:pt x="136" y="42"/>
                  </a:cubicBezTo>
                  <a:cubicBezTo>
                    <a:pt x="1" y="110"/>
                    <a:pt x="1" y="380"/>
                    <a:pt x="102" y="482"/>
                  </a:cubicBezTo>
                  <a:cubicBezTo>
                    <a:pt x="139" y="519"/>
                    <a:pt x="186" y="546"/>
                    <a:pt x="233" y="546"/>
                  </a:cubicBezTo>
                  <a:cubicBezTo>
                    <a:pt x="271" y="546"/>
                    <a:pt x="308" y="527"/>
                    <a:pt x="339" y="482"/>
                  </a:cubicBezTo>
                  <a:cubicBezTo>
                    <a:pt x="406" y="414"/>
                    <a:pt x="440" y="279"/>
                    <a:pt x="372" y="144"/>
                  </a:cubicBezTo>
                  <a:cubicBezTo>
                    <a:pt x="331" y="40"/>
                    <a:pt x="277" y="0"/>
                    <a:pt x="226"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2891675" y="2606150"/>
              <a:ext cx="79425" cy="154625"/>
            </a:xfrm>
            <a:custGeom>
              <a:rect b="b" l="l" r="r" t="t"/>
              <a:pathLst>
                <a:path extrusionOk="0" h="6185" w="3177">
                  <a:moveTo>
                    <a:pt x="913" y="1"/>
                  </a:moveTo>
                  <a:cubicBezTo>
                    <a:pt x="440" y="1285"/>
                    <a:pt x="34" y="2670"/>
                    <a:pt x="0" y="4022"/>
                  </a:cubicBezTo>
                  <a:cubicBezTo>
                    <a:pt x="0" y="4123"/>
                    <a:pt x="0" y="4225"/>
                    <a:pt x="34" y="4292"/>
                  </a:cubicBezTo>
                  <a:cubicBezTo>
                    <a:pt x="102" y="4394"/>
                    <a:pt x="169" y="4428"/>
                    <a:pt x="237" y="4461"/>
                  </a:cubicBezTo>
                  <a:cubicBezTo>
                    <a:pt x="1183" y="5036"/>
                    <a:pt x="2096" y="5610"/>
                    <a:pt x="3008" y="6185"/>
                  </a:cubicBezTo>
                  <a:cubicBezTo>
                    <a:pt x="3076" y="4833"/>
                    <a:pt x="3143" y="3481"/>
                    <a:pt x="3177" y="2096"/>
                  </a:cubicBezTo>
                  <a:lnTo>
                    <a:pt x="913" y="1"/>
                  </a:ln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2957300" y="2622200"/>
              <a:ext cx="93225" cy="138575"/>
            </a:xfrm>
            <a:custGeom>
              <a:rect b="b" l="l" r="r" t="t"/>
              <a:pathLst>
                <a:path extrusionOk="0" h="5543" w="3729">
                  <a:moveTo>
                    <a:pt x="3560" y="1"/>
                  </a:moveTo>
                  <a:lnTo>
                    <a:pt x="3560" y="1"/>
                  </a:lnTo>
                  <a:cubicBezTo>
                    <a:pt x="1984" y="395"/>
                    <a:pt x="1524" y="757"/>
                    <a:pt x="601" y="1831"/>
                  </a:cubicBezTo>
                  <a:lnTo>
                    <a:pt x="601" y="1831"/>
                  </a:lnTo>
                  <a:cubicBezTo>
                    <a:pt x="618" y="1762"/>
                    <a:pt x="636" y="1692"/>
                    <a:pt x="653" y="1623"/>
                  </a:cubicBezTo>
                  <a:lnTo>
                    <a:pt x="653" y="1623"/>
                  </a:lnTo>
                  <a:lnTo>
                    <a:pt x="518" y="1927"/>
                  </a:lnTo>
                  <a:cubicBezTo>
                    <a:pt x="546" y="1894"/>
                    <a:pt x="574" y="1862"/>
                    <a:pt x="601" y="1831"/>
                  </a:cubicBezTo>
                  <a:lnTo>
                    <a:pt x="601" y="1831"/>
                  </a:lnTo>
                  <a:cubicBezTo>
                    <a:pt x="309" y="2968"/>
                    <a:pt x="1" y="4045"/>
                    <a:pt x="383" y="5543"/>
                  </a:cubicBezTo>
                  <a:cubicBezTo>
                    <a:pt x="1160" y="4732"/>
                    <a:pt x="2005" y="4259"/>
                    <a:pt x="3053" y="3752"/>
                  </a:cubicBezTo>
                  <a:cubicBezTo>
                    <a:pt x="3120" y="3718"/>
                    <a:pt x="3188" y="3684"/>
                    <a:pt x="3255" y="3617"/>
                  </a:cubicBezTo>
                  <a:cubicBezTo>
                    <a:pt x="3323" y="3549"/>
                    <a:pt x="3357" y="3481"/>
                    <a:pt x="3391" y="3380"/>
                  </a:cubicBezTo>
                  <a:cubicBezTo>
                    <a:pt x="3728" y="2197"/>
                    <a:pt x="3593" y="1251"/>
                    <a:pt x="3560"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2914475" y="2568975"/>
              <a:ext cx="131825" cy="106475"/>
            </a:xfrm>
            <a:custGeom>
              <a:rect b="b" l="l" r="r" t="t"/>
              <a:pathLst>
                <a:path extrusionOk="0" h="4259" w="5273">
                  <a:moveTo>
                    <a:pt x="2569" y="1"/>
                  </a:moveTo>
                  <a:cubicBezTo>
                    <a:pt x="2434" y="1"/>
                    <a:pt x="2299" y="68"/>
                    <a:pt x="2197" y="136"/>
                  </a:cubicBezTo>
                  <a:cubicBezTo>
                    <a:pt x="1522" y="508"/>
                    <a:pt x="846" y="913"/>
                    <a:pt x="170" y="1285"/>
                  </a:cubicBezTo>
                  <a:cubicBezTo>
                    <a:pt x="102" y="1353"/>
                    <a:pt x="1" y="1420"/>
                    <a:pt x="1" y="1488"/>
                  </a:cubicBezTo>
                  <a:cubicBezTo>
                    <a:pt x="1" y="1589"/>
                    <a:pt x="35" y="1657"/>
                    <a:pt x="102" y="1691"/>
                  </a:cubicBezTo>
                  <a:cubicBezTo>
                    <a:pt x="812" y="2569"/>
                    <a:pt x="1522" y="3414"/>
                    <a:pt x="2197" y="4259"/>
                  </a:cubicBezTo>
                  <a:cubicBezTo>
                    <a:pt x="3313" y="3549"/>
                    <a:pt x="4157" y="2839"/>
                    <a:pt x="5273" y="2130"/>
                  </a:cubicBezTo>
                  <a:cubicBezTo>
                    <a:pt x="4461" y="1454"/>
                    <a:pt x="3650" y="778"/>
                    <a:pt x="2806" y="136"/>
                  </a:cubicBezTo>
                  <a:cubicBezTo>
                    <a:pt x="2738" y="68"/>
                    <a:pt x="2670" y="35"/>
                    <a:pt x="2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2959250" y="2593450"/>
              <a:ext cx="34675" cy="15600"/>
            </a:xfrm>
            <a:custGeom>
              <a:rect b="b" l="l" r="r" t="t"/>
              <a:pathLst>
                <a:path extrusionOk="0" h="624" w="1387">
                  <a:moveTo>
                    <a:pt x="718" y="1"/>
                  </a:moveTo>
                  <a:cubicBezTo>
                    <a:pt x="484" y="1"/>
                    <a:pt x="246" y="61"/>
                    <a:pt x="136" y="171"/>
                  </a:cubicBezTo>
                  <a:cubicBezTo>
                    <a:pt x="1" y="272"/>
                    <a:pt x="35" y="441"/>
                    <a:pt x="204" y="543"/>
                  </a:cubicBezTo>
                  <a:cubicBezTo>
                    <a:pt x="297" y="598"/>
                    <a:pt x="451" y="623"/>
                    <a:pt x="611" y="623"/>
                  </a:cubicBezTo>
                  <a:cubicBezTo>
                    <a:pt x="741" y="623"/>
                    <a:pt x="875" y="607"/>
                    <a:pt x="981" y="576"/>
                  </a:cubicBezTo>
                  <a:cubicBezTo>
                    <a:pt x="1386" y="407"/>
                    <a:pt x="1353" y="272"/>
                    <a:pt x="1217" y="137"/>
                  </a:cubicBezTo>
                  <a:cubicBezTo>
                    <a:pt x="1109" y="44"/>
                    <a:pt x="915" y="1"/>
                    <a:pt x="718"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
            <p:cNvSpPr/>
            <p:nvPr/>
          </p:nvSpPr>
          <p:spPr>
            <a:xfrm>
              <a:off x="2988825" y="2621250"/>
              <a:ext cx="19450" cy="9150"/>
            </a:xfrm>
            <a:custGeom>
              <a:rect b="b" l="l" r="r" t="t"/>
              <a:pathLst>
                <a:path extrusionOk="0" h="366" w="778">
                  <a:moveTo>
                    <a:pt x="398" y="0"/>
                  </a:moveTo>
                  <a:cubicBezTo>
                    <a:pt x="271" y="0"/>
                    <a:pt x="141" y="34"/>
                    <a:pt x="68" y="106"/>
                  </a:cubicBezTo>
                  <a:cubicBezTo>
                    <a:pt x="1" y="174"/>
                    <a:pt x="1" y="242"/>
                    <a:pt x="102" y="309"/>
                  </a:cubicBezTo>
                  <a:cubicBezTo>
                    <a:pt x="161" y="349"/>
                    <a:pt x="267" y="365"/>
                    <a:pt x="365" y="365"/>
                  </a:cubicBezTo>
                  <a:cubicBezTo>
                    <a:pt x="434" y="365"/>
                    <a:pt x="499" y="357"/>
                    <a:pt x="541" y="343"/>
                  </a:cubicBezTo>
                  <a:cubicBezTo>
                    <a:pt x="778" y="242"/>
                    <a:pt x="778" y="140"/>
                    <a:pt x="676" y="73"/>
                  </a:cubicBezTo>
                  <a:cubicBezTo>
                    <a:pt x="614" y="26"/>
                    <a:pt x="507" y="0"/>
                    <a:pt x="398"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2928850" y="2607725"/>
              <a:ext cx="19450" cy="9850"/>
            </a:xfrm>
            <a:custGeom>
              <a:rect b="b" l="l" r="r" t="t"/>
              <a:pathLst>
                <a:path extrusionOk="0" h="394" w="778">
                  <a:moveTo>
                    <a:pt x="416" y="1"/>
                  </a:moveTo>
                  <a:cubicBezTo>
                    <a:pt x="281" y="1"/>
                    <a:pt x="140" y="34"/>
                    <a:pt x="68" y="107"/>
                  </a:cubicBezTo>
                  <a:cubicBezTo>
                    <a:pt x="0" y="174"/>
                    <a:pt x="0" y="276"/>
                    <a:pt x="102" y="343"/>
                  </a:cubicBezTo>
                  <a:cubicBezTo>
                    <a:pt x="152" y="377"/>
                    <a:pt x="237" y="394"/>
                    <a:pt x="326" y="394"/>
                  </a:cubicBezTo>
                  <a:cubicBezTo>
                    <a:pt x="414" y="394"/>
                    <a:pt x="507" y="377"/>
                    <a:pt x="575" y="343"/>
                  </a:cubicBezTo>
                  <a:cubicBezTo>
                    <a:pt x="778" y="242"/>
                    <a:pt x="778" y="174"/>
                    <a:pt x="710" y="73"/>
                  </a:cubicBezTo>
                  <a:cubicBezTo>
                    <a:pt x="647" y="26"/>
                    <a:pt x="534" y="1"/>
                    <a:pt x="416"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a:off x="2960100" y="2617550"/>
              <a:ext cx="11850" cy="5325"/>
            </a:xfrm>
            <a:custGeom>
              <a:rect b="b" l="l" r="r" t="t"/>
              <a:pathLst>
                <a:path extrusionOk="0" h="213" w="474">
                  <a:moveTo>
                    <a:pt x="241" y="1"/>
                  </a:moveTo>
                  <a:cubicBezTo>
                    <a:pt x="170" y="1"/>
                    <a:pt x="102" y="18"/>
                    <a:pt x="68" y="52"/>
                  </a:cubicBezTo>
                  <a:cubicBezTo>
                    <a:pt x="1" y="85"/>
                    <a:pt x="1" y="153"/>
                    <a:pt x="68" y="187"/>
                  </a:cubicBezTo>
                  <a:cubicBezTo>
                    <a:pt x="102" y="204"/>
                    <a:pt x="153" y="212"/>
                    <a:pt x="203" y="212"/>
                  </a:cubicBezTo>
                  <a:cubicBezTo>
                    <a:pt x="254" y="212"/>
                    <a:pt x="305" y="204"/>
                    <a:pt x="339" y="187"/>
                  </a:cubicBezTo>
                  <a:cubicBezTo>
                    <a:pt x="474" y="153"/>
                    <a:pt x="474" y="85"/>
                    <a:pt x="440" y="52"/>
                  </a:cubicBezTo>
                  <a:cubicBezTo>
                    <a:pt x="389" y="18"/>
                    <a:pt x="313" y="1"/>
                    <a:pt x="241"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2"/>
            <p:cNvSpPr/>
            <p:nvPr/>
          </p:nvSpPr>
          <p:spPr>
            <a:xfrm>
              <a:off x="3022625" y="2620100"/>
              <a:ext cx="9325" cy="4450"/>
            </a:xfrm>
            <a:custGeom>
              <a:rect b="b" l="l" r="r" t="t"/>
              <a:pathLst>
                <a:path extrusionOk="0" h="178" w="373">
                  <a:moveTo>
                    <a:pt x="157" y="0"/>
                  </a:moveTo>
                  <a:cubicBezTo>
                    <a:pt x="102" y="0"/>
                    <a:pt x="51" y="17"/>
                    <a:pt x="34" y="51"/>
                  </a:cubicBezTo>
                  <a:cubicBezTo>
                    <a:pt x="0" y="85"/>
                    <a:pt x="0" y="119"/>
                    <a:pt x="34" y="152"/>
                  </a:cubicBezTo>
                  <a:cubicBezTo>
                    <a:pt x="68" y="169"/>
                    <a:pt x="110" y="178"/>
                    <a:pt x="148" y="178"/>
                  </a:cubicBezTo>
                  <a:cubicBezTo>
                    <a:pt x="186" y="178"/>
                    <a:pt x="220" y="169"/>
                    <a:pt x="237" y="152"/>
                  </a:cubicBezTo>
                  <a:cubicBezTo>
                    <a:pt x="372" y="119"/>
                    <a:pt x="338" y="85"/>
                    <a:pt x="304" y="51"/>
                  </a:cubicBezTo>
                  <a:cubicBezTo>
                    <a:pt x="271" y="17"/>
                    <a:pt x="212" y="0"/>
                    <a:pt x="15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
            <p:cNvSpPr/>
            <p:nvPr/>
          </p:nvSpPr>
          <p:spPr>
            <a:xfrm>
              <a:off x="2980375" y="2582925"/>
              <a:ext cx="8475" cy="4450"/>
            </a:xfrm>
            <a:custGeom>
              <a:rect b="b" l="l" r="r" t="t"/>
              <a:pathLst>
                <a:path extrusionOk="0" h="178" w="339">
                  <a:moveTo>
                    <a:pt x="153" y="0"/>
                  </a:moveTo>
                  <a:cubicBezTo>
                    <a:pt x="94" y="0"/>
                    <a:pt x="34" y="17"/>
                    <a:pt x="1" y="51"/>
                  </a:cubicBezTo>
                  <a:cubicBezTo>
                    <a:pt x="1" y="85"/>
                    <a:pt x="1" y="119"/>
                    <a:pt x="34" y="153"/>
                  </a:cubicBezTo>
                  <a:cubicBezTo>
                    <a:pt x="51" y="169"/>
                    <a:pt x="85" y="178"/>
                    <a:pt x="123" y="178"/>
                  </a:cubicBezTo>
                  <a:cubicBezTo>
                    <a:pt x="161" y="178"/>
                    <a:pt x="203" y="169"/>
                    <a:pt x="237" y="153"/>
                  </a:cubicBezTo>
                  <a:cubicBezTo>
                    <a:pt x="339" y="119"/>
                    <a:pt x="339" y="85"/>
                    <a:pt x="305" y="51"/>
                  </a:cubicBezTo>
                  <a:cubicBezTo>
                    <a:pt x="271" y="17"/>
                    <a:pt x="212" y="0"/>
                    <a:pt x="153"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a:off x="3003200" y="2604550"/>
              <a:ext cx="16075" cy="6400"/>
            </a:xfrm>
            <a:custGeom>
              <a:rect b="b" l="l" r="r" t="t"/>
              <a:pathLst>
                <a:path extrusionOk="0" h="256" w="643">
                  <a:moveTo>
                    <a:pt x="317" y="1"/>
                  </a:moveTo>
                  <a:cubicBezTo>
                    <a:pt x="206" y="1"/>
                    <a:pt x="90" y="28"/>
                    <a:pt x="34" y="65"/>
                  </a:cubicBezTo>
                  <a:cubicBezTo>
                    <a:pt x="0" y="99"/>
                    <a:pt x="0" y="166"/>
                    <a:pt x="68" y="200"/>
                  </a:cubicBezTo>
                  <a:cubicBezTo>
                    <a:pt x="127" y="240"/>
                    <a:pt x="210" y="256"/>
                    <a:pt x="288" y="256"/>
                  </a:cubicBezTo>
                  <a:cubicBezTo>
                    <a:pt x="344" y="256"/>
                    <a:pt x="397" y="248"/>
                    <a:pt x="439" y="234"/>
                  </a:cubicBezTo>
                  <a:cubicBezTo>
                    <a:pt x="642" y="166"/>
                    <a:pt x="608" y="99"/>
                    <a:pt x="541" y="65"/>
                  </a:cubicBezTo>
                  <a:cubicBezTo>
                    <a:pt x="495" y="19"/>
                    <a:pt x="408" y="1"/>
                    <a:pt x="31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2939825" y="2592300"/>
              <a:ext cx="15225" cy="6075"/>
            </a:xfrm>
            <a:custGeom>
              <a:rect b="b" l="l" r="r" t="t"/>
              <a:pathLst>
                <a:path extrusionOk="0" h="243" w="609">
                  <a:moveTo>
                    <a:pt x="333" y="1"/>
                  </a:moveTo>
                  <a:cubicBezTo>
                    <a:pt x="231" y="1"/>
                    <a:pt x="124" y="26"/>
                    <a:pt x="68" y="82"/>
                  </a:cubicBezTo>
                  <a:cubicBezTo>
                    <a:pt x="1" y="115"/>
                    <a:pt x="34" y="183"/>
                    <a:pt x="102" y="217"/>
                  </a:cubicBezTo>
                  <a:cubicBezTo>
                    <a:pt x="136" y="234"/>
                    <a:pt x="195" y="242"/>
                    <a:pt x="258" y="242"/>
                  </a:cubicBezTo>
                  <a:cubicBezTo>
                    <a:pt x="322" y="242"/>
                    <a:pt x="389" y="234"/>
                    <a:pt x="440" y="217"/>
                  </a:cubicBezTo>
                  <a:cubicBezTo>
                    <a:pt x="609" y="149"/>
                    <a:pt x="609" y="115"/>
                    <a:pt x="541" y="48"/>
                  </a:cubicBezTo>
                  <a:cubicBezTo>
                    <a:pt x="496" y="17"/>
                    <a:pt x="416" y="1"/>
                    <a:pt x="333"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p:nvPr/>
          </p:nvSpPr>
          <p:spPr>
            <a:xfrm>
              <a:off x="2962650" y="2637425"/>
              <a:ext cx="16075" cy="9850"/>
            </a:xfrm>
            <a:custGeom>
              <a:rect b="b" l="l" r="r" t="t"/>
              <a:pathLst>
                <a:path extrusionOk="0" h="394" w="643">
                  <a:moveTo>
                    <a:pt x="321" y="0"/>
                  </a:moveTo>
                  <a:cubicBezTo>
                    <a:pt x="220" y="0"/>
                    <a:pt x="118" y="34"/>
                    <a:pt x="68" y="101"/>
                  </a:cubicBezTo>
                  <a:cubicBezTo>
                    <a:pt x="0" y="169"/>
                    <a:pt x="0" y="270"/>
                    <a:pt x="101" y="338"/>
                  </a:cubicBezTo>
                  <a:cubicBezTo>
                    <a:pt x="141" y="378"/>
                    <a:pt x="215" y="394"/>
                    <a:pt x="297" y="394"/>
                  </a:cubicBezTo>
                  <a:cubicBezTo>
                    <a:pt x="355" y="394"/>
                    <a:pt x="417" y="386"/>
                    <a:pt x="473" y="372"/>
                  </a:cubicBezTo>
                  <a:cubicBezTo>
                    <a:pt x="642" y="270"/>
                    <a:pt x="642" y="169"/>
                    <a:pt x="575" y="101"/>
                  </a:cubicBezTo>
                  <a:cubicBezTo>
                    <a:pt x="524" y="34"/>
                    <a:pt x="422" y="0"/>
                    <a:pt x="321"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
            <p:cNvSpPr/>
            <p:nvPr/>
          </p:nvSpPr>
          <p:spPr>
            <a:xfrm>
              <a:off x="2909425" y="2672275"/>
              <a:ext cx="17750" cy="25275"/>
            </a:xfrm>
            <a:custGeom>
              <a:rect b="b" l="l" r="r" t="t"/>
              <a:pathLst>
                <a:path extrusionOk="0" h="1011" w="710">
                  <a:moveTo>
                    <a:pt x="356" y="0"/>
                  </a:moveTo>
                  <a:cubicBezTo>
                    <a:pt x="303" y="0"/>
                    <a:pt x="251" y="23"/>
                    <a:pt x="203" y="59"/>
                  </a:cubicBezTo>
                  <a:cubicBezTo>
                    <a:pt x="0" y="262"/>
                    <a:pt x="0" y="735"/>
                    <a:pt x="203" y="938"/>
                  </a:cubicBezTo>
                  <a:cubicBezTo>
                    <a:pt x="250" y="985"/>
                    <a:pt x="312" y="1010"/>
                    <a:pt x="374" y="1010"/>
                  </a:cubicBezTo>
                  <a:cubicBezTo>
                    <a:pt x="447" y="1010"/>
                    <a:pt x="520" y="976"/>
                    <a:pt x="575" y="904"/>
                  </a:cubicBezTo>
                  <a:cubicBezTo>
                    <a:pt x="676" y="769"/>
                    <a:pt x="710" y="465"/>
                    <a:pt x="642" y="296"/>
                  </a:cubicBezTo>
                  <a:cubicBezTo>
                    <a:pt x="555" y="77"/>
                    <a:pt x="453" y="0"/>
                    <a:pt x="356"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2"/>
            <p:cNvSpPr/>
            <p:nvPr/>
          </p:nvSpPr>
          <p:spPr>
            <a:xfrm>
              <a:off x="2930525" y="2659600"/>
              <a:ext cx="17775" cy="25275"/>
            </a:xfrm>
            <a:custGeom>
              <a:rect b="b" l="l" r="r" t="t"/>
              <a:pathLst>
                <a:path extrusionOk="0" h="1011" w="711">
                  <a:moveTo>
                    <a:pt x="357" y="0"/>
                  </a:moveTo>
                  <a:cubicBezTo>
                    <a:pt x="304" y="0"/>
                    <a:pt x="252" y="23"/>
                    <a:pt x="204" y="59"/>
                  </a:cubicBezTo>
                  <a:cubicBezTo>
                    <a:pt x="1" y="262"/>
                    <a:pt x="1" y="735"/>
                    <a:pt x="204" y="938"/>
                  </a:cubicBezTo>
                  <a:cubicBezTo>
                    <a:pt x="251" y="985"/>
                    <a:pt x="312" y="1010"/>
                    <a:pt x="375" y="1010"/>
                  </a:cubicBezTo>
                  <a:cubicBezTo>
                    <a:pt x="447" y="1010"/>
                    <a:pt x="521" y="977"/>
                    <a:pt x="575" y="904"/>
                  </a:cubicBezTo>
                  <a:cubicBezTo>
                    <a:pt x="677" y="769"/>
                    <a:pt x="711" y="465"/>
                    <a:pt x="643" y="296"/>
                  </a:cubicBezTo>
                  <a:cubicBezTo>
                    <a:pt x="556" y="77"/>
                    <a:pt x="454" y="0"/>
                    <a:pt x="35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2942375" y="2689875"/>
              <a:ext cx="11000" cy="18025"/>
            </a:xfrm>
            <a:custGeom>
              <a:rect b="b" l="l" r="r" t="t"/>
              <a:pathLst>
                <a:path extrusionOk="0" h="721" w="440">
                  <a:moveTo>
                    <a:pt x="227" y="0"/>
                  </a:moveTo>
                  <a:cubicBezTo>
                    <a:pt x="194" y="0"/>
                    <a:pt x="162" y="25"/>
                    <a:pt x="135" y="65"/>
                  </a:cubicBezTo>
                  <a:cubicBezTo>
                    <a:pt x="0" y="166"/>
                    <a:pt x="0" y="538"/>
                    <a:pt x="101" y="673"/>
                  </a:cubicBezTo>
                  <a:cubicBezTo>
                    <a:pt x="132" y="703"/>
                    <a:pt x="169" y="720"/>
                    <a:pt x="207" y="720"/>
                  </a:cubicBezTo>
                  <a:cubicBezTo>
                    <a:pt x="253" y="720"/>
                    <a:pt x="301" y="695"/>
                    <a:pt x="338" y="639"/>
                  </a:cubicBezTo>
                  <a:cubicBezTo>
                    <a:pt x="406" y="538"/>
                    <a:pt x="439" y="335"/>
                    <a:pt x="372" y="200"/>
                  </a:cubicBezTo>
                  <a:cubicBezTo>
                    <a:pt x="331" y="57"/>
                    <a:pt x="278" y="0"/>
                    <a:pt x="22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2907725" y="2645725"/>
              <a:ext cx="10175" cy="18125"/>
            </a:xfrm>
            <a:custGeom>
              <a:rect b="b" l="l" r="r" t="t"/>
              <a:pathLst>
                <a:path extrusionOk="0" h="725" w="407">
                  <a:moveTo>
                    <a:pt x="216" y="1"/>
                  </a:moveTo>
                  <a:cubicBezTo>
                    <a:pt x="187" y="1"/>
                    <a:pt x="159" y="16"/>
                    <a:pt x="136" y="40"/>
                  </a:cubicBezTo>
                  <a:cubicBezTo>
                    <a:pt x="1" y="175"/>
                    <a:pt x="1" y="547"/>
                    <a:pt x="102" y="648"/>
                  </a:cubicBezTo>
                  <a:cubicBezTo>
                    <a:pt x="136" y="699"/>
                    <a:pt x="178" y="724"/>
                    <a:pt x="220" y="724"/>
                  </a:cubicBezTo>
                  <a:cubicBezTo>
                    <a:pt x="262" y="724"/>
                    <a:pt x="305" y="699"/>
                    <a:pt x="338" y="648"/>
                  </a:cubicBezTo>
                  <a:cubicBezTo>
                    <a:pt x="406" y="547"/>
                    <a:pt x="406" y="310"/>
                    <a:pt x="372" y="209"/>
                  </a:cubicBezTo>
                  <a:cubicBezTo>
                    <a:pt x="328" y="55"/>
                    <a:pt x="270" y="1"/>
                    <a:pt x="216"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p:nvPr/>
          </p:nvSpPr>
          <p:spPr>
            <a:xfrm>
              <a:off x="2924625" y="2705925"/>
              <a:ext cx="11000" cy="18025"/>
            </a:xfrm>
            <a:custGeom>
              <a:rect b="b" l="l" r="r" t="t"/>
              <a:pathLst>
                <a:path extrusionOk="0" h="721" w="440">
                  <a:moveTo>
                    <a:pt x="227" y="0"/>
                  </a:moveTo>
                  <a:cubicBezTo>
                    <a:pt x="194" y="0"/>
                    <a:pt x="162" y="25"/>
                    <a:pt x="136" y="65"/>
                  </a:cubicBezTo>
                  <a:cubicBezTo>
                    <a:pt x="0" y="166"/>
                    <a:pt x="0" y="538"/>
                    <a:pt x="102" y="673"/>
                  </a:cubicBezTo>
                  <a:cubicBezTo>
                    <a:pt x="132" y="703"/>
                    <a:pt x="169" y="720"/>
                    <a:pt x="207" y="720"/>
                  </a:cubicBezTo>
                  <a:cubicBezTo>
                    <a:pt x="254" y="720"/>
                    <a:pt x="301" y="695"/>
                    <a:pt x="338" y="639"/>
                  </a:cubicBezTo>
                  <a:cubicBezTo>
                    <a:pt x="406" y="538"/>
                    <a:pt x="440" y="335"/>
                    <a:pt x="372" y="200"/>
                  </a:cubicBezTo>
                  <a:cubicBezTo>
                    <a:pt x="331" y="57"/>
                    <a:pt x="278" y="0"/>
                    <a:pt x="22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p:nvPr/>
          </p:nvSpPr>
          <p:spPr>
            <a:xfrm>
              <a:off x="2928000" y="2642025"/>
              <a:ext cx="6775" cy="11175"/>
            </a:xfrm>
            <a:custGeom>
              <a:rect b="b" l="l" r="r" t="t"/>
              <a:pathLst>
                <a:path extrusionOk="0" h="447" w="271">
                  <a:moveTo>
                    <a:pt x="144" y="0"/>
                  </a:moveTo>
                  <a:cubicBezTo>
                    <a:pt x="128" y="0"/>
                    <a:pt x="113" y="8"/>
                    <a:pt x="102" y="19"/>
                  </a:cubicBezTo>
                  <a:cubicBezTo>
                    <a:pt x="1" y="120"/>
                    <a:pt x="1" y="323"/>
                    <a:pt x="68" y="424"/>
                  </a:cubicBezTo>
                  <a:cubicBezTo>
                    <a:pt x="82" y="438"/>
                    <a:pt x="102" y="447"/>
                    <a:pt x="123" y="447"/>
                  </a:cubicBezTo>
                  <a:cubicBezTo>
                    <a:pt x="152" y="447"/>
                    <a:pt x="184" y="430"/>
                    <a:pt x="203" y="391"/>
                  </a:cubicBezTo>
                  <a:cubicBezTo>
                    <a:pt x="271" y="323"/>
                    <a:pt x="271" y="222"/>
                    <a:pt x="237" y="120"/>
                  </a:cubicBezTo>
                  <a:cubicBezTo>
                    <a:pt x="215" y="30"/>
                    <a:pt x="177" y="0"/>
                    <a:pt x="144"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p:nvPr/>
          </p:nvSpPr>
          <p:spPr>
            <a:xfrm>
              <a:off x="2955875" y="2668175"/>
              <a:ext cx="4250" cy="8550"/>
            </a:xfrm>
            <a:custGeom>
              <a:rect b="b" l="l" r="r" t="t"/>
              <a:pathLst>
                <a:path extrusionOk="0" h="342" w="170">
                  <a:moveTo>
                    <a:pt x="82" y="0"/>
                  </a:moveTo>
                  <a:cubicBezTo>
                    <a:pt x="64" y="0"/>
                    <a:pt x="47" y="8"/>
                    <a:pt x="35" y="20"/>
                  </a:cubicBezTo>
                  <a:cubicBezTo>
                    <a:pt x="1" y="88"/>
                    <a:pt x="1" y="257"/>
                    <a:pt x="35" y="291"/>
                  </a:cubicBezTo>
                  <a:cubicBezTo>
                    <a:pt x="51" y="325"/>
                    <a:pt x="68" y="341"/>
                    <a:pt x="85" y="341"/>
                  </a:cubicBezTo>
                  <a:cubicBezTo>
                    <a:pt x="102" y="341"/>
                    <a:pt x="119" y="325"/>
                    <a:pt x="136" y="291"/>
                  </a:cubicBezTo>
                  <a:cubicBezTo>
                    <a:pt x="170" y="257"/>
                    <a:pt x="170" y="156"/>
                    <a:pt x="170" y="88"/>
                  </a:cubicBezTo>
                  <a:cubicBezTo>
                    <a:pt x="148" y="24"/>
                    <a:pt x="113" y="0"/>
                    <a:pt x="82"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2"/>
            <p:cNvSpPr/>
            <p:nvPr/>
          </p:nvSpPr>
          <p:spPr>
            <a:xfrm>
              <a:off x="2900125" y="2668175"/>
              <a:ext cx="5100" cy="8675"/>
            </a:xfrm>
            <a:custGeom>
              <a:rect b="b" l="l" r="r" t="t"/>
              <a:pathLst>
                <a:path extrusionOk="0" h="347" w="204">
                  <a:moveTo>
                    <a:pt x="107" y="0"/>
                  </a:moveTo>
                  <a:cubicBezTo>
                    <a:pt x="93" y="0"/>
                    <a:pt x="80" y="8"/>
                    <a:pt x="68" y="20"/>
                  </a:cubicBezTo>
                  <a:cubicBezTo>
                    <a:pt x="0" y="88"/>
                    <a:pt x="0" y="257"/>
                    <a:pt x="68" y="325"/>
                  </a:cubicBezTo>
                  <a:cubicBezTo>
                    <a:pt x="82" y="339"/>
                    <a:pt x="96" y="347"/>
                    <a:pt x="110" y="347"/>
                  </a:cubicBezTo>
                  <a:cubicBezTo>
                    <a:pt x="130" y="347"/>
                    <a:pt x="150" y="330"/>
                    <a:pt x="169" y="291"/>
                  </a:cubicBezTo>
                  <a:cubicBezTo>
                    <a:pt x="203" y="257"/>
                    <a:pt x="203" y="156"/>
                    <a:pt x="203" y="88"/>
                  </a:cubicBezTo>
                  <a:cubicBezTo>
                    <a:pt x="160" y="24"/>
                    <a:pt x="131" y="0"/>
                    <a:pt x="107"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p:nvPr/>
          </p:nvSpPr>
          <p:spPr>
            <a:xfrm>
              <a:off x="2911950" y="2625375"/>
              <a:ext cx="11850" cy="13050"/>
            </a:xfrm>
            <a:custGeom>
              <a:rect b="b" l="l" r="r" t="t"/>
              <a:pathLst>
                <a:path extrusionOk="0" h="522" w="474">
                  <a:moveTo>
                    <a:pt x="227" y="1"/>
                  </a:moveTo>
                  <a:cubicBezTo>
                    <a:pt x="193" y="1"/>
                    <a:pt x="162" y="17"/>
                    <a:pt x="136" y="43"/>
                  </a:cubicBezTo>
                  <a:cubicBezTo>
                    <a:pt x="0" y="144"/>
                    <a:pt x="0" y="381"/>
                    <a:pt x="136" y="482"/>
                  </a:cubicBezTo>
                  <a:cubicBezTo>
                    <a:pt x="175" y="502"/>
                    <a:pt x="225" y="521"/>
                    <a:pt x="274" y="521"/>
                  </a:cubicBezTo>
                  <a:cubicBezTo>
                    <a:pt x="309" y="521"/>
                    <a:pt x="344" y="511"/>
                    <a:pt x="372" y="482"/>
                  </a:cubicBezTo>
                  <a:cubicBezTo>
                    <a:pt x="440" y="381"/>
                    <a:pt x="474" y="246"/>
                    <a:pt x="406" y="144"/>
                  </a:cubicBezTo>
                  <a:cubicBezTo>
                    <a:pt x="344" y="41"/>
                    <a:pt x="282" y="1"/>
                    <a:pt x="227"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
            <p:cNvSpPr/>
            <p:nvPr/>
          </p:nvSpPr>
          <p:spPr>
            <a:xfrm>
              <a:off x="2907725" y="2703100"/>
              <a:ext cx="6775" cy="13450"/>
            </a:xfrm>
            <a:custGeom>
              <a:rect b="b" l="l" r="r" t="t"/>
              <a:pathLst>
                <a:path extrusionOk="0" h="538" w="271">
                  <a:moveTo>
                    <a:pt x="145" y="0"/>
                  </a:moveTo>
                  <a:cubicBezTo>
                    <a:pt x="120" y="0"/>
                    <a:pt x="94" y="16"/>
                    <a:pt x="68" y="43"/>
                  </a:cubicBezTo>
                  <a:cubicBezTo>
                    <a:pt x="1" y="144"/>
                    <a:pt x="1" y="414"/>
                    <a:pt x="68" y="516"/>
                  </a:cubicBezTo>
                  <a:cubicBezTo>
                    <a:pt x="82" y="530"/>
                    <a:pt x="102" y="538"/>
                    <a:pt x="123" y="538"/>
                  </a:cubicBezTo>
                  <a:cubicBezTo>
                    <a:pt x="152" y="538"/>
                    <a:pt x="183" y="522"/>
                    <a:pt x="203" y="482"/>
                  </a:cubicBezTo>
                  <a:cubicBezTo>
                    <a:pt x="271" y="414"/>
                    <a:pt x="271" y="245"/>
                    <a:pt x="237" y="144"/>
                  </a:cubicBezTo>
                  <a:cubicBezTo>
                    <a:pt x="216" y="41"/>
                    <a:pt x="183" y="0"/>
                    <a:pt x="145" y="0"/>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2942375" y="2721425"/>
              <a:ext cx="11000" cy="14575"/>
            </a:xfrm>
            <a:custGeom>
              <a:rect b="b" l="l" r="r" t="t"/>
              <a:pathLst>
                <a:path extrusionOk="0" h="583" w="440">
                  <a:moveTo>
                    <a:pt x="240" y="1"/>
                  </a:moveTo>
                  <a:cubicBezTo>
                    <a:pt x="200" y="1"/>
                    <a:pt x="165" y="24"/>
                    <a:pt x="135" y="53"/>
                  </a:cubicBezTo>
                  <a:cubicBezTo>
                    <a:pt x="0" y="154"/>
                    <a:pt x="0" y="425"/>
                    <a:pt x="101" y="560"/>
                  </a:cubicBezTo>
                  <a:cubicBezTo>
                    <a:pt x="143" y="574"/>
                    <a:pt x="180" y="582"/>
                    <a:pt x="215" y="582"/>
                  </a:cubicBezTo>
                  <a:cubicBezTo>
                    <a:pt x="265" y="582"/>
                    <a:pt x="312" y="566"/>
                    <a:pt x="372" y="526"/>
                  </a:cubicBezTo>
                  <a:cubicBezTo>
                    <a:pt x="439" y="459"/>
                    <a:pt x="439" y="290"/>
                    <a:pt x="406" y="154"/>
                  </a:cubicBezTo>
                  <a:cubicBezTo>
                    <a:pt x="348" y="40"/>
                    <a:pt x="291" y="1"/>
                    <a:pt x="240" y="1"/>
                  </a:cubicBezTo>
                  <a:close/>
                </a:path>
              </a:pathLst>
            </a:custGeom>
            <a:solidFill>
              <a:srgbClr val="DFD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p:nvPr/>
          </p:nvSpPr>
          <p:spPr>
            <a:xfrm>
              <a:off x="2985450" y="2668100"/>
              <a:ext cx="17775" cy="31000"/>
            </a:xfrm>
            <a:custGeom>
              <a:rect b="b" l="l" r="r" t="t"/>
              <a:pathLst>
                <a:path extrusionOk="0" h="1240" w="711">
                  <a:moveTo>
                    <a:pt x="406" y="1"/>
                  </a:moveTo>
                  <a:cubicBezTo>
                    <a:pt x="361" y="1"/>
                    <a:pt x="316" y="23"/>
                    <a:pt x="271" y="57"/>
                  </a:cubicBezTo>
                  <a:cubicBezTo>
                    <a:pt x="68" y="294"/>
                    <a:pt x="0" y="902"/>
                    <a:pt x="169" y="1139"/>
                  </a:cubicBezTo>
                  <a:cubicBezTo>
                    <a:pt x="220" y="1206"/>
                    <a:pt x="288" y="1240"/>
                    <a:pt x="355" y="1240"/>
                  </a:cubicBezTo>
                  <a:cubicBezTo>
                    <a:pt x="423" y="1240"/>
                    <a:pt x="490" y="1206"/>
                    <a:pt x="541" y="1139"/>
                  </a:cubicBezTo>
                  <a:cubicBezTo>
                    <a:pt x="676" y="970"/>
                    <a:pt x="710" y="598"/>
                    <a:pt x="676" y="361"/>
                  </a:cubicBezTo>
                  <a:cubicBezTo>
                    <a:pt x="586" y="91"/>
                    <a:pt x="496" y="1"/>
                    <a:pt x="406"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p:nvPr/>
          </p:nvSpPr>
          <p:spPr>
            <a:xfrm>
              <a:off x="3015025" y="2656725"/>
              <a:ext cx="11000" cy="18100"/>
            </a:xfrm>
            <a:custGeom>
              <a:rect b="b" l="l" r="r" t="t"/>
              <a:pathLst>
                <a:path extrusionOk="0" h="724" w="440">
                  <a:moveTo>
                    <a:pt x="249" y="0"/>
                  </a:moveTo>
                  <a:cubicBezTo>
                    <a:pt x="220" y="0"/>
                    <a:pt x="193" y="16"/>
                    <a:pt x="169" y="39"/>
                  </a:cubicBezTo>
                  <a:cubicBezTo>
                    <a:pt x="34" y="174"/>
                    <a:pt x="0" y="512"/>
                    <a:pt x="102" y="647"/>
                  </a:cubicBezTo>
                  <a:cubicBezTo>
                    <a:pt x="135" y="698"/>
                    <a:pt x="178" y="723"/>
                    <a:pt x="220" y="723"/>
                  </a:cubicBezTo>
                  <a:cubicBezTo>
                    <a:pt x="262" y="723"/>
                    <a:pt x="304" y="698"/>
                    <a:pt x="338" y="647"/>
                  </a:cubicBezTo>
                  <a:cubicBezTo>
                    <a:pt x="406" y="546"/>
                    <a:pt x="439" y="343"/>
                    <a:pt x="406" y="208"/>
                  </a:cubicBezTo>
                  <a:cubicBezTo>
                    <a:pt x="362" y="54"/>
                    <a:pt x="303" y="0"/>
                    <a:pt x="249"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a:off x="2998975" y="2703225"/>
              <a:ext cx="14375" cy="20600"/>
            </a:xfrm>
            <a:custGeom>
              <a:rect b="b" l="l" r="r" t="t"/>
              <a:pathLst>
                <a:path extrusionOk="0" h="824" w="575">
                  <a:moveTo>
                    <a:pt x="312" y="0"/>
                  </a:moveTo>
                  <a:cubicBezTo>
                    <a:pt x="274" y="0"/>
                    <a:pt x="237" y="15"/>
                    <a:pt x="203" y="38"/>
                  </a:cubicBezTo>
                  <a:cubicBezTo>
                    <a:pt x="34" y="173"/>
                    <a:pt x="0" y="578"/>
                    <a:pt x="135" y="747"/>
                  </a:cubicBezTo>
                  <a:cubicBezTo>
                    <a:pt x="186" y="798"/>
                    <a:pt x="237" y="823"/>
                    <a:pt x="287" y="823"/>
                  </a:cubicBezTo>
                  <a:cubicBezTo>
                    <a:pt x="338" y="823"/>
                    <a:pt x="389" y="798"/>
                    <a:pt x="439" y="747"/>
                  </a:cubicBezTo>
                  <a:cubicBezTo>
                    <a:pt x="541" y="646"/>
                    <a:pt x="575" y="409"/>
                    <a:pt x="507" y="240"/>
                  </a:cubicBezTo>
                  <a:cubicBezTo>
                    <a:pt x="462" y="60"/>
                    <a:pt x="387" y="0"/>
                    <a:pt x="312"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a:off x="3010800" y="2686150"/>
              <a:ext cx="6775" cy="10975"/>
            </a:xfrm>
            <a:custGeom>
              <a:rect b="b" l="l" r="r" t="t"/>
              <a:pathLst>
                <a:path extrusionOk="0" h="439" w="271">
                  <a:moveTo>
                    <a:pt x="156" y="0"/>
                  </a:moveTo>
                  <a:cubicBezTo>
                    <a:pt x="135" y="0"/>
                    <a:pt x="116" y="17"/>
                    <a:pt x="102" y="45"/>
                  </a:cubicBezTo>
                  <a:cubicBezTo>
                    <a:pt x="0" y="112"/>
                    <a:pt x="0" y="315"/>
                    <a:pt x="68" y="417"/>
                  </a:cubicBezTo>
                  <a:cubicBezTo>
                    <a:pt x="82" y="431"/>
                    <a:pt x="102" y="439"/>
                    <a:pt x="122" y="439"/>
                  </a:cubicBezTo>
                  <a:cubicBezTo>
                    <a:pt x="152" y="439"/>
                    <a:pt x="183" y="422"/>
                    <a:pt x="203" y="383"/>
                  </a:cubicBezTo>
                  <a:cubicBezTo>
                    <a:pt x="237" y="349"/>
                    <a:pt x="271" y="214"/>
                    <a:pt x="237" y="112"/>
                  </a:cubicBezTo>
                  <a:cubicBezTo>
                    <a:pt x="217" y="33"/>
                    <a:pt x="186" y="0"/>
                    <a:pt x="156"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a:off x="3031075" y="2641125"/>
              <a:ext cx="5075" cy="8700"/>
            </a:xfrm>
            <a:custGeom>
              <a:rect b="b" l="l" r="r" t="t"/>
              <a:pathLst>
                <a:path extrusionOk="0" h="348" w="203">
                  <a:moveTo>
                    <a:pt x="130" y="1"/>
                  </a:moveTo>
                  <a:cubicBezTo>
                    <a:pt x="113" y="1"/>
                    <a:pt x="93" y="9"/>
                    <a:pt x="68" y="21"/>
                  </a:cubicBezTo>
                  <a:cubicBezTo>
                    <a:pt x="34" y="89"/>
                    <a:pt x="0" y="258"/>
                    <a:pt x="68" y="325"/>
                  </a:cubicBezTo>
                  <a:cubicBezTo>
                    <a:pt x="82" y="339"/>
                    <a:pt x="96" y="347"/>
                    <a:pt x="110" y="347"/>
                  </a:cubicBezTo>
                  <a:cubicBezTo>
                    <a:pt x="130" y="347"/>
                    <a:pt x="149" y="331"/>
                    <a:pt x="169" y="291"/>
                  </a:cubicBezTo>
                  <a:cubicBezTo>
                    <a:pt x="203" y="258"/>
                    <a:pt x="203" y="156"/>
                    <a:pt x="203" y="89"/>
                  </a:cubicBezTo>
                  <a:cubicBezTo>
                    <a:pt x="182" y="24"/>
                    <a:pt x="160" y="1"/>
                    <a:pt x="130"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2973625" y="2685975"/>
              <a:ext cx="6775" cy="12425"/>
            </a:xfrm>
            <a:custGeom>
              <a:rect b="b" l="l" r="r" t="t"/>
              <a:pathLst>
                <a:path extrusionOk="0" h="497" w="271">
                  <a:moveTo>
                    <a:pt x="163" y="0"/>
                  </a:moveTo>
                  <a:cubicBezTo>
                    <a:pt x="144" y="0"/>
                    <a:pt x="123" y="8"/>
                    <a:pt x="102" y="18"/>
                  </a:cubicBezTo>
                  <a:cubicBezTo>
                    <a:pt x="34" y="119"/>
                    <a:pt x="0" y="356"/>
                    <a:pt x="68" y="457"/>
                  </a:cubicBezTo>
                  <a:cubicBezTo>
                    <a:pt x="87" y="477"/>
                    <a:pt x="118" y="496"/>
                    <a:pt x="154" y="496"/>
                  </a:cubicBezTo>
                  <a:cubicBezTo>
                    <a:pt x="180" y="496"/>
                    <a:pt x="208" y="486"/>
                    <a:pt x="237" y="457"/>
                  </a:cubicBezTo>
                  <a:cubicBezTo>
                    <a:pt x="271" y="390"/>
                    <a:pt x="271" y="221"/>
                    <a:pt x="271" y="153"/>
                  </a:cubicBezTo>
                  <a:cubicBezTo>
                    <a:pt x="247" y="36"/>
                    <a:pt x="208" y="0"/>
                    <a:pt x="163"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3035300" y="2661750"/>
              <a:ext cx="6775" cy="14975"/>
            </a:xfrm>
            <a:custGeom>
              <a:rect b="b" l="l" r="r" t="t"/>
              <a:pathLst>
                <a:path extrusionOk="0" h="599" w="271">
                  <a:moveTo>
                    <a:pt x="174" y="0"/>
                  </a:moveTo>
                  <a:cubicBezTo>
                    <a:pt x="151" y="0"/>
                    <a:pt x="126" y="16"/>
                    <a:pt x="102" y="41"/>
                  </a:cubicBezTo>
                  <a:cubicBezTo>
                    <a:pt x="0" y="142"/>
                    <a:pt x="0" y="446"/>
                    <a:pt x="68" y="548"/>
                  </a:cubicBezTo>
                  <a:cubicBezTo>
                    <a:pt x="85" y="582"/>
                    <a:pt x="110" y="598"/>
                    <a:pt x="135" y="598"/>
                  </a:cubicBezTo>
                  <a:cubicBezTo>
                    <a:pt x="161" y="598"/>
                    <a:pt x="186" y="582"/>
                    <a:pt x="203" y="548"/>
                  </a:cubicBezTo>
                  <a:cubicBezTo>
                    <a:pt x="271" y="446"/>
                    <a:pt x="271" y="277"/>
                    <a:pt x="271" y="176"/>
                  </a:cubicBezTo>
                  <a:cubicBezTo>
                    <a:pt x="249" y="47"/>
                    <a:pt x="214" y="0"/>
                    <a:pt x="174" y="0"/>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
            <p:cNvSpPr/>
            <p:nvPr/>
          </p:nvSpPr>
          <p:spPr>
            <a:xfrm>
              <a:off x="2966875" y="2733275"/>
              <a:ext cx="7625" cy="13575"/>
            </a:xfrm>
            <a:custGeom>
              <a:rect b="b" l="l" r="r" t="t"/>
              <a:pathLst>
                <a:path extrusionOk="0" h="543" w="305">
                  <a:moveTo>
                    <a:pt x="174" y="1"/>
                  </a:moveTo>
                  <a:cubicBezTo>
                    <a:pt x="159" y="1"/>
                    <a:pt x="146" y="8"/>
                    <a:pt x="135" y="18"/>
                  </a:cubicBezTo>
                  <a:cubicBezTo>
                    <a:pt x="34" y="120"/>
                    <a:pt x="0" y="390"/>
                    <a:pt x="68" y="492"/>
                  </a:cubicBezTo>
                  <a:cubicBezTo>
                    <a:pt x="101" y="525"/>
                    <a:pt x="127" y="542"/>
                    <a:pt x="152" y="542"/>
                  </a:cubicBezTo>
                  <a:cubicBezTo>
                    <a:pt x="177" y="542"/>
                    <a:pt x="203" y="525"/>
                    <a:pt x="237" y="492"/>
                  </a:cubicBezTo>
                  <a:cubicBezTo>
                    <a:pt x="270" y="424"/>
                    <a:pt x="304" y="255"/>
                    <a:pt x="270" y="154"/>
                  </a:cubicBezTo>
                  <a:cubicBezTo>
                    <a:pt x="247" y="37"/>
                    <a:pt x="208" y="1"/>
                    <a:pt x="17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p:nvPr/>
          </p:nvSpPr>
          <p:spPr>
            <a:xfrm>
              <a:off x="3027700" y="2687925"/>
              <a:ext cx="11850" cy="14700"/>
            </a:xfrm>
            <a:custGeom>
              <a:rect b="b" l="l" r="r" t="t"/>
              <a:pathLst>
                <a:path extrusionOk="0" h="588" w="474">
                  <a:moveTo>
                    <a:pt x="270" y="1"/>
                  </a:moveTo>
                  <a:cubicBezTo>
                    <a:pt x="239" y="1"/>
                    <a:pt x="206" y="17"/>
                    <a:pt x="169" y="41"/>
                  </a:cubicBezTo>
                  <a:cubicBezTo>
                    <a:pt x="34" y="143"/>
                    <a:pt x="0" y="413"/>
                    <a:pt x="135" y="548"/>
                  </a:cubicBezTo>
                  <a:cubicBezTo>
                    <a:pt x="174" y="568"/>
                    <a:pt x="225" y="587"/>
                    <a:pt x="273" y="587"/>
                  </a:cubicBezTo>
                  <a:cubicBezTo>
                    <a:pt x="309" y="587"/>
                    <a:pt x="343" y="577"/>
                    <a:pt x="372" y="548"/>
                  </a:cubicBezTo>
                  <a:cubicBezTo>
                    <a:pt x="439" y="447"/>
                    <a:pt x="473" y="278"/>
                    <a:pt x="439" y="177"/>
                  </a:cubicBezTo>
                  <a:cubicBezTo>
                    <a:pt x="375" y="48"/>
                    <a:pt x="324" y="1"/>
                    <a:pt x="270"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2978700" y="2709050"/>
              <a:ext cx="11850" cy="14975"/>
            </a:xfrm>
            <a:custGeom>
              <a:rect b="b" l="l" r="r" t="t"/>
              <a:pathLst>
                <a:path extrusionOk="0" h="599" w="474">
                  <a:moveTo>
                    <a:pt x="254" y="1"/>
                  </a:moveTo>
                  <a:cubicBezTo>
                    <a:pt x="223" y="1"/>
                    <a:pt x="194" y="16"/>
                    <a:pt x="169" y="41"/>
                  </a:cubicBezTo>
                  <a:cubicBezTo>
                    <a:pt x="34" y="143"/>
                    <a:pt x="0" y="447"/>
                    <a:pt x="135" y="548"/>
                  </a:cubicBezTo>
                  <a:cubicBezTo>
                    <a:pt x="169" y="582"/>
                    <a:pt x="211" y="599"/>
                    <a:pt x="254" y="599"/>
                  </a:cubicBezTo>
                  <a:cubicBezTo>
                    <a:pt x="296" y="599"/>
                    <a:pt x="338" y="582"/>
                    <a:pt x="372" y="548"/>
                  </a:cubicBezTo>
                  <a:cubicBezTo>
                    <a:pt x="439" y="481"/>
                    <a:pt x="473" y="312"/>
                    <a:pt x="406" y="176"/>
                  </a:cubicBezTo>
                  <a:cubicBezTo>
                    <a:pt x="363" y="48"/>
                    <a:pt x="306" y="1"/>
                    <a:pt x="254" y="1"/>
                  </a:cubicBezTo>
                  <a:close/>
                </a:path>
              </a:pathLst>
            </a:custGeom>
            <a:solidFill>
              <a:srgbClr val="F6F4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a:off x="3023475" y="2681200"/>
              <a:ext cx="219675" cy="173900"/>
            </a:xfrm>
            <a:custGeom>
              <a:rect b="b" l="l" r="r" t="t"/>
              <a:pathLst>
                <a:path extrusionOk="0" h="6956" w="8787">
                  <a:moveTo>
                    <a:pt x="3307" y="1"/>
                  </a:moveTo>
                  <a:cubicBezTo>
                    <a:pt x="3230" y="1"/>
                    <a:pt x="3152" y="3"/>
                    <a:pt x="3075" y="6"/>
                  </a:cubicBezTo>
                  <a:cubicBezTo>
                    <a:pt x="2366" y="40"/>
                    <a:pt x="1690" y="209"/>
                    <a:pt x="1115" y="581"/>
                  </a:cubicBezTo>
                  <a:cubicBezTo>
                    <a:pt x="575" y="986"/>
                    <a:pt x="135" y="1595"/>
                    <a:pt x="68" y="2270"/>
                  </a:cubicBezTo>
                  <a:cubicBezTo>
                    <a:pt x="0" y="2980"/>
                    <a:pt x="372" y="3690"/>
                    <a:pt x="777" y="4298"/>
                  </a:cubicBezTo>
                  <a:cubicBezTo>
                    <a:pt x="1555" y="5447"/>
                    <a:pt x="2670" y="6393"/>
                    <a:pt x="4021" y="6765"/>
                  </a:cubicBezTo>
                  <a:cubicBezTo>
                    <a:pt x="4434" y="6892"/>
                    <a:pt x="4870" y="6956"/>
                    <a:pt x="5306" y="6956"/>
                  </a:cubicBezTo>
                  <a:cubicBezTo>
                    <a:pt x="6260" y="6956"/>
                    <a:pt x="7211" y="6648"/>
                    <a:pt x="7908" y="6021"/>
                  </a:cubicBezTo>
                  <a:cubicBezTo>
                    <a:pt x="8246" y="5751"/>
                    <a:pt x="8516" y="5379"/>
                    <a:pt x="8583" y="4940"/>
                  </a:cubicBezTo>
                  <a:cubicBezTo>
                    <a:pt x="8583" y="4906"/>
                    <a:pt x="8617" y="4839"/>
                    <a:pt x="8617" y="4771"/>
                  </a:cubicBezTo>
                  <a:cubicBezTo>
                    <a:pt x="8786" y="3859"/>
                    <a:pt x="7806" y="2270"/>
                    <a:pt x="7063" y="1527"/>
                  </a:cubicBezTo>
                  <a:cubicBezTo>
                    <a:pt x="6071" y="567"/>
                    <a:pt x="4685" y="1"/>
                    <a:pt x="3307" y="1"/>
                  </a:cubicBezTo>
                  <a:close/>
                </a:path>
              </a:pathLst>
            </a:custGeom>
            <a:solidFill>
              <a:srgbClr val="7181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p:nvPr/>
          </p:nvSpPr>
          <p:spPr>
            <a:xfrm>
              <a:off x="3191575" y="2783275"/>
              <a:ext cx="44300" cy="38575"/>
            </a:xfrm>
            <a:custGeom>
              <a:rect b="b" l="l" r="r" t="t"/>
              <a:pathLst>
                <a:path extrusionOk="0" h="1543" w="1772">
                  <a:moveTo>
                    <a:pt x="894" y="0"/>
                  </a:moveTo>
                  <a:cubicBezTo>
                    <a:pt x="811" y="0"/>
                    <a:pt x="726" y="15"/>
                    <a:pt x="643" y="46"/>
                  </a:cubicBezTo>
                  <a:lnTo>
                    <a:pt x="609" y="46"/>
                  </a:lnTo>
                  <a:cubicBezTo>
                    <a:pt x="305" y="181"/>
                    <a:pt x="35" y="485"/>
                    <a:pt x="35" y="823"/>
                  </a:cubicBezTo>
                  <a:cubicBezTo>
                    <a:pt x="1" y="1195"/>
                    <a:pt x="339" y="1499"/>
                    <a:pt x="677" y="1533"/>
                  </a:cubicBezTo>
                  <a:cubicBezTo>
                    <a:pt x="737" y="1539"/>
                    <a:pt x="795" y="1542"/>
                    <a:pt x="849" y="1542"/>
                  </a:cubicBezTo>
                  <a:cubicBezTo>
                    <a:pt x="1368" y="1542"/>
                    <a:pt x="1595" y="1261"/>
                    <a:pt x="1657" y="925"/>
                  </a:cubicBezTo>
                  <a:cubicBezTo>
                    <a:pt x="1771" y="438"/>
                    <a:pt x="1353" y="0"/>
                    <a:pt x="894" y="0"/>
                  </a:cubicBezTo>
                  <a:close/>
                </a:path>
              </a:pathLst>
            </a:custGeom>
            <a:solidFill>
              <a:srgbClr val="465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2"/>
            <p:cNvSpPr/>
            <p:nvPr/>
          </p:nvSpPr>
          <p:spPr>
            <a:xfrm>
              <a:off x="2695675" y="3004900"/>
              <a:ext cx="2313975" cy="371750"/>
            </a:xfrm>
            <a:custGeom>
              <a:rect b="b" l="l" r="r" t="t"/>
              <a:pathLst>
                <a:path extrusionOk="0" fill="none" h="14870" w="92559">
                  <a:moveTo>
                    <a:pt x="92558" y="1"/>
                  </a:moveTo>
                  <a:cubicBezTo>
                    <a:pt x="92558" y="8145"/>
                    <a:pt x="71742" y="14768"/>
                    <a:pt x="46026" y="14836"/>
                  </a:cubicBezTo>
                  <a:cubicBezTo>
                    <a:pt x="22844" y="14869"/>
                    <a:pt x="3583" y="9530"/>
                    <a:pt x="1" y="2535"/>
                  </a:cubicBezTo>
                </a:path>
              </a:pathLst>
            </a:custGeom>
            <a:noFill/>
            <a:ln cap="rnd" cmpd="sng" w="30425">
              <a:solidFill>
                <a:srgbClr val="CBE7D9"/>
              </a:solidFill>
              <a:prstDash val="solid"/>
              <a:miter lim="33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2684700" y="3004900"/>
              <a:ext cx="2325800" cy="942850"/>
            </a:xfrm>
            <a:custGeom>
              <a:rect b="b" l="l" r="r" t="t"/>
              <a:pathLst>
                <a:path extrusionOk="0" h="37714" w="93032">
                  <a:moveTo>
                    <a:pt x="92997" y="1"/>
                  </a:moveTo>
                  <a:cubicBezTo>
                    <a:pt x="92997" y="8145"/>
                    <a:pt x="72181" y="14768"/>
                    <a:pt x="46465" y="14836"/>
                  </a:cubicBezTo>
                  <a:cubicBezTo>
                    <a:pt x="46391" y="14836"/>
                    <a:pt x="46316" y="14836"/>
                    <a:pt x="46242" y="14836"/>
                  </a:cubicBezTo>
                  <a:cubicBezTo>
                    <a:pt x="23464" y="14836"/>
                    <a:pt x="4550" y="9677"/>
                    <a:pt x="642" y="2806"/>
                  </a:cubicBezTo>
                  <a:lnTo>
                    <a:pt x="0" y="2806"/>
                  </a:lnTo>
                  <a:cubicBezTo>
                    <a:pt x="913" y="13180"/>
                    <a:pt x="6995" y="22067"/>
                    <a:pt x="15207" y="28285"/>
                  </a:cubicBezTo>
                  <a:cubicBezTo>
                    <a:pt x="23419" y="34503"/>
                    <a:pt x="33523" y="37713"/>
                    <a:pt x="43829" y="37713"/>
                  </a:cubicBezTo>
                  <a:lnTo>
                    <a:pt x="47141" y="37679"/>
                  </a:lnTo>
                  <a:cubicBezTo>
                    <a:pt x="51703" y="37679"/>
                    <a:pt x="56265" y="37206"/>
                    <a:pt x="60692" y="36125"/>
                  </a:cubicBezTo>
                  <a:cubicBezTo>
                    <a:pt x="79886" y="31462"/>
                    <a:pt x="93031" y="17776"/>
                    <a:pt x="92997" y="1"/>
                  </a:cubicBezTo>
                  <a:close/>
                </a:path>
              </a:pathLst>
            </a:custGeom>
            <a:solidFill>
              <a:srgbClr val="ED5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3140050" y="3004900"/>
              <a:ext cx="1870450" cy="942850"/>
            </a:xfrm>
            <a:custGeom>
              <a:rect b="b" l="l" r="r" t="t"/>
              <a:pathLst>
                <a:path extrusionOk="0" h="37714" w="74818">
                  <a:moveTo>
                    <a:pt x="74783" y="1"/>
                  </a:moveTo>
                  <a:cubicBezTo>
                    <a:pt x="74783" y="5002"/>
                    <a:pt x="66876" y="9463"/>
                    <a:pt x="54812" y="12132"/>
                  </a:cubicBezTo>
                  <a:cubicBezTo>
                    <a:pt x="49236" y="20783"/>
                    <a:pt x="39673" y="27136"/>
                    <a:pt x="27778" y="30042"/>
                  </a:cubicBezTo>
                  <a:cubicBezTo>
                    <a:pt x="23351" y="31124"/>
                    <a:pt x="18823" y="31597"/>
                    <a:pt x="14261" y="31597"/>
                  </a:cubicBezTo>
                  <a:lnTo>
                    <a:pt x="10949" y="31597"/>
                  </a:lnTo>
                  <a:cubicBezTo>
                    <a:pt x="7232" y="31597"/>
                    <a:pt x="3583" y="31191"/>
                    <a:pt x="0" y="30380"/>
                  </a:cubicBezTo>
                  <a:lnTo>
                    <a:pt x="0" y="30380"/>
                  </a:lnTo>
                  <a:cubicBezTo>
                    <a:pt x="7604" y="35246"/>
                    <a:pt x="16525" y="37713"/>
                    <a:pt x="25615" y="37713"/>
                  </a:cubicBezTo>
                  <a:lnTo>
                    <a:pt x="28927" y="37679"/>
                  </a:lnTo>
                  <a:cubicBezTo>
                    <a:pt x="33489" y="37679"/>
                    <a:pt x="38051" y="37206"/>
                    <a:pt x="42478" y="36125"/>
                  </a:cubicBezTo>
                  <a:cubicBezTo>
                    <a:pt x="61672" y="31462"/>
                    <a:pt x="74817" y="17776"/>
                    <a:pt x="74783" y="1"/>
                  </a:cubicBezTo>
                  <a:close/>
                </a:path>
              </a:pathLst>
            </a:custGeom>
            <a:solidFill>
              <a:srgbClr val="ED5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22"/>
          <p:cNvSpPr/>
          <p:nvPr/>
        </p:nvSpPr>
        <p:spPr>
          <a:xfrm>
            <a:off x="4222288" y="1679163"/>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01</a:t>
            </a:r>
            <a:endParaRPr b="1">
              <a:solidFill>
                <a:srgbClr val="FFFFFF"/>
              </a:solidFill>
              <a:latin typeface="Ubuntu"/>
              <a:ea typeface="Ubuntu"/>
              <a:cs typeface="Ubuntu"/>
              <a:sym typeface="Ubuntu"/>
            </a:endParaRPr>
          </a:p>
        </p:txBody>
      </p:sp>
      <p:sp>
        <p:nvSpPr>
          <p:cNvPr id="452" name="Google Shape;452;p22"/>
          <p:cNvSpPr/>
          <p:nvPr/>
        </p:nvSpPr>
        <p:spPr>
          <a:xfrm>
            <a:off x="4222288" y="2426856"/>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02</a:t>
            </a:r>
            <a:endParaRPr b="1">
              <a:solidFill>
                <a:srgbClr val="FFFFFF"/>
              </a:solidFill>
              <a:latin typeface="Ubuntu"/>
              <a:ea typeface="Ubuntu"/>
              <a:cs typeface="Ubuntu"/>
              <a:sym typeface="Ubuntu"/>
            </a:endParaRPr>
          </a:p>
        </p:txBody>
      </p:sp>
      <p:sp>
        <p:nvSpPr>
          <p:cNvPr id="453" name="Google Shape;453;p22"/>
          <p:cNvSpPr/>
          <p:nvPr/>
        </p:nvSpPr>
        <p:spPr>
          <a:xfrm>
            <a:off x="4222288" y="3174550"/>
            <a:ext cx="408300" cy="408300"/>
          </a:xfrm>
          <a:prstGeom prst="ellipse">
            <a:avLst/>
          </a:prstGeom>
          <a:solidFill>
            <a:schemeClr val="accent3"/>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03</a:t>
            </a:r>
            <a:endParaRPr b="1">
              <a:solidFill>
                <a:srgbClr val="FFFFFF"/>
              </a:solidFill>
              <a:latin typeface="Ubuntu"/>
              <a:ea typeface="Ubuntu"/>
              <a:cs typeface="Ubuntu"/>
              <a:sym typeface="Ubuntu"/>
            </a:endParaRPr>
          </a:p>
        </p:txBody>
      </p:sp>
      <p:sp>
        <p:nvSpPr>
          <p:cNvPr id="454" name="Google Shape;454;p22"/>
          <p:cNvSpPr/>
          <p:nvPr/>
        </p:nvSpPr>
        <p:spPr>
          <a:xfrm>
            <a:off x="4222288" y="3922244"/>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b="1" lang="es" sz="1700">
                <a:solidFill>
                  <a:srgbClr val="FFFFFF"/>
                </a:solidFill>
                <a:latin typeface="Ubuntu"/>
                <a:ea typeface="Ubuntu"/>
                <a:cs typeface="Ubuntu"/>
                <a:sym typeface="Ubuntu"/>
              </a:rPr>
              <a:t>04</a:t>
            </a:r>
            <a:endParaRPr b="1">
              <a:solidFill>
                <a:srgbClr val="FFFFFF"/>
              </a:solidFill>
              <a:latin typeface="Ubuntu"/>
              <a:ea typeface="Ubuntu"/>
              <a:cs typeface="Ubuntu"/>
              <a:sym typeface="Ubuntu"/>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404" name="Shape 4404"/>
        <p:cNvGrpSpPr/>
        <p:nvPr/>
      </p:nvGrpSpPr>
      <p:grpSpPr>
        <a:xfrm>
          <a:off x="0" y="0"/>
          <a:ext cx="0" cy="0"/>
          <a:chOff x="0" y="0"/>
          <a:chExt cx="0" cy="0"/>
        </a:xfrm>
      </p:grpSpPr>
      <p:sp>
        <p:nvSpPr>
          <p:cNvPr id="4405" name="Google Shape;4405;p58"/>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4406" name="Google Shape;4406;p58"/>
          <p:cNvGrpSpPr/>
          <p:nvPr/>
        </p:nvGrpSpPr>
        <p:grpSpPr>
          <a:xfrm>
            <a:off x="1071388" y="1943950"/>
            <a:ext cx="341804" cy="341957"/>
            <a:chOff x="1757188" y="1943950"/>
            <a:chExt cx="341804" cy="341957"/>
          </a:xfrm>
        </p:grpSpPr>
        <p:sp>
          <p:nvSpPr>
            <p:cNvPr id="4407" name="Google Shape;4407;p58"/>
            <p:cNvSpPr/>
            <p:nvPr/>
          </p:nvSpPr>
          <p:spPr>
            <a:xfrm>
              <a:off x="1757188" y="2060545"/>
              <a:ext cx="341804" cy="107372"/>
            </a:xfrm>
            <a:custGeom>
              <a:rect b="b" l="l" r="r" t="t"/>
              <a:pathLst>
                <a:path extrusionOk="0" h="3621" w="11527">
                  <a:moveTo>
                    <a:pt x="2501" y="0"/>
                  </a:moveTo>
                  <a:lnTo>
                    <a:pt x="2501" y="858"/>
                  </a:lnTo>
                  <a:cubicBezTo>
                    <a:pt x="2215" y="953"/>
                    <a:pt x="2001" y="1191"/>
                    <a:pt x="1882" y="1501"/>
                  </a:cubicBezTo>
                  <a:lnTo>
                    <a:pt x="0" y="1501"/>
                  </a:lnTo>
                  <a:lnTo>
                    <a:pt x="0" y="2167"/>
                  </a:lnTo>
                  <a:lnTo>
                    <a:pt x="1882" y="2167"/>
                  </a:lnTo>
                  <a:cubicBezTo>
                    <a:pt x="2025" y="2548"/>
                    <a:pt x="2382" y="2858"/>
                    <a:pt x="2834" y="2858"/>
                  </a:cubicBezTo>
                  <a:cubicBezTo>
                    <a:pt x="3287" y="2858"/>
                    <a:pt x="3644" y="2596"/>
                    <a:pt x="3787" y="2167"/>
                  </a:cubicBezTo>
                  <a:lnTo>
                    <a:pt x="4811" y="2167"/>
                  </a:lnTo>
                  <a:cubicBezTo>
                    <a:pt x="4882" y="2477"/>
                    <a:pt x="5121" y="2691"/>
                    <a:pt x="5430" y="2787"/>
                  </a:cubicBezTo>
                  <a:lnTo>
                    <a:pt x="5430" y="3620"/>
                  </a:lnTo>
                  <a:lnTo>
                    <a:pt x="6121" y="3620"/>
                  </a:lnTo>
                  <a:lnTo>
                    <a:pt x="6121" y="2787"/>
                  </a:lnTo>
                  <a:cubicBezTo>
                    <a:pt x="6407" y="2715"/>
                    <a:pt x="6621" y="2477"/>
                    <a:pt x="6740" y="2167"/>
                  </a:cubicBezTo>
                  <a:lnTo>
                    <a:pt x="7740" y="2167"/>
                  </a:lnTo>
                  <a:cubicBezTo>
                    <a:pt x="7907" y="2548"/>
                    <a:pt x="8264" y="2858"/>
                    <a:pt x="8693" y="2858"/>
                  </a:cubicBezTo>
                  <a:cubicBezTo>
                    <a:pt x="9145" y="2858"/>
                    <a:pt x="9502" y="2596"/>
                    <a:pt x="9645" y="2167"/>
                  </a:cubicBezTo>
                  <a:lnTo>
                    <a:pt x="11527" y="2167"/>
                  </a:lnTo>
                  <a:lnTo>
                    <a:pt x="11527" y="1501"/>
                  </a:lnTo>
                  <a:lnTo>
                    <a:pt x="9693" y="1501"/>
                  </a:lnTo>
                  <a:cubicBezTo>
                    <a:pt x="9598" y="1191"/>
                    <a:pt x="9360" y="977"/>
                    <a:pt x="9050" y="858"/>
                  </a:cubicBezTo>
                  <a:lnTo>
                    <a:pt x="9050" y="0"/>
                  </a:lnTo>
                  <a:lnTo>
                    <a:pt x="8383" y="0"/>
                  </a:lnTo>
                  <a:lnTo>
                    <a:pt x="8383" y="858"/>
                  </a:lnTo>
                  <a:cubicBezTo>
                    <a:pt x="8074" y="953"/>
                    <a:pt x="7859" y="1191"/>
                    <a:pt x="7740" y="1501"/>
                  </a:cubicBezTo>
                  <a:lnTo>
                    <a:pt x="6740" y="1501"/>
                  </a:lnTo>
                  <a:cubicBezTo>
                    <a:pt x="6597" y="1096"/>
                    <a:pt x="6240" y="810"/>
                    <a:pt x="5787" y="810"/>
                  </a:cubicBezTo>
                  <a:cubicBezTo>
                    <a:pt x="5335" y="810"/>
                    <a:pt x="4978" y="1096"/>
                    <a:pt x="4835" y="1501"/>
                  </a:cubicBezTo>
                  <a:lnTo>
                    <a:pt x="3811" y="1501"/>
                  </a:lnTo>
                  <a:cubicBezTo>
                    <a:pt x="3739" y="1191"/>
                    <a:pt x="3501" y="977"/>
                    <a:pt x="3192" y="858"/>
                  </a:cubicBez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58"/>
            <p:cNvSpPr/>
            <p:nvPr/>
          </p:nvSpPr>
          <p:spPr>
            <a:xfrm>
              <a:off x="1793898" y="1943950"/>
              <a:ext cx="98891" cy="97557"/>
            </a:xfrm>
            <a:custGeom>
              <a:rect b="b" l="l" r="r" t="t"/>
              <a:pathLst>
                <a:path extrusionOk="0" h="3290" w="3335">
                  <a:moveTo>
                    <a:pt x="1655" y="1"/>
                  </a:moveTo>
                  <a:cubicBezTo>
                    <a:pt x="742" y="1"/>
                    <a:pt x="25" y="745"/>
                    <a:pt x="25" y="1646"/>
                  </a:cubicBezTo>
                  <a:cubicBezTo>
                    <a:pt x="1" y="2456"/>
                    <a:pt x="549" y="3099"/>
                    <a:pt x="1311" y="3289"/>
                  </a:cubicBezTo>
                  <a:lnTo>
                    <a:pt x="1977" y="3289"/>
                  </a:lnTo>
                  <a:cubicBezTo>
                    <a:pt x="2763" y="3123"/>
                    <a:pt x="3335" y="2408"/>
                    <a:pt x="3287" y="1575"/>
                  </a:cubicBezTo>
                  <a:cubicBezTo>
                    <a:pt x="3263" y="741"/>
                    <a:pt x="2573" y="74"/>
                    <a:pt x="1739" y="3"/>
                  </a:cubicBezTo>
                  <a:cubicBezTo>
                    <a:pt x="1711" y="2"/>
                    <a:pt x="1683" y="1"/>
                    <a:pt x="16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58"/>
            <p:cNvSpPr/>
            <p:nvPr/>
          </p:nvSpPr>
          <p:spPr>
            <a:xfrm>
              <a:off x="1966923" y="1943950"/>
              <a:ext cx="98891" cy="97557"/>
            </a:xfrm>
            <a:custGeom>
              <a:rect b="b" l="l" r="r" t="t"/>
              <a:pathLst>
                <a:path extrusionOk="0" h="3290" w="3335">
                  <a:moveTo>
                    <a:pt x="1654" y="1"/>
                  </a:moveTo>
                  <a:cubicBezTo>
                    <a:pt x="742" y="1"/>
                    <a:pt x="24" y="745"/>
                    <a:pt x="24" y="1646"/>
                  </a:cubicBezTo>
                  <a:cubicBezTo>
                    <a:pt x="0" y="2456"/>
                    <a:pt x="548" y="3099"/>
                    <a:pt x="1310" y="3289"/>
                  </a:cubicBezTo>
                  <a:lnTo>
                    <a:pt x="1977" y="3289"/>
                  </a:lnTo>
                  <a:cubicBezTo>
                    <a:pt x="2763" y="3123"/>
                    <a:pt x="3334" y="2408"/>
                    <a:pt x="3287" y="1575"/>
                  </a:cubicBezTo>
                  <a:cubicBezTo>
                    <a:pt x="3263" y="741"/>
                    <a:pt x="2572" y="74"/>
                    <a:pt x="1739" y="3"/>
                  </a:cubicBezTo>
                  <a:cubicBezTo>
                    <a:pt x="1711" y="2"/>
                    <a:pt x="1682" y="1"/>
                    <a:pt x="1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58"/>
            <p:cNvSpPr/>
            <p:nvPr/>
          </p:nvSpPr>
          <p:spPr>
            <a:xfrm>
              <a:off x="1879358" y="2188350"/>
              <a:ext cx="98891" cy="97557"/>
            </a:xfrm>
            <a:custGeom>
              <a:rect b="b" l="l" r="r" t="t"/>
              <a:pathLst>
                <a:path extrusionOk="0" h="3290" w="3335">
                  <a:moveTo>
                    <a:pt x="1334" y="1"/>
                  </a:moveTo>
                  <a:cubicBezTo>
                    <a:pt x="572" y="167"/>
                    <a:pt x="0" y="858"/>
                    <a:pt x="24" y="1715"/>
                  </a:cubicBezTo>
                  <a:cubicBezTo>
                    <a:pt x="48" y="2549"/>
                    <a:pt x="739" y="3216"/>
                    <a:pt x="1572" y="3287"/>
                  </a:cubicBezTo>
                  <a:cubicBezTo>
                    <a:pt x="1601" y="3289"/>
                    <a:pt x="1629" y="3289"/>
                    <a:pt x="1657" y="3289"/>
                  </a:cubicBezTo>
                  <a:cubicBezTo>
                    <a:pt x="2569" y="3289"/>
                    <a:pt x="3287" y="2545"/>
                    <a:pt x="3287" y="1644"/>
                  </a:cubicBezTo>
                  <a:cubicBezTo>
                    <a:pt x="3334" y="834"/>
                    <a:pt x="2763" y="167"/>
                    <a:pt x="20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1" name="Google Shape;4411;p58"/>
          <p:cNvGrpSpPr/>
          <p:nvPr/>
        </p:nvGrpSpPr>
        <p:grpSpPr>
          <a:xfrm>
            <a:off x="1816255" y="1932711"/>
            <a:ext cx="341836" cy="310762"/>
            <a:chOff x="2349655" y="1932711"/>
            <a:chExt cx="341836" cy="310762"/>
          </a:xfrm>
        </p:grpSpPr>
        <p:sp>
          <p:nvSpPr>
            <p:cNvPr id="4412" name="Google Shape;4412;p58"/>
            <p:cNvSpPr/>
            <p:nvPr/>
          </p:nvSpPr>
          <p:spPr>
            <a:xfrm>
              <a:off x="2349655" y="1949673"/>
              <a:ext cx="90440" cy="63634"/>
            </a:xfrm>
            <a:custGeom>
              <a:rect b="b" l="l" r="r" t="t"/>
              <a:pathLst>
                <a:path extrusionOk="0" h="2146" w="3050">
                  <a:moveTo>
                    <a:pt x="1096" y="0"/>
                  </a:moveTo>
                  <a:cubicBezTo>
                    <a:pt x="477" y="0"/>
                    <a:pt x="1" y="524"/>
                    <a:pt x="25" y="1144"/>
                  </a:cubicBezTo>
                  <a:cubicBezTo>
                    <a:pt x="72" y="1667"/>
                    <a:pt x="477" y="2072"/>
                    <a:pt x="1025" y="2144"/>
                  </a:cubicBezTo>
                  <a:cubicBezTo>
                    <a:pt x="1043" y="2145"/>
                    <a:pt x="1061" y="2145"/>
                    <a:pt x="1079" y="2145"/>
                  </a:cubicBezTo>
                  <a:cubicBezTo>
                    <a:pt x="1557" y="2145"/>
                    <a:pt x="1983" y="1843"/>
                    <a:pt x="2120" y="1429"/>
                  </a:cubicBezTo>
                  <a:lnTo>
                    <a:pt x="3049" y="1429"/>
                  </a:lnTo>
                  <a:lnTo>
                    <a:pt x="3049" y="739"/>
                  </a:lnTo>
                  <a:lnTo>
                    <a:pt x="2120" y="739"/>
                  </a:lnTo>
                  <a:cubicBezTo>
                    <a:pt x="1977" y="286"/>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58"/>
            <p:cNvSpPr/>
            <p:nvPr/>
          </p:nvSpPr>
          <p:spPr>
            <a:xfrm>
              <a:off x="2459134" y="1932711"/>
              <a:ext cx="129255" cy="95362"/>
            </a:xfrm>
            <a:custGeom>
              <a:rect b="b" l="l" r="r" t="t"/>
              <a:pathLst>
                <a:path extrusionOk="0" h="3216" w="4359">
                  <a:moveTo>
                    <a:pt x="2048" y="1"/>
                  </a:moveTo>
                  <a:lnTo>
                    <a:pt x="2048" y="811"/>
                  </a:lnTo>
                  <a:lnTo>
                    <a:pt x="0" y="811"/>
                  </a:lnTo>
                  <a:lnTo>
                    <a:pt x="0" y="2406"/>
                  </a:lnTo>
                  <a:lnTo>
                    <a:pt x="2048" y="2406"/>
                  </a:lnTo>
                  <a:lnTo>
                    <a:pt x="2048" y="3216"/>
                  </a:lnTo>
                  <a:lnTo>
                    <a:pt x="4358" y="159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58"/>
            <p:cNvSpPr/>
            <p:nvPr/>
          </p:nvSpPr>
          <p:spPr>
            <a:xfrm>
              <a:off x="2349655" y="2057728"/>
              <a:ext cx="90440" cy="63723"/>
            </a:xfrm>
            <a:custGeom>
              <a:rect b="b" l="l" r="r" t="t"/>
              <a:pathLst>
                <a:path extrusionOk="0" h="2149" w="3050">
                  <a:moveTo>
                    <a:pt x="1096" y="0"/>
                  </a:moveTo>
                  <a:cubicBezTo>
                    <a:pt x="477" y="0"/>
                    <a:pt x="1" y="548"/>
                    <a:pt x="25" y="1167"/>
                  </a:cubicBezTo>
                  <a:cubicBezTo>
                    <a:pt x="72" y="1667"/>
                    <a:pt x="477" y="2096"/>
                    <a:pt x="1025" y="2143"/>
                  </a:cubicBezTo>
                  <a:cubicBezTo>
                    <a:pt x="1059" y="2147"/>
                    <a:pt x="1093" y="2148"/>
                    <a:pt x="1126" y="2148"/>
                  </a:cubicBezTo>
                  <a:cubicBezTo>
                    <a:pt x="1585" y="2148"/>
                    <a:pt x="1987" y="1851"/>
                    <a:pt x="2120" y="1429"/>
                  </a:cubicBezTo>
                  <a:lnTo>
                    <a:pt x="3049" y="1429"/>
                  </a:lnTo>
                  <a:lnTo>
                    <a:pt x="3049" y="762"/>
                  </a:lnTo>
                  <a:lnTo>
                    <a:pt x="2120" y="762"/>
                  </a:lnTo>
                  <a:cubicBezTo>
                    <a:pt x="1977" y="310"/>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58"/>
            <p:cNvSpPr/>
            <p:nvPr/>
          </p:nvSpPr>
          <p:spPr>
            <a:xfrm>
              <a:off x="2459134" y="2043584"/>
              <a:ext cx="180080" cy="91834"/>
            </a:xfrm>
            <a:custGeom>
              <a:rect b="b" l="l" r="r" t="t"/>
              <a:pathLst>
                <a:path extrusionOk="0" h="3097" w="6073">
                  <a:moveTo>
                    <a:pt x="3858" y="1"/>
                  </a:moveTo>
                  <a:lnTo>
                    <a:pt x="3858" y="787"/>
                  </a:lnTo>
                  <a:lnTo>
                    <a:pt x="0" y="787"/>
                  </a:lnTo>
                  <a:lnTo>
                    <a:pt x="0" y="2358"/>
                  </a:lnTo>
                  <a:lnTo>
                    <a:pt x="3858" y="2358"/>
                  </a:lnTo>
                  <a:lnTo>
                    <a:pt x="3858" y="3097"/>
                  </a:lnTo>
                  <a:lnTo>
                    <a:pt x="3882" y="3097"/>
                  </a:lnTo>
                  <a:lnTo>
                    <a:pt x="6073" y="1549"/>
                  </a:lnTo>
                  <a:lnTo>
                    <a:pt x="3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58"/>
            <p:cNvSpPr/>
            <p:nvPr/>
          </p:nvSpPr>
          <p:spPr>
            <a:xfrm>
              <a:off x="2349655" y="2165754"/>
              <a:ext cx="90440" cy="63634"/>
            </a:xfrm>
            <a:custGeom>
              <a:rect b="b" l="l" r="r" t="t"/>
              <a:pathLst>
                <a:path extrusionOk="0" h="2146" w="3050">
                  <a:moveTo>
                    <a:pt x="1096" y="1"/>
                  </a:moveTo>
                  <a:cubicBezTo>
                    <a:pt x="477" y="1"/>
                    <a:pt x="1" y="525"/>
                    <a:pt x="25" y="1144"/>
                  </a:cubicBezTo>
                  <a:cubicBezTo>
                    <a:pt x="72" y="1668"/>
                    <a:pt x="477" y="2073"/>
                    <a:pt x="1025" y="2144"/>
                  </a:cubicBezTo>
                  <a:cubicBezTo>
                    <a:pt x="1043" y="2145"/>
                    <a:pt x="1061" y="2145"/>
                    <a:pt x="1079" y="2145"/>
                  </a:cubicBezTo>
                  <a:cubicBezTo>
                    <a:pt x="1557" y="2145"/>
                    <a:pt x="1983" y="1843"/>
                    <a:pt x="2120" y="1430"/>
                  </a:cubicBezTo>
                  <a:lnTo>
                    <a:pt x="3049" y="1430"/>
                  </a:lnTo>
                  <a:lnTo>
                    <a:pt x="3049" y="739"/>
                  </a:lnTo>
                  <a:lnTo>
                    <a:pt x="2120" y="739"/>
                  </a:lnTo>
                  <a:cubicBezTo>
                    <a:pt x="1977" y="286"/>
                    <a:pt x="1573"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58"/>
            <p:cNvSpPr/>
            <p:nvPr/>
          </p:nvSpPr>
          <p:spPr>
            <a:xfrm>
              <a:off x="2459134" y="2151639"/>
              <a:ext cx="232357" cy="91834"/>
            </a:xfrm>
            <a:custGeom>
              <a:rect b="b" l="l" r="r" t="t"/>
              <a:pathLst>
                <a:path extrusionOk="0" h="3097" w="7836">
                  <a:moveTo>
                    <a:pt x="5668" y="0"/>
                  </a:moveTo>
                  <a:lnTo>
                    <a:pt x="5668" y="762"/>
                  </a:lnTo>
                  <a:lnTo>
                    <a:pt x="0" y="762"/>
                  </a:lnTo>
                  <a:lnTo>
                    <a:pt x="0" y="2310"/>
                  </a:lnTo>
                  <a:lnTo>
                    <a:pt x="5668" y="2310"/>
                  </a:lnTo>
                  <a:lnTo>
                    <a:pt x="5668" y="3096"/>
                  </a:lnTo>
                  <a:lnTo>
                    <a:pt x="7835" y="1548"/>
                  </a:lnTo>
                  <a:lnTo>
                    <a:pt x="5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8" name="Google Shape;4418;p58"/>
          <p:cNvGrpSpPr/>
          <p:nvPr/>
        </p:nvGrpSpPr>
        <p:grpSpPr>
          <a:xfrm>
            <a:off x="2586565" y="1943327"/>
            <a:ext cx="307200" cy="340386"/>
            <a:chOff x="2967565" y="1943327"/>
            <a:chExt cx="307200" cy="340386"/>
          </a:xfrm>
        </p:grpSpPr>
        <p:sp>
          <p:nvSpPr>
            <p:cNvPr id="4419" name="Google Shape;4419;p58"/>
            <p:cNvSpPr/>
            <p:nvPr/>
          </p:nvSpPr>
          <p:spPr>
            <a:xfrm>
              <a:off x="3030429" y="2095862"/>
              <a:ext cx="182215" cy="49460"/>
            </a:xfrm>
            <a:custGeom>
              <a:rect b="b" l="l" r="r" t="t"/>
              <a:pathLst>
                <a:path extrusionOk="0" h="1668" w="6145">
                  <a:moveTo>
                    <a:pt x="738" y="0"/>
                  </a:moveTo>
                  <a:lnTo>
                    <a:pt x="0" y="1667"/>
                  </a:lnTo>
                  <a:lnTo>
                    <a:pt x="6144" y="1667"/>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58"/>
            <p:cNvSpPr/>
            <p:nvPr/>
          </p:nvSpPr>
          <p:spPr>
            <a:xfrm>
              <a:off x="3061476" y="2027364"/>
              <a:ext cx="120804" cy="49460"/>
            </a:xfrm>
            <a:custGeom>
              <a:rect b="b" l="l" r="r" t="t"/>
              <a:pathLst>
                <a:path extrusionOk="0" h="1668" w="4074">
                  <a:moveTo>
                    <a:pt x="763" y="0"/>
                  </a:moveTo>
                  <a:lnTo>
                    <a:pt x="1" y="1667"/>
                  </a:lnTo>
                  <a:lnTo>
                    <a:pt x="4073" y="1667"/>
                  </a:lnTo>
                  <a:lnTo>
                    <a:pt x="3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58"/>
            <p:cNvSpPr/>
            <p:nvPr/>
          </p:nvSpPr>
          <p:spPr>
            <a:xfrm>
              <a:off x="2998641" y="2165754"/>
              <a:ext cx="245048" cy="49460"/>
            </a:xfrm>
            <a:custGeom>
              <a:rect b="b" l="l" r="r" t="t"/>
              <a:pathLst>
                <a:path extrusionOk="0" h="1668" w="8264">
                  <a:moveTo>
                    <a:pt x="739" y="1"/>
                  </a:moveTo>
                  <a:lnTo>
                    <a:pt x="0" y="1668"/>
                  </a:lnTo>
                  <a:lnTo>
                    <a:pt x="8264" y="1668"/>
                  </a:lnTo>
                  <a:lnTo>
                    <a:pt x="7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58"/>
            <p:cNvSpPr/>
            <p:nvPr/>
          </p:nvSpPr>
          <p:spPr>
            <a:xfrm>
              <a:off x="3091841" y="1943327"/>
              <a:ext cx="58653" cy="64287"/>
            </a:xfrm>
            <a:custGeom>
              <a:rect b="b" l="l" r="r" t="t"/>
              <a:pathLst>
                <a:path extrusionOk="0" h="2168" w="1978">
                  <a:moveTo>
                    <a:pt x="1001" y="0"/>
                  </a:moveTo>
                  <a:lnTo>
                    <a:pt x="1" y="2167"/>
                  </a:lnTo>
                  <a:lnTo>
                    <a:pt x="1977" y="2167"/>
                  </a:lnTo>
                  <a:lnTo>
                    <a:pt x="10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58"/>
            <p:cNvSpPr/>
            <p:nvPr/>
          </p:nvSpPr>
          <p:spPr>
            <a:xfrm>
              <a:off x="2967565" y="2234253"/>
              <a:ext cx="307200" cy="49460"/>
            </a:xfrm>
            <a:custGeom>
              <a:rect b="b" l="l" r="r" t="t"/>
              <a:pathLst>
                <a:path extrusionOk="0" h="1668" w="10360">
                  <a:moveTo>
                    <a:pt x="739" y="1"/>
                  </a:moveTo>
                  <a:lnTo>
                    <a:pt x="1" y="1668"/>
                  </a:lnTo>
                  <a:lnTo>
                    <a:pt x="10360" y="1668"/>
                  </a:lnTo>
                  <a:lnTo>
                    <a:pt x="96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4" name="Google Shape;4424;p58"/>
          <p:cNvGrpSpPr/>
          <p:nvPr/>
        </p:nvGrpSpPr>
        <p:grpSpPr>
          <a:xfrm>
            <a:off x="3274232" y="1939087"/>
            <a:ext cx="340411" cy="339675"/>
            <a:chOff x="3502832" y="1939087"/>
            <a:chExt cx="340411" cy="339675"/>
          </a:xfrm>
        </p:grpSpPr>
        <p:sp>
          <p:nvSpPr>
            <p:cNvPr id="4425" name="Google Shape;4425;p58"/>
            <p:cNvSpPr/>
            <p:nvPr/>
          </p:nvSpPr>
          <p:spPr>
            <a:xfrm>
              <a:off x="3578417" y="2091622"/>
              <a:ext cx="187137" cy="31787"/>
            </a:xfrm>
            <a:custGeom>
              <a:rect b="b" l="l" r="r" t="t"/>
              <a:pathLst>
                <a:path extrusionOk="0" h="1072" w="6311">
                  <a:moveTo>
                    <a:pt x="0" y="0"/>
                  </a:moveTo>
                  <a:lnTo>
                    <a:pt x="0" y="1072"/>
                  </a:lnTo>
                  <a:lnTo>
                    <a:pt x="6311" y="1072"/>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58"/>
            <p:cNvSpPr/>
            <p:nvPr/>
          </p:nvSpPr>
          <p:spPr>
            <a:xfrm>
              <a:off x="3552975" y="2142447"/>
              <a:ext cx="239414" cy="31817"/>
            </a:xfrm>
            <a:custGeom>
              <a:rect b="b" l="l" r="r" t="t"/>
              <a:pathLst>
                <a:path extrusionOk="0" h="1073" w="8074">
                  <a:moveTo>
                    <a:pt x="1" y="1"/>
                  </a:moveTo>
                  <a:lnTo>
                    <a:pt x="1" y="1072"/>
                  </a:lnTo>
                  <a:lnTo>
                    <a:pt x="8074" y="1072"/>
                  </a:lnTo>
                  <a:lnTo>
                    <a:pt x="8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58"/>
            <p:cNvSpPr/>
            <p:nvPr/>
          </p:nvSpPr>
          <p:spPr>
            <a:xfrm>
              <a:off x="3528986" y="2194725"/>
              <a:ext cx="286710" cy="31787"/>
            </a:xfrm>
            <a:custGeom>
              <a:rect b="b" l="l" r="r" t="t"/>
              <a:pathLst>
                <a:path extrusionOk="0" h="1072" w="9669">
                  <a:moveTo>
                    <a:pt x="0" y="0"/>
                  </a:moveTo>
                  <a:lnTo>
                    <a:pt x="0" y="1072"/>
                  </a:lnTo>
                  <a:lnTo>
                    <a:pt x="9669" y="1072"/>
                  </a:lnTo>
                  <a:lnTo>
                    <a:pt x="96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58"/>
            <p:cNvSpPr/>
            <p:nvPr/>
          </p:nvSpPr>
          <p:spPr>
            <a:xfrm>
              <a:off x="3606647" y="1939087"/>
              <a:ext cx="161043" cy="132072"/>
            </a:xfrm>
            <a:custGeom>
              <a:rect b="b" l="l" r="r" t="t"/>
              <a:pathLst>
                <a:path extrusionOk="0" h="4454" w="5431">
                  <a:moveTo>
                    <a:pt x="1906" y="0"/>
                  </a:moveTo>
                  <a:lnTo>
                    <a:pt x="1906" y="3382"/>
                  </a:lnTo>
                  <a:lnTo>
                    <a:pt x="1" y="3382"/>
                  </a:lnTo>
                  <a:lnTo>
                    <a:pt x="1" y="4454"/>
                  </a:lnTo>
                  <a:lnTo>
                    <a:pt x="4478" y="4454"/>
                  </a:lnTo>
                  <a:lnTo>
                    <a:pt x="4478" y="3382"/>
                  </a:lnTo>
                  <a:lnTo>
                    <a:pt x="2573" y="3382"/>
                  </a:lnTo>
                  <a:lnTo>
                    <a:pt x="2573" y="2072"/>
                  </a:lnTo>
                  <a:lnTo>
                    <a:pt x="5430" y="2072"/>
                  </a:ln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58"/>
            <p:cNvSpPr/>
            <p:nvPr/>
          </p:nvSpPr>
          <p:spPr>
            <a:xfrm>
              <a:off x="3502832" y="2246974"/>
              <a:ext cx="340411" cy="31787"/>
            </a:xfrm>
            <a:custGeom>
              <a:rect b="b" l="l" r="r" t="t"/>
              <a:pathLst>
                <a:path extrusionOk="0" h="1072" w="11480">
                  <a:moveTo>
                    <a:pt x="1" y="0"/>
                  </a:moveTo>
                  <a:lnTo>
                    <a:pt x="1" y="1072"/>
                  </a:lnTo>
                  <a:lnTo>
                    <a:pt x="11479" y="1072"/>
                  </a:lnTo>
                  <a:lnTo>
                    <a:pt x="114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0" name="Google Shape;4430;p58"/>
          <p:cNvGrpSpPr/>
          <p:nvPr/>
        </p:nvGrpSpPr>
        <p:grpSpPr>
          <a:xfrm>
            <a:off x="4042436" y="1946856"/>
            <a:ext cx="341808" cy="341808"/>
            <a:chOff x="4118636" y="1946856"/>
            <a:chExt cx="341808" cy="341808"/>
          </a:xfrm>
        </p:grpSpPr>
        <p:sp>
          <p:nvSpPr>
            <p:cNvPr id="4431" name="Google Shape;4431;p58"/>
            <p:cNvSpPr/>
            <p:nvPr/>
          </p:nvSpPr>
          <p:spPr>
            <a:xfrm>
              <a:off x="4159587" y="2127621"/>
              <a:ext cx="120063" cy="120093"/>
            </a:xfrm>
            <a:custGeom>
              <a:rect b="b" l="l" r="r" t="t"/>
              <a:pathLst>
                <a:path extrusionOk="0" h="4050" w="4049">
                  <a:moveTo>
                    <a:pt x="2739" y="1"/>
                  </a:moveTo>
                  <a:cubicBezTo>
                    <a:pt x="1215" y="1"/>
                    <a:pt x="0" y="1215"/>
                    <a:pt x="0" y="2739"/>
                  </a:cubicBezTo>
                  <a:lnTo>
                    <a:pt x="0" y="4049"/>
                  </a:lnTo>
                  <a:lnTo>
                    <a:pt x="1310" y="4049"/>
                  </a:lnTo>
                  <a:cubicBezTo>
                    <a:pt x="2810"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58"/>
            <p:cNvSpPr/>
            <p:nvPr/>
          </p:nvSpPr>
          <p:spPr>
            <a:xfrm>
              <a:off x="4299401" y="2127621"/>
              <a:ext cx="161043" cy="161043"/>
            </a:xfrm>
            <a:custGeom>
              <a:rect b="b" l="l" r="r" t="t"/>
              <a:pathLst>
                <a:path extrusionOk="0" h="5431" w="5431">
                  <a:moveTo>
                    <a:pt x="3525" y="1525"/>
                  </a:moveTo>
                  <a:lnTo>
                    <a:pt x="3525" y="2215"/>
                  </a:lnTo>
                  <a:lnTo>
                    <a:pt x="1644" y="2215"/>
                  </a:lnTo>
                  <a:lnTo>
                    <a:pt x="1644" y="1525"/>
                  </a:lnTo>
                  <a:close/>
                  <a:moveTo>
                    <a:pt x="3525" y="3073"/>
                  </a:moveTo>
                  <a:lnTo>
                    <a:pt x="3525" y="3740"/>
                  </a:lnTo>
                  <a:lnTo>
                    <a:pt x="1644" y="3740"/>
                  </a:lnTo>
                  <a:lnTo>
                    <a:pt x="1644" y="3073"/>
                  </a:lnTo>
                  <a:close/>
                  <a:moveTo>
                    <a:pt x="1" y="1"/>
                  </a:moveTo>
                  <a:lnTo>
                    <a:pt x="1" y="1882"/>
                  </a:lnTo>
                  <a:cubicBezTo>
                    <a:pt x="1" y="3811"/>
                    <a:pt x="1596" y="5430"/>
                    <a:pt x="3549" y="5430"/>
                  </a:cubicBezTo>
                  <a:lnTo>
                    <a:pt x="5430" y="5430"/>
                  </a:lnTo>
                  <a:lnTo>
                    <a:pt x="5430" y="3549"/>
                  </a:lnTo>
                  <a:cubicBezTo>
                    <a:pt x="5430" y="1572"/>
                    <a:pt x="3859"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58"/>
            <p:cNvSpPr/>
            <p:nvPr/>
          </p:nvSpPr>
          <p:spPr>
            <a:xfrm>
              <a:off x="4118636" y="1946856"/>
              <a:ext cx="161725" cy="160331"/>
            </a:xfrm>
            <a:custGeom>
              <a:rect b="b" l="l" r="r" t="t"/>
              <a:pathLst>
                <a:path extrusionOk="0" h="5407" w="5454">
                  <a:moveTo>
                    <a:pt x="3810" y="1667"/>
                  </a:moveTo>
                  <a:lnTo>
                    <a:pt x="3810" y="2358"/>
                  </a:lnTo>
                  <a:lnTo>
                    <a:pt x="1929" y="2358"/>
                  </a:lnTo>
                  <a:lnTo>
                    <a:pt x="1929" y="1667"/>
                  </a:lnTo>
                  <a:close/>
                  <a:moveTo>
                    <a:pt x="3810" y="3191"/>
                  </a:moveTo>
                  <a:lnTo>
                    <a:pt x="3810" y="3858"/>
                  </a:lnTo>
                  <a:lnTo>
                    <a:pt x="1929" y="3858"/>
                  </a:lnTo>
                  <a:lnTo>
                    <a:pt x="1929" y="3191"/>
                  </a:lnTo>
                  <a:close/>
                  <a:moveTo>
                    <a:pt x="0" y="0"/>
                  </a:moveTo>
                  <a:lnTo>
                    <a:pt x="0" y="1882"/>
                  </a:lnTo>
                  <a:cubicBezTo>
                    <a:pt x="0" y="3834"/>
                    <a:pt x="1620" y="5406"/>
                    <a:pt x="3572" y="5406"/>
                  </a:cubicBezTo>
                  <a:lnTo>
                    <a:pt x="5454" y="5406"/>
                  </a:lnTo>
                  <a:lnTo>
                    <a:pt x="5454" y="3549"/>
                  </a:lnTo>
                  <a:cubicBezTo>
                    <a:pt x="5454" y="1572"/>
                    <a:pt x="3882" y="0"/>
                    <a:pt x="1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58"/>
            <p:cNvSpPr/>
            <p:nvPr/>
          </p:nvSpPr>
          <p:spPr>
            <a:xfrm>
              <a:off x="4300824" y="1987095"/>
              <a:ext cx="120063" cy="120093"/>
            </a:xfrm>
            <a:custGeom>
              <a:rect b="b" l="l" r="r" t="t"/>
              <a:pathLst>
                <a:path extrusionOk="0" h="4050" w="4049">
                  <a:moveTo>
                    <a:pt x="2739" y="1"/>
                  </a:moveTo>
                  <a:cubicBezTo>
                    <a:pt x="1215" y="1"/>
                    <a:pt x="0" y="1239"/>
                    <a:pt x="0" y="2739"/>
                  </a:cubicBezTo>
                  <a:lnTo>
                    <a:pt x="0" y="4049"/>
                  </a:lnTo>
                  <a:lnTo>
                    <a:pt x="1310" y="4049"/>
                  </a:lnTo>
                  <a:cubicBezTo>
                    <a:pt x="2787"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5" name="Google Shape;4435;p58"/>
          <p:cNvGrpSpPr/>
          <p:nvPr/>
        </p:nvGrpSpPr>
        <p:grpSpPr>
          <a:xfrm>
            <a:off x="4781639" y="1935558"/>
            <a:ext cx="341839" cy="343910"/>
            <a:chOff x="4705439" y="1935558"/>
            <a:chExt cx="341839" cy="343910"/>
          </a:xfrm>
        </p:grpSpPr>
        <p:sp>
          <p:nvSpPr>
            <p:cNvPr id="4436" name="Google Shape;4436;p58"/>
            <p:cNvSpPr/>
            <p:nvPr/>
          </p:nvSpPr>
          <p:spPr>
            <a:xfrm>
              <a:off x="4788082" y="1996287"/>
              <a:ext cx="177974" cy="221741"/>
            </a:xfrm>
            <a:custGeom>
              <a:rect b="b" l="l" r="r" t="t"/>
              <a:pathLst>
                <a:path extrusionOk="0" h="7478" w="6002">
                  <a:moveTo>
                    <a:pt x="0" y="0"/>
                  </a:moveTo>
                  <a:lnTo>
                    <a:pt x="0" y="691"/>
                  </a:lnTo>
                  <a:lnTo>
                    <a:pt x="500" y="691"/>
                  </a:lnTo>
                  <a:cubicBezTo>
                    <a:pt x="858" y="691"/>
                    <a:pt x="1215" y="834"/>
                    <a:pt x="1477" y="1072"/>
                  </a:cubicBezTo>
                  <a:lnTo>
                    <a:pt x="3168" y="2667"/>
                  </a:lnTo>
                  <a:lnTo>
                    <a:pt x="2334" y="4263"/>
                  </a:lnTo>
                  <a:lnTo>
                    <a:pt x="1929" y="3858"/>
                  </a:lnTo>
                  <a:cubicBezTo>
                    <a:pt x="1548" y="3501"/>
                    <a:pt x="1024" y="3310"/>
                    <a:pt x="500" y="3310"/>
                  </a:cubicBezTo>
                  <a:lnTo>
                    <a:pt x="0" y="3310"/>
                  </a:lnTo>
                  <a:lnTo>
                    <a:pt x="0" y="3977"/>
                  </a:lnTo>
                  <a:lnTo>
                    <a:pt x="500" y="3977"/>
                  </a:lnTo>
                  <a:cubicBezTo>
                    <a:pt x="858" y="3977"/>
                    <a:pt x="1215" y="4144"/>
                    <a:pt x="1453" y="4382"/>
                  </a:cubicBezTo>
                  <a:lnTo>
                    <a:pt x="1977" y="4882"/>
                  </a:lnTo>
                  <a:lnTo>
                    <a:pt x="1310" y="6168"/>
                  </a:lnTo>
                  <a:cubicBezTo>
                    <a:pt x="1096" y="6549"/>
                    <a:pt x="715" y="6787"/>
                    <a:pt x="262" y="6787"/>
                  </a:cubicBezTo>
                  <a:lnTo>
                    <a:pt x="0" y="6787"/>
                  </a:lnTo>
                  <a:lnTo>
                    <a:pt x="0" y="7478"/>
                  </a:lnTo>
                  <a:lnTo>
                    <a:pt x="286" y="7478"/>
                  </a:lnTo>
                  <a:cubicBezTo>
                    <a:pt x="977" y="7478"/>
                    <a:pt x="1596" y="7073"/>
                    <a:pt x="1929" y="6478"/>
                  </a:cubicBezTo>
                  <a:lnTo>
                    <a:pt x="2525" y="5382"/>
                  </a:lnTo>
                  <a:lnTo>
                    <a:pt x="4073" y="6811"/>
                  </a:lnTo>
                  <a:cubicBezTo>
                    <a:pt x="4454" y="7168"/>
                    <a:pt x="4954" y="7383"/>
                    <a:pt x="5501" y="7383"/>
                  </a:cubicBezTo>
                  <a:lnTo>
                    <a:pt x="6002" y="7383"/>
                  </a:lnTo>
                  <a:lnTo>
                    <a:pt x="6002" y="6692"/>
                  </a:lnTo>
                  <a:lnTo>
                    <a:pt x="5454" y="6692"/>
                  </a:lnTo>
                  <a:cubicBezTo>
                    <a:pt x="5097" y="6692"/>
                    <a:pt x="4739" y="6549"/>
                    <a:pt x="4477" y="6311"/>
                  </a:cubicBezTo>
                  <a:lnTo>
                    <a:pt x="2810" y="4739"/>
                  </a:lnTo>
                  <a:lnTo>
                    <a:pt x="3644" y="3144"/>
                  </a:lnTo>
                  <a:lnTo>
                    <a:pt x="4025" y="3501"/>
                  </a:lnTo>
                  <a:cubicBezTo>
                    <a:pt x="4430" y="3858"/>
                    <a:pt x="4930" y="4072"/>
                    <a:pt x="5454" y="4072"/>
                  </a:cubicBezTo>
                  <a:lnTo>
                    <a:pt x="5978" y="4072"/>
                  </a:lnTo>
                  <a:lnTo>
                    <a:pt x="5978" y="3382"/>
                  </a:lnTo>
                  <a:lnTo>
                    <a:pt x="5454" y="3382"/>
                  </a:lnTo>
                  <a:cubicBezTo>
                    <a:pt x="5097" y="3382"/>
                    <a:pt x="4739" y="3239"/>
                    <a:pt x="4501" y="3001"/>
                  </a:cubicBezTo>
                  <a:lnTo>
                    <a:pt x="4001" y="2525"/>
                  </a:lnTo>
                  <a:lnTo>
                    <a:pt x="4668" y="1310"/>
                  </a:lnTo>
                  <a:cubicBezTo>
                    <a:pt x="4858" y="929"/>
                    <a:pt x="5287" y="691"/>
                    <a:pt x="5692" y="691"/>
                  </a:cubicBezTo>
                  <a:lnTo>
                    <a:pt x="5978" y="691"/>
                  </a:lnTo>
                  <a:lnTo>
                    <a:pt x="5978" y="0"/>
                  </a:lnTo>
                  <a:lnTo>
                    <a:pt x="5716" y="0"/>
                  </a:lnTo>
                  <a:cubicBezTo>
                    <a:pt x="5025" y="0"/>
                    <a:pt x="4406" y="381"/>
                    <a:pt x="4073" y="977"/>
                  </a:cubicBezTo>
                  <a:lnTo>
                    <a:pt x="3501" y="2024"/>
                  </a:lnTo>
                  <a:lnTo>
                    <a:pt x="1929" y="572"/>
                  </a:lnTo>
                  <a:cubicBezTo>
                    <a:pt x="1548" y="215"/>
                    <a:pt x="1024" y="0"/>
                    <a:pt x="5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58"/>
            <p:cNvSpPr/>
            <p:nvPr/>
          </p:nvSpPr>
          <p:spPr>
            <a:xfrm>
              <a:off x="4705439" y="1935558"/>
              <a:ext cx="62893" cy="340381"/>
            </a:xfrm>
            <a:custGeom>
              <a:rect b="b" l="l" r="r" t="t"/>
              <a:pathLst>
                <a:path extrusionOk="0" h="11479" w="2121">
                  <a:moveTo>
                    <a:pt x="763" y="0"/>
                  </a:moveTo>
                  <a:lnTo>
                    <a:pt x="763" y="1358"/>
                  </a:lnTo>
                  <a:cubicBezTo>
                    <a:pt x="334" y="1501"/>
                    <a:pt x="1" y="1905"/>
                    <a:pt x="1" y="2382"/>
                  </a:cubicBezTo>
                  <a:cubicBezTo>
                    <a:pt x="1" y="2858"/>
                    <a:pt x="311" y="3239"/>
                    <a:pt x="763" y="3382"/>
                  </a:cubicBezTo>
                  <a:lnTo>
                    <a:pt x="763" y="4715"/>
                  </a:lnTo>
                  <a:cubicBezTo>
                    <a:pt x="334" y="4882"/>
                    <a:pt x="1" y="5263"/>
                    <a:pt x="1" y="5739"/>
                  </a:cubicBezTo>
                  <a:cubicBezTo>
                    <a:pt x="1" y="6216"/>
                    <a:pt x="311" y="6597"/>
                    <a:pt x="763" y="6740"/>
                  </a:cubicBezTo>
                  <a:lnTo>
                    <a:pt x="763" y="8097"/>
                  </a:lnTo>
                  <a:cubicBezTo>
                    <a:pt x="334" y="8240"/>
                    <a:pt x="1" y="8621"/>
                    <a:pt x="1" y="9097"/>
                  </a:cubicBezTo>
                  <a:cubicBezTo>
                    <a:pt x="1" y="9574"/>
                    <a:pt x="311" y="9955"/>
                    <a:pt x="763" y="10121"/>
                  </a:cubicBezTo>
                  <a:lnTo>
                    <a:pt x="763" y="11479"/>
                  </a:lnTo>
                  <a:lnTo>
                    <a:pt x="1430" y="11479"/>
                  </a:lnTo>
                  <a:lnTo>
                    <a:pt x="1430" y="10121"/>
                  </a:lnTo>
                  <a:cubicBezTo>
                    <a:pt x="1763" y="10002"/>
                    <a:pt x="2001" y="9764"/>
                    <a:pt x="2120" y="9431"/>
                  </a:cubicBezTo>
                  <a:lnTo>
                    <a:pt x="2120" y="8835"/>
                  </a:lnTo>
                  <a:lnTo>
                    <a:pt x="2097" y="8835"/>
                  </a:lnTo>
                  <a:cubicBezTo>
                    <a:pt x="1978" y="8502"/>
                    <a:pt x="1739" y="8264"/>
                    <a:pt x="1406" y="8145"/>
                  </a:cubicBezTo>
                  <a:lnTo>
                    <a:pt x="1406" y="6811"/>
                  </a:lnTo>
                  <a:cubicBezTo>
                    <a:pt x="1739" y="6692"/>
                    <a:pt x="1978" y="6454"/>
                    <a:pt x="2097" y="6120"/>
                  </a:cubicBezTo>
                  <a:lnTo>
                    <a:pt x="2097" y="5430"/>
                  </a:lnTo>
                  <a:cubicBezTo>
                    <a:pt x="1978" y="5120"/>
                    <a:pt x="1739" y="4882"/>
                    <a:pt x="1406" y="4763"/>
                  </a:cubicBezTo>
                  <a:lnTo>
                    <a:pt x="1406" y="3406"/>
                  </a:lnTo>
                  <a:cubicBezTo>
                    <a:pt x="1739" y="3287"/>
                    <a:pt x="1978" y="3048"/>
                    <a:pt x="2097" y="2739"/>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58"/>
            <p:cNvSpPr/>
            <p:nvPr/>
          </p:nvSpPr>
          <p:spPr>
            <a:xfrm>
              <a:off x="4984386" y="1936952"/>
              <a:ext cx="62893" cy="342516"/>
            </a:xfrm>
            <a:custGeom>
              <a:rect b="b" l="l" r="r" t="t"/>
              <a:pathLst>
                <a:path extrusionOk="0" h="11551" w="2121">
                  <a:moveTo>
                    <a:pt x="691" y="1"/>
                  </a:moveTo>
                  <a:lnTo>
                    <a:pt x="691" y="1382"/>
                  </a:lnTo>
                  <a:cubicBezTo>
                    <a:pt x="358" y="1501"/>
                    <a:pt x="120" y="1739"/>
                    <a:pt x="1" y="2049"/>
                  </a:cubicBezTo>
                  <a:lnTo>
                    <a:pt x="1" y="2739"/>
                  </a:lnTo>
                  <a:cubicBezTo>
                    <a:pt x="120" y="3073"/>
                    <a:pt x="358" y="3311"/>
                    <a:pt x="691" y="3430"/>
                  </a:cubicBezTo>
                  <a:lnTo>
                    <a:pt x="691" y="4764"/>
                  </a:lnTo>
                  <a:cubicBezTo>
                    <a:pt x="358" y="4883"/>
                    <a:pt x="120" y="5121"/>
                    <a:pt x="1" y="5454"/>
                  </a:cubicBezTo>
                  <a:lnTo>
                    <a:pt x="1" y="6145"/>
                  </a:lnTo>
                  <a:cubicBezTo>
                    <a:pt x="120" y="6455"/>
                    <a:pt x="358" y="6693"/>
                    <a:pt x="691" y="6812"/>
                  </a:cubicBezTo>
                  <a:lnTo>
                    <a:pt x="691" y="8145"/>
                  </a:lnTo>
                  <a:cubicBezTo>
                    <a:pt x="358" y="8264"/>
                    <a:pt x="120" y="8526"/>
                    <a:pt x="1" y="8836"/>
                  </a:cubicBezTo>
                  <a:lnTo>
                    <a:pt x="1" y="9503"/>
                  </a:lnTo>
                  <a:cubicBezTo>
                    <a:pt x="96" y="9836"/>
                    <a:pt x="358" y="10050"/>
                    <a:pt x="691" y="10170"/>
                  </a:cubicBezTo>
                  <a:lnTo>
                    <a:pt x="691" y="11551"/>
                  </a:lnTo>
                  <a:lnTo>
                    <a:pt x="1382" y="11551"/>
                  </a:lnTo>
                  <a:lnTo>
                    <a:pt x="1382" y="10170"/>
                  </a:lnTo>
                  <a:cubicBezTo>
                    <a:pt x="1787" y="10027"/>
                    <a:pt x="2120" y="9646"/>
                    <a:pt x="2120" y="9169"/>
                  </a:cubicBezTo>
                  <a:cubicBezTo>
                    <a:pt x="2120" y="8693"/>
                    <a:pt x="1834" y="8312"/>
                    <a:pt x="1382" y="8145"/>
                  </a:cubicBezTo>
                  <a:lnTo>
                    <a:pt x="1382" y="6812"/>
                  </a:lnTo>
                  <a:cubicBezTo>
                    <a:pt x="1787" y="6621"/>
                    <a:pt x="2120" y="6216"/>
                    <a:pt x="2120" y="5740"/>
                  </a:cubicBezTo>
                  <a:cubicBezTo>
                    <a:pt x="2120" y="5264"/>
                    <a:pt x="1834" y="4883"/>
                    <a:pt x="1382" y="4740"/>
                  </a:cubicBezTo>
                  <a:lnTo>
                    <a:pt x="1382" y="3406"/>
                  </a:lnTo>
                  <a:cubicBezTo>
                    <a:pt x="1787" y="3240"/>
                    <a:pt x="2120" y="2859"/>
                    <a:pt x="2120" y="2382"/>
                  </a:cubicBezTo>
                  <a:cubicBezTo>
                    <a:pt x="2120" y="1906"/>
                    <a:pt x="1834" y="1525"/>
                    <a:pt x="1382" y="1382"/>
                  </a:cubicBezTo>
                  <a:lnTo>
                    <a:pt x="13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9" name="Google Shape;4439;p58"/>
          <p:cNvSpPr/>
          <p:nvPr/>
        </p:nvSpPr>
        <p:spPr>
          <a:xfrm>
            <a:off x="5518768" y="1930606"/>
            <a:ext cx="340381" cy="341804"/>
          </a:xfrm>
          <a:custGeom>
            <a:rect b="b" l="l" r="r" t="t"/>
            <a:pathLst>
              <a:path extrusionOk="0" h="11527" w="11479">
                <a:moveTo>
                  <a:pt x="7049" y="0"/>
                </a:moveTo>
                <a:lnTo>
                  <a:pt x="7049" y="10836"/>
                </a:lnTo>
                <a:lnTo>
                  <a:pt x="6359" y="10836"/>
                </a:lnTo>
                <a:lnTo>
                  <a:pt x="6359" y="3430"/>
                </a:lnTo>
                <a:lnTo>
                  <a:pt x="5120" y="3430"/>
                </a:lnTo>
                <a:lnTo>
                  <a:pt x="5120" y="10836"/>
                </a:lnTo>
                <a:lnTo>
                  <a:pt x="4454" y="10836"/>
                </a:lnTo>
                <a:lnTo>
                  <a:pt x="4454" y="1882"/>
                </a:lnTo>
                <a:lnTo>
                  <a:pt x="3215" y="1882"/>
                </a:lnTo>
                <a:lnTo>
                  <a:pt x="3215" y="10836"/>
                </a:lnTo>
                <a:lnTo>
                  <a:pt x="2525" y="10836"/>
                </a:lnTo>
                <a:lnTo>
                  <a:pt x="2525" y="5002"/>
                </a:lnTo>
                <a:lnTo>
                  <a:pt x="1286" y="5002"/>
                </a:lnTo>
                <a:lnTo>
                  <a:pt x="1286" y="10836"/>
                </a:lnTo>
                <a:lnTo>
                  <a:pt x="0" y="10836"/>
                </a:lnTo>
                <a:lnTo>
                  <a:pt x="0" y="11527"/>
                </a:lnTo>
                <a:lnTo>
                  <a:pt x="11479" y="11527"/>
                </a:lnTo>
                <a:lnTo>
                  <a:pt x="11479" y="10836"/>
                </a:lnTo>
                <a:lnTo>
                  <a:pt x="10241" y="10836"/>
                </a:lnTo>
                <a:lnTo>
                  <a:pt x="10241" y="1882"/>
                </a:lnTo>
                <a:lnTo>
                  <a:pt x="8978" y="1882"/>
                </a:lnTo>
                <a:lnTo>
                  <a:pt x="8978" y="10836"/>
                </a:lnTo>
                <a:lnTo>
                  <a:pt x="8312" y="10836"/>
                </a:lnTo>
                <a:lnTo>
                  <a:pt x="831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0" name="Google Shape;4440;p58"/>
          <p:cNvGrpSpPr/>
          <p:nvPr/>
        </p:nvGrpSpPr>
        <p:grpSpPr>
          <a:xfrm>
            <a:off x="6262241" y="1992759"/>
            <a:ext cx="341809" cy="276839"/>
            <a:chOff x="5881241" y="1992759"/>
            <a:chExt cx="341809" cy="276839"/>
          </a:xfrm>
        </p:grpSpPr>
        <p:sp>
          <p:nvSpPr>
            <p:cNvPr id="4441" name="Google Shape;4441;p58"/>
            <p:cNvSpPr/>
            <p:nvPr/>
          </p:nvSpPr>
          <p:spPr>
            <a:xfrm>
              <a:off x="5881241" y="2032998"/>
              <a:ext cx="240126" cy="63575"/>
            </a:xfrm>
            <a:custGeom>
              <a:rect b="b" l="l" r="r" t="t"/>
              <a:pathLst>
                <a:path extrusionOk="0" h="2144" w="8098">
                  <a:moveTo>
                    <a:pt x="0" y="1"/>
                  </a:moveTo>
                  <a:lnTo>
                    <a:pt x="0" y="2144"/>
                  </a:lnTo>
                  <a:lnTo>
                    <a:pt x="7025" y="2144"/>
                  </a:lnTo>
                  <a:lnTo>
                    <a:pt x="8097" y="1072"/>
                  </a:lnTo>
                  <a:lnTo>
                    <a:pt x="70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58"/>
            <p:cNvSpPr/>
            <p:nvPr/>
          </p:nvSpPr>
          <p:spPr>
            <a:xfrm>
              <a:off x="6117784" y="2032998"/>
              <a:ext cx="105266" cy="63575"/>
            </a:xfrm>
            <a:custGeom>
              <a:rect b="b" l="l" r="r" t="t"/>
              <a:pathLst>
                <a:path extrusionOk="0" h="2144" w="3550">
                  <a:moveTo>
                    <a:pt x="1" y="1"/>
                  </a:moveTo>
                  <a:lnTo>
                    <a:pt x="1073" y="1072"/>
                  </a:lnTo>
                  <a:lnTo>
                    <a:pt x="1" y="2144"/>
                  </a:lnTo>
                  <a:lnTo>
                    <a:pt x="3549" y="2144"/>
                  </a:lnTo>
                  <a:lnTo>
                    <a:pt x="35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58"/>
            <p:cNvSpPr/>
            <p:nvPr/>
          </p:nvSpPr>
          <p:spPr>
            <a:xfrm>
              <a:off x="5882635" y="2119851"/>
              <a:ext cx="188590" cy="63605"/>
            </a:xfrm>
            <a:custGeom>
              <a:rect b="b" l="l" r="r" t="t"/>
              <a:pathLst>
                <a:path extrusionOk="0" h="2145" w="6360">
                  <a:moveTo>
                    <a:pt x="1" y="1"/>
                  </a:moveTo>
                  <a:lnTo>
                    <a:pt x="1" y="2144"/>
                  </a:lnTo>
                  <a:lnTo>
                    <a:pt x="5288" y="2144"/>
                  </a:lnTo>
                  <a:lnTo>
                    <a:pt x="6359" y="1072"/>
                  </a:lnTo>
                  <a:lnTo>
                    <a:pt x="5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58"/>
            <p:cNvSpPr/>
            <p:nvPr/>
          </p:nvSpPr>
          <p:spPr>
            <a:xfrm>
              <a:off x="6067670" y="2119851"/>
              <a:ext cx="155379" cy="63605"/>
            </a:xfrm>
            <a:custGeom>
              <a:rect b="b" l="l" r="r" t="t"/>
              <a:pathLst>
                <a:path extrusionOk="0" h="2145" w="5240">
                  <a:moveTo>
                    <a:pt x="0" y="1"/>
                  </a:moveTo>
                  <a:lnTo>
                    <a:pt x="1072" y="1072"/>
                  </a:lnTo>
                  <a:lnTo>
                    <a:pt x="0" y="2144"/>
                  </a:lnTo>
                  <a:lnTo>
                    <a:pt x="5239" y="2144"/>
                  </a:lnTo>
                  <a:lnTo>
                    <a:pt x="5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58"/>
            <p:cNvSpPr/>
            <p:nvPr/>
          </p:nvSpPr>
          <p:spPr>
            <a:xfrm>
              <a:off x="5881923" y="2206023"/>
              <a:ext cx="131390" cy="63575"/>
            </a:xfrm>
            <a:custGeom>
              <a:rect b="b" l="l" r="r" t="t"/>
              <a:pathLst>
                <a:path extrusionOk="0" h="2144" w="4431">
                  <a:moveTo>
                    <a:pt x="1" y="0"/>
                  </a:moveTo>
                  <a:lnTo>
                    <a:pt x="1" y="2143"/>
                  </a:lnTo>
                  <a:lnTo>
                    <a:pt x="3359" y="2143"/>
                  </a:lnTo>
                  <a:lnTo>
                    <a:pt x="4430" y="1072"/>
                  </a:lnTo>
                  <a:lnTo>
                    <a:pt x="3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58"/>
            <p:cNvSpPr/>
            <p:nvPr/>
          </p:nvSpPr>
          <p:spPr>
            <a:xfrm>
              <a:off x="6009046" y="2206023"/>
              <a:ext cx="214002" cy="63575"/>
            </a:xfrm>
            <a:custGeom>
              <a:rect b="b" l="l" r="r" t="t"/>
              <a:pathLst>
                <a:path extrusionOk="0" h="2144" w="7217">
                  <a:moveTo>
                    <a:pt x="1" y="0"/>
                  </a:moveTo>
                  <a:lnTo>
                    <a:pt x="1072" y="1072"/>
                  </a:lnTo>
                  <a:lnTo>
                    <a:pt x="1" y="2143"/>
                  </a:lnTo>
                  <a:lnTo>
                    <a:pt x="7216" y="2143"/>
                  </a:lnTo>
                  <a:lnTo>
                    <a:pt x="72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58"/>
            <p:cNvSpPr/>
            <p:nvPr/>
          </p:nvSpPr>
          <p:spPr>
            <a:xfrm>
              <a:off x="6162293" y="1992759"/>
              <a:ext cx="60758" cy="20490"/>
            </a:xfrm>
            <a:custGeom>
              <a:rect b="b" l="l" r="r" t="t"/>
              <a:pathLst>
                <a:path extrusionOk="0" h="691" w="2049">
                  <a:moveTo>
                    <a:pt x="0" y="0"/>
                  </a:moveTo>
                  <a:lnTo>
                    <a:pt x="0" y="691"/>
                  </a:lnTo>
                  <a:lnTo>
                    <a:pt x="2048" y="691"/>
                  </a:lnTo>
                  <a:lnTo>
                    <a:pt x="2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58"/>
            <p:cNvSpPr/>
            <p:nvPr/>
          </p:nvSpPr>
          <p:spPr>
            <a:xfrm>
              <a:off x="6121342" y="1992759"/>
              <a:ext cx="20490" cy="20490"/>
            </a:xfrm>
            <a:custGeom>
              <a:rect b="b" l="l" r="r" t="t"/>
              <a:pathLst>
                <a:path extrusionOk="0" h="691" w="691">
                  <a:moveTo>
                    <a:pt x="0" y="0"/>
                  </a:moveTo>
                  <a:lnTo>
                    <a:pt x="0"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9" name="Google Shape;4449;p58"/>
          <p:cNvGrpSpPr/>
          <p:nvPr/>
        </p:nvGrpSpPr>
        <p:grpSpPr>
          <a:xfrm>
            <a:off x="6992994" y="1922125"/>
            <a:ext cx="342520" cy="340416"/>
            <a:chOff x="6459594" y="1922125"/>
            <a:chExt cx="342520" cy="340416"/>
          </a:xfrm>
        </p:grpSpPr>
        <p:sp>
          <p:nvSpPr>
            <p:cNvPr id="4450" name="Google Shape;4450;p58"/>
            <p:cNvSpPr/>
            <p:nvPr/>
          </p:nvSpPr>
          <p:spPr>
            <a:xfrm>
              <a:off x="6730059" y="2207417"/>
              <a:ext cx="71344" cy="55124"/>
            </a:xfrm>
            <a:custGeom>
              <a:rect b="b" l="l" r="r" t="t"/>
              <a:pathLst>
                <a:path extrusionOk="0" h="1859" w="2406">
                  <a:moveTo>
                    <a:pt x="0" y="1"/>
                  </a:moveTo>
                  <a:lnTo>
                    <a:pt x="0" y="1858"/>
                  </a:lnTo>
                  <a:lnTo>
                    <a:pt x="2405" y="1858"/>
                  </a:lnTo>
                  <a:lnTo>
                    <a:pt x="2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58"/>
            <p:cNvSpPr/>
            <p:nvPr/>
          </p:nvSpPr>
          <p:spPr>
            <a:xfrm>
              <a:off x="6640359" y="2207417"/>
              <a:ext cx="69239" cy="55124"/>
            </a:xfrm>
            <a:custGeom>
              <a:rect b="b" l="l" r="r" t="t"/>
              <a:pathLst>
                <a:path extrusionOk="0" h="1859" w="2335">
                  <a:moveTo>
                    <a:pt x="1" y="1"/>
                  </a:moveTo>
                  <a:lnTo>
                    <a:pt x="1"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58"/>
            <p:cNvSpPr/>
            <p:nvPr/>
          </p:nvSpPr>
          <p:spPr>
            <a:xfrm>
              <a:off x="6551400" y="2207417"/>
              <a:ext cx="69209" cy="55124"/>
            </a:xfrm>
            <a:custGeom>
              <a:rect b="b" l="l" r="r" t="t"/>
              <a:pathLst>
                <a:path extrusionOk="0" h="1859" w="2334">
                  <a:moveTo>
                    <a:pt x="0" y="1"/>
                  </a:moveTo>
                  <a:lnTo>
                    <a:pt x="0"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58"/>
            <p:cNvSpPr/>
            <p:nvPr/>
          </p:nvSpPr>
          <p:spPr>
            <a:xfrm>
              <a:off x="6460276" y="2207417"/>
              <a:ext cx="72085" cy="55124"/>
            </a:xfrm>
            <a:custGeom>
              <a:rect b="b" l="l" r="r" t="t"/>
              <a:pathLst>
                <a:path extrusionOk="0" h="1859" w="2431">
                  <a:moveTo>
                    <a:pt x="1" y="1"/>
                  </a:moveTo>
                  <a:lnTo>
                    <a:pt x="1" y="1858"/>
                  </a:lnTo>
                  <a:lnTo>
                    <a:pt x="2430" y="1858"/>
                  </a:lnTo>
                  <a:lnTo>
                    <a:pt x="2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58"/>
            <p:cNvSpPr/>
            <p:nvPr/>
          </p:nvSpPr>
          <p:spPr>
            <a:xfrm>
              <a:off x="6635407" y="2032286"/>
              <a:ext cx="78431" cy="155379"/>
            </a:xfrm>
            <a:custGeom>
              <a:rect b="b" l="l" r="r" t="t"/>
              <a:pathLst>
                <a:path extrusionOk="0" h="5240" w="2645">
                  <a:moveTo>
                    <a:pt x="1316" y="0"/>
                  </a:moveTo>
                  <a:cubicBezTo>
                    <a:pt x="596" y="0"/>
                    <a:pt x="1" y="587"/>
                    <a:pt x="1" y="1311"/>
                  </a:cubicBezTo>
                  <a:cubicBezTo>
                    <a:pt x="25" y="1906"/>
                    <a:pt x="453" y="2406"/>
                    <a:pt x="977" y="2549"/>
                  </a:cubicBezTo>
                  <a:lnTo>
                    <a:pt x="977" y="5240"/>
                  </a:lnTo>
                  <a:lnTo>
                    <a:pt x="1668" y="5240"/>
                  </a:lnTo>
                  <a:lnTo>
                    <a:pt x="1668" y="2549"/>
                  </a:lnTo>
                  <a:cubicBezTo>
                    <a:pt x="2216" y="2406"/>
                    <a:pt x="2644" y="1882"/>
                    <a:pt x="2621" y="1263"/>
                  </a:cubicBezTo>
                  <a:cubicBezTo>
                    <a:pt x="2597" y="596"/>
                    <a:pt x="2049" y="25"/>
                    <a:pt x="1358" y="1"/>
                  </a:cubicBezTo>
                  <a:cubicBezTo>
                    <a:pt x="1344" y="0"/>
                    <a:pt x="1330" y="0"/>
                    <a:pt x="1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58"/>
            <p:cNvSpPr/>
            <p:nvPr/>
          </p:nvSpPr>
          <p:spPr>
            <a:xfrm>
              <a:off x="6547841" y="1922125"/>
              <a:ext cx="78431" cy="265538"/>
            </a:xfrm>
            <a:custGeom>
              <a:rect b="b" l="l" r="r" t="t"/>
              <a:pathLst>
                <a:path extrusionOk="0" h="8955" w="2645">
                  <a:moveTo>
                    <a:pt x="1338" y="0"/>
                  </a:moveTo>
                  <a:cubicBezTo>
                    <a:pt x="596" y="0"/>
                    <a:pt x="1" y="587"/>
                    <a:pt x="1" y="1311"/>
                  </a:cubicBezTo>
                  <a:cubicBezTo>
                    <a:pt x="1" y="1906"/>
                    <a:pt x="430" y="2406"/>
                    <a:pt x="977" y="2549"/>
                  </a:cubicBezTo>
                  <a:lnTo>
                    <a:pt x="977" y="8955"/>
                  </a:lnTo>
                  <a:lnTo>
                    <a:pt x="1668" y="8955"/>
                  </a:lnTo>
                  <a:lnTo>
                    <a:pt x="1668" y="2549"/>
                  </a:lnTo>
                  <a:cubicBezTo>
                    <a:pt x="2240" y="2406"/>
                    <a:pt x="2644" y="1858"/>
                    <a:pt x="2621" y="1239"/>
                  </a:cubicBezTo>
                  <a:cubicBezTo>
                    <a:pt x="2597" y="596"/>
                    <a:pt x="2049" y="25"/>
                    <a:pt x="1382" y="1"/>
                  </a:cubicBezTo>
                  <a:cubicBezTo>
                    <a:pt x="1367" y="0"/>
                    <a:pt x="1353" y="0"/>
                    <a:pt x="13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58"/>
            <p:cNvSpPr/>
            <p:nvPr/>
          </p:nvSpPr>
          <p:spPr>
            <a:xfrm>
              <a:off x="6459594" y="2009631"/>
              <a:ext cx="78401" cy="178034"/>
            </a:xfrm>
            <a:custGeom>
              <a:rect b="b" l="l" r="r" t="t"/>
              <a:pathLst>
                <a:path extrusionOk="0" h="6004" w="2644">
                  <a:moveTo>
                    <a:pt x="1296" y="0"/>
                  </a:moveTo>
                  <a:cubicBezTo>
                    <a:pt x="574" y="0"/>
                    <a:pt x="0" y="579"/>
                    <a:pt x="0" y="1312"/>
                  </a:cubicBezTo>
                  <a:cubicBezTo>
                    <a:pt x="24" y="1908"/>
                    <a:pt x="429" y="2408"/>
                    <a:pt x="977" y="2551"/>
                  </a:cubicBezTo>
                  <a:lnTo>
                    <a:pt x="977" y="6004"/>
                  </a:lnTo>
                  <a:lnTo>
                    <a:pt x="1667" y="6004"/>
                  </a:lnTo>
                  <a:lnTo>
                    <a:pt x="1667" y="2551"/>
                  </a:lnTo>
                  <a:cubicBezTo>
                    <a:pt x="2239" y="2408"/>
                    <a:pt x="2644" y="1860"/>
                    <a:pt x="2620" y="1241"/>
                  </a:cubicBezTo>
                  <a:cubicBezTo>
                    <a:pt x="2596" y="598"/>
                    <a:pt x="2048" y="27"/>
                    <a:pt x="1381" y="3"/>
                  </a:cubicBezTo>
                  <a:cubicBezTo>
                    <a:pt x="1353" y="1"/>
                    <a:pt x="1324" y="0"/>
                    <a:pt x="1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58"/>
            <p:cNvSpPr/>
            <p:nvPr/>
          </p:nvSpPr>
          <p:spPr>
            <a:xfrm>
              <a:off x="6723684" y="1951066"/>
              <a:ext cx="78431" cy="236597"/>
            </a:xfrm>
            <a:custGeom>
              <a:rect b="b" l="l" r="r" t="t"/>
              <a:pathLst>
                <a:path extrusionOk="0" h="7979" w="2645">
                  <a:moveTo>
                    <a:pt x="1315" y="0"/>
                  </a:moveTo>
                  <a:cubicBezTo>
                    <a:pt x="596" y="0"/>
                    <a:pt x="1" y="587"/>
                    <a:pt x="1" y="1311"/>
                  </a:cubicBezTo>
                  <a:cubicBezTo>
                    <a:pt x="25" y="1882"/>
                    <a:pt x="406" y="2406"/>
                    <a:pt x="977" y="2573"/>
                  </a:cubicBezTo>
                  <a:lnTo>
                    <a:pt x="977" y="7979"/>
                  </a:lnTo>
                  <a:lnTo>
                    <a:pt x="1668" y="7979"/>
                  </a:lnTo>
                  <a:lnTo>
                    <a:pt x="1668" y="2573"/>
                  </a:lnTo>
                  <a:cubicBezTo>
                    <a:pt x="2216" y="2406"/>
                    <a:pt x="2644" y="1882"/>
                    <a:pt x="2620" y="1263"/>
                  </a:cubicBezTo>
                  <a:cubicBezTo>
                    <a:pt x="2597" y="596"/>
                    <a:pt x="2049" y="25"/>
                    <a:pt x="1358" y="1"/>
                  </a:cubicBezTo>
                  <a:cubicBezTo>
                    <a:pt x="1344" y="1"/>
                    <a:pt x="1330" y="0"/>
                    <a:pt x="13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8" name="Google Shape;4458;p58"/>
          <p:cNvGrpSpPr/>
          <p:nvPr/>
        </p:nvGrpSpPr>
        <p:grpSpPr>
          <a:xfrm>
            <a:off x="7731516" y="1932029"/>
            <a:ext cx="341093" cy="340384"/>
            <a:chOff x="7045716" y="1932029"/>
            <a:chExt cx="341093" cy="340384"/>
          </a:xfrm>
        </p:grpSpPr>
        <p:sp>
          <p:nvSpPr>
            <p:cNvPr id="4459" name="Google Shape;4459;p58"/>
            <p:cNvSpPr/>
            <p:nvPr/>
          </p:nvSpPr>
          <p:spPr>
            <a:xfrm>
              <a:off x="7157982" y="2043584"/>
              <a:ext cx="116564" cy="116564"/>
            </a:xfrm>
            <a:custGeom>
              <a:rect b="b" l="l" r="r" t="t"/>
              <a:pathLst>
                <a:path extrusionOk="0" h="3931" w="3931">
                  <a:moveTo>
                    <a:pt x="2787" y="882"/>
                  </a:moveTo>
                  <a:lnTo>
                    <a:pt x="2787" y="1549"/>
                  </a:lnTo>
                  <a:lnTo>
                    <a:pt x="1096" y="1549"/>
                  </a:lnTo>
                  <a:lnTo>
                    <a:pt x="1096" y="882"/>
                  </a:lnTo>
                  <a:close/>
                  <a:moveTo>
                    <a:pt x="2787" y="2358"/>
                  </a:moveTo>
                  <a:lnTo>
                    <a:pt x="2787" y="3049"/>
                  </a:lnTo>
                  <a:lnTo>
                    <a:pt x="1096" y="3049"/>
                  </a:lnTo>
                  <a:lnTo>
                    <a:pt x="1096" y="2358"/>
                  </a:lnTo>
                  <a:close/>
                  <a:moveTo>
                    <a:pt x="1953" y="1"/>
                  </a:moveTo>
                  <a:cubicBezTo>
                    <a:pt x="882" y="1"/>
                    <a:pt x="1" y="906"/>
                    <a:pt x="1" y="1977"/>
                  </a:cubicBezTo>
                  <a:cubicBezTo>
                    <a:pt x="1" y="3049"/>
                    <a:pt x="882" y="3930"/>
                    <a:pt x="1953" y="3930"/>
                  </a:cubicBezTo>
                  <a:cubicBezTo>
                    <a:pt x="3025" y="3930"/>
                    <a:pt x="3930" y="3049"/>
                    <a:pt x="3930" y="1977"/>
                  </a:cubicBezTo>
                  <a:cubicBezTo>
                    <a:pt x="3930" y="906"/>
                    <a:pt x="3025" y="1"/>
                    <a:pt x="1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58"/>
            <p:cNvSpPr/>
            <p:nvPr/>
          </p:nvSpPr>
          <p:spPr>
            <a:xfrm>
              <a:off x="7045716" y="1932029"/>
              <a:ext cx="341093" cy="160301"/>
            </a:xfrm>
            <a:custGeom>
              <a:rect b="b" l="l" r="r" t="t"/>
              <a:pathLst>
                <a:path extrusionOk="0" h="5406" w="11503">
                  <a:moveTo>
                    <a:pt x="5739" y="0"/>
                  </a:moveTo>
                  <a:cubicBezTo>
                    <a:pt x="4192" y="0"/>
                    <a:pt x="2763" y="595"/>
                    <a:pt x="1667" y="1691"/>
                  </a:cubicBezTo>
                  <a:cubicBezTo>
                    <a:pt x="643" y="2691"/>
                    <a:pt x="48" y="4001"/>
                    <a:pt x="0" y="5406"/>
                  </a:cubicBezTo>
                  <a:lnTo>
                    <a:pt x="1572" y="5406"/>
                  </a:lnTo>
                  <a:cubicBezTo>
                    <a:pt x="1762" y="3263"/>
                    <a:pt x="3549" y="1572"/>
                    <a:pt x="5739" y="1572"/>
                  </a:cubicBezTo>
                  <a:cubicBezTo>
                    <a:pt x="7954" y="1572"/>
                    <a:pt x="9740" y="3263"/>
                    <a:pt x="9907" y="5406"/>
                  </a:cubicBezTo>
                  <a:lnTo>
                    <a:pt x="11503" y="5406"/>
                  </a:lnTo>
                  <a:cubicBezTo>
                    <a:pt x="11407" y="4001"/>
                    <a:pt x="10836" y="2691"/>
                    <a:pt x="9812"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58"/>
            <p:cNvSpPr/>
            <p:nvPr/>
          </p:nvSpPr>
          <p:spPr>
            <a:xfrm>
              <a:off x="7045716" y="2112082"/>
              <a:ext cx="341093" cy="160331"/>
            </a:xfrm>
            <a:custGeom>
              <a:rect b="b" l="l" r="r" t="t"/>
              <a:pathLst>
                <a:path extrusionOk="0" h="5407" w="11503">
                  <a:moveTo>
                    <a:pt x="0" y="1"/>
                  </a:moveTo>
                  <a:cubicBezTo>
                    <a:pt x="95" y="1382"/>
                    <a:pt x="667" y="2692"/>
                    <a:pt x="1667" y="3716"/>
                  </a:cubicBezTo>
                  <a:cubicBezTo>
                    <a:pt x="2739" y="4787"/>
                    <a:pt x="4192" y="5407"/>
                    <a:pt x="5739" y="5407"/>
                  </a:cubicBezTo>
                  <a:cubicBezTo>
                    <a:pt x="7287" y="5407"/>
                    <a:pt x="8716" y="4811"/>
                    <a:pt x="9836" y="3716"/>
                  </a:cubicBezTo>
                  <a:cubicBezTo>
                    <a:pt x="10836" y="2692"/>
                    <a:pt x="11431" y="1382"/>
                    <a:pt x="11503" y="1"/>
                  </a:cubicBezTo>
                  <a:lnTo>
                    <a:pt x="9907" y="1"/>
                  </a:lnTo>
                  <a:cubicBezTo>
                    <a:pt x="9740" y="2144"/>
                    <a:pt x="7954" y="3835"/>
                    <a:pt x="5739" y="3835"/>
                  </a:cubicBezTo>
                  <a:cubicBezTo>
                    <a:pt x="3549" y="3835"/>
                    <a:pt x="1762" y="2144"/>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58"/>
            <p:cNvSpPr/>
            <p:nvPr/>
          </p:nvSpPr>
          <p:spPr>
            <a:xfrm>
              <a:off x="7226480" y="1999104"/>
              <a:ext cx="93939" cy="206233"/>
            </a:xfrm>
            <a:custGeom>
              <a:rect b="b" l="l" r="r" t="t"/>
              <a:pathLst>
                <a:path extrusionOk="0" h="6955" w="3168">
                  <a:moveTo>
                    <a:pt x="1" y="0"/>
                  </a:moveTo>
                  <a:lnTo>
                    <a:pt x="1" y="858"/>
                  </a:lnTo>
                  <a:cubicBezTo>
                    <a:pt x="1310" y="1025"/>
                    <a:pt x="2311" y="2144"/>
                    <a:pt x="2311" y="3477"/>
                  </a:cubicBezTo>
                  <a:cubicBezTo>
                    <a:pt x="2311" y="4811"/>
                    <a:pt x="1287" y="5906"/>
                    <a:pt x="1" y="6097"/>
                  </a:cubicBezTo>
                  <a:lnTo>
                    <a:pt x="1" y="6954"/>
                  </a:lnTo>
                  <a:cubicBezTo>
                    <a:pt x="1763" y="6788"/>
                    <a:pt x="3168" y="5287"/>
                    <a:pt x="3168" y="3477"/>
                  </a:cubicBezTo>
                  <a:cubicBezTo>
                    <a:pt x="3168" y="1667"/>
                    <a:pt x="1763"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58"/>
            <p:cNvSpPr/>
            <p:nvPr/>
          </p:nvSpPr>
          <p:spPr>
            <a:xfrm>
              <a:off x="7112079" y="1999104"/>
              <a:ext cx="93257" cy="206233"/>
            </a:xfrm>
            <a:custGeom>
              <a:rect b="b" l="l" r="r" t="t"/>
              <a:pathLst>
                <a:path extrusionOk="0" h="6955" w="3145">
                  <a:moveTo>
                    <a:pt x="3144" y="0"/>
                  </a:moveTo>
                  <a:cubicBezTo>
                    <a:pt x="1406" y="167"/>
                    <a:pt x="1" y="1667"/>
                    <a:pt x="1" y="3477"/>
                  </a:cubicBezTo>
                  <a:cubicBezTo>
                    <a:pt x="1" y="5287"/>
                    <a:pt x="1406" y="6788"/>
                    <a:pt x="3144" y="6954"/>
                  </a:cubicBezTo>
                  <a:lnTo>
                    <a:pt x="3144" y="6097"/>
                  </a:lnTo>
                  <a:cubicBezTo>
                    <a:pt x="1834" y="5906"/>
                    <a:pt x="858" y="4811"/>
                    <a:pt x="858" y="3477"/>
                  </a:cubicBezTo>
                  <a:cubicBezTo>
                    <a:pt x="858" y="2144"/>
                    <a:pt x="1882" y="1025"/>
                    <a:pt x="3144" y="858"/>
                  </a:cubicBezTo>
                  <a:lnTo>
                    <a:pt x="3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4" name="Google Shape;4464;p58"/>
          <p:cNvGrpSpPr/>
          <p:nvPr/>
        </p:nvGrpSpPr>
        <p:grpSpPr>
          <a:xfrm>
            <a:off x="7730804" y="2458104"/>
            <a:ext cx="340381" cy="341128"/>
            <a:chOff x="7045004" y="2458104"/>
            <a:chExt cx="340381" cy="341128"/>
          </a:xfrm>
        </p:grpSpPr>
        <p:sp>
          <p:nvSpPr>
            <p:cNvPr id="4465" name="Google Shape;4465;p58"/>
            <p:cNvSpPr/>
            <p:nvPr/>
          </p:nvSpPr>
          <p:spPr>
            <a:xfrm>
              <a:off x="7184106" y="2501901"/>
              <a:ext cx="63605" cy="129967"/>
            </a:xfrm>
            <a:custGeom>
              <a:rect b="b" l="l" r="r" t="t"/>
              <a:pathLst>
                <a:path extrusionOk="0" h="4383" w="2145">
                  <a:moveTo>
                    <a:pt x="1" y="0"/>
                  </a:moveTo>
                  <a:lnTo>
                    <a:pt x="1" y="4382"/>
                  </a:lnTo>
                  <a:lnTo>
                    <a:pt x="2144" y="4382"/>
                  </a:lnTo>
                  <a:lnTo>
                    <a:pt x="2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58"/>
            <p:cNvSpPr/>
            <p:nvPr/>
          </p:nvSpPr>
          <p:spPr>
            <a:xfrm>
              <a:off x="7270960" y="2458104"/>
              <a:ext cx="63605" cy="129255"/>
            </a:xfrm>
            <a:custGeom>
              <a:rect b="b" l="l" r="r" t="t"/>
              <a:pathLst>
                <a:path extrusionOk="0" h="4359" w="2145">
                  <a:moveTo>
                    <a:pt x="1" y="1"/>
                  </a:moveTo>
                  <a:lnTo>
                    <a:pt x="1" y="4359"/>
                  </a:lnTo>
                  <a:lnTo>
                    <a:pt x="2144" y="4359"/>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58"/>
            <p:cNvSpPr/>
            <p:nvPr/>
          </p:nvSpPr>
          <p:spPr>
            <a:xfrm>
              <a:off x="7097964" y="2544957"/>
              <a:ext cx="63575" cy="129967"/>
            </a:xfrm>
            <a:custGeom>
              <a:rect b="b" l="l" r="r" t="t"/>
              <a:pathLst>
                <a:path extrusionOk="0" h="4383" w="2144">
                  <a:moveTo>
                    <a:pt x="0" y="1"/>
                  </a:moveTo>
                  <a:lnTo>
                    <a:pt x="0" y="4383"/>
                  </a:lnTo>
                  <a:lnTo>
                    <a:pt x="2144" y="4383"/>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58"/>
            <p:cNvSpPr/>
            <p:nvPr/>
          </p:nvSpPr>
          <p:spPr>
            <a:xfrm>
              <a:off x="7045004" y="2607821"/>
              <a:ext cx="340381" cy="139130"/>
            </a:xfrm>
            <a:custGeom>
              <a:rect b="b" l="l" r="r" t="t"/>
              <a:pathLst>
                <a:path extrusionOk="0" h="4692" w="11479">
                  <a:moveTo>
                    <a:pt x="7621" y="0"/>
                  </a:moveTo>
                  <a:lnTo>
                    <a:pt x="7621" y="4025"/>
                  </a:lnTo>
                  <a:lnTo>
                    <a:pt x="6835" y="4025"/>
                  </a:lnTo>
                  <a:lnTo>
                    <a:pt x="6835" y="1453"/>
                  </a:lnTo>
                  <a:lnTo>
                    <a:pt x="4692" y="1453"/>
                  </a:lnTo>
                  <a:lnTo>
                    <a:pt x="4692" y="4025"/>
                  </a:lnTo>
                  <a:lnTo>
                    <a:pt x="3930" y="4025"/>
                  </a:lnTo>
                  <a:lnTo>
                    <a:pt x="3930" y="2906"/>
                  </a:lnTo>
                  <a:lnTo>
                    <a:pt x="1786" y="2906"/>
                  </a:lnTo>
                  <a:lnTo>
                    <a:pt x="1786" y="4025"/>
                  </a:lnTo>
                  <a:lnTo>
                    <a:pt x="0" y="4025"/>
                  </a:lnTo>
                  <a:lnTo>
                    <a:pt x="0" y="4692"/>
                  </a:lnTo>
                  <a:lnTo>
                    <a:pt x="11479" y="4692"/>
                  </a:lnTo>
                  <a:lnTo>
                    <a:pt x="11479" y="4025"/>
                  </a:lnTo>
                  <a:lnTo>
                    <a:pt x="9764" y="4025"/>
                  </a:lnTo>
                  <a:lnTo>
                    <a:pt x="9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58"/>
            <p:cNvSpPr/>
            <p:nvPr/>
          </p:nvSpPr>
          <p:spPr>
            <a:xfrm>
              <a:off x="7107839" y="2778712"/>
              <a:ext cx="43115" cy="20520"/>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58"/>
            <p:cNvSpPr/>
            <p:nvPr/>
          </p:nvSpPr>
          <p:spPr>
            <a:xfrm>
              <a:off x="7194010"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58"/>
            <p:cNvSpPr/>
            <p:nvPr/>
          </p:nvSpPr>
          <p:spPr>
            <a:xfrm>
              <a:off x="7281576"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2" name="Google Shape;4472;p58"/>
          <p:cNvGrpSpPr/>
          <p:nvPr/>
        </p:nvGrpSpPr>
        <p:grpSpPr>
          <a:xfrm>
            <a:off x="6992994" y="2439037"/>
            <a:ext cx="342519" cy="341126"/>
            <a:chOff x="6459594" y="2439037"/>
            <a:chExt cx="342519" cy="341126"/>
          </a:xfrm>
        </p:grpSpPr>
        <p:sp>
          <p:nvSpPr>
            <p:cNvPr id="4473" name="Google Shape;4473;p58"/>
            <p:cNvSpPr/>
            <p:nvPr/>
          </p:nvSpPr>
          <p:spPr>
            <a:xfrm>
              <a:off x="6473709" y="2452469"/>
              <a:ext cx="146898" cy="146898"/>
            </a:xfrm>
            <a:custGeom>
              <a:rect b="b" l="l" r="r" t="t"/>
              <a:pathLst>
                <a:path extrusionOk="0" h="4954" w="4954">
                  <a:moveTo>
                    <a:pt x="4954" y="0"/>
                  </a:moveTo>
                  <a:cubicBezTo>
                    <a:pt x="2287" y="191"/>
                    <a:pt x="191" y="2286"/>
                    <a:pt x="0" y="4954"/>
                  </a:cubicBezTo>
                  <a:lnTo>
                    <a:pt x="4954" y="4954"/>
                  </a:lnTo>
                  <a:lnTo>
                    <a:pt x="4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58"/>
            <p:cNvSpPr/>
            <p:nvPr/>
          </p:nvSpPr>
          <p:spPr>
            <a:xfrm>
              <a:off x="6641782" y="2439037"/>
              <a:ext cx="160331" cy="161043"/>
            </a:xfrm>
            <a:custGeom>
              <a:rect b="b" l="l" r="r" t="t"/>
              <a:pathLst>
                <a:path extrusionOk="0" h="5431" w="5407">
                  <a:moveTo>
                    <a:pt x="2810" y="2120"/>
                  </a:moveTo>
                  <a:lnTo>
                    <a:pt x="2810" y="2811"/>
                  </a:lnTo>
                  <a:lnTo>
                    <a:pt x="977" y="2811"/>
                  </a:lnTo>
                  <a:lnTo>
                    <a:pt x="977" y="2120"/>
                  </a:lnTo>
                  <a:close/>
                  <a:moveTo>
                    <a:pt x="2810" y="3740"/>
                  </a:moveTo>
                  <a:lnTo>
                    <a:pt x="2810" y="4406"/>
                  </a:lnTo>
                  <a:lnTo>
                    <a:pt x="977" y="4406"/>
                  </a:lnTo>
                  <a:lnTo>
                    <a:pt x="977" y="3740"/>
                  </a:lnTo>
                  <a:close/>
                  <a:moveTo>
                    <a:pt x="0" y="1"/>
                  </a:moveTo>
                  <a:lnTo>
                    <a:pt x="0" y="5431"/>
                  </a:lnTo>
                  <a:lnTo>
                    <a:pt x="5406" y="5431"/>
                  </a:lnTo>
                  <a:cubicBezTo>
                    <a:pt x="5239" y="2501"/>
                    <a:pt x="2882"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58"/>
            <p:cNvSpPr/>
            <p:nvPr/>
          </p:nvSpPr>
          <p:spPr>
            <a:xfrm>
              <a:off x="6641782" y="2619119"/>
              <a:ext cx="146187" cy="146898"/>
            </a:xfrm>
            <a:custGeom>
              <a:rect b="b" l="l" r="r" t="t"/>
              <a:pathLst>
                <a:path extrusionOk="0" h="4954" w="4930">
                  <a:moveTo>
                    <a:pt x="0" y="0"/>
                  </a:moveTo>
                  <a:lnTo>
                    <a:pt x="0" y="4954"/>
                  </a:lnTo>
                  <a:cubicBezTo>
                    <a:pt x="2644" y="4763"/>
                    <a:pt x="4763" y="2668"/>
                    <a:pt x="4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58"/>
            <p:cNvSpPr/>
            <p:nvPr/>
          </p:nvSpPr>
          <p:spPr>
            <a:xfrm>
              <a:off x="6459594" y="2619119"/>
              <a:ext cx="161013" cy="161043"/>
            </a:xfrm>
            <a:custGeom>
              <a:rect b="b" l="l" r="r" t="t"/>
              <a:pathLst>
                <a:path extrusionOk="0" h="5431" w="5430">
                  <a:moveTo>
                    <a:pt x="4430" y="1001"/>
                  </a:moveTo>
                  <a:lnTo>
                    <a:pt x="4430" y="1668"/>
                  </a:lnTo>
                  <a:lnTo>
                    <a:pt x="2596" y="1668"/>
                  </a:lnTo>
                  <a:lnTo>
                    <a:pt x="2596" y="1001"/>
                  </a:lnTo>
                  <a:close/>
                  <a:moveTo>
                    <a:pt x="4430" y="2620"/>
                  </a:moveTo>
                  <a:lnTo>
                    <a:pt x="4430" y="3311"/>
                  </a:lnTo>
                  <a:lnTo>
                    <a:pt x="2596" y="3311"/>
                  </a:lnTo>
                  <a:lnTo>
                    <a:pt x="2596" y="2620"/>
                  </a:lnTo>
                  <a:close/>
                  <a:moveTo>
                    <a:pt x="0" y="0"/>
                  </a:moveTo>
                  <a:cubicBezTo>
                    <a:pt x="191" y="2930"/>
                    <a:pt x="2501" y="5240"/>
                    <a:pt x="5430" y="5430"/>
                  </a:cubicBez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7" name="Google Shape;4477;p58"/>
          <p:cNvSpPr/>
          <p:nvPr/>
        </p:nvSpPr>
        <p:spPr>
          <a:xfrm>
            <a:off x="6263635" y="2487786"/>
            <a:ext cx="339699" cy="297296"/>
          </a:xfrm>
          <a:custGeom>
            <a:rect b="b" l="l" r="r" t="t"/>
            <a:pathLst>
              <a:path extrusionOk="0" h="10026" w="11456">
                <a:moveTo>
                  <a:pt x="5716" y="0"/>
                </a:moveTo>
                <a:cubicBezTo>
                  <a:pt x="5073" y="0"/>
                  <a:pt x="4573" y="500"/>
                  <a:pt x="4573" y="1143"/>
                </a:cubicBezTo>
                <a:lnTo>
                  <a:pt x="4573" y="1286"/>
                </a:lnTo>
                <a:lnTo>
                  <a:pt x="2668" y="3215"/>
                </a:lnTo>
                <a:cubicBezTo>
                  <a:pt x="2567" y="3181"/>
                  <a:pt x="2466" y="3148"/>
                  <a:pt x="2348" y="3148"/>
                </a:cubicBezTo>
                <a:cubicBezTo>
                  <a:pt x="2299" y="3148"/>
                  <a:pt x="2247" y="3153"/>
                  <a:pt x="2192" y="3167"/>
                </a:cubicBezTo>
                <a:cubicBezTo>
                  <a:pt x="1620" y="3191"/>
                  <a:pt x="1191" y="3667"/>
                  <a:pt x="1144" y="4239"/>
                </a:cubicBezTo>
                <a:cubicBezTo>
                  <a:pt x="1120" y="4787"/>
                  <a:pt x="1501" y="5311"/>
                  <a:pt x="2049" y="5430"/>
                </a:cubicBezTo>
                <a:lnTo>
                  <a:pt x="1" y="9978"/>
                </a:lnTo>
                <a:lnTo>
                  <a:pt x="2739" y="9978"/>
                </a:lnTo>
                <a:lnTo>
                  <a:pt x="3454" y="7382"/>
                </a:lnTo>
                <a:lnTo>
                  <a:pt x="2549" y="5406"/>
                </a:lnTo>
                <a:cubicBezTo>
                  <a:pt x="3049" y="5287"/>
                  <a:pt x="3454" y="4858"/>
                  <a:pt x="3454" y="4310"/>
                </a:cubicBezTo>
                <a:cubicBezTo>
                  <a:pt x="3454" y="4072"/>
                  <a:pt x="3359" y="3834"/>
                  <a:pt x="3239" y="3667"/>
                </a:cubicBezTo>
                <a:lnTo>
                  <a:pt x="4907" y="1953"/>
                </a:lnTo>
                <a:cubicBezTo>
                  <a:pt x="5073" y="2143"/>
                  <a:pt x="5311" y="2262"/>
                  <a:pt x="5549" y="2310"/>
                </a:cubicBezTo>
                <a:lnTo>
                  <a:pt x="3406" y="10002"/>
                </a:lnTo>
                <a:lnTo>
                  <a:pt x="8026" y="10002"/>
                </a:lnTo>
                <a:lnTo>
                  <a:pt x="5883" y="2310"/>
                </a:lnTo>
                <a:cubicBezTo>
                  <a:pt x="6192" y="2262"/>
                  <a:pt x="6454" y="2120"/>
                  <a:pt x="6597" y="1881"/>
                </a:cubicBezTo>
                <a:lnTo>
                  <a:pt x="8050" y="2882"/>
                </a:lnTo>
                <a:cubicBezTo>
                  <a:pt x="8026" y="3001"/>
                  <a:pt x="8002" y="3120"/>
                  <a:pt x="8002" y="3239"/>
                </a:cubicBezTo>
                <a:cubicBezTo>
                  <a:pt x="8002" y="3787"/>
                  <a:pt x="8383" y="4263"/>
                  <a:pt x="8931" y="4382"/>
                </a:cubicBezTo>
                <a:lnTo>
                  <a:pt x="7907" y="7121"/>
                </a:lnTo>
                <a:lnTo>
                  <a:pt x="8717" y="10026"/>
                </a:lnTo>
                <a:lnTo>
                  <a:pt x="11455" y="10026"/>
                </a:lnTo>
                <a:lnTo>
                  <a:pt x="9407" y="4287"/>
                </a:lnTo>
                <a:cubicBezTo>
                  <a:pt x="9931" y="4168"/>
                  <a:pt x="10360" y="3691"/>
                  <a:pt x="10289" y="3096"/>
                </a:cubicBezTo>
                <a:cubicBezTo>
                  <a:pt x="10265" y="2524"/>
                  <a:pt x="9788" y="2048"/>
                  <a:pt x="9217" y="2024"/>
                </a:cubicBezTo>
                <a:cubicBezTo>
                  <a:pt x="8955" y="2024"/>
                  <a:pt x="8693" y="2096"/>
                  <a:pt x="8479" y="2262"/>
                </a:cubicBezTo>
                <a:lnTo>
                  <a:pt x="6835" y="1143"/>
                </a:lnTo>
                <a:cubicBezTo>
                  <a:pt x="6835" y="500"/>
                  <a:pt x="6335" y="0"/>
                  <a:pt x="5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8" name="Google Shape;4478;p58"/>
          <p:cNvGrpSpPr/>
          <p:nvPr/>
        </p:nvGrpSpPr>
        <p:grpSpPr>
          <a:xfrm>
            <a:off x="5518768" y="2458104"/>
            <a:ext cx="341809" cy="342550"/>
            <a:chOff x="5290168" y="2458104"/>
            <a:chExt cx="341809" cy="342550"/>
          </a:xfrm>
        </p:grpSpPr>
        <p:sp>
          <p:nvSpPr>
            <p:cNvPr id="4479" name="Google Shape;4479;p58"/>
            <p:cNvSpPr/>
            <p:nvPr/>
          </p:nvSpPr>
          <p:spPr>
            <a:xfrm>
              <a:off x="5290168" y="2625465"/>
              <a:ext cx="89699" cy="64287"/>
            </a:xfrm>
            <a:custGeom>
              <a:rect b="b" l="l" r="r" t="t"/>
              <a:pathLst>
                <a:path extrusionOk="0" h="2168" w="3025">
                  <a:moveTo>
                    <a:pt x="1191" y="1"/>
                  </a:moveTo>
                  <a:lnTo>
                    <a:pt x="1191" y="501"/>
                  </a:lnTo>
                  <a:lnTo>
                    <a:pt x="0" y="501"/>
                  </a:lnTo>
                  <a:lnTo>
                    <a:pt x="0" y="2168"/>
                  </a:lnTo>
                  <a:lnTo>
                    <a:pt x="3025" y="2168"/>
                  </a:lnTo>
                  <a:lnTo>
                    <a:pt x="3025"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58"/>
            <p:cNvSpPr/>
            <p:nvPr/>
          </p:nvSpPr>
          <p:spPr>
            <a:xfrm>
              <a:off x="5407386" y="2458104"/>
              <a:ext cx="105948" cy="57941"/>
            </a:xfrm>
            <a:custGeom>
              <a:rect b="b" l="l" r="r" t="t"/>
              <a:pathLst>
                <a:path extrusionOk="0" h="1954" w="3573">
                  <a:moveTo>
                    <a:pt x="1" y="1"/>
                  </a:moveTo>
                  <a:lnTo>
                    <a:pt x="1" y="1954"/>
                  </a:lnTo>
                  <a:lnTo>
                    <a:pt x="3573" y="1954"/>
                  </a:lnTo>
                  <a:lnTo>
                    <a:pt x="35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58"/>
            <p:cNvSpPr/>
            <p:nvPr/>
          </p:nvSpPr>
          <p:spPr>
            <a:xfrm>
              <a:off x="5290168" y="2535794"/>
              <a:ext cx="341804" cy="68527"/>
            </a:xfrm>
            <a:custGeom>
              <a:rect b="b" l="l" r="r" t="t"/>
              <a:pathLst>
                <a:path extrusionOk="0" h="2311" w="11527">
                  <a:moveTo>
                    <a:pt x="5406" y="0"/>
                  </a:moveTo>
                  <a:lnTo>
                    <a:pt x="5406" y="596"/>
                  </a:lnTo>
                  <a:lnTo>
                    <a:pt x="4216" y="596"/>
                  </a:lnTo>
                  <a:lnTo>
                    <a:pt x="4216" y="1120"/>
                  </a:lnTo>
                  <a:lnTo>
                    <a:pt x="3025" y="1120"/>
                  </a:lnTo>
                  <a:lnTo>
                    <a:pt x="3025" y="596"/>
                  </a:lnTo>
                  <a:lnTo>
                    <a:pt x="0" y="596"/>
                  </a:lnTo>
                  <a:lnTo>
                    <a:pt x="0" y="2310"/>
                  </a:lnTo>
                  <a:lnTo>
                    <a:pt x="3025" y="2310"/>
                  </a:lnTo>
                  <a:lnTo>
                    <a:pt x="3025" y="1810"/>
                  </a:lnTo>
                  <a:lnTo>
                    <a:pt x="4216" y="1810"/>
                  </a:lnTo>
                  <a:lnTo>
                    <a:pt x="4216" y="2310"/>
                  </a:lnTo>
                  <a:lnTo>
                    <a:pt x="7264" y="2310"/>
                  </a:lnTo>
                  <a:lnTo>
                    <a:pt x="7264" y="1810"/>
                  </a:lnTo>
                  <a:lnTo>
                    <a:pt x="8478" y="1810"/>
                  </a:lnTo>
                  <a:lnTo>
                    <a:pt x="8478" y="2310"/>
                  </a:lnTo>
                  <a:lnTo>
                    <a:pt x="11527" y="2310"/>
                  </a:lnTo>
                  <a:lnTo>
                    <a:pt x="11527" y="596"/>
                  </a:lnTo>
                  <a:lnTo>
                    <a:pt x="8455" y="596"/>
                  </a:lnTo>
                  <a:lnTo>
                    <a:pt x="8455" y="1120"/>
                  </a:lnTo>
                  <a:lnTo>
                    <a:pt x="7264" y="1120"/>
                  </a:lnTo>
                  <a:lnTo>
                    <a:pt x="7264" y="596"/>
                  </a:lnTo>
                  <a:lnTo>
                    <a:pt x="6097" y="596"/>
                  </a:lnTo>
                  <a:lnTo>
                    <a:pt x="60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58"/>
            <p:cNvSpPr/>
            <p:nvPr/>
          </p:nvSpPr>
          <p:spPr>
            <a:xfrm>
              <a:off x="5541566" y="2625465"/>
              <a:ext cx="90410" cy="64287"/>
            </a:xfrm>
            <a:custGeom>
              <a:rect b="b" l="l" r="r" t="t"/>
              <a:pathLst>
                <a:path extrusionOk="0" h="2168" w="3049">
                  <a:moveTo>
                    <a:pt x="1167" y="1"/>
                  </a:moveTo>
                  <a:lnTo>
                    <a:pt x="1167" y="501"/>
                  </a:lnTo>
                  <a:lnTo>
                    <a:pt x="0" y="501"/>
                  </a:lnTo>
                  <a:lnTo>
                    <a:pt x="0" y="2168"/>
                  </a:lnTo>
                  <a:lnTo>
                    <a:pt x="3049" y="2168"/>
                  </a:lnTo>
                  <a:lnTo>
                    <a:pt x="3049" y="501"/>
                  </a:lnTo>
                  <a:lnTo>
                    <a:pt x="1858" y="501"/>
                  </a:lnTo>
                  <a:lnTo>
                    <a:pt x="1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58"/>
            <p:cNvSpPr/>
            <p:nvPr/>
          </p:nvSpPr>
          <p:spPr>
            <a:xfrm>
              <a:off x="5422213" y="2710213"/>
              <a:ext cx="74191" cy="90440"/>
            </a:xfrm>
            <a:custGeom>
              <a:rect b="b" l="l" r="r" t="t"/>
              <a:pathLst>
                <a:path extrusionOk="0" h="3050" w="2502">
                  <a:moveTo>
                    <a:pt x="929" y="1"/>
                  </a:moveTo>
                  <a:lnTo>
                    <a:pt x="929" y="620"/>
                  </a:lnTo>
                  <a:cubicBezTo>
                    <a:pt x="406" y="786"/>
                    <a:pt x="1" y="1287"/>
                    <a:pt x="48" y="1882"/>
                  </a:cubicBezTo>
                  <a:cubicBezTo>
                    <a:pt x="72" y="2501"/>
                    <a:pt x="572" y="3001"/>
                    <a:pt x="1191" y="3049"/>
                  </a:cubicBezTo>
                  <a:cubicBezTo>
                    <a:pt x="1205" y="3049"/>
                    <a:pt x="1219" y="3050"/>
                    <a:pt x="1233" y="3050"/>
                  </a:cubicBezTo>
                  <a:cubicBezTo>
                    <a:pt x="1906" y="3050"/>
                    <a:pt x="2477" y="2487"/>
                    <a:pt x="2477" y="1810"/>
                  </a:cubicBezTo>
                  <a:cubicBezTo>
                    <a:pt x="2501" y="1215"/>
                    <a:pt x="2120" y="786"/>
                    <a:pt x="1620" y="620"/>
                  </a:cubicBezTo>
                  <a:lnTo>
                    <a:pt x="16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58"/>
            <p:cNvSpPr/>
            <p:nvPr/>
          </p:nvSpPr>
          <p:spPr>
            <a:xfrm>
              <a:off x="5547912" y="2710213"/>
              <a:ext cx="74191" cy="90440"/>
            </a:xfrm>
            <a:custGeom>
              <a:rect b="b" l="l" r="r" t="t"/>
              <a:pathLst>
                <a:path extrusionOk="0" h="3050" w="2502">
                  <a:moveTo>
                    <a:pt x="929" y="1"/>
                  </a:moveTo>
                  <a:lnTo>
                    <a:pt x="929" y="620"/>
                  </a:lnTo>
                  <a:cubicBezTo>
                    <a:pt x="382" y="786"/>
                    <a:pt x="1" y="1287"/>
                    <a:pt x="24" y="1882"/>
                  </a:cubicBezTo>
                  <a:cubicBezTo>
                    <a:pt x="48" y="2501"/>
                    <a:pt x="548" y="3001"/>
                    <a:pt x="1191" y="3049"/>
                  </a:cubicBezTo>
                  <a:cubicBezTo>
                    <a:pt x="1205" y="3049"/>
                    <a:pt x="1218" y="3050"/>
                    <a:pt x="1232" y="3050"/>
                  </a:cubicBezTo>
                  <a:cubicBezTo>
                    <a:pt x="1882" y="3050"/>
                    <a:pt x="2454" y="2487"/>
                    <a:pt x="2454" y="1810"/>
                  </a:cubicBezTo>
                  <a:cubicBezTo>
                    <a:pt x="2501" y="1215"/>
                    <a:pt x="2120"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58"/>
            <p:cNvSpPr/>
            <p:nvPr/>
          </p:nvSpPr>
          <p:spPr>
            <a:xfrm>
              <a:off x="5415155" y="2625465"/>
              <a:ext cx="90410" cy="64287"/>
            </a:xfrm>
            <a:custGeom>
              <a:rect b="b" l="l" r="r" t="t"/>
              <a:pathLst>
                <a:path extrusionOk="0" h="2168" w="3049">
                  <a:moveTo>
                    <a:pt x="1191" y="1"/>
                  </a:moveTo>
                  <a:lnTo>
                    <a:pt x="1191" y="501"/>
                  </a:lnTo>
                  <a:lnTo>
                    <a:pt x="1" y="501"/>
                  </a:lnTo>
                  <a:lnTo>
                    <a:pt x="1" y="2168"/>
                  </a:lnTo>
                  <a:lnTo>
                    <a:pt x="3049" y="2168"/>
                  </a:lnTo>
                  <a:lnTo>
                    <a:pt x="3049"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58"/>
            <p:cNvSpPr/>
            <p:nvPr/>
          </p:nvSpPr>
          <p:spPr>
            <a:xfrm>
              <a:off x="5297225" y="2710213"/>
              <a:ext cx="74191" cy="90440"/>
            </a:xfrm>
            <a:custGeom>
              <a:rect b="b" l="l" r="r" t="t"/>
              <a:pathLst>
                <a:path extrusionOk="0" h="3050" w="2502">
                  <a:moveTo>
                    <a:pt x="929" y="1"/>
                  </a:moveTo>
                  <a:lnTo>
                    <a:pt x="929" y="620"/>
                  </a:lnTo>
                  <a:cubicBezTo>
                    <a:pt x="382" y="786"/>
                    <a:pt x="1" y="1287"/>
                    <a:pt x="24" y="1882"/>
                  </a:cubicBezTo>
                  <a:cubicBezTo>
                    <a:pt x="48" y="2501"/>
                    <a:pt x="572" y="3001"/>
                    <a:pt x="1191" y="3049"/>
                  </a:cubicBezTo>
                  <a:cubicBezTo>
                    <a:pt x="1205" y="3049"/>
                    <a:pt x="1218" y="3050"/>
                    <a:pt x="1231" y="3050"/>
                  </a:cubicBezTo>
                  <a:cubicBezTo>
                    <a:pt x="1882" y="3050"/>
                    <a:pt x="2453" y="2487"/>
                    <a:pt x="2453" y="1810"/>
                  </a:cubicBezTo>
                  <a:cubicBezTo>
                    <a:pt x="2501" y="1215"/>
                    <a:pt x="2144"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7" name="Google Shape;4487;p58"/>
          <p:cNvGrpSpPr/>
          <p:nvPr/>
        </p:nvGrpSpPr>
        <p:grpSpPr>
          <a:xfrm>
            <a:off x="4781639" y="2467296"/>
            <a:ext cx="341839" cy="337569"/>
            <a:chOff x="4705439" y="2467296"/>
            <a:chExt cx="341839" cy="337569"/>
          </a:xfrm>
        </p:grpSpPr>
        <p:sp>
          <p:nvSpPr>
            <p:cNvPr id="4488" name="Google Shape;4488;p58"/>
            <p:cNvSpPr/>
            <p:nvPr/>
          </p:nvSpPr>
          <p:spPr>
            <a:xfrm>
              <a:off x="4838226" y="2467296"/>
              <a:ext cx="75584" cy="76296"/>
            </a:xfrm>
            <a:custGeom>
              <a:rect b="b" l="l" r="r" t="t"/>
              <a:pathLst>
                <a:path extrusionOk="0" h="2573" w="2549">
                  <a:moveTo>
                    <a:pt x="1262" y="0"/>
                  </a:moveTo>
                  <a:cubicBezTo>
                    <a:pt x="572" y="0"/>
                    <a:pt x="0" y="572"/>
                    <a:pt x="0" y="1286"/>
                  </a:cubicBezTo>
                  <a:cubicBezTo>
                    <a:pt x="0" y="2001"/>
                    <a:pt x="572" y="2572"/>
                    <a:pt x="1262" y="2572"/>
                  </a:cubicBezTo>
                  <a:cubicBezTo>
                    <a:pt x="1977" y="2572"/>
                    <a:pt x="2548" y="2001"/>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58"/>
            <p:cNvSpPr/>
            <p:nvPr/>
          </p:nvSpPr>
          <p:spPr>
            <a:xfrm>
              <a:off x="4925791" y="2499084"/>
              <a:ext cx="75584" cy="76266"/>
            </a:xfrm>
            <a:custGeom>
              <a:rect b="b" l="l" r="r" t="t"/>
              <a:pathLst>
                <a:path extrusionOk="0" h="2572" w="2549">
                  <a:moveTo>
                    <a:pt x="1262" y="0"/>
                  </a:moveTo>
                  <a:cubicBezTo>
                    <a:pt x="572" y="0"/>
                    <a:pt x="0" y="572"/>
                    <a:pt x="0" y="1286"/>
                  </a:cubicBezTo>
                  <a:cubicBezTo>
                    <a:pt x="0" y="2000"/>
                    <a:pt x="572" y="2572"/>
                    <a:pt x="1262" y="2572"/>
                  </a:cubicBezTo>
                  <a:cubicBezTo>
                    <a:pt x="1977" y="2572"/>
                    <a:pt x="2548" y="2000"/>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58"/>
            <p:cNvSpPr/>
            <p:nvPr/>
          </p:nvSpPr>
          <p:spPr>
            <a:xfrm>
              <a:off x="4971694" y="2578880"/>
              <a:ext cx="75584" cy="75584"/>
            </a:xfrm>
            <a:custGeom>
              <a:rect b="b" l="l" r="r" t="t"/>
              <a:pathLst>
                <a:path extrusionOk="0" h="2549" w="2549">
                  <a:moveTo>
                    <a:pt x="1262" y="0"/>
                  </a:moveTo>
                  <a:cubicBezTo>
                    <a:pt x="572" y="0"/>
                    <a:pt x="0" y="572"/>
                    <a:pt x="0" y="1286"/>
                  </a:cubicBezTo>
                  <a:cubicBezTo>
                    <a:pt x="0" y="1977"/>
                    <a:pt x="572" y="2548"/>
                    <a:pt x="1262" y="2548"/>
                  </a:cubicBezTo>
                  <a:cubicBezTo>
                    <a:pt x="1977" y="2548"/>
                    <a:pt x="2548" y="1977"/>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58"/>
            <p:cNvSpPr/>
            <p:nvPr/>
          </p:nvSpPr>
          <p:spPr>
            <a:xfrm>
              <a:off x="4955444" y="2669974"/>
              <a:ext cx="75584" cy="75584"/>
            </a:xfrm>
            <a:custGeom>
              <a:rect b="b" l="l" r="r" t="t"/>
              <a:pathLst>
                <a:path extrusionOk="0" h="2549" w="2549">
                  <a:moveTo>
                    <a:pt x="1286" y="0"/>
                  </a:moveTo>
                  <a:cubicBezTo>
                    <a:pt x="572" y="0"/>
                    <a:pt x="0" y="572"/>
                    <a:pt x="0" y="1262"/>
                  </a:cubicBezTo>
                  <a:cubicBezTo>
                    <a:pt x="0" y="1977"/>
                    <a:pt x="572" y="2548"/>
                    <a:pt x="1286" y="2548"/>
                  </a:cubicBezTo>
                  <a:cubicBezTo>
                    <a:pt x="1977" y="2548"/>
                    <a:pt x="2548" y="1977"/>
                    <a:pt x="2548" y="1262"/>
                  </a:cubicBezTo>
                  <a:cubicBezTo>
                    <a:pt x="2548" y="572"/>
                    <a:pt x="1977" y="0"/>
                    <a:pt x="12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58"/>
            <p:cNvSpPr/>
            <p:nvPr/>
          </p:nvSpPr>
          <p:spPr>
            <a:xfrm>
              <a:off x="4884811" y="2728569"/>
              <a:ext cx="75584" cy="76296"/>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58"/>
            <p:cNvSpPr/>
            <p:nvPr/>
          </p:nvSpPr>
          <p:spPr>
            <a:xfrm>
              <a:off x="4792323" y="2728569"/>
              <a:ext cx="75584" cy="76296"/>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58"/>
            <p:cNvSpPr/>
            <p:nvPr/>
          </p:nvSpPr>
          <p:spPr>
            <a:xfrm>
              <a:off x="4721689" y="2669974"/>
              <a:ext cx="75584" cy="75584"/>
            </a:xfrm>
            <a:custGeom>
              <a:rect b="b" l="l" r="r" t="t"/>
              <a:pathLst>
                <a:path extrusionOk="0" h="2549" w="2549">
                  <a:moveTo>
                    <a:pt x="1287" y="0"/>
                  </a:moveTo>
                  <a:cubicBezTo>
                    <a:pt x="572" y="0"/>
                    <a:pt x="1" y="572"/>
                    <a:pt x="1" y="1262"/>
                  </a:cubicBezTo>
                  <a:cubicBezTo>
                    <a:pt x="1" y="1977"/>
                    <a:pt x="572" y="2548"/>
                    <a:pt x="1287" y="2548"/>
                  </a:cubicBezTo>
                  <a:cubicBezTo>
                    <a:pt x="1977" y="2548"/>
                    <a:pt x="2549" y="1977"/>
                    <a:pt x="2549" y="1262"/>
                  </a:cubicBezTo>
                  <a:cubicBezTo>
                    <a:pt x="2549" y="572"/>
                    <a:pt x="1977"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58"/>
            <p:cNvSpPr/>
            <p:nvPr/>
          </p:nvSpPr>
          <p:spPr>
            <a:xfrm>
              <a:off x="4705439" y="2579562"/>
              <a:ext cx="76296" cy="76296"/>
            </a:xfrm>
            <a:custGeom>
              <a:rect b="b" l="l" r="r" t="t"/>
              <a:pathLst>
                <a:path extrusionOk="0" h="2573" w="2573">
                  <a:moveTo>
                    <a:pt x="1287" y="1"/>
                  </a:moveTo>
                  <a:cubicBezTo>
                    <a:pt x="573" y="1"/>
                    <a:pt x="1" y="572"/>
                    <a:pt x="1" y="1287"/>
                  </a:cubicBezTo>
                  <a:cubicBezTo>
                    <a:pt x="1" y="1977"/>
                    <a:pt x="573" y="2573"/>
                    <a:pt x="1287" y="2573"/>
                  </a:cubicBezTo>
                  <a:cubicBezTo>
                    <a:pt x="2001" y="2573"/>
                    <a:pt x="2573" y="1977"/>
                    <a:pt x="2573" y="1287"/>
                  </a:cubicBezTo>
                  <a:cubicBezTo>
                    <a:pt x="2573" y="572"/>
                    <a:pt x="2001"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58"/>
            <p:cNvSpPr/>
            <p:nvPr/>
          </p:nvSpPr>
          <p:spPr>
            <a:xfrm>
              <a:off x="4751343" y="2499084"/>
              <a:ext cx="76296" cy="76266"/>
            </a:xfrm>
            <a:custGeom>
              <a:rect b="b" l="l" r="r" t="t"/>
              <a:pathLst>
                <a:path extrusionOk="0" h="2572" w="2573">
                  <a:moveTo>
                    <a:pt x="1287" y="0"/>
                  </a:moveTo>
                  <a:cubicBezTo>
                    <a:pt x="572" y="0"/>
                    <a:pt x="1" y="572"/>
                    <a:pt x="1" y="1286"/>
                  </a:cubicBezTo>
                  <a:cubicBezTo>
                    <a:pt x="1" y="2000"/>
                    <a:pt x="572" y="2572"/>
                    <a:pt x="1287" y="2572"/>
                  </a:cubicBezTo>
                  <a:cubicBezTo>
                    <a:pt x="2001" y="2572"/>
                    <a:pt x="2573" y="2000"/>
                    <a:pt x="2573" y="1286"/>
                  </a:cubicBezTo>
                  <a:cubicBezTo>
                    <a:pt x="2573" y="572"/>
                    <a:pt x="2001"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58"/>
            <p:cNvSpPr/>
            <p:nvPr/>
          </p:nvSpPr>
          <p:spPr>
            <a:xfrm>
              <a:off x="4866455" y="2645955"/>
              <a:ext cx="62181" cy="20520"/>
            </a:xfrm>
            <a:custGeom>
              <a:rect b="b" l="l" r="r" t="t"/>
              <a:pathLst>
                <a:path extrusionOk="0" h="692"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58"/>
            <p:cNvSpPr/>
            <p:nvPr/>
          </p:nvSpPr>
          <p:spPr>
            <a:xfrm>
              <a:off x="4866455" y="2605004"/>
              <a:ext cx="62181" cy="20490"/>
            </a:xfrm>
            <a:custGeom>
              <a:rect b="b" l="l" r="r" t="t"/>
              <a:pathLst>
                <a:path extrusionOk="0" h="691"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58"/>
            <p:cNvSpPr/>
            <p:nvPr/>
          </p:nvSpPr>
          <p:spPr>
            <a:xfrm>
              <a:off x="4824081" y="2645955"/>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58"/>
            <p:cNvSpPr/>
            <p:nvPr/>
          </p:nvSpPr>
          <p:spPr>
            <a:xfrm>
              <a:off x="4824081" y="2605004"/>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1" name="Google Shape;4501;p58"/>
          <p:cNvGrpSpPr/>
          <p:nvPr/>
        </p:nvGrpSpPr>
        <p:grpSpPr>
          <a:xfrm>
            <a:off x="4039589" y="2487074"/>
            <a:ext cx="347473" cy="320607"/>
            <a:chOff x="4115789" y="2487074"/>
            <a:chExt cx="347473" cy="320607"/>
          </a:xfrm>
        </p:grpSpPr>
        <p:sp>
          <p:nvSpPr>
            <p:cNvPr id="4502" name="Google Shape;4502;p58"/>
            <p:cNvSpPr/>
            <p:nvPr/>
          </p:nvSpPr>
          <p:spPr>
            <a:xfrm>
              <a:off x="4119318" y="2487074"/>
              <a:ext cx="97497" cy="96756"/>
            </a:xfrm>
            <a:custGeom>
              <a:rect b="b" l="l" r="r" t="t"/>
              <a:pathLst>
                <a:path extrusionOk="0" h="3263" w="3288">
                  <a:moveTo>
                    <a:pt x="1644" y="0"/>
                  </a:moveTo>
                  <a:cubicBezTo>
                    <a:pt x="739" y="0"/>
                    <a:pt x="1" y="738"/>
                    <a:pt x="1" y="1643"/>
                  </a:cubicBezTo>
                  <a:cubicBezTo>
                    <a:pt x="1" y="2525"/>
                    <a:pt x="739" y="3263"/>
                    <a:pt x="1644" y="3263"/>
                  </a:cubicBezTo>
                  <a:cubicBezTo>
                    <a:pt x="2549" y="3263"/>
                    <a:pt x="3287" y="2525"/>
                    <a:pt x="3287" y="1643"/>
                  </a:cubicBezTo>
                  <a:cubicBezTo>
                    <a:pt x="3287" y="738"/>
                    <a:pt x="2549"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58"/>
            <p:cNvSpPr/>
            <p:nvPr/>
          </p:nvSpPr>
          <p:spPr>
            <a:xfrm>
              <a:off x="4230902" y="2508958"/>
              <a:ext cx="156802" cy="52989"/>
            </a:xfrm>
            <a:custGeom>
              <a:rect b="b" l="l" r="r" t="t"/>
              <a:pathLst>
                <a:path extrusionOk="0" h="1787" w="5288">
                  <a:moveTo>
                    <a:pt x="1" y="0"/>
                  </a:moveTo>
                  <a:cubicBezTo>
                    <a:pt x="120" y="262"/>
                    <a:pt x="167" y="572"/>
                    <a:pt x="167" y="905"/>
                  </a:cubicBezTo>
                  <a:cubicBezTo>
                    <a:pt x="167" y="1215"/>
                    <a:pt x="120" y="1525"/>
                    <a:pt x="1" y="1787"/>
                  </a:cubicBezTo>
                  <a:lnTo>
                    <a:pt x="5287" y="1787"/>
                  </a:lnTo>
                  <a:lnTo>
                    <a:pt x="5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58"/>
            <p:cNvSpPr/>
            <p:nvPr/>
          </p:nvSpPr>
          <p:spPr>
            <a:xfrm>
              <a:off x="4408168" y="2508958"/>
              <a:ext cx="55094" cy="52989"/>
            </a:xfrm>
            <a:custGeom>
              <a:rect b="b" l="l" r="r" t="t"/>
              <a:pathLst>
                <a:path extrusionOk="0" h="1787" w="1858">
                  <a:moveTo>
                    <a:pt x="0" y="0"/>
                  </a:moveTo>
                  <a:lnTo>
                    <a:pt x="0" y="1787"/>
                  </a:lnTo>
                  <a:lnTo>
                    <a:pt x="857" y="1787"/>
                  </a:lnTo>
                  <a:cubicBezTo>
                    <a:pt x="1405" y="1787"/>
                    <a:pt x="1858" y="1310"/>
                    <a:pt x="1739" y="739"/>
                  </a:cubicBezTo>
                  <a:cubicBezTo>
                    <a:pt x="1667" y="334"/>
                    <a:pt x="1262" y="0"/>
                    <a:pt x="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58"/>
            <p:cNvSpPr/>
            <p:nvPr/>
          </p:nvSpPr>
          <p:spPr>
            <a:xfrm>
              <a:off x="4191375" y="2621225"/>
              <a:ext cx="157484" cy="53019"/>
            </a:xfrm>
            <a:custGeom>
              <a:rect b="b" l="l" r="r" t="t"/>
              <a:pathLst>
                <a:path extrusionOk="0" h="1788" w="5311">
                  <a:moveTo>
                    <a:pt x="0" y="1"/>
                  </a:moveTo>
                  <a:lnTo>
                    <a:pt x="0" y="1787"/>
                  </a:lnTo>
                  <a:lnTo>
                    <a:pt x="5311" y="1787"/>
                  </a:lnTo>
                  <a:cubicBezTo>
                    <a:pt x="5192" y="1525"/>
                    <a:pt x="5144" y="1215"/>
                    <a:pt x="5144" y="882"/>
                  </a:cubicBezTo>
                  <a:cubicBezTo>
                    <a:pt x="5144" y="549"/>
                    <a:pt x="5192" y="263"/>
                    <a:pt x="5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58"/>
            <p:cNvSpPr/>
            <p:nvPr/>
          </p:nvSpPr>
          <p:spPr>
            <a:xfrm>
              <a:off x="4362265" y="2597947"/>
              <a:ext cx="97468" cy="97468"/>
            </a:xfrm>
            <a:custGeom>
              <a:rect b="b" l="l" r="r" t="t"/>
              <a:pathLst>
                <a:path extrusionOk="0" h="3287" w="3287">
                  <a:moveTo>
                    <a:pt x="1643" y="0"/>
                  </a:moveTo>
                  <a:cubicBezTo>
                    <a:pt x="738" y="0"/>
                    <a:pt x="0" y="738"/>
                    <a:pt x="0" y="1643"/>
                  </a:cubicBezTo>
                  <a:cubicBezTo>
                    <a:pt x="0" y="2548"/>
                    <a:pt x="738" y="3286"/>
                    <a:pt x="1643" y="3286"/>
                  </a:cubicBezTo>
                  <a:cubicBezTo>
                    <a:pt x="2548" y="3286"/>
                    <a:pt x="3287" y="2548"/>
                    <a:pt x="3287" y="1643"/>
                  </a:cubicBezTo>
                  <a:cubicBezTo>
                    <a:pt x="3287" y="738"/>
                    <a:pt x="2548" y="0"/>
                    <a:pt x="16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58"/>
            <p:cNvSpPr/>
            <p:nvPr/>
          </p:nvSpPr>
          <p:spPr>
            <a:xfrm>
              <a:off x="4115789" y="2619831"/>
              <a:ext cx="55836" cy="52989"/>
            </a:xfrm>
            <a:custGeom>
              <a:rect b="b" l="l" r="r" t="t"/>
              <a:pathLst>
                <a:path extrusionOk="0" h="1787" w="1883">
                  <a:moveTo>
                    <a:pt x="1001" y="0"/>
                  </a:moveTo>
                  <a:cubicBezTo>
                    <a:pt x="453" y="0"/>
                    <a:pt x="1" y="500"/>
                    <a:pt x="120" y="1048"/>
                  </a:cubicBezTo>
                  <a:cubicBezTo>
                    <a:pt x="191" y="1477"/>
                    <a:pt x="596" y="1786"/>
                    <a:pt x="1001" y="1786"/>
                  </a:cubicBezTo>
                  <a:lnTo>
                    <a:pt x="1882" y="1786"/>
                  </a:lnTo>
                  <a:lnTo>
                    <a:pt x="18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58"/>
            <p:cNvSpPr/>
            <p:nvPr/>
          </p:nvSpPr>
          <p:spPr>
            <a:xfrm>
              <a:off x="4119318" y="2710213"/>
              <a:ext cx="97497" cy="9746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58"/>
            <p:cNvSpPr/>
            <p:nvPr/>
          </p:nvSpPr>
          <p:spPr>
            <a:xfrm>
              <a:off x="4407456" y="2732097"/>
              <a:ext cx="55806" cy="52989"/>
            </a:xfrm>
            <a:custGeom>
              <a:rect b="b" l="l" r="r" t="t"/>
              <a:pathLst>
                <a:path extrusionOk="0" h="1787" w="1882">
                  <a:moveTo>
                    <a:pt x="0" y="1"/>
                  </a:moveTo>
                  <a:lnTo>
                    <a:pt x="0" y="1787"/>
                  </a:lnTo>
                  <a:lnTo>
                    <a:pt x="881" y="1787"/>
                  </a:lnTo>
                  <a:cubicBezTo>
                    <a:pt x="1429" y="1787"/>
                    <a:pt x="1882" y="1311"/>
                    <a:pt x="1763" y="763"/>
                  </a:cubicBezTo>
                  <a:cubicBezTo>
                    <a:pt x="1691" y="334"/>
                    <a:pt x="131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58"/>
            <p:cNvSpPr/>
            <p:nvPr/>
          </p:nvSpPr>
          <p:spPr>
            <a:xfrm>
              <a:off x="4228797" y="2732097"/>
              <a:ext cx="158196" cy="52989"/>
            </a:xfrm>
            <a:custGeom>
              <a:rect b="b" l="l" r="r" t="t"/>
              <a:pathLst>
                <a:path extrusionOk="0" h="1787" w="5335">
                  <a:moveTo>
                    <a:pt x="0" y="1"/>
                  </a:moveTo>
                  <a:cubicBezTo>
                    <a:pt x="167" y="287"/>
                    <a:pt x="215" y="572"/>
                    <a:pt x="215" y="906"/>
                  </a:cubicBezTo>
                  <a:cubicBezTo>
                    <a:pt x="215" y="1192"/>
                    <a:pt x="167" y="1501"/>
                    <a:pt x="48" y="1787"/>
                  </a:cubicBezTo>
                  <a:lnTo>
                    <a:pt x="5335" y="1787"/>
                  </a:lnTo>
                  <a:lnTo>
                    <a:pt x="5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1" name="Google Shape;4511;p58"/>
          <p:cNvGrpSpPr/>
          <p:nvPr/>
        </p:nvGrpSpPr>
        <p:grpSpPr>
          <a:xfrm>
            <a:off x="3272838" y="2474353"/>
            <a:ext cx="341808" cy="306493"/>
            <a:chOff x="3501438" y="2474353"/>
            <a:chExt cx="341808" cy="306493"/>
          </a:xfrm>
        </p:grpSpPr>
        <p:sp>
          <p:nvSpPr>
            <p:cNvPr id="4512" name="Google Shape;4512;p58"/>
            <p:cNvSpPr/>
            <p:nvPr/>
          </p:nvSpPr>
          <p:spPr>
            <a:xfrm>
              <a:off x="3501438" y="2484939"/>
              <a:ext cx="104525" cy="132784"/>
            </a:xfrm>
            <a:custGeom>
              <a:rect b="b" l="l" r="r" t="t"/>
              <a:pathLst>
                <a:path extrusionOk="0" h="4478" w="3525">
                  <a:moveTo>
                    <a:pt x="2596" y="1"/>
                  </a:moveTo>
                  <a:lnTo>
                    <a:pt x="0" y="4478"/>
                  </a:lnTo>
                  <a:lnTo>
                    <a:pt x="1858" y="4478"/>
                  </a:lnTo>
                  <a:lnTo>
                    <a:pt x="3525" y="1573"/>
                  </a:lnTo>
                  <a:lnTo>
                    <a:pt x="2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58"/>
            <p:cNvSpPr/>
            <p:nvPr/>
          </p:nvSpPr>
          <p:spPr>
            <a:xfrm>
              <a:off x="3595349" y="2474353"/>
              <a:ext cx="154667" cy="48037"/>
            </a:xfrm>
            <a:custGeom>
              <a:rect b="b" l="l" r="r" t="t"/>
              <a:pathLst>
                <a:path extrusionOk="0" h="1620" w="5216">
                  <a:moveTo>
                    <a:pt x="1" y="1"/>
                  </a:moveTo>
                  <a:lnTo>
                    <a:pt x="929" y="1620"/>
                  </a:lnTo>
                  <a:lnTo>
                    <a:pt x="4287" y="1620"/>
                  </a:lnTo>
                  <a:lnTo>
                    <a:pt x="52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58"/>
            <p:cNvSpPr/>
            <p:nvPr/>
          </p:nvSpPr>
          <p:spPr>
            <a:xfrm>
              <a:off x="3574177" y="2541429"/>
              <a:ext cx="197753" cy="171629"/>
            </a:xfrm>
            <a:custGeom>
              <a:rect b="b" l="l" r="r" t="t"/>
              <a:pathLst>
                <a:path extrusionOk="0" h="5788" w="6669">
                  <a:moveTo>
                    <a:pt x="2072" y="1787"/>
                  </a:moveTo>
                  <a:lnTo>
                    <a:pt x="2072" y="2478"/>
                  </a:lnTo>
                  <a:lnTo>
                    <a:pt x="1358" y="2478"/>
                  </a:lnTo>
                  <a:lnTo>
                    <a:pt x="1358" y="1787"/>
                  </a:lnTo>
                  <a:close/>
                  <a:moveTo>
                    <a:pt x="5263" y="1787"/>
                  </a:moveTo>
                  <a:lnTo>
                    <a:pt x="5263" y="2478"/>
                  </a:lnTo>
                  <a:lnTo>
                    <a:pt x="2882" y="2478"/>
                  </a:lnTo>
                  <a:lnTo>
                    <a:pt x="2882" y="1787"/>
                  </a:lnTo>
                  <a:close/>
                  <a:moveTo>
                    <a:pt x="2072" y="3335"/>
                  </a:moveTo>
                  <a:lnTo>
                    <a:pt x="2072" y="4026"/>
                  </a:lnTo>
                  <a:lnTo>
                    <a:pt x="1358" y="4026"/>
                  </a:lnTo>
                  <a:lnTo>
                    <a:pt x="1358" y="3335"/>
                  </a:lnTo>
                  <a:close/>
                  <a:moveTo>
                    <a:pt x="5263" y="3335"/>
                  </a:moveTo>
                  <a:lnTo>
                    <a:pt x="5263" y="4026"/>
                  </a:lnTo>
                  <a:lnTo>
                    <a:pt x="2882" y="4026"/>
                  </a:lnTo>
                  <a:lnTo>
                    <a:pt x="2882" y="3335"/>
                  </a:lnTo>
                  <a:close/>
                  <a:moveTo>
                    <a:pt x="1667" y="1"/>
                  </a:moveTo>
                  <a:lnTo>
                    <a:pt x="0" y="2906"/>
                  </a:lnTo>
                  <a:lnTo>
                    <a:pt x="1667" y="5788"/>
                  </a:lnTo>
                  <a:lnTo>
                    <a:pt x="5001" y="5788"/>
                  </a:lnTo>
                  <a:lnTo>
                    <a:pt x="6668" y="2906"/>
                  </a:lnTo>
                  <a:lnTo>
                    <a:pt x="50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58"/>
            <p:cNvSpPr/>
            <p:nvPr/>
          </p:nvSpPr>
          <p:spPr>
            <a:xfrm>
              <a:off x="3502150" y="2636763"/>
              <a:ext cx="103813" cy="132784"/>
            </a:xfrm>
            <a:custGeom>
              <a:rect b="b" l="l" r="r" t="t"/>
              <a:pathLst>
                <a:path extrusionOk="0" h="4478" w="3501">
                  <a:moveTo>
                    <a:pt x="0" y="1"/>
                  </a:moveTo>
                  <a:lnTo>
                    <a:pt x="2596" y="4478"/>
                  </a:lnTo>
                  <a:lnTo>
                    <a:pt x="3501" y="2906"/>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58"/>
            <p:cNvSpPr/>
            <p:nvPr/>
          </p:nvSpPr>
          <p:spPr>
            <a:xfrm>
              <a:off x="3739403" y="2484939"/>
              <a:ext cx="103131" cy="132784"/>
            </a:xfrm>
            <a:custGeom>
              <a:rect b="b" l="l" r="r" t="t"/>
              <a:pathLst>
                <a:path extrusionOk="0" h="4478" w="3478">
                  <a:moveTo>
                    <a:pt x="882" y="1"/>
                  </a:moveTo>
                  <a:lnTo>
                    <a:pt x="1" y="1573"/>
                  </a:lnTo>
                  <a:lnTo>
                    <a:pt x="1668" y="4478"/>
                  </a:lnTo>
                  <a:lnTo>
                    <a:pt x="3478" y="4478"/>
                  </a:lnTo>
                  <a:lnTo>
                    <a:pt x="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58"/>
            <p:cNvSpPr/>
            <p:nvPr/>
          </p:nvSpPr>
          <p:spPr>
            <a:xfrm>
              <a:off x="3739403" y="2636763"/>
              <a:ext cx="103843" cy="132784"/>
            </a:xfrm>
            <a:custGeom>
              <a:rect b="b" l="l" r="r" t="t"/>
              <a:pathLst>
                <a:path extrusionOk="0" h="4478" w="3502">
                  <a:moveTo>
                    <a:pt x="1668" y="1"/>
                  </a:moveTo>
                  <a:lnTo>
                    <a:pt x="1" y="2906"/>
                  </a:lnTo>
                  <a:lnTo>
                    <a:pt x="906" y="4478"/>
                  </a:lnTo>
                  <a:lnTo>
                    <a:pt x="35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58"/>
            <p:cNvSpPr/>
            <p:nvPr/>
          </p:nvSpPr>
          <p:spPr>
            <a:xfrm>
              <a:off x="3595349" y="2733521"/>
              <a:ext cx="154667" cy="47325"/>
            </a:xfrm>
            <a:custGeom>
              <a:rect b="b" l="l" r="r" t="t"/>
              <a:pathLst>
                <a:path extrusionOk="0" h="1596" w="5216">
                  <a:moveTo>
                    <a:pt x="929" y="0"/>
                  </a:moveTo>
                  <a:lnTo>
                    <a:pt x="1" y="1596"/>
                  </a:lnTo>
                  <a:lnTo>
                    <a:pt x="5216" y="1596"/>
                  </a:lnTo>
                  <a:lnTo>
                    <a:pt x="4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9" name="Google Shape;4519;p58"/>
          <p:cNvGrpSpPr/>
          <p:nvPr/>
        </p:nvGrpSpPr>
        <p:grpSpPr>
          <a:xfrm>
            <a:off x="2569603" y="2536506"/>
            <a:ext cx="341122" cy="194906"/>
            <a:chOff x="2950603" y="2536506"/>
            <a:chExt cx="341122" cy="194906"/>
          </a:xfrm>
        </p:grpSpPr>
        <p:sp>
          <p:nvSpPr>
            <p:cNvPr id="4520" name="Google Shape;4520;p58"/>
            <p:cNvSpPr/>
            <p:nvPr/>
          </p:nvSpPr>
          <p:spPr>
            <a:xfrm>
              <a:off x="3036063" y="2657253"/>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58"/>
            <p:cNvSpPr/>
            <p:nvPr/>
          </p:nvSpPr>
          <p:spPr>
            <a:xfrm>
              <a:off x="3036063" y="2691858"/>
              <a:ext cx="20520" cy="19808"/>
            </a:xfrm>
            <a:custGeom>
              <a:rect b="b" l="l" r="r" t="t"/>
              <a:pathLst>
                <a:path extrusionOk="0" h="668"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58"/>
            <p:cNvSpPr/>
            <p:nvPr/>
          </p:nvSpPr>
          <p:spPr>
            <a:xfrm>
              <a:off x="3187175" y="2556967"/>
              <a:ext cx="20520" cy="19808"/>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58"/>
            <p:cNvSpPr/>
            <p:nvPr/>
          </p:nvSpPr>
          <p:spPr>
            <a:xfrm>
              <a:off x="3187175" y="2590178"/>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58"/>
            <p:cNvSpPr/>
            <p:nvPr/>
          </p:nvSpPr>
          <p:spPr>
            <a:xfrm>
              <a:off x="2950603" y="2536506"/>
              <a:ext cx="341122" cy="194906"/>
            </a:xfrm>
            <a:custGeom>
              <a:rect b="b" l="l" r="r" t="t"/>
              <a:pathLst>
                <a:path extrusionOk="0" h="6573" w="11504">
                  <a:moveTo>
                    <a:pt x="2859" y="0"/>
                  </a:moveTo>
                  <a:cubicBezTo>
                    <a:pt x="2120" y="119"/>
                    <a:pt x="1501" y="572"/>
                    <a:pt x="1192" y="1286"/>
                  </a:cubicBezTo>
                  <a:lnTo>
                    <a:pt x="453" y="2953"/>
                  </a:lnTo>
                  <a:lnTo>
                    <a:pt x="1" y="2953"/>
                  </a:lnTo>
                  <a:lnTo>
                    <a:pt x="1" y="3620"/>
                  </a:lnTo>
                  <a:lnTo>
                    <a:pt x="5550" y="3620"/>
                  </a:lnTo>
                  <a:lnTo>
                    <a:pt x="6288" y="5287"/>
                  </a:lnTo>
                  <a:cubicBezTo>
                    <a:pt x="6621" y="5978"/>
                    <a:pt x="7217" y="6454"/>
                    <a:pt x="7955" y="6573"/>
                  </a:cubicBezTo>
                  <a:lnTo>
                    <a:pt x="7955" y="3620"/>
                  </a:lnTo>
                  <a:lnTo>
                    <a:pt x="8646" y="3620"/>
                  </a:lnTo>
                  <a:lnTo>
                    <a:pt x="8646" y="6573"/>
                  </a:lnTo>
                  <a:cubicBezTo>
                    <a:pt x="9384" y="6454"/>
                    <a:pt x="10003" y="6001"/>
                    <a:pt x="10313" y="5287"/>
                  </a:cubicBezTo>
                  <a:lnTo>
                    <a:pt x="11075" y="3620"/>
                  </a:lnTo>
                  <a:lnTo>
                    <a:pt x="11503" y="3620"/>
                  </a:lnTo>
                  <a:lnTo>
                    <a:pt x="11503" y="2953"/>
                  </a:lnTo>
                  <a:lnTo>
                    <a:pt x="5955" y="2953"/>
                  </a:lnTo>
                  <a:lnTo>
                    <a:pt x="5216" y="1286"/>
                  </a:lnTo>
                  <a:cubicBezTo>
                    <a:pt x="4883" y="596"/>
                    <a:pt x="4264" y="119"/>
                    <a:pt x="3549" y="0"/>
                  </a:cubicBezTo>
                  <a:lnTo>
                    <a:pt x="3549" y="2953"/>
                  </a:lnTo>
                  <a:lnTo>
                    <a:pt x="2859" y="2953"/>
                  </a:lnTo>
                  <a:lnTo>
                    <a:pt x="2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5" name="Google Shape;4525;p58"/>
          <p:cNvGrpSpPr/>
          <p:nvPr/>
        </p:nvGrpSpPr>
        <p:grpSpPr>
          <a:xfrm>
            <a:off x="1816967" y="2431267"/>
            <a:ext cx="341127" cy="341835"/>
            <a:chOff x="2350367" y="2431267"/>
            <a:chExt cx="341127" cy="341835"/>
          </a:xfrm>
        </p:grpSpPr>
        <p:sp>
          <p:nvSpPr>
            <p:cNvPr id="4526" name="Google Shape;4526;p58"/>
            <p:cNvSpPr/>
            <p:nvPr/>
          </p:nvSpPr>
          <p:spPr>
            <a:xfrm>
              <a:off x="2500085" y="2431267"/>
              <a:ext cx="42403" cy="42403"/>
            </a:xfrm>
            <a:custGeom>
              <a:rect b="b" l="l" r="r" t="t"/>
              <a:pathLst>
                <a:path extrusionOk="0" h="1430" w="1430">
                  <a:moveTo>
                    <a:pt x="715" y="1"/>
                  </a:moveTo>
                  <a:cubicBezTo>
                    <a:pt x="310" y="1"/>
                    <a:pt x="0" y="334"/>
                    <a:pt x="0" y="715"/>
                  </a:cubicBezTo>
                  <a:cubicBezTo>
                    <a:pt x="0" y="1096"/>
                    <a:pt x="310" y="1430"/>
                    <a:pt x="715" y="1430"/>
                  </a:cubicBezTo>
                  <a:cubicBezTo>
                    <a:pt x="1096" y="1430"/>
                    <a:pt x="1429" y="1096"/>
                    <a:pt x="1429" y="715"/>
                  </a:cubicBezTo>
                  <a:cubicBezTo>
                    <a:pt x="1429"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58"/>
            <p:cNvSpPr/>
            <p:nvPr/>
          </p:nvSpPr>
          <p:spPr>
            <a:xfrm>
              <a:off x="2470432" y="2474353"/>
              <a:ext cx="100996" cy="298749"/>
            </a:xfrm>
            <a:custGeom>
              <a:rect b="b" l="l" r="r" t="t"/>
              <a:pathLst>
                <a:path extrusionOk="0" h="10075" w="3406">
                  <a:moveTo>
                    <a:pt x="2501" y="1525"/>
                  </a:moveTo>
                  <a:lnTo>
                    <a:pt x="2501" y="2215"/>
                  </a:lnTo>
                  <a:lnTo>
                    <a:pt x="881" y="2215"/>
                  </a:lnTo>
                  <a:lnTo>
                    <a:pt x="881" y="1525"/>
                  </a:lnTo>
                  <a:close/>
                  <a:moveTo>
                    <a:pt x="2501" y="3168"/>
                  </a:moveTo>
                  <a:lnTo>
                    <a:pt x="2501" y="3835"/>
                  </a:lnTo>
                  <a:lnTo>
                    <a:pt x="881" y="3835"/>
                  </a:lnTo>
                  <a:lnTo>
                    <a:pt x="881" y="3168"/>
                  </a:lnTo>
                  <a:close/>
                  <a:moveTo>
                    <a:pt x="2501" y="4811"/>
                  </a:moveTo>
                  <a:lnTo>
                    <a:pt x="2501" y="5478"/>
                  </a:lnTo>
                  <a:lnTo>
                    <a:pt x="881" y="5478"/>
                  </a:lnTo>
                  <a:lnTo>
                    <a:pt x="881" y="4811"/>
                  </a:lnTo>
                  <a:close/>
                  <a:moveTo>
                    <a:pt x="2501" y="6430"/>
                  </a:moveTo>
                  <a:lnTo>
                    <a:pt x="2501" y="7121"/>
                  </a:lnTo>
                  <a:lnTo>
                    <a:pt x="881" y="7121"/>
                  </a:lnTo>
                  <a:lnTo>
                    <a:pt x="881" y="6430"/>
                  </a:lnTo>
                  <a:close/>
                  <a:moveTo>
                    <a:pt x="0" y="1"/>
                  </a:moveTo>
                  <a:lnTo>
                    <a:pt x="0" y="10074"/>
                  </a:lnTo>
                  <a:lnTo>
                    <a:pt x="3406" y="10074"/>
                  </a:lnTo>
                  <a:lnTo>
                    <a:pt x="3406" y="1"/>
                  </a:lnTo>
                  <a:lnTo>
                    <a:pt x="2858" y="1"/>
                  </a:lnTo>
                  <a:cubicBezTo>
                    <a:pt x="2620" y="405"/>
                    <a:pt x="2191" y="667"/>
                    <a:pt x="1715" y="667"/>
                  </a:cubicBezTo>
                  <a:cubicBezTo>
                    <a:pt x="1191"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58"/>
            <p:cNvSpPr/>
            <p:nvPr/>
          </p:nvSpPr>
          <p:spPr>
            <a:xfrm>
              <a:off x="2620120" y="2431267"/>
              <a:ext cx="42403" cy="42403"/>
            </a:xfrm>
            <a:custGeom>
              <a:rect b="b" l="l" r="r" t="t"/>
              <a:pathLst>
                <a:path extrusionOk="0" h="1430" w="1430">
                  <a:moveTo>
                    <a:pt x="715" y="1"/>
                  </a:moveTo>
                  <a:cubicBezTo>
                    <a:pt x="310" y="1"/>
                    <a:pt x="1" y="334"/>
                    <a:pt x="1" y="715"/>
                  </a:cubicBezTo>
                  <a:cubicBezTo>
                    <a:pt x="25"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58"/>
            <p:cNvSpPr/>
            <p:nvPr/>
          </p:nvSpPr>
          <p:spPr>
            <a:xfrm>
              <a:off x="2350367" y="2474353"/>
              <a:ext cx="101026" cy="298749"/>
            </a:xfrm>
            <a:custGeom>
              <a:rect b="b" l="l" r="r" t="t"/>
              <a:pathLst>
                <a:path extrusionOk="0" h="10075" w="3407">
                  <a:moveTo>
                    <a:pt x="2501" y="1525"/>
                  </a:moveTo>
                  <a:lnTo>
                    <a:pt x="2501" y="2215"/>
                  </a:lnTo>
                  <a:lnTo>
                    <a:pt x="882" y="2215"/>
                  </a:lnTo>
                  <a:lnTo>
                    <a:pt x="882" y="1525"/>
                  </a:lnTo>
                  <a:close/>
                  <a:moveTo>
                    <a:pt x="2501" y="3168"/>
                  </a:moveTo>
                  <a:lnTo>
                    <a:pt x="2501" y="3858"/>
                  </a:lnTo>
                  <a:lnTo>
                    <a:pt x="882" y="3858"/>
                  </a:lnTo>
                  <a:lnTo>
                    <a:pt x="882" y="3168"/>
                  </a:lnTo>
                  <a:close/>
                  <a:moveTo>
                    <a:pt x="2501" y="4811"/>
                  </a:moveTo>
                  <a:lnTo>
                    <a:pt x="2501" y="5478"/>
                  </a:lnTo>
                  <a:lnTo>
                    <a:pt x="882" y="5478"/>
                  </a:lnTo>
                  <a:lnTo>
                    <a:pt x="882" y="4811"/>
                  </a:lnTo>
                  <a:close/>
                  <a:moveTo>
                    <a:pt x="2501" y="6430"/>
                  </a:moveTo>
                  <a:lnTo>
                    <a:pt x="2501" y="7121"/>
                  </a:lnTo>
                  <a:lnTo>
                    <a:pt x="882" y="7121"/>
                  </a:lnTo>
                  <a:lnTo>
                    <a:pt x="882" y="6430"/>
                  </a:lnTo>
                  <a:close/>
                  <a:moveTo>
                    <a:pt x="1" y="1"/>
                  </a:moveTo>
                  <a:lnTo>
                    <a:pt x="1" y="10074"/>
                  </a:lnTo>
                  <a:lnTo>
                    <a:pt x="3406" y="10074"/>
                  </a:lnTo>
                  <a:lnTo>
                    <a:pt x="3406" y="1"/>
                  </a:lnTo>
                  <a:lnTo>
                    <a:pt x="2858" y="1"/>
                  </a:lnTo>
                  <a:cubicBezTo>
                    <a:pt x="2620" y="382"/>
                    <a:pt x="2168" y="667"/>
                    <a:pt x="1691" y="667"/>
                  </a:cubicBezTo>
                  <a:cubicBezTo>
                    <a:pt x="1239" y="667"/>
                    <a:pt x="787"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58"/>
            <p:cNvSpPr/>
            <p:nvPr/>
          </p:nvSpPr>
          <p:spPr>
            <a:xfrm>
              <a:off x="2590467" y="2474353"/>
              <a:ext cx="101026" cy="298749"/>
            </a:xfrm>
            <a:custGeom>
              <a:rect b="b" l="l" r="r" t="t"/>
              <a:pathLst>
                <a:path extrusionOk="0" h="10075" w="3407">
                  <a:moveTo>
                    <a:pt x="2525" y="1525"/>
                  </a:moveTo>
                  <a:lnTo>
                    <a:pt x="2525" y="2215"/>
                  </a:lnTo>
                  <a:lnTo>
                    <a:pt x="906" y="2215"/>
                  </a:lnTo>
                  <a:lnTo>
                    <a:pt x="906" y="1525"/>
                  </a:lnTo>
                  <a:close/>
                  <a:moveTo>
                    <a:pt x="2525" y="3168"/>
                  </a:moveTo>
                  <a:lnTo>
                    <a:pt x="2525" y="3835"/>
                  </a:lnTo>
                  <a:lnTo>
                    <a:pt x="906" y="3835"/>
                  </a:lnTo>
                  <a:lnTo>
                    <a:pt x="906" y="3168"/>
                  </a:lnTo>
                  <a:close/>
                  <a:moveTo>
                    <a:pt x="2525" y="4811"/>
                  </a:moveTo>
                  <a:lnTo>
                    <a:pt x="2525" y="5478"/>
                  </a:lnTo>
                  <a:lnTo>
                    <a:pt x="906" y="5478"/>
                  </a:lnTo>
                  <a:lnTo>
                    <a:pt x="906" y="4811"/>
                  </a:lnTo>
                  <a:close/>
                  <a:moveTo>
                    <a:pt x="2525" y="6430"/>
                  </a:moveTo>
                  <a:lnTo>
                    <a:pt x="2525" y="7121"/>
                  </a:lnTo>
                  <a:lnTo>
                    <a:pt x="906" y="7121"/>
                  </a:lnTo>
                  <a:lnTo>
                    <a:pt x="906" y="6430"/>
                  </a:lnTo>
                  <a:close/>
                  <a:moveTo>
                    <a:pt x="1" y="1"/>
                  </a:moveTo>
                  <a:lnTo>
                    <a:pt x="1" y="10074"/>
                  </a:lnTo>
                  <a:lnTo>
                    <a:pt x="3406" y="10074"/>
                  </a:lnTo>
                  <a:lnTo>
                    <a:pt x="3406" y="1"/>
                  </a:lnTo>
                  <a:lnTo>
                    <a:pt x="2858" y="1"/>
                  </a:lnTo>
                  <a:cubicBezTo>
                    <a:pt x="2620" y="405"/>
                    <a:pt x="2192" y="667"/>
                    <a:pt x="1715" y="667"/>
                  </a:cubicBezTo>
                  <a:cubicBezTo>
                    <a:pt x="1239"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58"/>
            <p:cNvSpPr/>
            <p:nvPr/>
          </p:nvSpPr>
          <p:spPr>
            <a:xfrm>
              <a:off x="2380020" y="2431267"/>
              <a:ext cx="42403" cy="42403"/>
            </a:xfrm>
            <a:custGeom>
              <a:rect b="b" l="l" r="r" t="t"/>
              <a:pathLst>
                <a:path extrusionOk="0" h="1430" w="1430">
                  <a:moveTo>
                    <a:pt x="715" y="1"/>
                  </a:moveTo>
                  <a:cubicBezTo>
                    <a:pt x="310" y="1"/>
                    <a:pt x="1" y="334"/>
                    <a:pt x="1" y="715"/>
                  </a:cubicBezTo>
                  <a:cubicBezTo>
                    <a:pt x="1"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2" name="Google Shape;4532;p58"/>
          <p:cNvGrpSpPr/>
          <p:nvPr/>
        </p:nvGrpSpPr>
        <p:grpSpPr>
          <a:xfrm>
            <a:off x="1073493" y="2508958"/>
            <a:ext cx="340415" cy="237312"/>
            <a:chOff x="1759293" y="2508958"/>
            <a:chExt cx="340415" cy="237312"/>
          </a:xfrm>
        </p:grpSpPr>
        <p:sp>
          <p:nvSpPr>
            <p:cNvPr id="4533" name="Google Shape;4533;p58"/>
            <p:cNvSpPr/>
            <p:nvPr/>
          </p:nvSpPr>
          <p:spPr>
            <a:xfrm>
              <a:off x="1759293" y="2508958"/>
              <a:ext cx="94680" cy="74161"/>
            </a:xfrm>
            <a:custGeom>
              <a:rect b="b" l="l" r="r" t="t"/>
              <a:pathLst>
                <a:path extrusionOk="0" h="2501" w="3193">
                  <a:moveTo>
                    <a:pt x="1" y="0"/>
                  </a:moveTo>
                  <a:lnTo>
                    <a:pt x="1" y="1501"/>
                  </a:lnTo>
                  <a:lnTo>
                    <a:pt x="1597" y="2501"/>
                  </a:lnTo>
                  <a:lnTo>
                    <a:pt x="3192" y="1572"/>
                  </a:ln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58"/>
            <p:cNvSpPr/>
            <p:nvPr/>
          </p:nvSpPr>
          <p:spPr>
            <a:xfrm>
              <a:off x="1759293" y="2576745"/>
              <a:ext cx="93969" cy="169523"/>
            </a:xfrm>
            <a:custGeom>
              <a:rect b="b" l="l" r="r" t="t"/>
              <a:pathLst>
                <a:path extrusionOk="0" h="5717" w="3169">
                  <a:moveTo>
                    <a:pt x="1" y="1"/>
                  </a:moveTo>
                  <a:lnTo>
                    <a:pt x="1" y="5716"/>
                  </a:lnTo>
                  <a:lnTo>
                    <a:pt x="3168" y="5716"/>
                  </a:lnTo>
                  <a:lnTo>
                    <a:pt x="3168" y="96"/>
                  </a:lnTo>
                  <a:lnTo>
                    <a:pt x="1573" y="104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58"/>
            <p:cNvSpPr/>
            <p:nvPr/>
          </p:nvSpPr>
          <p:spPr>
            <a:xfrm>
              <a:off x="2005769" y="2509670"/>
              <a:ext cx="93939" cy="74161"/>
            </a:xfrm>
            <a:custGeom>
              <a:rect b="b" l="l" r="r" t="t"/>
              <a:pathLst>
                <a:path extrusionOk="0" h="2501" w="3168">
                  <a:moveTo>
                    <a:pt x="0" y="0"/>
                  </a:moveTo>
                  <a:lnTo>
                    <a:pt x="0" y="1572"/>
                  </a:lnTo>
                  <a:lnTo>
                    <a:pt x="1596" y="2501"/>
                  </a:lnTo>
                  <a:lnTo>
                    <a:pt x="3168" y="1572"/>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58"/>
            <p:cNvSpPr/>
            <p:nvPr/>
          </p:nvSpPr>
          <p:spPr>
            <a:xfrm>
              <a:off x="2005769" y="2579562"/>
              <a:ext cx="93939" cy="166706"/>
            </a:xfrm>
            <a:custGeom>
              <a:rect b="b" l="l" r="r" t="t"/>
              <a:pathLst>
                <a:path extrusionOk="0" h="5622" w="3168">
                  <a:moveTo>
                    <a:pt x="0" y="1"/>
                  </a:moveTo>
                  <a:lnTo>
                    <a:pt x="0" y="5621"/>
                  </a:lnTo>
                  <a:lnTo>
                    <a:pt x="3168" y="5621"/>
                  </a:lnTo>
                  <a:lnTo>
                    <a:pt x="3168" y="1"/>
                  </a:lnTo>
                  <a:lnTo>
                    <a:pt x="1596" y="93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58"/>
            <p:cNvSpPr/>
            <p:nvPr/>
          </p:nvSpPr>
          <p:spPr>
            <a:xfrm>
              <a:off x="1882175" y="2509670"/>
              <a:ext cx="93939" cy="167388"/>
            </a:xfrm>
            <a:custGeom>
              <a:rect b="b" l="l" r="r" t="t"/>
              <a:pathLst>
                <a:path extrusionOk="0" h="5645" w="3168">
                  <a:moveTo>
                    <a:pt x="1" y="0"/>
                  </a:moveTo>
                  <a:lnTo>
                    <a:pt x="1" y="5644"/>
                  </a:lnTo>
                  <a:lnTo>
                    <a:pt x="1596" y="4716"/>
                  </a:lnTo>
                  <a:lnTo>
                    <a:pt x="3168" y="5644"/>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58"/>
            <p:cNvSpPr/>
            <p:nvPr/>
          </p:nvSpPr>
          <p:spPr>
            <a:xfrm>
              <a:off x="1882175" y="2672080"/>
              <a:ext cx="93939" cy="74191"/>
            </a:xfrm>
            <a:custGeom>
              <a:rect b="b" l="l" r="r" t="t"/>
              <a:pathLst>
                <a:path extrusionOk="0" h="2502" w="3168">
                  <a:moveTo>
                    <a:pt x="1596" y="1"/>
                  </a:moveTo>
                  <a:lnTo>
                    <a:pt x="1" y="929"/>
                  </a:lnTo>
                  <a:lnTo>
                    <a:pt x="1" y="2501"/>
                  </a:lnTo>
                  <a:lnTo>
                    <a:pt x="3168" y="2501"/>
                  </a:lnTo>
                  <a:lnTo>
                    <a:pt x="3168" y="929"/>
                  </a:ln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9" name="Google Shape;4539;p58"/>
          <p:cNvGrpSpPr/>
          <p:nvPr/>
        </p:nvGrpSpPr>
        <p:grpSpPr>
          <a:xfrm>
            <a:off x="1072811" y="2996217"/>
            <a:ext cx="340384" cy="341097"/>
            <a:chOff x="1758611" y="2996217"/>
            <a:chExt cx="340384" cy="341097"/>
          </a:xfrm>
        </p:grpSpPr>
        <p:sp>
          <p:nvSpPr>
            <p:cNvPr id="4540" name="Google Shape;4540;p58"/>
            <p:cNvSpPr/>
            <p:nvPr/>
          </p:nvSpPr>
          <p:spPr>
            <a:xfrm>
              <a:off x="1823581" y="3060475"/>
              <a:ext cx="211867" cy="211867"/>
            </a:xfrm>
            <a:custGeom>
              <a:rect b="b" l="l" r="r" t="t"/>
              <a:pathLst>
                <a:path extrusionOk="0" h="7145" w="7145">
                  <a:moveTo>
                    <a:pt x="3572" y="0"/>
                  </a:moveTo>
                  <a:cubicBezTo>
                    <a:pt x="1596" y="0"/>
                    <a:pt x="0" y="1596"/>
                    <a:pt x="0" y="3573"/>
                  </a:cubicBezTo>
                  <a:cubicBezTo>
                    <a:pt x="0" y="5549"/>
                    <a:pt x="1596" y="7145"/>
                    <a:pt x="3572" y="7145"/>
                  </a:cubicBezTo>
                  <a:cubicBezTo>
                    <a:pt x="5549" y="7145"/>
                    <a:pt x="7144" y="5549"/>
                    <a:pt x="7144" y="3573"/>
                  </a:cubicBezTo>
                  <a:cubicBezTo>
                    <a:pt x="7144" y="1596"/>
                    <a:pt x="5549" y="0"/>
                    <a:pt x="3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58"/>
            <p:cNvSpPr/>
            <p:nvPr/>
          </p:nvSpPr>
          <p:spPr>
            <a:xfrm>
              <a:off x="1937270" y="2996217"/>
              <a:ext cx="161725" cy="278259"/>
            </a:xfrm>
            <a:custGeom>
              <a:rect b="b" l="l" r="r" t="t"/>
              <a:pathLst>
                <a:path extrusionOk="0" h="9384" w="5454">
                  <a:moveTo>
                    <a:pt x="0" y="0"/>
                  </a:moveTo>
                  <a:lnTo>
                    <a:pt x="72" y="1524"/>
                  </a:lnTo>
                  <a:cubicBezTo>
                    <a:pt x="2239" y="1691"/>
                    <a:pt x="3977" y="3525"/>
                    <a:pt x="3977" y="5740"/>
                  </a:cubicBezTo>
                  <a:cubicBezTo>
                    <a:pt x="3977" y="6740"/>
                    <a:pt x="3644" y="7621"/>
                    <a:pt x="3072" y="8335"/>
                  </a:cubicBezTo>
                  <a:lnTo>
                    <a:pt x="4168" y="9383"/>
                  </a:lnTo>
                  <a:cubicBezTo>
                    <a:pt x="5001" y="8359"/>
                    <a:pt x="5454" y="7097"/>
                    <a:pt x="5454" y="5740"/>
                  </a:cubicBezTo>
                  <a:cubicBezTo>
                    <a:pt x="5454" y="4192"/>
                    <a:pt x="4858" y="2763"/>
                    <a:pt x="3763" y="1667"/>
                  </a:cubicBezTo>
                  <a:cubicBezTo>
                    <a:pt x="2739" y="667"/>
                    <a:pt x="1429" y="7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58"/>
            <p:cNvSpPr/>
            <p:nvPr/>
          </p:nvSpPr>
          <p:spPr>
            <a:xfrm>
              <a:off x="1938664" y="3258201"/>
              <a:ext cx="109507" cy="79113"/>
            </a:xfrm>
            <a:custGeom>
              <a:rect b="b" l="l" r="r" t="t"/>
              <a:pathLst>
                <a:path extrusionOk="0" h="2668" w="3693">
                  <a:moveTo>
                    <a:pt x="2573" y="0"/>
                  </a:moveTo>
                  <a:cubicBezTo>
                    <a:pt x="1882" y="667"/>
                    <a:pt x="1001" y="1072"/>
                    <a:pt x="1" y="1144"/>
                  </a:cubicBezTo>
                  <a:lnTo>
                    <a:pt x="1" y="2668"/>
                  </a:lnTo>
                  <a:cubicBezTo>
                    <a:pt x="1382" y="2572"/>
                    <a:pt x="2668" y="2001"/>
                    <a:pt x="3692" y="1048"/>
                  </a:cubicBezTo>
                  <a:lnTo>
                    <a:pt x="25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58"/>
            <p:cNvSpPr/>
            <p:nvPr/>
          </p:nvSpPr>
          <p:spPr>
            <a:xfrm>
              <a:off x="1758611" y="2996217"/>
              <a:ext cx="160331" cy="341093"/>
            </a:xfrm>
            <a:custGeom>
              <a:rect b="b" l="l" r="r" t="t"/>
              <a:pathLst>
                <a:path extrusionOk="0" h="11503" w="5407">
                  <a:moveTo>
                    <a:pt x="5406" y="0"/>
                  </a:moveTo>
                  <a:cubicBezTo>
                    <a:pt x="4001" y="96"/>
                    <a:pt x="2691" y="691"/>
                    <a:pt x="1691" y="1667"/>
                  </a:cubicBezTo>
                  <a:cubicBezTo>
                    <a:pt x="619" y="2739"/>
                    <a:pt x="0" y="4192"/>
                    <a:pt x="0" y="5740"/>
                  </a:cubicBezTo>
                  <a:cubicBezTo>
                    <a:pt x="0" y="7288"/>
                    <a:pt x="595" y="8716"/>
                    <a:pt x="1691" y="9836"/>
                  </a:cubicBezTo>
                  <a:cubicBezTo>
                    <a:pt x="2691" y="10836"/>
                    <a:pt x="4001" y="11407"/>
                    <a:pt x="5406" y="11503"/>
                  </a:cubicBezTo>
                  <a:lnTo>
                    <a:pt x="5406" y="9979"/>
                  </a:lnTo>
                  <a:cubicBezTo>
                    <a:pt x="3239" y="9788"/>
                    <a:pt x="1500" y="7978"/>
                    <a:pt x="1500" y="5740"/>
                  </a:cubicBezTo>
                  <a:cubicBezTo>
                    <a:pt x="1500" y="3501"/>
                    <a:pt x="3239" y="1691"/>
                    <a:pt x="5406" y="1524"/>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4" name="Google Shape;4544;p58"/>
          <p:cNvGrpSpPr/>
          <p:nvPr/>
        </p:nvGrpSpPr>
        <p:grpSpPr>
          <a:xfrm>
            <a:off x="1816255" y="2979255"/>
            <a:ext cx="341836" cy="341127"/>
            <a:chOff x="2349655" y="2979255"/>
            <a:chExt cx="341836" cy="341127"/>
          </a:xfrm>
        </p:grpSpPr>
        <p:sp>
          <p:nvSpPr>
            <p:cNvPr id="4545" name="Google Shape;4545;p58"/>
            <p:cNvSpPr/>
            <p:nvPr/>
          </p:nvSpPr>
          <p:spPr>
            <a:xfrm>
              <a:off x="2349655" y="3094368"/>
              <a:ext cx="110900" cy="110900"/>
            </a:xfrm>
            <a:custGeom>
              <a:rect b="b" l="l" r="r" t="t"/>
              <a:pathLst>
                <a:path extrusionOk="0" h="3740" w="3740">
                  <a:moveTo>
                    <a:pt x="1882" y="1"/>
                  </a:moveTo>
                  <a:cubicBezTo>
                    <a:pt x="834" y="1"/>
                    <a:pt x="1" y="834"/>
                    <a:pt x="1" y="1858"/>
                  </a:cubicBezTo>
                  <a:cubicBezTo>
                    <a:pt x="1" y="2906"/>
                    <a:pt x="834" y="3739"/>
                    <a:pt x="1882" y="3739"/>
                  </a:cubicBezTo>
                  <a:cubicBezTo>
                    <a:pt x="2906" y="3739"/>
                    <a:pt x="3740" y="2906"/>
                    <a:pt x="3740" y="1858"/>
                  </a:cubicBezTo>
                  <a:cubicBezTo>
                    <a:pt x="3740" y="834"/>
                    <a:pt x="2906"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58"/>
            <p:cNvSpPr/>
            <p:nvPr/>
          </p:nvSpPr>
          <p:spPr>
            <a:xfrm>
              <a:off x="2411808" y="2979255"/>
              <a:ext cx="247895" cy="99603"/>
            </a:xfrm>
            <a:custGeom>
              <a:rect b="b" l="l" r="r" t="t"/>
              <a:pathLst>
                <a:path extrusionOk="0" h="3359" w="8360">
                  <a:moveTo>
                    <a:pt x="3287" y="1"/>
                  </a:moveTo>
                  <a:cubicBezTo>
                    <a:pt x="2811" y="1"/>
                    <a:pt x="2430" y="310"/>
                    <a:pt x="2287" y="739"/>
                  </a:cubicBezTo>
                  <a:lnTo>
                    <a:pt x="953" y="739"/>
                  </a:lnTo>
                  <a:lnTo>
                    <a:pt x="1" y="3216"/>
                  </a:lnTo>
                  <a:cubicBezTo>
                    <a:pt x="191" y="3263"/>
                    <a:pt x="429" y="3287"/>
                    <a:pt x="644" y="3359"/>
                  </a:cubicBezTo>
                  <a:lnTo>
                    <a:pt x="1382" y="1406"/>
                  </a:lnTo>
                  <a:lnTo>
                    <a:pt x="2287" y="1406"/>
                  </a:lnTo>
                  <a:cubicBezTo>
                    <a:pt x="2430" y="1811"/>
                    <a:pt x="2811" y="2144"/>
                    <a:pt x="3287" y="2144"/>
                  </a:cubicBezTo>
                  <a:lnTo>
                    <a:pt x="8359" y="2144"/>
                  </a:lnTo>
                  <a:lnTo>
                    <a:pt x="8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58"/>
            <p:cNvSpPr/>
            <p:nvPr/>
          </p:nvSpPr>
          <p:spPr>
            <a:xfrm>
              <a:off x="2464768" y="3164972"/>
              <a:ext cx="226723" cy="63605"/>
            </a:xfrm>
            <a:custGeom>
              <a:rect b="b" l="l" r="r" t="t"/>
              <a:pathLst>
                <a:path extrusionOk="0" h="2145" w="7646">
                  <a:moveTo>
                    <a:pt x="2573" y="1"/>
                  </a:moveTo>
                  <a:cubicBezTo>
                    <a:pt x="2096" y="1"/>
                    <a:pt x="1715" y="287"/>
                    <a:pt x="1572" y="739"/>
                  </a:cubicBezTo>
                  <a:lnTo>
                    <a:pt x="786" y="739"/>
                  </a:lnTo>
                  <a:lnTo>
                    <a:pt x="358" y="525"/>
                  </a:lnTo>
                  <a:cubicBezTo>
                    <a:pt x="263" y="739"/>
                    <a:pt x="143" y="906"/>
                    <a:pt x="1" y="1096"/>
                  </a:cubicBezTo>
                  <a:lnTo>
                    <a:pt x="644" y="1382"/>
                  </a:lnTo>
                  <a:lnTo>
                    <a:pt x="1572" y="1382"/>
                  </a:lnTo>
                  <a:cubicBezTo>
                    <a:pt x="1715" y="1811"/>
                    <a:pt x="2096" y="2144"/>
                    <a:pt x="2573" y="2144"/>
                  </a:cubicBezTo>
                  <a:lnTo>
                    <a:pt x="7645" y="2144"/>
                  </a:lnTo>
                  <a:lnTo>
                    <a:pt x="76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58"/>
            <p:cNvSpPr/>
            <p:nvPr/>
          </p:nvSpPr>
          <p:spPr>
            <a:xfrm>
              <a:off x="2411808" y="3220068"/>
              <a:ext cx="247895" cy="100314"/>
            </a:xfrm>
            <a:custGeom>
              <a:rect b="b" l="l" r="r" t="t"/>
              <a:pathLst>
                <a:path extrusionOk="0" h="3383" w="8360">
                  <a:moveTo>
                    <a:pt x="644" y="1"/>
                  </a:moveTo>
                  <a:cubicBezTo>
                    <a:pt x="429" y="96"/>
                    <a:pt x="191" y="120"/>
                    <a:pt x="1" y="167"/>
                  </a:cubicBezTo>
                  <a:lnTo>
                    <a:pt x="953" y="2620"/>
                  </a:lnTo>
                  <a:lnTo>
                    <a:pt x="2287" y="2620"/>
                  </a:lnTo>
                  <a:cubicBezTo>
                    <a:pt x="2430" y="3049"/>
                    <a:pt x="2811" y="3382"/>
                    <a:pt x="3287" y="3382"/>
                  </a:cubicBezTo>
                  <a:lnTo>
                    <a:pt x="8359" y="3382"/>
                  </a:lnTo>
                  <a:lnTo>
                    <a:pt x="8359" y="1263"/>
                  </a:lnTo>
                  <a:lnTo>
                    <a:pt x="3287" y="1263"/>
                  </a:lnTo>
                  <a:cubicBezTo>
                    <a:pt x="2811" y="1263"/>
                    <a:pt x="2430" y="1572"/>
                    <a:pt x="2287" y="1977"/>
                  </a:cubicBezTo>
                  <a:lnTo>
                    <a:pt x="1382" y="1977"/>
                  </a:lnTo>
                  <a:lnTo>
                    <a:pt x="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58"/>
            <p:cNvSpPr/>
            <p:nvPr/>
          </p:nvSpPr>
          <p:spPr>
            <a:xfrm>
              <a:off x="2464768" y="3072485"/>
              <a:ext cx="226723" cy="62863"/>
            </a:xfrm>
            <a:custGeom>
              <a:rect b="b" l="l" r="r" t="t"/>
              <a:pathLst>
                <a:path extrusionOk="0" h="2120" w="7646">
                  <a:moveTo>
                    <a:pt x="2573" y="0"/>
                  </a:moveTo>
                  <a:cubicBezTo>
                    <a:pt x="2096" y="0"/>
                    <a:pt x="1715" y="286"/>
                    <a:pt x="1572" y="739"/>
                  </a:cubicBezTo>
                  <a:lnTo>
                    <a:pt x="644" y="739"/>
                  </a:lnTo>
                  <a:lnTo>
                    <a:pt x="1" y="1024"/>
                  </a:lnTo>
                  <a:cubicBezTo>
                    <a:pt x="143" y="1215"/>
                    <a:pt x="263" y="1382"/>
                    <a:pt x="358" y="1596"/>
                  </a:cubicBezTo>
                  <a:lnTo>
                    <a:pt x="786" y="1382"/>
                  </a:lnTo>
                  <a:lnTo>
                    <a:pt x="1572" y="1382"/>
                  </a:lnTo>
                  <a:cubicBezTo>
                    <a:pt x="1715" y="1810"/>
                    <a:pt x="2096" y="2120"/>
                    <a:pt x="2573" y="2120"/>
                  </a:cubicBezTo>
                  <a:lnTo>
                    <a:pt x="7645" y="2120"/>
                  </a:lnTo>
                  <a:lnTo>
                    <a:pt x="7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0" name="Google Shape;4550;p58"/>
          <p:cNvSpPr/>
          <p:nvPr/>
        </p:nvSpPr>
        <p:spPr>
          <a:xfrm>
            <a:off x="2568921" y="3000457"/>
            <a:ext cx="340381" cy="341093"/>
          </a:xfrm>
          <a:custGeom>
            <a:rect b="b" l="l" r="r" t="t"/>
            <a:pathLst>
              <a:path extrusionOk="0" h="11503" w="11479">
                <a:moveTo>
                  <a:pt x="10193" y="0"/>
                </a:moveTo>
                <a:cubicBezTo>
                  <a:pt x="9788" y="429"/>
                  <a:pt x="9407" y="810"/>
                  <a:pt x="8954" y="1167"/>
                </a:cubicBezTo>
                <a:lnTo>
                  <a:pt x="8954" y="10836"/>
                </a:lnTo>
                <a:lnTo>
                  <a:pt x="8264" y="10836"/>
                </a:lnTo>
                <a:lnTo>
                  <a:pt x="8264" y="1667"/>
                </a:lnTo>
                <a:cubicBezTo>
                  <a:pt x="7883" y="1953"/>
                  <a:pt x="7478" y="2215"/>
                  <a:pt x="7049" y="2429"/>
                </a:cubicBezTo>
                <a:lnTo>
                  <a:pt x="7049" y="10836"/>
                </a:lnTo>
                <a:lnTo>
                  <a:pt x="6382" y="10836"/>
                </a:lnTo>
                <a:lnTo>
                  <a:pt x="6382" y="2763"/>
                </a:lnTo>
                <a:cubicBezTo>
                  <a:pt x="5978" y="2953"/>
                  <a:pt x="5573" y="3144"/>
                  <a:pt x="5144" y="3239"/>
                </a:cubicBezTo>
                <a:lnTo>
                  <a:pt x="5144" y="10836"/>
                </a:lnTo>
                <a:lnTo>
                  <a:pt x="4453" y="10836"/>
                </a:lnTo>
                <a:lnTo>
                  <a:pt x="4453" y="3453"/>
                </a:lnTo>
                <a:cubicBezTo>
                  <a:pt x="4072" y="3572"/>
                  <a:pt x="3668" y="3668"/>
                  <a:pt x="3239" y="3739"/>
                </a:cubicBezTo>
                <a:lnTo>
                  <a:pt x="3239" y="10812"/>
                </a:lnTo>
                <a:lnTo>
                  <a:pt x="2548" y="10812"/>
                </a:lnTo>
                <a:lnTo>
                  <a:pt x="2548" y="3811"/>
                </a:lnTo>
                <a:cubicBezTo>
                  <a:pt x="2167" y="3882"/>
                  <a:pt x="1762" y="3906"/>
                  <a:pt x="1334" y="3906"/>
                </a:cubicBezTo>
                <a:lnTo>
                  <a:pt x="1334" y="10812"/>
                </a:lnTo>
                <a:lnTo>
                  <a:pt x="0" y="10812"/>
                </a:lnTo>
                <a:lnTo>
                  <a:pt x="0" y="11503"/>
                </a:lnTo>
                <a:lnTo>
                  <a:pt x="11479" y="11503"/>
                </a:lnTo>
                <a:lnTo>
                  <a:pt x="11479" y="10812"/>
                </a:lnTo>
                <a:lnTo>
                  <a:pt x="10193" y="10812"/>
                </a:lnTo>
                <a:lnTo>
                  <a:pt x="101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1" name="Google Shape;4551;p58"/>
          <p:cNvGrpSpPr/>
          <p:nvPr/>
        </p:nvGrpSpPr>
        <p:grpSpPr>
          <a:xfrm>
            <a:off x="3264357" y="2994082"/>
            <a:ext cx="357346" cy="330540"/>
            <a:chOff x="3492957" y="2994082"/>
            <a:chExt cx="357346" cy="330540"/>
          </a:xfrm>
        </p:grpSpPr>
        <p:sp>
          <p:nvSpPr>
            <p:cNvPr id="4552" name="Google Shape;4552;p58"/>
            <p:cNvSpPr/>
            <p:nvPr/>
          </p:nvSpPr>
          <p:spPr>
            <a:xfrm>
              <a:off x="3624290" y="3120493"/>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58"/>
            <p:cNvSpPr/>
            <p:nvPr/>
          </p:nvSpPr>
          <p:spPr>
            <a:xfrm>
              <a:off x="3684338" y="3184039"/>
              <a:ext cx="129967" cy="140405"/>
            </a:xfrm>
            <a:custGeom>
              <a:rect b="b" l="l" r="r" t="t"/>
              <a:pathLst>
                <a:path extrusionOk="0" h="4735" w="4383">
                  <a:moveTo>
                    <a:pt x="1858" y="1"/>
                  </a:moveTo>
                  <a:cubicBezTo>
                    <a:pt x="1667" y="763"/>
                    <a:pt x="1143" y="1382"/>
                    <a:pt x="453" y="1644"/>
                  </a:cubicBezTo>
                  <a:cubicBezTo>
                    <a:pt x="667" y="2454"/>
                    <a:pt x="500" y="3335"/>
                    <a:pt x="0" y="4049"/>
                  </a:cubicBezTo>
                  <a:cubicBezTo>
                    <a:pt x="449" y="4498"/>
                    <a:pt x="1052" y="4735"/>
                    <a:pt x="1658" y="4735"/>
                  </a:cubicBezTo>
                  <a:cubicBezTo>
                    <a:pt x="2145" y="4735"/>
                    <a:pt x="2635" y="4582"/>
                    <a:pt x="3048" y="4264"/>
                  </a:cubicBezTo>
                  <a:cubicBezTo>
                    <a:pt x="4144" y="3549"/>
                    <a:pt x="4382" y="2073"/>
                    <a:pt x="3596" y="1001"/>
                  </a:cubicBezTo>
                  <a:cubicBezTo>
                    <a:pt x="3191" y="406"/>
                    <a:pt x="2525" y="72"/>
                    <a:pt x="1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58"/>
            <p:cNvSpPr/>
            <p:nvPr/>
          </p:nvSpPr>
          <p:spPr>
            <a:xfrm>
              <a:off x="3603118" y="2994082"/>
              <a:ext cx="138448" cy="108795"/>
            </a:xfrm>
            <a:custGeom>
              <a:rect b="b" l="l" r="r" t="t"/>
              <a:pathLst>
                <a:path extrusionOk="0" h="3669" w="4669">
                  <a:moveTo>
                    <a:pt x="2334" y="1"/>
                  </a:moveTo>
                  <a:cubicBezTo>
                    <a:pt x="1691" y="1"/>
                    <a:pt x="1096" y="239"/>
                    <a:pt x="667" y="692"/>
                  </a:cubicBezTo>
                  <a:cubicBezTo>
                    <a:pt x="310" y="1049"/>
                    <a:pt x="96" y="1477"/>
                    <a:pt x="1" y="1954"/>
                  </a:cubicBezTo>
                  <a:cubicBezTo>
                    <a:pt x="834" y="2239"/>
                    <a:pt x="1453" y="2906"/>
                    <a:pt x="1787" y="3668"/>
                  </a:cubicBezTo>
                  <a:cubicBezTo>
                    <a:pt x="1965" y="3621"/>
                    <a:pt x="2150" y="3597"/>
                    <a:pt x="2334" y="3597"/>
                  </a:cubicBezTo>
                  <a:cubicBezTo>
                    <a:pt x="2519" y="3597"/>
                    <a:pt x="2704" y="3621"/>
                    <a:pt x="2882" y="3668"/>
                  </a:cubicBezTo>
                  <a:cubicBezTo>
                    <a:pt x="3216" y="2906"/>
                    <a:pt x="3882" y="2239"/>
                    <a:pt x="4668" y="1978"/>
                  </a:cubicBezTo>
                  <a:cubicBezTo>
                    <a:pt x="4501" y="882"/>
                    <a:pt x="3525"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58"/>
            <p:cNvSpPr/>
            <p:nvPr/>
          </p:nvSpPr>
          <p:spPr>
            <a:xfrm>
              <a:off x="3492957" y="3066465"/>
              <a:ext cx="144793" cy="140760"/>
            </a:xfrm>
            <a:custGeom>
              <a:rect b="b" l="l" r="r" t="t"/>
              <a:pathLst>
                <a:path extrusionOk="0" h="4747" w="4883">
                  <a:moveTo>
                    <a:pt x="2722" y="0"/>
                  </a:moveTo>
                  <a:cubicBezTo>
                    <a:pt x="2337" y="0"/>
                    <a:pt x="1948" y="90"/>
                    <a:pt x="1596" y="251"/>
                  </a:cubicBezTo>
                  <a:cubicBezTo>
                    <a:pt x="1048" y="561"/>
                    <a:pt x="620" y="1037"/>
                    <a:pt x="405" y="1632"/>
                  </a:cubicBezTo>
                  <a:cubicBezTo>
                    <a:pt x="1" y="2871"/>
                    <a:pt x="691" y="4204"/>
                    <a:pt x="1929" y="4633"/>
                  </a:cubicBezTo>
                  <a:cubicBezTo>
                    <a:pt x="2167" y="4709"/>
                    <a:pt x="2413" y="4746"/>
                    <a:pt x="2659" y="4746"/>
                  </a:cubicBezTo>
                  <a:cubicBezTo>
                    <a:pt x="3104" y="4746"/>
                    <a:pt x="3546" y="4625"/>
                    <a:pt x="3930" y="4395"/>
                  </a:cubicBezTo>
                  <a:cubicBezTo>
                    <a:pt x="3811" y="4133"/>
                    <a:pt x="3739" y="3799"/>
                    <a:pt x="3739" y="3466"/>
                  </a:cubicBezTo>
                  <a:cubicBezTo>
                    <a:pt x="3739" y="2632"/>
                    <a:pt x="4192" y="1894"/>
                    <a:pt x="4882" y="1465"/>
                  </a:cubicBezTo>
                  <a:cubicBezTo>
                    <a:pt x="4621" y="846"/>
                    <a:pt x="4097" y="346"/>
                    <a:pt x="3430" y="108"/>
                  </a:cubicBezTo>
                  <a:cubicBezTo>
                    <a:pt x="3201" y="35"/>
                    <a:pt x="2962" y="0"/>
                    <a:pt x="27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58"/>
            <p:cNvSpPr/>
            <p:nvPr/>
          </p:nvSpPr>
          <p:spPr>
            <a:xfrm>
              <a:off x="3707645" y="3066821"/>
              <a:ext cx="142658" cy="133496"/>
            </a:xfrm>
            <a:custGeom>
              <a:rect b="b" l="l" r="r" t="t"/>
              <a:pathLst>
                <a:path extrusionOk="0" h="4502" w="4811">
                  <a:moveTo>
                    <a:pt x="2191" y="1"/>
                  </a:moveTo>
                  <a:cubicBezTo>
                    <a:pt x="1238" y="1"/>
                    <a:pt x="357" y="596"/>
                    <a:pt x="0" y="1501"/>
                  </a:cubicBezTo>
                  <a:cubicBezTo>
                    <a:pt x="619" y="1882"/>
                    <a:pt x="1072" y="2525"/>
                    <a:pt x="1119" y="3335"/>
                  </a:cubicBezTo>
                  <a:cubicBezTo>
                    <a:pt x="1953" y="3406"/>
                    <a:pt x="2763" y="3811"/>
                    <a:pt x="3287" y="4502"/>
                  </a:cubicBezTo>
                  <a:cubicBezTo>
                    <a:pt x="4311" y="3930"/>
                    <a:pt x="4811" y="2739"/>
                    <a:pt x="4453" y="1644"/>
                  </a:cubicBezTo>
                  <a:cubicBezTo>
                    <a:pt x="4120" y="620"/>
                    <a:pt x="3215" y="1"/>
                    <a:pt x="2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58"/>
            <p:cNvSpPr/>
            <p:nvPr/>
          </p:nvSpPr>
          <p:spPr>
            <a:xfrm>
              <a:off x="3532514" y="3212298"/>
              <a:ext cx="150427" cy="112324"/>
            </a:xfrm>
            <a:custGeom>
              <a:rect b="b" l="l" r="r" t="t"/>
              <a:pathLst>
                <a:path extrusionOk="0" h="3788" w="5073">
                  <a:moveTo>
                    <a:pt x="2929" y="1"/>
                  </a:moveTo>
                  <a:cubicBezTo>
                    <a:pt x="2456" y="300"/>
                    <a:pt x="1888" y="454"/>
                    <a:pt x="1323" y="454"/>
                  </a:cubicBezTo>
                  <a:cubicBezTo>
                    <a:pt x="1036" y="454"/>
                    <a:pt x="749" y="414"/>
                    <a:pt x="476" y="334"/>
                  </a:cubicBezTo>
                  <a:lnTo>
                    <a:pt x="476" y="334"/>
                  </a:lnTo>
                  <a:cubicBezTo>
                    <a:pt x="0" y="1406"/>
                    <a:pt x="310" y="2644"/>
                    <a:pt x="1215" y="3335"/>
                  </a:cubicBezTo>
                  <a:cubicBezTo>
                    <a:pt x="1643" y="3644"/>
                    <a:pt x="2143" y="3787"/>
                    <a:pt x="2620" y="3787"/>
                  </a:cubicBezTo>
                  <a:cubicBezTo>
                    <a:pt x="3358" y="3787"/>
                    <a:pt x="4072" y="3454"/>
                    <a:pt x="4525" y="2811"/>
                  </a:cubicBezTo>
                  <a:cubicBezTo>
                    <a:pt x="4930" y="2215"/>
                    <a:pt x="5073" y="1501"/>
                    <a:pt x="4906" y="834"/>
                  </a:cubicBezTo>
                  <a:lnTo>
                    <a:pt x="4906" y="834"/>
                  </a:lnTo>
                  <a:cubicBezTo>
                    <a:pt x="4836" y="841"/>
                    <a:pt x="4765" y="844"/>
                    <a:pt x="4695" y="844"/>
                  </a:cubicBezTo>
                  <a:cubicBezTo>
                    <a:pt x="4022" y="844"/>
                    <a:pt x="3339" y="539"/>
                    <a:pt x="2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8" name="Google Shape;4558;p58"/>
          <p:cNvGrpSpPr/>
          <p:nvPr/>
        </p:nvGrpSpPr>
        <p:grpSpPr>
          <a:xfrm>
            <a:off x="4043118" y="3014572"/>
            <a:ext cx="341126" cy="305806"/>
            <a:chOff x="4119318" y="3014572"/>
            <a:chExt cx="341126" cy="305806"/>
          </a:xfrm>
        </p:grpSpPr>
        <p:sp>
          <p:nvSpPr>
            <p:cNvPr id="4559" name="Google Shape;4559;p58"/>
            <p:cNvSpPr/>
            <p:nvPr/>
          </p:nvSpPr>
          <p:spPr>
            <a:xfrm>
              <a:off x="4119318" y="3014572"/>
              <a:ext cx="127150" cy="305806"/>
            </a:xfrm>
            <a:custGeom>
              <a:rect b="b" l="l" r="r" t="t"/>
              <a:pathLst>
                <a:path extrusionOk="0" h="10313" w="4288">
                  <a:moveTo>
                    <a:pt x="2240" y="715"/>
                  </a:moveTo>
                  <a:lnTo>
                    <a:pt x="2240" y="1406"/>
                  </a:lnTo>
                  <a:lnTo>
                    <a:pt x="715" y="1406"/>
                  </a:lnTo>
                  <a:lnTo>
                    <a:pt x="715" y="715"/>
                  </a:lnTo>
                  <a:close/>
                  <a:moveTo>
                    <a:pt x="2240" y="2430"/>
                  </a:moveTo>
                  <a:lnTo>
                    <a:pt x="2240" y="3096"/>
                  </a:lnTo>
                  <a:lnTo>
                    <a:pt x="715" y="3096"/>
                  </a:lnTo>
                  <a:lnTo>
                    <a:pt x="715" y="2430"/>
                  </a:lnTo>
                  <a:close/>
                  <a:moveTo>
                    <a:pt x="1" y="1"/>
                  </a:moveTo>
                  <a:lnTo>
                    <a:pt x="1" y="10312"/>
                  </a:lnTo>
                  <a:lnTo>
                    <a:pt x="2930" y="10312"/>
                  </a:lnTo>
                  <a:lnTo>
                    <a:pt x="2930" y="6740"/>
                  </a:lnTo>
                  <a:lnTo>
                    <a:pt x="4288" y="5168"/>
                  </a:lnTo>
                  <a:lnTo>
                    <a:pt x="2930" y="3573"/>
                  </a:lnTo>
                  <a:lnTo>
                    <a:pt x="29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58"/>
            <p:cNvSpPr/>
            <p:nvPr/>
          </p:nvSpPr>
          <p:spPr>
            <a:xfrm>
              <a:off x="4225268" y="3014572"/>
              <a:ext cx="127120" cy="305806"/>
            </a:xfrm>
            <a:custGeom>
              <a:rect b="b" l="l" r="r" t="t"/>
              <a:pathLst>
                <a:path extrusionOk="0" h="10313" w="4287">
                  <a:moveTo>
                    <a:pt x="2263" y="7192"/>
                  </a:moveTo>
                  <a:lnTo>
                    <a:pt x="2263" y="7859"/>
                  </a:lnTo>
                  <a:lnTo>
                    <a:pt x="762" y="7859"/>
                  </a:lnTo>
                  <a:lnTo>
                    <a:pt x="762" y="7192"/>
                  </a:lnTo>
                  <a:close/>
                  <a:moveTo>
                    <a:pt x="2263" y="8859"/>
                  </a:moveTo>
                  <a:lnTo>
                    <a:pt x="2263" y="9526"/>
                  </a:lnTo>
                  <a:lnTo>
                    <a:pt x="762" y="9526"/>
                  </a:lnTo>
                  <a:lnTo>
                    <a:pt x="762" y="8859"/>
                  </a:lnTo>
                  <a:close/>
                  <a:moveTo>
                    <a:pt x="0" y="1"/>
                  </a:moveTo>
                  <a:lnTo>
                    <a:pt x="0" y="3335"/>
                  </a:lnTo>
                  <a:lnTo>
                    <a:pt x="1596" y="5168"/>
                  </a:lnTo>
                  <a:lnTo>
                    <a:pt x="0" y="6978"/>
                  </a:lnTo>
                  <a:lnTo>
                    <a:pt x="0" y="10312"/>
                  </a:lnTo>
                  <a:lnTo>
                    <a:pt x="2929" y="10312"/>
                  </a:lnTo>
                  <a:lnTo>
                    <a:pt x="2929" y="6740"/>
                  </a:lnTo>
                  <a:lnTo>
                    <a:pt x="4287" y="5168"/>
                  </a:lnTo>
                  <a:lnTo>
                    <a:pt x="2929" y="3573"/>
                  </a:lnTo>
                  <a:lnTo>
                    <a:pt x="2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58"/>
            <p:cNvSpPr/>
            <p:nvPr/>
          </p:nvSpPr>
          <p:spPr>
            <a:xfrm>
              <a:off x="4333294" y="3014572"/>
              <a:ext cx="127150" cy="305806"/>
            </a:xfrm>
            <a:custGeom>
              <a:rect b="b" l="l" r="r" t="t"/>
              <a:pathLst>
                <a:path extrusionOk="0" h="10313" w="4288">
                  <a:moveTo>
                    <a:pt x="2192" y="715"/>
                  </a:moveTo>
                  <a:lnTo>
                    <a:pt x="2192" y="1406"/>
                  </a:lnTo>
                  <a:lnTo>
                    <a:pt x="691" y="1406"/>
                  </a:lnTo>
                  <a:lnTo>
                    <a:pt x="691" y="715"/>
                  </a:lnTo>
                  <a:close/>
                  <a:moveTo>
                    <a:pt x="2192" y="2430"/>
                  </a:moveTo>
                  <a:lnTo>
                    <a:pt x="2192" y="3096"/>
                  </a:lnTo>
                  <a:lnTo>
                    <a:pt x="691" y="3096"/>
                  </a:lnTo>
                  <a:lnTo>
                    <a:pt x="691" y="2430"/>
                  </a:lnTo>
                  <a:close/>
                  <a:moveTo>
                    <a:pt x="1" y="1"/>
                  </a:moveTo>
                  <a:lnTo>
                    <a:pt x="1" y="3335"/>
                  </a:lnTo>
                  <a:lnTo>
                    <a:pt x="1572" y="5168"/>
                  </a:lnTo>
                  <a:lnTo>
                    <a:pt x="1" y="6978"/>
                  </a:lnTo>
                  <a:lnTo>
                    <a:pt x="1" y="10312"/>
                  </a:lnTo>
                  <a:lnTo>
                    <a:pt x="2906" y="10312"/>
                  </a:lnTo>
                  <a:lnTo>
                    <a:pt x="2906" y="6740"/>
                  </a:lnTo>
                  <a:lnTo>
                    <a:pt x="4287" y="5168"/>
                  </a:lnTo>
                  <a:lnTo>
                    <a:pt x="2906" y="3573"/>
                  </a:lnTo>
                  <a:lnTo>
                    <a:pt x="29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2" name="Google Shape;4562;p58"/>
          <p:cNvGrpSpPr/>
          <p:nvPr/>
        </p:nvGrpSpPr>
        <p:grpSpPr>
          <a:xfrm>
            <a:off x="4801418" y="3003986"/>
            <a:ext cx="302992" cy="341093"/>
            <a:chOff x="4725218" y="3003986"/>
            <a:chExt cx="302992" cy="341093"/>
          </a:xfrm>
        </p:grpSpPr>
        <p:sp>
          <p:nvSpPr>
            <p:cNvPr id="4563" name="Google Shape;4563;p58"/>
            <p:cNvSpPr/>
            <p:nvPr/>
          </p:nvSpPr>
          <p:spPr>
            <a:xfrm>
              <a:off x="4906013" y="3112012"/>
              <a:ext cx="53701" cy="125045"/>
            </a:xfrm>
            <a:custGeom>
              <a:rect b="b" l="l" r="r" t="t"/>
              <a:pathLst>
                <a:path extrusionOk="0" h="4217" w="1811">
                  <a:moveTo>
                    <a:pt x="0" y="1"/>
                  </a:moveTo>
                  <a:lnTo>
                    <a:pt x="0" y="4216"/>
                  </a:lnTo>
                  <a:cubicBezTo>
                    <a:pt x="1048" y="4073"/>
                    <a:pt x="1810" y="3192"/>
                    <a:pt x="1810" y="2120"/>
                  </a:cubicBezTo>
                  <a:cubicBezTo>
                    <a:pt x="1810" y="1049"/>
                    <a:pt x="1048"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58"/>
            <p:cNvSpPr/>
            <p:nvPr/>
          </p:nvSpPr>
          <p:spPr>
            <a:xfrm>
              <a:off x="4906013" y="3042831"/>
              <a:ext cx="122198" cy="261298"/>
            </a:xfrm>
            <a:custGeom>
              <a:rect b="b" l="l" r="r" t="t"/>
              <a:pathLst>
                <a:path extrusionOk="0" h="8812" w="4121">
                  <a:moveTo>
                    <a:pt x="0" y="0"/>
                  </a:moveTo>
                  <a:lnTo>
                    <a:pt x="0" y="1619"/>
                  </a:lnTo>
                  <a:cubicBezTo>
                    <a:pt x="1405" y="1786"/>
                    <a:pt x="2477" y="2977"/>
                    <a:pt x="2477" y="4406"/>
                  </a:cubicBezTo>
                  <a:cubicBezTo>
                    <a:pt x="2477" y="5835"/>
                    <a:pt x="1358" y="7025"/>
                    <a:pt x="0" y="7216"/>
                  </a:cubicBezTo>
                  <a:lnTo>
                    <a:pt x="0" y="8811"/>
                  </a:lnTo>
                  <a:cubicBezTo>
                    <a:pt x="2286" y="8645"/>
                    <a:pt x="4120" y="6740"/>
                    <a:pt x="4120" y="4382"/>
                  </a:cubicBezTo>
                  <a:cubicBezTo>
                    <a:pt x="4120" y="2096"/>
                    <a:pt x="2286" y="19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58"/>
            <p:cNvSpPr/>
            <p:nvPr/>
          </p:nvSpPr>
          <p:spPr>
            <a:xfrm>
              <a:off x="4725218" y="3003986"/>
              <a:ext cx="161754" cy="341093"/>
            </a:xfrm>
            <a:custGeom>
              <a:rect b="b" l="l" r="r" t="t"/>
              <a:pathLst>
                <a:path extrusionOk="0" h="11503" w="5455">
                  <a:moveTo>
                    <a:pt x="3787" y="4692"/>
                  </a:moveTo>
                  <a:lnTo>
                    <a:pt x="3787" y="5359"/>
                  </a:lnTo>
                  <a:lnTo>
                    <a:pt x="2311" y="5359"/>
                  </a:lnTo>
                  <a:lnTo>
                    <a:pt x="2311" y="5335"/>
                  </a:lnTo>
                  <a:lnTo>
                    <a:pt x="2311" y="4692"/>
                  </a:lnTo>
                  <a:close/>
                  <a:moveTo>
                    <a:pt x="3787" y="6121"/>
                  </a:moveTo>
                  <a:lnTo>
                    <a:pt x="3787" y="6787"/>
                  </a:lnTo>
                  <a:lnTo>
                    <a:pt x="2311" y="6787"/>
                  </a:lnTo>
                  <a:lnTo>
                    <a:pt x="2311" y="6121"/>
                  </a:lnTo>
                  <a:close/>
                  <a:moveTo>
                    <a:pt x="5454" y="0"/>
                  </a:moveTo>
                  <a:cubicBezTo>
                    <a:pt x="4049" y="96"/>
                    <a:pt x="2716" y="667"/>
                    <a:pt x="1692" y="1667"/>
                  </a:cubicBezTo>
                  <a:cubicBezTo>
                    <a:pt x="596" y="2787"/>
                    <a:pt x="1" y="4215"/>
                    <a:pt x="1" y="5763"/>
                  </a:cubicBezTo>
                  <a:cubicBezTo>
                    <a:pt x="1" y="7311"/>
                    <a:pt x="596" y="8740"/>
                    <a:pt x="1692" y="9836"/>
                  </a:cubicBezTo>
                  <a:cubicBezTo>
                    <a:pt x="2692" y="10836"/>
                    <a:pt x="4025" y="11431"/>
                    <a:pt x="5454" y="11503"/>
                  </a:cubicBezTo>
                  <a:lnTo>
                    <a:pt x="54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6" name="Google Shape;4566;p58"/>
          <p:cNvGrpSpPr/>
          <p:nvPr/>
        </p:nvGrpSpPr>
        <p:grpSpPr>
          <a:xfrm>
            <a:off x="5518768" y="3002563"/>
            <a:ext cx="340386" cy="341809"/>
            <a:chOff x="5290168" y="3002563"/>
            <a:chExt cx="340386" cy="341809"/>
          </a:xfrm>
        </p:grpSpPr>
        <p:sp>
          <p:nvSpPr>
            <p:cNvPr id="4567" name="Google Shape;4567;p58"/>
            <p:cNvSpPr/>
            <p:nvPr/>
          </p:nvSpPr>
          <p:spPr>
            <a:xfrm>
              <a:off x="5470250" y="3183357"/>
              <a:ext cx="139130" cy="139841"/>
            </a:xfrm>
            <a:custGeom>
              <a:rect b="b" l="l" r="r" t="t"/>
              <a:pathLst>
                <a:path extrusionOk="0" h="4716" w="4692">
                  <a:moveTo>
                    <a:pt x="2643" y="0"/>
                  </a:moveTo>
                  <a:cubicBezTo>
                    <a:pt x="1191" y="0"/>
                    <a:pt x="0" y="1191"/>
                    <a:pt x="0" y="2644"/>
                  </a:cubicBezTo>
                  <a:lnTo>
                    <a:pt x="0" y="4715"/>
                  </a:lnTo>
                  <a:lnTo>
                    <a:pt x="2429" y="4715"/>
                  </a:lnTo>
                  <a:lnTo>
                    <a:pt x="2429" y="2405"/>
                  </a:lnTo>
                  <a:lnTo>
                    <a:pt x="4692" y="2405"/>
                  </a:ln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58"/>
            <p:cNvSpPr/>
            <p:nvPr/>
          </p:nvSpPr>
          <p:spPr>
            <a:xfrm>
              <a:off x="5290168" y="3002563"/>
              <a:ext cx="68527" cy="68527"/>
            </a:xfrm>
            <a:custGeom>
              <a:rect b="b" l="l" r="r" t="t"/>
              <a:pathLst>
                <a:path extrusionOk="0" h="2311" w="2311">
                  <a:moveTo>
                    <a:pt x="977" y="1"/>
                  </a:moveTo>
                  <a:cubicBezTo>
                    <a:pt x="453" y="1"/>
                    <a:pt x="0" y="453"/>
                    <a:pt x="0" y="977"/>
                  </a:cubicBezTo>
                  <a:lnTo>
                    <a:pt x="0" y="2311"/>
                  </a:lnTo>
                  <a:lnTo>
                    <a:pt x="2310" y="2311"/>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58"/>
            <p:cNvSpPr/>
            <p:nvPr/>
          </p:nvSpPr>
          <p:spPr>
            <a:xfrm>
              <a:off x="5311340" y="3023765"/>
              <a:ext cx="139159" cy="139130"/>
            </a:xfrm>
            <a:custGeom>
              <a:rect b="b" l="l" r="r" t="t"/>
              <a:pathLst>
                <a:path extrusionOk="0" h="4692" w="4693">
                  <a:moveTo>
                    <a:pt x="2263" y="0"/>
                  </a:moveTo>
                  <a:lnTo>
                    <a:pt x="2263" y="2286"/>
                  </a:lnTo>
                  <a:lnTo>
                    <a:pt x="1" y="2286"/>
                  </a:lnTo>
                  <a:lnTo>
                    <a:pt x="1" y="4692"/>
                  </a:lnTo>
                  <a:lnTo>
                    <a:pt x="2049" y="4692"/>
                  </a:lnTo>
                  <a:cubicBezTo>
                    <a:pt x="3502" y="4692"/>
                    <a:pt x="4692" y="3501"/>
                    <a:pt x="4692" y="2048"/>
                  </a:cubicBez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58"/>
            <p:cNvSpPr/>
            <p:nvPr/>
          </p:nvSpPr>
          <p:spPr>
            <a:xfrm>
              <a:off x="5562027" y="3275163"/>
              <a:ext cx="68527" cy="69209"/>
            </a:xfrm>
            <a:custGeom>
              <a:rect b="b" l="l" r="r" t="t"/>
              <a:pathLst>
                <a:path extrusionOk="0" h="2334" w="2311">
                  <a:moveTo>
                    <a:pt x="1" y="0"/>
                  </a:moveTo>
                  <a:lnTo>
                    <a:pt x="1" y="2334"/>
                  </a:lnTo>
                  <a:lnTo>
                    <a:pt x="1335" y="2334"/>
                  </a:lnTo>
                  <a:cubicBezTo>
                    <a:pt x="1858" y="2334"/>
                    <a:pt x="2311" y="1881"/>
                    <a:pt x="2311" y="1334"/>
                  </a:cubicBezTo>
                  <a:lnTo>
                    <a:pt x="2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58"/>
            <p:cNvSpPr/>
            <p:nvPr/>
          </p:nvSpPr>
          <p:spPr>
            <a:xfrm>
              <a:off x="5290168" y="3275163"/>
              <a:ext cx="68527" cy="67815"/>
            </a:xfrm>
            <a:custGeom>
              <a:rect b="b" l="l" r="r" t="t"/>
              <a:pathLst>
                <a:path extrusionOk="0" h="2287" w="2311">
                  <a:moveTo>
                    <a:pt x="0" y="0"/>
                  </a:moveTo>
                  <a:lnTo>
                    <a:pt x="0" y="1334"/>
                  </a:lnTo>
                  <a:cubicBezTo>
                    <a:pt x="0" y="1858"/>
                    <a:pt x="453" y="2286"/>
                    <a:pt x="977" y="2286"/>
                  </a:cubicBezTo>
                  <a:lnTo>
                    <a:pt x="2310" y="2286"/>
                  </a:lnTo>
                  <a:lnTo>
                    <a:pt x="2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58"/>
            <p:cNvSpPr/>
            <p:nvPr/>
          </p:nvSpPr>
          <p:spPr>
            <a:xfrm>
              <a:off x="5311340" y="3183357"/>
              <a:ext cx="139159" cy="139841"/>
            </a:xfrm>
            <a:custGeom>
              <a:rect b="b" l="l" r="r" t="t"/>
              <a:pathLst>
                <a:path extrusionOk="0" h="4716" w="4693">
                  <a:moveTo>
                    <a:pt x="1" y="0"/>
                  </a:moveTo>
                  <a:lnTo>
                    <a:pt x="1" y="2405"/>
                  </a:lnTo>
                  <a:lnTo>
                    <a:pt x="2263" y="2405"/>
                  </a:lnTo>
                  <a:lnTo>
                    <a:pt x="2263" y="4715"/>
                  </a:lnTo>
                  <a:lnTo>
                    <a:pt x="4692" y="4715"/>
                  </a:lnTo>
                  <a:lnTo>
                    <a:pt x="4692" y="2644"/>
                  </a:lnTo>
                  <a:cubicBezTo>
                    <a:pt x="4692" y="1191"/>
                    <a:pt x="3502" y="0"/>
                    <a:pt x="2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58"/>
            <p:cNvSpPr/>
            <p:nvPr/>
          </p:nvSpPr>
          <p:spPr>
            <a:xfrm>
              <a:off x="5562027" y="3002563"/>
              <a:ext cx="68527" cy="68527"/>
            </a:xfrm>
            <a:custGeom>
              <a:rect b="b" l="l" r="r" t="t"/>
              <a:pathLst>
                <a:path extrusionOk="0" h="2311" w="2311">
                  <a:moveTo>
                    <a:pt x="1" y="1"/>
                  </a:moveTo>
                  <a:lnTo>
                    <a:pt x="1" y="2311"/>
                  </a:lnTo>
                  <a:lnTo>
                    <a:pt x="2311" y="2311"/>
                  </a:lnTo>
                  <a:lnTo>
                    <a:pt x="2311" y="977"/>
                  </a:lnTo>
                  <a:cubicBezTo>
                    <a:pt x="2311" y="453"/>
                    <a:pt x="1858" y="1"/>
                    <a:pt x="1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58"/>
            <p:cNvSpPr/>
            <p:nvPr/>
          </p:nvSpPr>
          <p:spPr>
            <a:xfrm>
              <a:off x="5470250" y="3023765"/>
              <a:ext cx="139130" cy="139130"/>
            </a:xfrm>
            <a:custGeom>
              <a:rect b="b" l="l" r="r" t="t"/>
              <a:pathLst>
                <a:path extrusionOk="0" h="4692" w="4692">
                  <a:moveTo>
                    <a:pt x="0" y="0"/>
                  </a:moveTo>
                  <a:lnTo>
                    <a:pt x="0" y="2048"/>
                  </a:lnTo>
                  <a:cubicBezTo>
                    <a:pt x="0" y="3501"/>
                    <a:pt x="1191" y="4692"/>
                    <a:pt x="2643" y="4692"/>
                  </a:cubicBezTo>
                  <a:lnTo>
                    <a:pt x="4692" y="4692"/>
                  </a:lnTo>
                  <a:lnTo>
                    <a:pt x="4692" y="2262"/>
                  </a:lnTo>
                  <a:lnTo>
                    <a:pt x="2429" y="2262"/>
                  </a:lnTo>
                  <a:lnTo>
                    <a:pt x="24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5" name="Google Shape;4575;p58"/>
          <p:cNvGrpSpPr/>
          <p:nvPr/>
        </p:nvGrpSpPr>
        <p:grpSpPr>
          <a:xfrm>
            <a:off x="6262241" y="3088023"/>
            <a:ext cx="342520" cy="174447"/>
            <a:chOff x="5881241" y="3088023"/>
            <a:chExt cx="342520" cy="174447"/>
          </a:xfrm>
        </p:grpSpPr>
        <p:sp>
          <p:nvSpPr>
            <p:cNvPr id="4576" name="Google Shape;4576;p58"/>
            <p:cNvSpPr/>
            <p:nvPr/>
          </p:nvSpPr>
          <p:spPr>
            <a:xfrm>
              <a:off x="5965960" y="3184751"/>
              <a:ext cx="89728" cy="77719"/>
            </a:xfrm>
            <a:custGeom>
              <a:rect b="b" l="l" r="r" t="t"/>
              <a:pathLst>
                <a:path extrusionOk="0" h="2621" w="3026">
                  <a:moveTo>
                    <a:pt x="739" y="1"/>
                  </a:moveTo>
                  <a:lnTo>
                    <a:pt x="1" y="1311"/>
                  </a:lnTo>
                  <a:lnTo>
                    <a:pt x="739" y="2620"/>
                  </a:lnTo>
                  <a:lnTo>
                    <a:pt x="2263" y="2620"/>
                  </a:lnTo>
                  <a:lnTo>
                    <a:pt x="3025"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58"/>
            <p:cNvSpPr/>
            <p:nvPr/>
          </p:nvSpPr>
          <p:spPr>
            <a:xfrm>
              <a:off x="6134034" y="3184751"/>
              <a:ext cx="89017" cy="77719"/>
            </a:xfrm>
            <a:custGeom>
              <a:rect b="b" l="l" r="r" t="t"/>
              <a:pathLst>
                <a:path extrusionOk="0" h="2621" w="3002">
                  <a:moveTo>
                    <a:pt x="739" y="1"/>
                  </a:moveTo>
                  <a:lnTo>
                    <a:pt x="1" y="1311"/>
                  </a:lnTo>
                  <a:lnTo>
                    <a:pt x="739" y="2620"/>
                  </a:lnTo>
                  <a:lnTo>
                    <a:pt x="2263" y="2620"/>
                  </a:lnTo>
                  <a:lnTo>
                    <a:pt x="3001"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58"/>
            <p:cNvSpPr/>
            <p:nvPr/>
          </p:nvSpPr>
          <p:spPr>
            <a:xfrm>
              <a:off x="5881241" y="3137454"/>
              <a:ext cx="88987" cy="77690"/>
            </a:xfrm>
            <a:custGeom>
              <a:rect b="b" l="l" r="r" t="t"/>
              <a:pathLst>
                <a:path extrusionOk="0" h="2620" w="3001">
                  <a:moveTo>
                    <a:pt x="738" y="0"/>
                  </a:moveTo>
                  <a:lnTo>
                    <a:pt x="0" y="1310"/>
                  </a:lnTo>
                  <a:lnTo>
                    <a:pt x="738" y="2620"/>
                  </a:lnTo>
                  <a:lnTo>
                    <a:pt x="2262" y="2620"/>
                  </a:lnTo>
                  <a:lnTo>
                    <a:pt x="3001" y="1310"/>
                  </a:lnTo>
                  <a:lnTo>
                    <a:pt x="22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58"/>
            <p:cNvSpPr/>
            <p:nvPr/>
          </p:nvSpPr>
          <p:spPr>
            <a:xfrm>
              <a:off x="6049997" y="3137454"/>
              <a:ext cx="89017" cy="77690"/>
            </a:xfrm>
            <a:custGeom>
              <a:rect b="b" l="l" r="r" t="t"/>
              <a:pathLst>
                <a:path extrusionOk="0" h="2620" w="3002">
                  <a:moveTo>
                    <a:pt x="739" y="0"/>
                  </a:moveTo>
                  <a:lnTo>
                    <a:pt x="1"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58"/>
            <p:cNvSpPr/>
            <p:nvPr/>
          </p:nvSpPr>
          <p:spPr>
            <a:xfrm>
              <a:off x="5965960" y="3088023"/>
              <a:ext cx="89728" cy="77690"/>
            </a:xfrm>
            <a:custGeom>
              <a:rect b="b" l="l" r="r" t="t"/>
              <a:pathLst>
                <a:path extrusionOk="0" h="2620" w="3026">
                  <a:moveTo>
                    <a:pt x="739" y="0"/>
                  </a:moveTo>
                  <a:lnTo>
                    <a:pt x="1" y="1310"/>
                  </a:lnTo>
                  <a:lnTo>
                    <a:pt x="739" y="2620"/>
                  </a:lnTo>
                  <a:lnTo>
                    <a:pt x="2263" y="2620"/>
                  </a:lnTo>
                  <a:lnTo>
                    <a:pt x="3025"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58"/>
            <p:cNvSpPr/>
            <p:nvPr/>
          </p:nvSpPr>
          <p:spPr>
            <a:xfrm>
              <a:off x="6134745" y="3088023"/>
              <a:ext cx="89017" cy="77690"/>
            </a:xfrm>
            <a:custGeom>
              <a:rect b="b" l="l" r="r" t="t"/>
              <a:pathLst>
                <a:path extrusionOk="0" h="2620" w="3002">
                  <a:moveTo>
                    <a:pt x="739" y="0"/>
                  </a:moveTo>
                  <a:lnTo>
                    <a:pt x="0"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2" name="Google Shape;4582;p58"/>
          <p:cNvSpPr/>
          <p:nvPr/>
        </p:nvSpPr>
        <p:spPr>
          <a:xfrm>
            <a:off x="6990859" y="2982784"/>
            <a:ext cx="341122" cy="341122"/>
          </a:xfrm>
          <a:custGeom>
            <a:rect b="b" l="l" r="r" t="t"/>
            <a:pathLst>
              <a:path extrusionOk="0" h="11504" w="11504">
                <a:moveTo>
                  <a:pt x="1" y="1"/>
                </a:moveTo>
                <a:lnTo>
                  <a:pt x="1" y="11503"/>
                </a:lnTo>
                <a:lnTo>
                  <a:pt x="11503" y="11503"/>
                </a:lnTo>
                <a:lnTo>
                  <a:pt x="11503" y="10241"/>
                </a:lnTo>
                <a:lnTo>
                  <a:pt x="10908" y="10241"/>
                </a:lnTo>
                <a:lnTo>
                  <a:pt x="10908" y="10789"/>
                </a:lnTo>
                <a:lnTo>
                  <a:pt x="10146" y="10789"/>
                </a:lnTo>
                <a:lnTo>
                  <a:pt x="10146" y="5026"/>
                </a:lnTo>
                <a:lnTo>
                  <a:pt x="8288" y="6383"/>
                </a:lnTo>
                <a:lnTo>
                  <a:pt x="7312" y="5931"/>
                </a:lnTo>
                <a:lnTo>
                  <a:pt x="5883" y="7574"/>
                </a:lnTo>
                <a:lnTo>
                  <a:pt x="4740" y="7002"/>
                </a:lnTo>
                <a:lnTo>
                  <a:pt x="3192" y="8907"/>
                </a:lnTo>
                <a:lnTo>
                  <a:pt x="2168" y="8526"/>
                </a:lnTo>
                <a:lnTo>
                  <a:pt x="763" y="10003"/>
                </a:lnTo>
                <a:lnTo>
                  <a:pt x="763" y="9027"/>
                </a:lnTo>
                <a:lnTo>
                  <a:pt x="1977" y="7717"/>
                </a:lnTo>
                <a:lnTo>
                  <a:pt x="3001" y="8098"/>
                </a:lnTo>
                <a:lnTo>
                  <a:pt x="4573" y="6169"/>
                </a:lnTo>
                <a:lnTo>
                  <a:pt x="5692" y="6740"/>
                </a:lnTo>
                <a:lnTo>
                  <a:pt x="7097" y="5097"/>
                </a:lnTo>
                <a:lnTo>
                  <a:pt x="8169" y="5597"/>
                </a:lnTo>
                <a:lnTo>
                  <a:pt x="10098" y="4240"/>
                </a:lnTo>
                <a:lnTo>
                  <a:pt x="10098" y="2192"/>
                </a:lnTo>
                <a:lnTo>
                  <a:pt x="8884" y="2954"/>
                </a:lnTo>
                <a:lnTo>
                  <a:pt x="7669" y="2716"/>
                </a:lnTo>
                <a:lnTo>
                  <a:pt x="5526" y="4811"/>
                </a:lnTo>
                <a:lnTo>
                  <a:pt x="4549" y="4478"/>
                </a:lnTo>
                <a:lnTo>
                  <a:pt x="2668" y="6502"/>
                </a:lnTo>
                <a:lnTo>
                  <a:pt x="1811" y="5954"/>
                </a:lnTo>
                <a:lnTo>
                  <a:pt x="739" y="7193"/>
                </a:lnTo>
                <a:lnTo>
                  <a:pt x="739" y="692"/>
                </a:lnTo>
                <a:lnTo>
                  <a:pt x="1263" y="692"/>
                </a:lnTo>
                <a:lnTo>
                  <a:pt x="1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3" name="Google Shape;4583;p58"/>
          <p:cNvGrpSpPr/>
          <p:nvPr/>
        </p:nvGrpSpPr>
        <p:grpSpPr>
          <a:xfrm>
            <a:off x="7777419" y="3002296"/>
            <a:ext cx="244340" cy="340681"/>
            <a:chOff x="7091619" y="3002296"/>
            <a:chExt cx="244340" cy="340681"/>
          </a:xfrm>
        </p:grpSpPr>
        <p:sp>
          <p:nvSpPr>
            <p:cNvPr id="4584" name="Google Shape;4584;p58"/>
            <p:cNvSpPr/>
            <p:nvPr/>
          </p:nvSpPr>
          <p:spPr>
            <a:xfrm>
              <a:off x="7268855" y="3184454"/>
              <a:ext cx="67104" cy="158522"/>
            </a:xfrm>
            <a:custGeom>
              <a:rect b="b" l="l" r="r" t="t"/>
              <a:pathLst>
                <a:path extrusionOk="0" h="5346" w="2263">
                  <a:moveTo>
                    <a:pt x="1232" y="0"/>
                  </a:moveTo>
                  <a:cubicBezTo>
                    <a:pt x="1119" y="0"/>
                    <a:pt x="1001" y="19"/>
                    <a:pt x="882" y="58"/>
                  </a:cubicBezTo>
                  <a:cubicBezTo>
                    <a:pt x="548" y="130"/>
                    <a:pt x="286"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58"/>
            <p:cNvSpPr/>
            <p:nvPr/>
          </p:nvSpPr>
          <p:spPr>
            <a:xfrm>
              <a:off x="7180577" y="3184454"/>
              <a:ext cx="67133" cy="158522"/>
            </a:xfrm>
            <a:custGeom>
              <a:rect b="b" l="l" r="r" t="t"/>
              <a:pathLst>
                <a:path extrusionOk="0" h="5346" w="2264">
                  <a:moveTo>
                    <a:pt x="1232" y="0"/>
                  </a:moveTo>
                  <a:cubicBezTo>
                    <a:pt x="1119" y="0"/>
                    <a:pt x="1001" y="19"/>
                    <a:pt x="882" y="58"/>
                  </a:cubicBezTo>
                  <a:cubicBezTo>
                    <a:pt x="548" y="130"/>
                    <a:pt x="287"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58"/>
            <p:cNvSpPr/>
            <p:nvPr/>
          </p:nvSpPr>
          <p:spPr>
            <a:xfrm>
              <a:off x="7092301" y="3184454"/>
              <a:ext cx="67133" cy="158522"/>
            </a:xfrm>
            <a:custGeom>
              <a:rect b="b" l="l" r="r" t="t"/>
              <a:pathLst>
                <a:path extrusionOk="0" h="5346" w="2264">
                  <a:moveTo>
                    <a:pt x="1232" y="0"/>
                  </a:moveTo>
                  <a:cubicBezTo>
                    <a:pt x="1119" y="0"/>
                    <a:pt x="1001" y="19"/>
                    <a:pt x="882" y="58"/>
                  </a:cubicBezTo>
                  <a:cubicBezTo>
                    <a:pt x="549" y="130"/>
                    <a:pt x="287" y="416"/>
                    <a:pt x="191" y="725"/>
                  </a:cubicBezTo>
                  <a:cubicBezTo>
                    <a:pt x="1" y="1297"/>
                    <a:pt x="311" y="1845"/>
                    <a:pt x="763" y="2035"/>
                  </a:cubicBezTo>
                  <a:cubicBezTo>
                    <a:pt x="477" y="2154"/>
                    <a:pt x="311" y="2392"/>
                    <a:pt x="311" y="2702"/>
                  </a:cubicBezTo>
                  <a:lnTo>
                    <a:pt x="311" y="5345"/>
                  </a:lnTo>
                  <a:lnTo>
                    <a:pt x="2097" y="5345"/>
                  </a:lnTo>
                  <a:lnTo>
                    <a:pt x="2097" y="2702"/>
                  </a:lnTo>
                  <a:cubicBezTo>
                    <a:pt x="2097"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58"/>
            <p:cNvSpPr/>
            <p:nvPr/>
          </p:nvSpPr>
          <p:spPr>
            <a:xfrm>
              <a:off x="7268855" y="3002296"/>
              <a:ext cx="66422" cy="159175"/>
            </a:xfrm>
            <a:custGeom>
              <a:rect b="b" l="l" r="r" t="t"/>
              <a:pathLst>
                <a:path extrusionOk="0" h="5368" w="2240">
                  <a:moveTo>
                    <a:pt x="1176" y="1"/>
                  </a:moveTo>
                  <a:cubicBezTo>
                    <a:pt x="1065" y="1"/>
                    <a:pt x="950" y="19"/>
                    <a:pt x="834" y="57"/>
                  </a:cubicBezTo>
                  <a:cubicBezTo>
                    <a:pt x="501" y="153"/>
                    <a:pt x="239" y="415"/>
                    <a:pt x="167" y="748"/>
                  </a:cubicBezTo>
                  <a:cubicBezTo>
                    <a:pt x="1" y="1319"/>
                    <a:pt x="286" y="1843"/>
                    <a:pt x="715" y="2058"/>
                  </a:cubicBezTo>
                  <a:cubicBezTo>
                    <a:pt x="453" y="2177"/>
                    <a:pt x="286" y="2415"/>
                    <a:pt x="286" y="2725"/>
                  </a:cubicBezTo>
                  <a:lnTo>
                    <a:pt x="286" y="5368"/>
                  </a:lnTo>
                  <a:lnTo>
                    <a:pt x="2072" y="5368"/>
                  </a:lnTo>
                  <a:lnTo>
                    <a:pt x="2072" y="2725"/>
                  </a:lnTo>
                  <a:cubicBezTo>
                    <a:pt x="2072" y="2415"/>
                    <a:pt x="1882" y="2153"/>
                    <a:pt x="1620" y="2058"/>
                  </a:cubicBezTo>
                  <a:cubicBezTo>
                    <a:pt x="1977" y="1891"/>
                    <a:pt x="2239" y="1534"/>
                    <a:pt x="2239" y="1081"/>
                  </a:cubicBezTo>
                  <a:cubicBezTo>
                    <a:pt x="2239" y="483"/>
                    <a:pt x="1754" y="1"/>
                    <a:pt x="1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58"/>
            <p:cNvSpPr/>
            <p:nvPr/>
          </p:nvSpPr>
          <p:spPr>
            <a:xfrm>
              <a:off x="7184106" y="3002563"/>
              <a:ext cx="63605" cy="158908"/>
            </a:xfrm>
            <a:custGeom>
              <a:rect b="b" l="l" r="r" t="t"/>
              <a:pathLst>
                <a:path extrusionOk="0" h="5359" w="2145">
                  <a:moveTo>
                    <a:pt x="1072" y="1"/>
                  </a:moveTo>
                  <a:cubicBezTo>
                    <a:pt x="477" y="1"/>
                    <a:pt x="1" y="477"/>
                    <a:pt x="1" y="1072"/>
                  </a:cubicBezTo>
                  <a:cubicBezTo>
                    <a:pt x="1" y="1477"/>
                    <a:pt x="239" y="1882"/>
                    <a:pt x="644" y="2049"/>
                  </a:cubicBezTo>
                  <a:cubicBezTo>
                    <a:pt x="358" y="2168"/>
                    <a:pt x="191" y="2406"/>
                    <a:pt x="191" y="2716"/>
                  </a:cubicBezTo>
                  <a:lnTo>
                    <a:pt x="191" y="5359"/>
                  </a:lnTo>
                  <a:lnTo>
                    <a:pt x="1977" y="5359"/>
                  </a:lnTo>
                  <a:lnTo>
                    <a:pt x="1977" y="2716"/>
                  </a:lnTo>
                  <a:cubicBezTo>
                    <a:pt x="1977" y="2406"/>
                    <a:pt x="1787" y="2144"/>
                    <a:pt x="1525" y="2049"/>
                  </a:cubicBezTo>
                  <a:cubicBezTo>
                    <a:pt x="1882" y="1882"/>
                    <a:pt x="2144" y="1525"/>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58"/>
            <p:cNvSpPr/>
            <p:nvPr/>
          </p:nvSpPr>
          <p:spPr>
            <a:xfrm>
              <a:off x="7091619" y="3002296"/>
              <a:ext cx="67104" cy="159175"/>
            </a:xfrm>
            <a:custGeom>
              <a:rect b="b" l="l" r="r" t="t"/>
              <a:pathLst>
                <a:path extrusionOk="0" h="5368" w="2263">
                  <a:moveTo>
                    <a:pt x="1200" y="1"/>
                  </a:moveTo>
                  <a:cubicBezTo>
                    <a:pt x="1088" y="1"/>
                    <a:pt x="973" y="19"/>
                    <a:pt x="857" y="57"/>
                  </a:cubicBezTo>
                  <a:cubicBezTo>
                    <a:pt x="548" y="153"/>
                    <a:pt x="310" y="415"/>
                    <a:pt x="191" y="748"/>
                  </a:cubicBezTo>
                  <a:cubicBezTo>
                    <a:pt x="0" y="1319"/>
                    <a:pt x="310" y="1843"/>
                    <a:pt x="738" y="2058"/>
                  </a:cubicBezTo>
                  <a:cubicBezTo>
                    <a:pt x="476" y="2177"/>
                    <a:pt x="310" y="2415"/>
                    <a:pt x="310" y="2725"/>
                  </a:cubicBezTo>
                  <a:lnTo>
                    <a:pt x="310" y="5368"/>
                  </a:lnTo>
                  <a:lnTo>
                    <a:pt x="2096" y="5368"/>
                  </a:lnTo>
                  <a:lnTo>
                    <a:pt x="2096" y="2725"/>
                  </a:lnTo>
                  <a:cubicBezTo>
                    <a:pt x="2096" y="2415"/>
                    <a:pt x="1905" y="2153"/>
                    <a:pt x="1643" y="2058"/>
                  </a:cubicBezTo>
                  <a:cubicBezTo>
                    <a:pt x="2001" y="1891"/>
                    <a:pt x="2262" y="1534"/>
                    <a:pt x="2262" y="1081"/>
                  </a:cubicBezTo>
                  <a:cubicBezTo>
                    <a:pt x="2262" y="483"/>
                    <a:pt x="1777" y="1"/>
                    <a:pt x="12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0" name="Google Shape;4590;p58"/>
          <p:cNvGrpSpPr/>
          <p:nvPr/>
        </p:nvGrpSpPr>
        <p:grpSpPr>
          <a:xfrm>
            <a:off x="7730804" y="3563983"/>
            <a:ext cx="341809" cy="342521"/>
            <a:chOff x="7045004" y="3563983"/>
            <a:chExt cx="341809" cy="342521"/>
          </a:xfrm>
        </p:grpSpPr>
        <p:sp>
          <p:nvSpPr>
            <p:cNvPr id="4591" name="Google Shape;4591;p58"/>
            <p:cNvSpPr/>
            <p:nvPr/>
          </p:nvSpPr>
          <p:spPr>
            <a:xfrm>
              <a:off x="7132570" y="3563983"/>
              <a:ext cx="150427" cy="86170"/>
            </a:xfrm>
            <a:custGeom>
              <a:rect b="b" l="l" r="r" t="t"/>
              <a:pathLst>
                <a:path extrusionOk="0" h="2906" w="5073">
                  <a:moveTo>
                    <a:pt x="2858" y="0"/>
                  </a:moveTo>
                  <a:cubicBezTo>
                    <a:pt x="1810" y="0"/>
                    <a:pt x="858" y="262"/>
                    <a:pt x="0" y="738"/>
                  </a:cubicBezTo>
                  <a:lnTo>
                    <a:pt x="1215" y="1524"/>
                  </a:lnTo>
                  <a:lnTo>
                    <a:pt x="1239" y="2905"/>
                  </a:lnTo>
                  <a:cubicBezTo>
                    <a:pt x="1715" y="2644"/>
                    <a:pt x="2263" y="2501"/>
                    <a:pt x="2810" y="2501"/>
                  </a:cubicBezTo>
                  <a:cubicBezTo>
                    <a:pt x="3144" y="2501"/>
                    <a:pt x="3453" y="2548"/>
                    <a:pt x="3739" y="2620"/>
                  </a:cubicBezTo>
                  <a:lnTo>
                    <a:pt x="5049" y="1834"/>
                  </a:lnTo>
                  <a:lnTo>
                    <a:pt x="5073" y="453"/>
                  </a:lnTo>
                  <a:cubicBezTo>
                    <a:pt x="4406" y="143"/>
                    <a:pt x="3644" y="0"/>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58"/>
            <p:cNvSpPr/>
            <p:nvPr/>
          </p:nvSpPr>
          <p:spPr>
            <a:xfrm>
              <a:off x="7264614" y="3587973"/>
              <a:ext cx="119381" cy="146216"/>
            </a:xfrm>
            <a:custGeom>
              <a:rect b="b" l="l" r="r" t="t"/>
              <a:pathLst>
                <a:path extrusionOk="0" h="4931" w="4026">
                  <a:moveTo>
                    <a:pt x="1215" y="1"/>
                  </a:moveTo>
                  <a:lnTo>
                    <a:pt x="1215" y="1453"/>
                  </a:lnTo>
                  <a:lnTo>
                    <a:pt x="1" y="2168"/>
                  </a:lnTo>
                  <a:cubicBezTo>
                    <a:pt x="739" y="2620"/>
                    <a:pt x="1287" y="3311"/>
                    <a:pt x="1501" y="4192"/>
                  </a:cubicBezTo>
                  <a:lnTo>
                    <a:pt x="2811" y="4930"/>
                  </a:lnTo>
                  <a:lnTo>
                    <a:pt x="4025" y="4240"/>
                  </a:lnTo>
                  <a:cubicBezTo>
                    <a:pt x="3787" y="2430"/>
                    <a:pt x="2716" y="882"/>
                    <a:pt x="1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58"/>
            <p:cNvSpPr/>
            <p:nvPr/>
          </p:nvSpPr>
          <p:spPr>
            <a:xfrm>
              <a:off x="7045004" y="3599270"/>
              <a:ext cx="103843" cy="134919"/>
            </a:xfrm>
            <a:custGeom>
              <a:rect b="b" l="l" r="r" t="t"/>
              <a:pathLst>
                <a:path extrusionOk="0" h="4550" w="3502">
                  <a:moveTo>
                    <a:pt x="2263" y="1"/>
                  </a:moveTo>
                  <a:cubicBezTo>
                    <a:pt x="881" y="1049"/>
                    <a:pt x="0" y="2716"/>
                    <a:pt x="0" y="4549"/>
                  </a:cubicBezTo>
                  <a:lnTo>
                    <a:pt x="1286" y="3835"/>
                  </a:lnTo>
                  <a:lnTo>
                    <a:pt x="2501" y="4526"/>
                  </a:lnTo>
                  <a:cubicBezTo>
                    <a:pt x="2525" y="3621"/>
                    <a:pt x="2882" y="2787"/>
                    <a:pt x="3501" y="2239"/>
                  </a:cubicBezTo>
                  <a:lnTo>
                    <a:pt x="3477" y="715"/>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58"/>
            <p:cNvSpPr/>
            <p:nvPr/>
          </p:nvSpPr>
          <p:spPr>
            <a:xfrm>
              <a:off x="7148108" y="3819593"/>
              <a:ext cx="151139" cy="86911"/>
            </a:xfrm>
            <a:custGeom>
              <a:rect b="b" l="l" r="r" t="t"/>
              <a:pathLst>
                <a:path extrusionOk="0" h="2931" w="5097">
                  <a:moveTo>
                    <a:pt x="3834" y="1"/>
                  </a:moveTo>
                  <a:cubicBezTo>
                    <a:pt x="3358" y="263"/>
                    <a:pt x="2834" y="430"/>
                    <a:pt x="2263" y="430"/>
                  </a:cubicBezTo>
                  <a:cubicBezTo>
                    <a:pt x="1929" y="430"/>
                    <a:pt x="1643" y="358"/>
                    <a:pt x="1334" y="310"/>
                  </a:cubicBezTo>
                  <a:lnTo>
                    <a:pt x="24" y="1073"/>
                  </a:lnTo>
                  <a:lnTo>
                    <a:pt x="0" y="2478"/>
                  </a:lnTo>
                  <a:cubicBezTo>
                    <a:pt x="691" y="2787"/>
                    <a:pt x="1429" y="2930"/>
                    <a:pt x="2239" y="2930"/>
                  </a:cubicBezTo>
                  <a:cubicBezTo>
                    <a:pt x="3287" y="2930"/>
                    <a:pt x="4239" y="2668"/>
                    <a:pt x="5097" y="2192"/>
                  </a:cubicBezTo>
                  <a:lnTo>
                    <a:pt x="3882" y="1406"/>
                  </a:lnTo>
                  <a:lnTo>
                    <a:pt x="3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58"/>
            <p:cNvSpPr/>
            <p:nvPr/>
          </p:nvSpPr>
          <p:spPr>
            <a:xfrm>
              <a:off x="7047821" y="3736268"/>
              <a:ext cx="118669" cy="146216"/>
            </a:xfrm>
            <a:custGeom>
              <a:rect b="b" l="l" r="r" t="t"/>
              <a:pathLst>
                <a:path extrusionOk="0" h="4931" w="4002">
                  <a:moveTo>
                    <a:pt x="1215" y="1"/>
                  </a:moveTo>
                  <a:lnTo>
                    <a:pt x="1" y="668"/>
                  </a:lnTo>
                  <a:cubicBezTo>
                    <a:pt x="239" y="2501"/>
                    <a:pt x="1310" y="4049"/>
                    <a:pt x="2787" y="4930"/>
                  </a:cubicBezTo>
                  <a:lnTo>
                    <a:pt x="2787" y="3478"/>
                  </a:lnTo>
                  <a:lnTo>
                    <a:pt x="4001" y="2763"/>
                  </a:lnTo>
                  <a:cubicBezTo>
                    <a:pt x="3263" y="2311"/>
                    <a:pt x="2739" y="1596"/>
                    <a:pt x="2525" y="739"/>
                  </a:cubicBezTo>
                  <a:lnTo>
                    <a:pt x="1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58"/>
            <p:cNvSpPr/>
            <p:nvPr/>
          </p:nvSpPr>
          <p:spPr>
            <a:xfrm>
              <a:off x="7282288" y="3736268"/>
              <a:ext cx="104525" cy="134919"/>
            </a:xfrm>
            <a:custGeom>
              <a:rect b="b" l="l" r="r" t="t"/>
              <a:pathLst>
                <a:path extrusionOk="0" h="4550" w="3525">
                  <a:moveTo>
                    <a:pt x="3525" y="1"/>
                  </a:moveTo>
                  <a:lnTo>
                    <a:pt x="2239" y="715"/>
                  </a:lnTo>
                  <a:lnTo>
                    <a:pt x="1024" y="25"/>
                  </a:lnTo>
                  <a:cubicBezTo>
                    <a:pt x="976" y="906"/>
                    <a:pt x="619" y="1739"/>
                    <a:pt x="0" y="2311"/>
                  </a:cubicBezTo>
                  <a:lnTo>
                    <a:pt x="24" y="3835"/>
                  </a:lnTo>
                  <a:lnTo>
                    <a:pt x="1262" y="4549"/>
                  </a:lnTo>
                  <a:cubicBezTo>
                    <a:pt x="2620" y="3502"/>
                    <a:pt x="3525" y="1835"/>
                    <a:pt x="3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7" name="Google Shape;4597;p58"/>
          <p:cNvSpPr/>
          <p:nvPr/>
        </p:nvSpPr>
        <p:spPr>
          <a:xfrm>
            <a:off x="6992282" y="3561137"/>
            <a:ext cx="343228" cy="344651"/>
          </a:xfrm>
          <a:custGeom>
            <a:rect b="b" l="l" r="r" t="t"/>
            <a:pathLst>
              <a:path extrusionOk="0" h="11623" w="11575">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0"/>
                </a:lnTo>
                <a:lnTo>
                  <a:pt x="4763" y="9550"/>
                </a:lnTo>
                <a:cubicBezTo>
                  <a:pt x="4882" y="9884"/>
                  <a:pt x="5120" y="10122"/>
                  <a:pt x="5454" y="10241"/>
                </a:cubicBezTo>
                <a:lnTo>
                  <a:pt x="5454" y="11622"/>
                </a:lnTo>
                <a:lnTo>
                  <a:pt x="6121" y="11622"/>
                </a:lnTo>
                <a:lnTo>
                  <a:pt x="6121" y="10241"/>
                </a:lnTo>
                <a:cubicBezTo>
                  <a:pt x="6549" y="10098"/>
                  <a:pt x="6883" y="9717"/>
                  <a:pt x="6883" y="9241"/>
                </a:cubicBezTo>
                <a:cubicBezTo>
                  <a:pt x="6883" y="8765"/>
                  <a:pt x="6573" y="8360"/>
                  <a:pt x="6121" y="8217"/>
                </a:cubicBezTo>
                <a:lnTo>
                  <a:pt x="6121" y="6883"/>
                </a:lnTo>
                <a:cubicBezTo>
                  <a:pt x="6454" y="6764"/>
                  <a:pt x="6692" y="6526"/>
                  <a:pt x="6811" y="6193"/>
                </a:cubicBezTo>
                <a:lnTo>
                  <a:pt x="7669" y="6193"/>
                </a:lnTo>
                <a:lnTo>
                  <a:pt x="8478" y="7336"/>
                </a:lnTo>
                <a:lnTo>
                  <a:pt x="11574" y="7336"/>
                </a:lnTo>
                <a:lnTo>
                  <a:pt x="11574" y="4359"/>
                </a:lnTo>
                <a:lnTo>
                  <a:pt x="8454" y="4359"/>
                </a:lnTo>
                <a:lnTo>
                  <a:pt x="8454" y="4287"/>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98" name="Google Shape;4598;p58"/>
          <p:cNvGrpSpPr/>
          <p:nvPr/>
        </p:nvGrpSpPr>
        <p:grpSpPr>
          <a:xfrm>
            <a:off x="6262923" y="3585867"/>
            <a:ext cx="341125" cy="341098"/>
            <a:chOff x="5881923" y="3585867"/>
            <a:chExt cx="341125" cy="341098"/>
          </a:xfrm>
        </p:grpSpPr>
        <p:sp>
          <p:nvSpPr>
            <p:cNvPr id="4599" name="Google Shape;4599;p58"/>
            <p:cNvSpPr/>
            <p:nvPr/>
          </p:nvSpPr>
          <p:spPr>
            <a:xfrm>
              <a:off x="5881923" y="3585867"/>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58"/>
            <p:cNvSpPr/>
            <p:nvPr/>
          </p:nvSpPr>
          <p:spPr>
            <a:xfrm>
              <a:off x="5992084" y="3602799"/>
              <a:ext cx="29000" cy="79143"/>
            </a:xfrm>
            <a:custGeom>
              <a:rect b="b" l="l" r="r" t="t"/>
              <a:pathLst>
                <a:path extrusionOk="0" h="2669" w="978">
                  <a:moveTo>
                    <a:pt x="1" y="1"/>
                  </a:moveTo>
                  <a:lnTo>
                    <a:pt x="1" y="1525"/>
                  </a:lnTo>
                  <a:lnTo>
                    <a:pt x="977" y="2668"/>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58"/>
            <p:cNvSpPr/>
            <p:nvPr/>
          </p:nvSpPr>
          <p:spPr>
            <a:xfrm>
              <a:off x="6040834" y="3643068"/>
              <a:ext cx="182215" cy="55806"/>
            </a:xfrm>
            <a:custGeom>
              <a:rect b="b" l="l" r="r" t="t"/>
              <a:pathLst>
                <a:path extrusionOk="0" h="1882" w="6145">
                  <a:moveTo>
                    <a:pt x="0" y="0"/>
                  </a:moveTo>
                  <a:lnTo>
                    <a:pt x="0" y="1882"/>
                  </a:lnTo>
                  <a:lnTo>
                    <a:pt x="5406" y="1882"/>
                  </a:lnTo>
                  <a:lnTo>
                    <a:pt x="6144" y="929"/>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58"/>
            <p:cNvSpPr/>
            <p:nvPr/>
          </p:nvSpPr>
          <p:spPr>
            <a:xfrm>
              <a:off x="5992084" y="3679779"/>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58"/>
            <p:cNvSpPr/>
            <p:nvPr/>
          </p:nvSpPr>
          <p:spPr>
            <a:xfrm>
              <a:off x="5881923" y="3737691"/>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58"/>
            <p:cNvSpPr/>
            <p:nvPr/>
          </p:nvSpPr>
          <p:spPr>
            <a:xfrm>
              <a:off x="5992084" y="3755334"/>
              <a:ext cx="29000" cy="79825"/>
            </a:xfrm>
            <a:custGeom>
              <a:rect b="b" l="l" r="r" t="t"/>
              <a:pathLst>
                <a:path extrusionOk="0" h="2692" w="978">
                  <a:moveTo>
                    <a:pt x="1" y="1"/>
                  </a:moveTo>
                  <a:lnTo>
                    <a:pt x="1" y="1525"/>
                  </a:lnTo>
                  <a:lnTo>
                    <a:pt x="977" y="2692"/>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58"/>
            <p:cNvSpPr/>
            <p:nvPr/>
          </p:nvSpPr>
          <p:spPr>
            <a:xfrm>
              <a:off x="5992084" y="3831602"/>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58"/>
            <p:cNvSpPr/>
            <p:nvPr/>
          </p:nvSpPr>
          <p:spPr>
            <a:xfrm>
              <a:off x="5881923" y="3662135"/>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58"/>
            <p:cNvSpPr/>
            <p:nvPr/>
          </p:nvSpPr>
          <p:spPr>
            <a:xfrm>
              <a:off x="6040834" y="3794180"/>
              <a:ext cx="182215" cy="56518"/>
            </a:xfrm>
            <a:custGeom>
              <a:rect b="b" l="l" r="r" t="t"/>
              <a:pathLst>
                <a:path extrusionOk="0" h="1906" w="6145">
                  <a:moveTo>
                    <a:pt x="5406" y="1"/>
                  </a:moveTo>
                  <a:lnTo>
                    <a:pt x="0" y="24"/>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58"/>
            <p:cNvSpPr/>
            <p:nvPr/>
          </p:nvSpPr>
          <p:spPr>
            <a:xfrm>
              <a:off x="6040834" y="3717912"/>
              <a:ext cx="182215" cy="56518"/>
            </a:xfrm>
            <a:custGeom>
              <a:rect b="b" l="l" r="r" t="t"/>
              <a:pathLst>
                <a:path extrusionOk="0" h="1906" w="6145">
                  <a:moveTo>
                    <a:pt x="5406" y="1"/>
                  </a:moveTo>
                  <a:lnTo>
                    <a:pt x="0" y="48"/>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58"/>
            <p:cNvSpPr/>
            <p:nvPr/>
          </p:nvSpPr>
          <p:spPr>
            <a:xfrm>
              <a:off x="6040834" y="3871159"/>
              <a:ext cx="182215" cy="55806"/>
            </a:xfrm>
            <a:custGeom>
              <a:rect b="b" l="l" r="r" t="t"/>
              <a:pathLst>
                <a:path extrusionOk="0" h="1882" w="6145">
                  <a:moveTo>
                    <a:pt x="0" y="0"/>
                  </a:moveTo>
                  <a:lnTo>
                    <a:pt x="0" y="1882"/>
                  </a:lnTo>
                  <a:lnTo>
                    <a:pt x="5406" y="1882"/>
                  </a:lnTo>
                  <a:lnTo>
                    <a:pt x="6144" y="905"/>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58"/>
            <p:cNvSpPr/>
            <p:nvPr/>
          </p:nvSpPr>
          <p:spPr>
            <a:xfrm>
              <a:off x="5881923" y="3813958"/>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1" name="Google Shape;4611;p58"/>
          <p:cNvSpPr/>
          <p:nvPr/>
        </p:nvSpPr>
        <p:spPr>
          <a:xfrm>
            <a:off x="5547709" y="3563983"/>
            <a:ext cx="283211" cy="344621"/>
          </a:xfrm>
          <a:custGeom>
            <a:rect b="b" l="l" r="r" t="t"/>
            <a:pathLst>
              <a:path extrusionOk="0" h="11622" w="9551">
                <a:moveTo>
                  <a:pt x="1" y="0"/>
                </a:moveTo>
                <a:lnTo>
                  <a:pt x="1" y="667"/>
                </a:lnTo>
                <a:lnTo>
                  <a:pt x="858" y="667"/>
                </a:lnTo>
                <a:lnTo>
                  <a:pt x="858" y="1358"/>
                </a:lnTo>
                <a:lnTo>
                  <a:pt x="1" y="1358"/>
                </a:lnTo>
                <a:lnTo>
                  <a:pt x="1" y="2048"/>
                </a:lnTo>
                <a:lnTo>
                  <a:pt x="858" y="2048"/>
                </a:lnTo>
                <a:lnTo>
                  <a:pt x="858" y="2739"/>
                </a:lnTo>
                <a:lnTo>
                  <a:pt x="1" y="2739"/>
                </a:lnTo>
                <a:lnTo>
                  <a:pt x="1" y="3406"/>
                </a:lnTo>
                <a:lnTo>
                  <a:pt x="858" y="3406"/>
                </a:lnTo>
                <a:lnTo>
                  <a:pt x="858" y="4096"/>
                </a:lnTo>
                <a:lnTo>
                  <a:pt x="1" y="4096"/>
                </a:lnTo>
                <a:lnTo>
                  <a:pt x="1" y="4787"/>
                </a:lnTo>
                <a:lnTo>
                  <a:pt x="858" y="4787"/>
                </a:lnTo>
                <a:lnTo>
                  <a:pt x="858" y="5477"/>
                </a:lnTo>
                <a:lnTo>
                  <a:pt x="1" y="5477"/>
                </a:lnTo>
                <a:lnTo>
                  <a:pt x="1" y="6144"/>
                </a:lnTo>
                <a:lnTo>
                  <a:pt x="858" y="6144"/>
                </a:lnTo>
                <a:lnTo>
                  <a:pt x="858" y="6835"/>
                </a:lnTo>
                <a:lnTo>
                  <a:pt x="1" y="6835"/>
                </a:lnTo>
                <a:lnTo>
                  <a:pt x="1" y="7525"/>
                </a:lnTo>
                <a:lnTo>
                  <a:pt x="858" y="7525"/>
                </a:lnTo>
                <a:lnTo>
                  <a:pt x="858" y="8216"/>
                </a:lnTo>
                <a:lnTo>
                  <a:pt x="1" y="8216"/>
                </a:lnTo>
                <a:lnTo>
                  <a:pt x="1" y="8883"/>
                </a:lnTo>
                <a:lnTo>
                  <a:pt x="858" y="8883"/>
                </a:lnTo>
                <a:lnTo>
                  <a:pt x="858" y="9573"/>
                </a:lnTo>
                <a:lnTo>
                  <a:pt x="1" y="9573"/>
                </a:lnTo>
                <a:lnTo>
                  <a:pt x="1" y="10264"/>
                </a:lnTo>
                <a:lnTo>
                  <a:pt x="858" y="10264"/>
                </a:lnTo>
                <a:lnTo>
                  <a:pt x="858" y="10955"/>
                </a:lnTo>
                <a:lnTo>
                  <a:pt x="1" y="10955"/>
                </a:lnTo>
                <a:lnTo>
                  <a:pt x="1" y="11622"/>
                </a:lnTo>
                <a:lnTo>
                  <a:pt x="1525" y="11622"/>
                </a:lnTo>
                <a:lnTo>
                  <a:pt x="1525" y="10145"/>
                </a:lnTo>
                <a:lnTo>
                  <a:pt x="9550" y="10145"/>
                </a:lnTo>
                <a:lnTo>
                  <a:pt x="9550" y="7883"/>
                </a:lnTo>
                <a:lnTo>
                  <a:pt x="1525" y="7883"/>
                </a:lnTo>
                <a:lnTo>
                  <a:pt x="1525" y="6835"/>
                </a:lnTo>
                <a:lnTo>
                  <a:pt x="8907" y="6835"/>
                </a:lnTo>
                <a:lnTo>
                  <a:pt x="8907" y="4692"/>
                </a:lnTo>
                <a:lnTo>
                  <a:pt x="1525" y="4692"/>
                </a:lnTo>
                <a:lnTo>
                  <a:pt x="1525" y="3620"/>
                </a:lnTo>
                <a:lnTo>
                  <a:pt x="8217" y="3620"/>
                </a:lnTo>
                <a:lnTo>
                  <a:pt x="8217" y="1477"/>
                </a:lnTo>
                <a:lnTo>
                  <a:pt x="1525" y="1477"/>
                </a:lnTo>
                <a:lnTo>
                  <a:pt x="1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2" name="Google Shape;4612;p58"/>
          <p:cNvGrpSpPr/>
          <p:nvPr/>
        </p:nvGrpSpPr>
        <p:grpSpPr>
          <a:xfrm>
            <a:off x="4781639" y="3605646"/>
            <a:ext cx="341122" cy="282472"/>
            <a:chOff x="4705439" y="3605646"/>
            <a:chExt cx="341122" cy="282472"/>
          </a:xfrm>
        </p:grpSpPr>
        <p:sp>
          <p:nvSpPr>
            <p:cNvPr id="4613" name="Google Shape;4613;p58"/>
            <p:cNvSpPr/>
            <p:nvPr/>
          </p:nvSpPr>
          <p:spPr>
            <a:xfrm>
              <a:off x="4705439" y="3712278"/>
              <a:ext cx="341122" cy="175839"/>
            </a:xfrm>
            <a:custGeom>
              <a:rect b="b" l="l" r="r" t="t"/>
              <a:pathLst>
                <a:path extrusionOk="0" h="5930" w="11504">
                  <a:moveTo>
                    <a:pt x="8979" y="0"/>
                  </a:moveTo>
                  <a:lnTo>
                    <a:pt x="7907" y="977"/>
                  </a:lnTo>
                  <a:lnTo>
                    <a:pt x="7907" y="5239"/>
                  </a:lnTo>
                  <a:lnTo>
                    <a:pt x="6860" y="5239"/>
                  </a:lnTo>
                  <a:lnTo>
                    <a:pt x="6860" y="1667"/>
                  </a:lnTo>
                  <a:lnTo>
                    <a:pt x="5788" y="691"/>
                  </a:lnTo>
                  <a:lnTo>
                    <a:pt x="4716" y="1667"/>
                  </a:lnTo>
                  <a:lnTo>
                    <a:pt x="4716" y="5239"/>
                  </a:lnTo>
                  <a:lnTo>
                    <a:pt x="3645" y="5239"/>
                  </a:lnTo>
                  <a:lnTo>
                    <a:pt x="3645" y="2310"/>
                  </a:lnTo>
                  <a:lnTo>
                    <a:pt x="2573" y="1334"/>
                  </a:lnTo>
                  <a:lnTo>
                    <a:pt x="1501" y="2310"/>
                  </a:lnTo>
                  <a:lnTo>
                    <a:pt x="1501" y="5239"/>
                  </a:lnTo>
                  <a:lnTo>
                    <a:pt x="1" y="5239"/>
                  </a:lnTo>
                  <a:lnTo>
                    <a:pt x="1" y="5930"/>
                  </a:lnTo>
                  <a:lnTo>
                    <a:pt x="11503" y="5930"/>
                  </a:lnTo>
                  <a:lnTo>
                    <a:pt x="11503" y="5239"/>
                  </a:lnTo>
                  <a:lnTo>
                    <a:pt x="10051" y="5239"/>
                  </a:lnTo>
                  <a:lnTo>
                    <a:pt x="10051" y="977"/>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58"/>
            <p:cNvSpPr/>
            <p:nvPr/>
          </p:nvSpPr>
          <p:spPr>
            <a:xfrm>
              <a:off x="4749949" y="369884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58"/>
            <p:cNvSpPr/>
            <p:nvPr/>
          </p:nvSpPr>
          <p:spPr>
            <a:xfrm>
              <a:off x="4749949" y="364588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58"/>
            <p:cNvSpPr/>
            <p:nvPr/>
          </p:nvSpPr>
          <p:spPr>
            <a:xfrm>
              <a:off x="4845283" y="3678385"/>
              <a:ext cx="63575" cy="56518"/>
            </a:xfrm>
            <a:custGeom>
              <a:rect b="b" l="l" r="r" t="t"/>
              <a:pathLst>
                <a:path extrusionOk="0" h="1906" w="2144">
                  <a:moveTo>
                    <a:pt x="1072" y="0"/>
                  </a:moveTo>
                  <a:lnTo>
                    <a:pt x="0" y="1000"/>
                  </a:lnTo>
                  <a:lnTo>
                    <a:pt x="0" y="1905"/>
                  </a:lnTo>
                  <a:lnTo>
                    <a:pt x="1072" y="929"/>
                  </a:lnTo>
                  <a:lnTo>
                    <a:pt x="2144" y="1905"/>
                  </a:lnTo>
                  <a:lnTo>
                    <a:pt x="2144"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58"/>
            <p:cNvSpPr/>
            <p:nvPr/>
          </p:nvSpPr>
          <p:spPr>
            <a:xfrm>
              <a:off x="4845283" y="3625395"/>
              <a:ext cx="63575" cy="56547"/>
            </a:xfrm>
            <a:custGeom>
              <a:rect b="b" l="l" r="r" t="t"/>
              <a:pathLst>
                <a:path extrusionOk="0" h="1907" w="2144">
                  <a:moveTo>
                    <a:pt x="1072" y="1"/>
                  </a:moveTo>
                  <a:lnTo>
                    <a:pt x="0" y="1001"/>
                  </a:lnTo>
                  <a:lnTo>
                    <a:pt x="0" y="1906"/>
                  </a:lnTo>
                  <a:lnTo>
                    <a:pt x="1072" y="930"/>
                  </a:lnTo>
                  <a:lnTo>
                    <a:pt x="2144" y="1906"/>
                  </a:lnTo>
                  <a:lnTo>
                    <a:pt x="2144" y="1001"/>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58"/>
            <p:cNvSpPr/>
            <p:nvPr/>
          </p:nvSpPr>
          <p:spPr>
            <a:xfrm>
              <a:off x="4939906" y="3659318"/>
              <a:ext cx="63575" cy="56518"/>
            </a:xfrm>
            <a:custGeom>
              <a:rect b="b" l="l" r="r" t="t"/>
              <a:pathLst>
                <a:path extrusionOk="0" h="1906" w="2144">
                  <a:moveTo>
                    <a:pt x="1072" y="0"/>
                  </a:moveTo>
                  <a:lnTo>
                    <a:pt x="0" y="976"/>
                  </a:lnTo>
                  <a:lnTo>
                    <a:pt x="0" y="1905"/>
                  </a:lnTo>
                  <a:lnTo>
                    <a:pt x="1072" y="929"/>
                  </a:lnTo>
                  <a:lnTo>
                    <a:pt x="2144" y="1905"/>
                  </a:lnTo>
                  <a:lnTo>
                    <a:pt x="2144" y="976"/>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58"/>
            <p:cNvSpPr/>
            <p:nvPr/>
          </p:nvSpPr>
          <p:spPr>
            <a:xfrm>
              <a:off x="4939906" y="3605646"/>
              <a:ext cx="63575" cy="56518"/>
            </a:xfrm>
            <a:custGeom>
              <a:rect b="b" l="l" r="r" t="t"/>
              <a:pathLst>
                <a:path extrusionOk="0" h="1906" w="2144">
                  <a:moveTo>
                    <a:pt x="1072" y="0"/>
                  </a:moveTo>
                  <a:lnTo>
                    <a:pt x="0" y="977"/>
                  </a:lnTo>
                  <a:lnTo>
                    <a:pt x="0" y="1905"/>
                  </a:lnTo>
                  <a:lnTo>
                    <a:pt x="1072" y="905"/>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0" name="Google Shape;4620;p58"/>
          <p:cNvSpPr/>
          <p:nvPr/>
        </p:nvSpPr>
        <p:spPr>
          <a:xfrm>
            <a:off x="4042436" y="3589337"/>
            <a:ext cx="342516" cy="291010"/>
          </a:xfrm>
          <a:custGeom>
            <a:rect b="b" l="l" r="r" t="t"/>
            <a:pathLst>
              <a:path extrusionOk="0" h="9814" w="11551">
                <a:moveTo>
                  <a:pt x="3334" y="4313"/>
                </a:moveTo>
                <a:cubicBezTo>
                  <a:pt x="3406" y="4384"/>
                  <a:pt x="3477" y="4408"/>
                  <a:pt x="3572" y="4432"/>
                </a:cubicBezTo>
                <a:lnTo>
                  <a:pt x="3572" y="9147"/>
                </a:lnTo>
                <a:lnTo>
                  <a:pt x="1429" y="9147"/>
                </a:lnTo>
                <a:lnTo>
                  <a:pt x="1429" y="8457"/>
                </a:lnTo>
                <a:cubicBezTo>
                  <a:pt x="1858" y="8314"/>
                  <a:pt x="2143" y="7933"/>
                  <a:pt x="2143" y="7456"/>
                </a:cubicBezTo>
                <a:cubicBezTo>
                  <a:pt x="2143" y="7147"/>
                  <a:pt x="2024" y="6885"/>
                  <a:pt x="1810" y="6670"/>
                </a:cubicBezTo>
                <a:lnTo>
                  <a:pt x="3334" y="4313"/>
                </a:lnTo>
                <a:close/>
                <a:moveTo>
                  <a:pt x="4501" y="4289"/>
                </a:moveTo>
                <a:lnTo>
                  <a:pt x="5859" y="5861"/>
                </a:lnTo>
                <a:cubicBezTo>
                  <a:pt x="5787" y="6027"/>
                  <a:pt x="5739" y="6170"/>
                  <a:pt x="5739" y="6337"/>
                </a:cubicBezTo>
                <a:cubicBezTo>
                  <a:pt x="5739" y="6813"/>
                  <a:pt x="6049" y="7218"/>
                  <a:pt x="6501" y="7361"/>
                </a:cubicBezTo>
                <a:lnTo>
                  <a:pt x="6501" y="9147"/>
                </a:lnTo>
                <a:lnTo>
                  <a:pt x="4263" y="9147"/>
                </a:lnTo>
                <a:lnTo>
                  <a:pt x="4263" y="4432"/>
                </a:lnTo>
                <a:lnTo>
                  <a:pt x="4239" y="4432"/>
                </a:lnTo>
                <a:cubicBezTo>
                  <a:pt x="4311" y="4408"/>
                  <a:pt x="4430" y="4360"/>
                  <a:pt x="4501" y="4289"/>
                </a:cubicBezTo>
                <a:close/>
                <a:moveTo>
                  <a:pt x="9288" y="3217"/>
                </a:moveTo>
                <a:cubicBezTo>
                  <a:pt x="9383" y="3241"/>
                  <a:pt x="9478" y="3241"/>
                  <a:pt x="9526" y="3289"/>
                </a:cubicBezTo>
                <a:lnTo>
                  <a:pt x="9526" y="9147"/>
                </a:lnTo>
                <a:lnTo>
                  <a:pt x="7144" y="9147"/>
                </a:lnTo>
                <a:lnTo>
                  <a:pt x="7144" y="7361"/>
                </a:lnTo>
                <a:cubicBezTo>
                  <a:pt x="7573" y="7218"/>
                  <a:pt x="7883" y="6813"/>
                  <a:pt x="7883" y="6337"/>
                </a:cubicBezTo>
                <a:cubicBezTo>
                  <a:pt x="7883" y="6099"/>
                  <a:pt x="7811" y="5861"/>
                  <a:pt x="7645" y="5694"/>
                </a:cubicBezTo>
                <a:lnTo>
                  <a:pt x="9288" y="3217"/>
                </a:lnTo>
                <a:close/>
                <a:moveTo>
                  <a:pt x="9894" y="0"/>
                </a:moveTo>
                <a:cubicBezTo>
                  <a:pt x="8980" y="0"/>
                  <a:pt x="8240" y="745"/>
                  <a:pt x="8240" y="1646"/>
                </a:cubicBezTo>
                <a:cubicBezTo>
                  <a:pt x="8240" y="2122"/>
                  <a:pt x="8454" y="2527"/>
                  <a:pt x="8764" y="2836"/>
                </a:cubicBezTo>
                <a:lnTo>
                  <a:pt x="7121" y="5313"/>
                </a:lnTo>
                <a:cubicBezTo>
                  <a:pt x="7025" y="5265"/>
                  <a:pt x="6930" y="5265"/>
                  <a:pt x="6859" y="5265"/>
                </a:cubicBezTo>
                <a:cubicBezTo>
                  <a:pt x="6668" y="5265"/>
                  <a:pt x="6525" y="5313"/>
                  <a:pt x="6382" y="5384"/>
                </a:cubicBezTo>
                <a:lnTo>
                  <a:pt x="4954" y="3717"/>
                </a:lnTo>
                <a:cubicBezTo>
                  <a:pt x="4977" y="3598"/>
                  <a:pt x="5001" y="3456"/>
                  <a:pt x="4977" y="3313"/>
                </a:cubicBezTo>
                <a:cubicBezTo>
                  <a:pt x="4906" y="2789"/>
                  <a:pt x="4501" y="2384"/>
                  <a:pt x="4001" y="2360"/>
                </a:cubicBezTo>
                <a:cubicBezTo>
                  <a:pt x="3971" y="2358"/>
                  <a:pt x="3942" y="2357"/>
                  <a:pt x="3913" y="2357"/>
                </a:cubicBezTo>
                <a:cubicBezTo>
                  <a:pt x="3313" y="2357"/>
                  <a:pt x="2858" y="2818"/>
                  <a:pt x="2858" y="3432"/>
                </a:cubicBezTo>
                <a:cubicBezTo>
                  <a:pt x="2858" y="3551"/>
                  <a:pt x="2882" y="3670"/>
                  <a:pt x="2906" y="3765"/>
                </a:cubicBezTo>
                <a:lnTo>
                  <a:pt x="1191" y="6385"/>
                </a:lnTo>
                <a:lnTo>
                  <a:pt x="1072" y="6385"/>
                </a:lnTo>
                <a:cubicBezTo>
                  <a:pt x="476" y="6385"/>
                  <a:pt x="0" y="6861"/>
                  <a:pt x="0" y="7456"/>
                </a:cubicBezTo>
                <a:cubicBezTo>
                  <a:pt x="0" y="7933"/>
                  <a:pt x="310" y="8314"/>
                  <a:pt x="738" y="8457"/>
                </a:cubicBezTo>
                <a:lnTo>
                  <a:pt x="738" y="9147"/>
                </a:lnTo>
                <a:lnTo>
                  <a:pt x="0" y="9147"/>
                </a:lnTo>
                <a:lnTo>
                  <a:pt x="0" y="9814"/>
                </a:lnTo>
                <a:lnTo>
                  <a:pt x="11503" y="9814"/>
                </a:lnTo>
                <a:lnTo>
                  <a:pt x="11503" y="9147"/>
                </a:lnTo>
                <a:lnTo>
                  <a:pt x="10193" y="9147"/>
                </a:lnTo>
                <a:lnTo>
                  <a:pt x="10193" y="3289"/>
                </a:lnTo>
                <a:lnTo>
                  <a:pt x="10217" y="3289"/>
                </a:lnTo>
                <a:cubicBezTo>
                  <a:pt x="10979" y="3122"/>
                  <a:pt x="11550" y="2408"/>
                  <a:pt x="11526" y="1574"/>
                </a:cubicBezTo>
                <a:cubicBezTo>
                  <a:pt x="11503" y="741"/>
                  <a:pt x="10812" y="74"/>
                  <a:pt x="9978" y="2"/>
                </a:cubicBezTo>
                <a:cubicBezTo>
                  <a:pt x="9950" y="1"/>
                  <a:pt x="9922" y="0"/>
                  <a:pt x="9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1" name="Google Shape;4621;p58"/>
          <p:cNvGrpSpPr/>
          <p:nvPr/>
        </p:nvGrpSpPr>
        <p:grpSpPr>
          <a:xfrm>
            <a:off x="3346970" y="3574570"/>
            <a:ext cx="194224" cy="340385"/>
            <a:chOff x="3575570" y="3574570"/>
            <a:chExt cx="194224" cy="340385"/>
          </a:xfrm>
        </p:grpSpPr>
        <p:sp>
          <p:nvSpPr>
            <p:cNvPr id="4622" name="Google Shape;4622;p58"/>
            <p:cNvSpPr/>
            <p:nvPr/>
          </p:nvSpPr>
          <p:spPr>
            <a:xfrm>
              <a:off x="3575570" y="3677673"/>
              <a:ext cx="194224" cy="80536"/>
            </a:xfrm>
            <a:custGeom>
              <a:rect b="b" l="l" r="r" t="t"/>
              <a:pathLst>
                <a:path extrusionOk="0" h="2716" w="6550">
                  <a:moveTo>
                    <a:pt x="1739" y="0"/>
                  </a:moveTo>
                  <a:lnTo>
                    <a:pt x="1" y="929"/>
                  </a:lnTo>
                  <a:lnTo>
                    <a:pt x="3287" y="2715"/>
                  </a:lnTo>
                  <a:lnTo>
                    <a:pt x="6550" y="929"/>
                  </a:lnTo>
                  <a:lnTo>
                    <a:pt x="4835" y="0"/>
                  </a:lnTo>
                  <a:lnTo>
                    <a:pt x="3287" y="858"/>
                  </a:lnTo>
                  <a:lnTo>
                    <a:pt x="1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58"/>
            <p:cNvSpPr/>
            <p:nvPr/>
          </p:nvSpPr>
          <p:spPr>
            <a:xfrm>
              <a:off x="3575570" y="3574570"/>
              <a:ext cx="194224" cy="105948"/>
            </a:xfrm>
            <a:custGeom>
              <a:rect b="b" l="l" r="r" t="t"/>
              <a:pathLst>
                <a:path extrusionOk="0" h="3573" w="6550">
                  <a:moveTo>
                    <a:pt x="3287" y="0"/>
                  </a:moveTo>
                  <a:lnTo>
                    <a:pt x="1" y="1786"/>
                  </a:lnTo>
                  <a:lnTo>
                    <a:pt x="3287" y="3572"/>
                  </a:lnTo>
                  <a:lnTo>
                    <a:pt x="6550" y="1786"/>
                  </a:lnTo>
                  <a:lnTo>
                    <a:pt x="3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58"/>
            <p:cNvSpPr/>
            <p:nvPr/>
          </p:nvSpPr>
          <p:spPr>
            <a:xfrm>
              <a:off x="3575570" y="3835130"/>
              <a:ext cx="194224" cy="79825"/>
            </a:xfrm>
            <a:custGeom>
              <a:rect b="b" l="l" r="r" t="t"/>
              <a:pathLst>
                <a:path extrusionOk="0" h="2692" w="6550">
                  <a:moveTo>
                    <a:pt x="1739" y="1"/>
                  </a:moveTo>
                  <a:lnTo>
                    <a:pt x="1" y="906"/>
                  </a:lnTo>
                  <a:lnTo>
                    <a:pt x="3287" y="2692"/>
                  </a:lnTo>
                  <a:lnTo>
                    <a:pt x="6550" y="906"/>
                  </a:lnTo>
                  <a:lnTo>
                    <a:pt x="4835" y="1"/>
                  </a:lnTo>
                  <a:lnTo>
                    <a:pt x="3287" y="858"/>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58"/>
            <p:cNvSpPr/>
            <p:nvPr/>
          </p:nvSpPr>
          <p:spPr>
            <a:xfrm>
              <a:off x="3575570" y="3756046"/>
              <a:ext cx="194224" cy="80536"/>
            </a:xfrm>
            <a:custGeom>
              <a:rect b="b" l="l" r="r" t="t"/>
              <a:pathLst>
                <a:path extrusionOk="0" h="2716" w="6550">
                  <a:moveTo>
                    <a:pt x="1739" y="1"/>
                  </a:moveTo>
                  <a:lnTo>
                    <a:pt x="1" y="929"/>
                  </a:lnTo>
                  <a:lnTo>
                    <a:pt x="3287" y="2715"/>
                  </a:lnTo>
                  <a:lnTo>
                    <a:pt x="6550" y="929"/>
                  </a:lnTo>
                  <a:lnTo>
                    <a:pt x="4835" y="1"/>
                  </a:lnTo>
                  <a:lnTo>
                    <a:pt x="3287" y="882"/>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6" name="Google Shape;4626;p58"/>
          <p:cNvGrpSpPr/>
          <p:nvPr/>
        </p:nvGrpSpPr>
        <p:grpSpPr>
          <a:xfrm>
            <a:off x="2569603" y="3575963"/>
            <a:ext cx="341127" cy="341838"/>
            <a:chOff x="2950603" y="3575963"/>
            <a:chExt cx="341127" cy="341838"/>
          </a:xfrm>
        </p:grpSpPr>
        <p:sp>
          <p:nvSpPr>
            <p:cNvPr id="4627" name="Google Shape;4627;p58"/>
            <p:cNvSpPr/>
            <p:nvPr/>
          </p:nvSpPr>
          <p:spPr>
            <a:xfrm>
              <a:off x="2976757" y="3719988"/>
              <a:ext cx="44508" cy="84094"/>
            </a:xfrm>
            <a:custGeom>
              <a:rect b="b" l="l" r="r" t="t"/>
              <a:pathLst>
                <a:path extrusionOk="0" h="2836" w="1501">
                  <a:moveTo>
                    <a:pt x="755" y="1"/>
                  </a:moveTo>
                  <a:cubicBezTo>
                    <a:pt x="742" y="1"/>
                    <a:pt x="728" y="1"/>
                    <a:pt x="715" y="2"/>
                  </a:cubicBezTo>
                  <a:cubicBezTo>
                    <a:pt x="310" y="26"/>
                    <a:pt x="0" y="359"/>
                    <a:pt x="0" y="740"/>
                  </a:cubicBezTo>
                  <a:lnTo>
                    <a:pt x="0" y="2812"/>
                  </a:lnTo>
                  <a:cubicBezTo>
                    <a:pt x="238" y="2717"/>
                    <a:pt x="476" y="2693"/>
                    <a:pt x="738" y="2693"/>
                  </a:cubicBezTo>
                  <a:cubicBezTo>
                    <a:pt x="1024" y="2717"/>
                    <a:pt x="1262" y="2741"/>
                    <a:pt x="1500" y="2836"/>
                  </a:cubicBezTo>
                  <a:lnTo>
                    <a:pt x="1500" y="788"/>
                  </a:lnTo>
                  <a:cubicBezTo>
                    <a:pt x="1500" y="350"/>
                    <a:pt x="1165" y="1"/>
                    <a:pt x="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58"/>
            <p:cNvSpPr/>
            <p:nvPr/>
          </p:nvSpPr>
          <p:spPr>
            <a:xfrm>
              <a:off x="2976046" y="3575963"/>
              <a:ext cx="45220" cy="129967"/>
            </a:xfrm>
            <a:custGeom>
              <a:rect b="b" l="l" r="r" t="t"/>
              <a:pathLst>
                <a:path extrusionOk="0" h="4383" w="1525">
                  <a:moveTo>
                    <a:pt x="0" y="1"/>
                  </a:moveTo>
                  <a:lnTo>
                    <a:pt x="0" y="4383"/>
                  </a:lnTo>
                  <a:cubicBezTo>
                    <a:pt x="215" y="4240"/>
                    <a:pt x="500" y="4168"/>
                    <a:pt x="762" y="4168"/>
                  </a:cubicBezTo>
                  <a:cubicBezTo>
                    <a:pt x="1048" y="4168"/>
                    <a:pt x="1334" y="4264"/>
                    <a:pt x="1524" y="4383"/>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58"/>
            <p:cNvSpPr/>
            <p:nvPr/>
          </p:nvSpPr>
          <p:spPr>
            <a:xfrm>
              <a:off x="2950603"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58"/>
            <p:cNvSpPr/>
            <p:nvPr/>
          </p:nvSpPr>
          <p:spPr>
            <a:xfrm>
              <a:off x="3072774" y="3820304"/>
              <a:ext cx="96786" cy="97497"/>
            </a:xfrm>
            <a:custGeom>
              <a:rect b="b" l="l" r="r" t="t"/>
              <a:pathLst>
                <a:path extrusionOk="0" h="3288" w="3264">
                  <a:moveTo>
                    <a:pt x="1644" y="1"/>
                  </a:moveTo>
                  <a:cubicBezTo>
                    <a:pt x="739" y="1"/>
                    <a:pt x="1" y="739"/>
                    <a:pt x="1" y="1644"/>
                  </a:cubicBezTo>
                  <a:cubicBezTo>
                    <a:pt x="1" y="2549"/>
                    <a:pt x="739" y="3287"/>
                    <a:pt x="1644" y="3287"/>
                  </a:cubicBezTo>
                  <a:cubicBezTo>
                    <a:pt x="2525" y="3287"/>
                    <a:pt x="3263" y="2549"/>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58"/>
            <p:cNvSpPr/>
            <p:nvPr/>
          </p:nvSpPr>
          <p:spPr>
            <a:xfrm>
              <a:off x="3098928" y="3575963"/>
              <a:ext cx="45220" cy="41009"/>
            </a:xfrm>
            <a:custGeom>
              <a:rect b="b" l="l" r="r" t="t"/>
              <a:pathLst>
                <a:path extrusionOk="0" h="1383" w="1525">
                  <a:moveTo>
                    <a:pt x="0" y="1"/>
                  </a:moveTo>
                  <a:lnTo>
                    <a:pt x="0" y="1382"/>
                  </a:lnTo>
                  <a:cubicBezTo>
                    <a:pt x="214" y="1239"/>
                    <a:pt x="476" y="1168"/>
                    <a:pt x="762" y="1168"/>
                  </a:cubicBezTo>
                  <a:cubicBezTo>
                    <a:pt x="1048" y="1168"/>
                    <a:pt x="1286" y="1263"/>
                    <a:pt x="1524" y="1382"/>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58"/>
            <p:cNvSpPr/>
            <p:nvPr/>
          </p:nvSpPr>
          <p:spPr>
            <a:xfrm>
              <a:off x="3098928" y="3631029"/>
              <a:ext cx="45220" cy="173052"/>
            </a:xfrm>
            <a:custGeom>
              <a:rect b="b" l="l" r="r" t="t"/>
              <a:pathLst>
                <a:path extrusionOk="0" h="5836" w="1525">
                  <a:moveTo>
                    <a:pt x="757" y="0"/>
                  </a:moveTo>
                  <a:cubicBezTo>
                    <a:pt x="743" y="0"/>
                    <a:pt x="729" y="1"/>
                    <a:pt x="714" y="1"/>
                  </a:cubicBezTo>
                  <a:cubicBezTo>
                    <a:pt x="333" y="25"/>
                    <a:pt x="0" y="359"/>
                    <a:pt x="0" y="740"/>
                  </a:cubicBezTo>
                  <a:lnTo>
                    <a:pt x="0" y="5812"/>
                  </a:lnTo>
                  <a:cubicBezTo>
                    <a:pt x="238" y="5717"/>
                    <a:pt x="476" y="5693"/>
                    <a:pt x="762" y="5693"/>
                  </a:cubicBezTo>
                  <a:cubicBezTo>
                    <a:pt x="1024" y="5693"/>
                    <a:pt x="1286" y="5741"/>
                    <a:pt x="1524" y="5836"/>
                  </a:cubicBezTo>
                  <a:lnTo>
                    <a:pt x="1524" y="764"/>
                  </a:lnTo>
                  <a:cubicBezTo>
                    <a:pt x="1524" y="348"/>
                    <a:pt x="1189" y="0"/>
                    <a:pt x="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58"/>
            <p:cNvSpPr/>
            <p:nvPr/>
          </p:nvSpPr>
          <p:spPr>
            <a:xfrm>
              <a:off x="3194232"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58"/>
            <p:cNvSpPr/>
            <p:nvPr/>
          </p:nvSpPr>
          <p:spPr>
            <a:xfrm>
              <a:off x="3220386" y="3575963"/>
              <a:ext cx="44508" cy="86200"/>
            </a:xfrm>
            <a:custGeom>
              <a:rect b="b" l="l" r="r" t="t"/>
              <a:pathLst>
                <a:path extrusionOk="0" h="2907" w="1501">
                  <a:moveTo>
                    <a:pt x="0" y="1"/>
                  </a:moveTo>
                  <a:lnTo>
                    <a:pt x="0" y="2906"/>
                  </a:lnTo>
                  <a:cubicBezTo>
                    <a:pt x="191" y="2740"/>
                    <a:pt x="476" y="2692"/>
                    <a:pt x="738" y="2692"/>
                  </a:cubicBezTo>
                  <a:cubicBezTo>
                    <a:pt x="1000" y="2692"/>
                    <a:pt x="1310" y="2740"/>
                    <a:pt x="1500" y="2906"/>
                  </a:cubicBezTo>
                  <a:lnTo>
                    <a:pt x="15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58"/>
            <p:cNvSpPr/>
            <p:nvPr/>
          </p:nvSpPr>
          <p:spPr>
            <a:xfrm>
              <a:off x="3220386" y="3676131"/>
              <a:ext cx="44508" cy="127951"/>
            </a:xfrm>
            <a:custGeom>
              <a:rect b="b" l="l" r="r" t="t"/>
              <a:pathLst>
                <a:path extrusionOk="0" h="4315" w="1501">
                  <a:moveTo>
                    <a:pt x="791" y="0"/>
                  </a:moveTo>
                  <a:cubicBezTo>
                    <a:pt x="766" y="0"/>
                    <a:pt x="740" y="2"/>
                    <a:pt x="715" y="5"/>
                  </a:cubicBezTo>
                  <a:cubicBezTo>
                    <a:pt x="310" y="28"/>
                    <a:pt x="0" y="362"/>
                    <a:pt x="0" y="743"/>
                  </a:cubicBezTo>
                  <a:lnTo>
                    <a:pt x="0" y="4315"/>
                  </a:lnTo>
                  <a:cubicBezTo>
                    <a:pt x="238" y="4220"/>
                    <a:pt x="500" y="4196"/>
                    <a:pt x="762" y="4196"/>
                  </a:cubicBezTo>
                  <a:cubicBezTo>
                    <a:pt x="1024" y="4196"/>
                    <a:pt x="1262" y="4220"/>
                    <a:pt x="1500" y="4315"/>
                  </a:cubicBezTo>
                  <a:lnTo>
                    <a:pt x="1500" y="767"/>
                  </a:lnTo>
                  <a:cubicBezTo>
                    <a:pt x="1500" y="341"/>
                    <a:pt x="1185" y="0"/>
                    <a:pt x="7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6" name="Google Shape;4636;p58"/>
          <p:cNvSpPr/>
          <p:nvPr/>
        </p:nvSpPr>
        <p:spPr>
          <a:xfrm>
            <a:off x="1816967" y="3553368"/>
            <a:ext cx="341122" cy="341834"/>
          </a:xfrm>
          <a:custGeom>
            <a:rect b="b" l="l" r="r" t="t"/>
            <a:pathLst>
              <a:path extrusionOk="0" h="11528" w="11504">
                <a:moveTo>
                  <a:pt x="1" y="1"/>
                </a:moveTo>
                <a:lnTo>
                  <a:pt x="1" y="6097"/>
                </a:lnTo>
                <a:lnTo>
                  <a:pt x="5287" y="6097"/>
                </a:lnTo>
                <a:lnTo>
                  <a:pt x="5287" y="8907"/>
                </a:lnTo>
                <a:lnTo>
                  <a:pt x="6312" y="8907"/>
                </a:lnTo>
                <a:lnTo>
                  <a:pt x="6312" y="6097"/>
                </a:lnTo>
                <a:lnTo>
                  <a:pt x="7002" y="6097"/>
                </a:lnTo>
                <a:lnTo>
                  <a:pt x="7002" y="10527"/>
                </a:lnTo>
                <a:lnTo>
                  <a:pt x="8050" y="10527"/>
                </a:lnTo>
                <a:lnTo>
                  <a:pt x="8050" y="6097"/>
                </a:lnTo>
                <a:lnTo>
                  <a:pt x="8741" y="6097"/>
                </a:lnTo>
                <a:lnTo>
                  <a:pt x="8741" y="9693"/>
                </a:lnTo>
                <a:lnTo>
                  <a:pt x="9765" y="9693"/>
                </a:lnTo>
                <a:lnTo>
                  <a:pt x="9765" y="6097"/>
                </a:lnTo>
                <a:lnTo>
                  <a:pt x="10455" y="6097"/>
                </a:lnTo>
                <a:lnTo>
                  <a:pt x="10455" y="11527"/>
                </a:lnTo>
                <a:lnTo>
                  <a:pt x="11503" y="11527"/>
                </a:lnTo>
                <a:lnTo>
                  <a:pt x="11503" y="5407"/>
                </a:lnTo>
                <a:lnTo>
                  <a:pt x="6312" y="5407"/>
                </a:lnTo>
                <a:lnTo>
                  <a:pt x="6312" y="2620"/>
                </a:lnTo>
                <a:lnTo>
                  <a:pt x="5240" y="2620"/>
                </a:lnTo>
                <a:lnTo>
                  <a:pt x="5240" y="5407"/>
                </a:lnTo>
                <a:lnTo>
                  <a:pt x="4573" y="5407"/>
                </a:lnTo>
                <a:lnTo>
                  <a:pt x="4573" y="977"/>
                </a:lnTo>
                <a:lnTo>
                  <a:pt x="3501" y="977"/>
                </a:lnTo>
                <a:lnTo>
                  <a:pt x="3501" y="5407"/>
                </a:lnTo>
                <a:lnTo>
                  <a:pt x="2835" y="5407"/>
                </a:lnTo>
                <a:lnTo>
                  <a:pt x="2835" y="1811"/>
                </a:lnTo>
                <a:lnTo>
                  <a:pt x="1763" y="1811"/>
                </a:lnTo>
                <a:lnTo>
                  <a:pt x="1763" y="5407"/>
                </a:lnTo>
                <a:lnTo>
                  <a:pt x="1072" y="540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7" name="Google Shape;4637;p58"/>
          <p:cNvGrpSpPr/>
          <p:nvPr/>
        </p:nvGrpSpPr>
        <p:grpSpPr>
          <a:xfrm>
            <a:off x="1073493" y="3649414"/>
            <a:ext cx="340415" cy="187169"/>
            <a:chOff x="1759293" y="3649414"/>
            <a:chExt cx="340415" cy="187169"/>
          </a:xfrm>
        </p:grpSpPr>
        <p:sp>
          <p:nvSpPr>
            <p:cNvPr id="4638" name="Google Shape;4638;p58"/>
            <p:cNvSpPr/>
            <p:nvPr/>
          </p:nvSpPr>
          <p:spPr>
            <a:xfrm>
              <a:off x="2002922"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58"/>
            <p:cNvSpPr/>
            <p:nvPr/>
          </p:nvSpPr>
          <p:spPr>
            <a:xfrm>
              <a:off x="1880781" y="3649414"/>
              <a:ext cx="97468" cy="105237"/>
            </a:xfrm>
            <a:custGeom>
              <a:rect b="b" l="l" r="r" t="t"/>
              <a:pathLst>
                <a:path extrusionOk="0" h="3549" w="3287">
                  <a:moveTo>
                    <a:pt x="0" y="1"/>
                  </a:moveTo>
                  <a:lnTo>
                    <a:pt x="0" y="2811"/>
                  </a:lnTo>
                  <a:lnTo>
                    <a:pt x="929" y="2811"/>
                  </a:lnTo>
                  <a:lnTo>
                    <a:pt x="1667" y="3549"/>
                  </a:lnTo>
                  <a:lnTo>
                    <a:pt x="2429" y="2811"/>
                  </a:lnTo>
                  <a:lnTo>
                    <a:pt x="3286" y="2811"/>
                  </a:lnTo>
                  <a:lnTo>
                    <a:pt x="32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58"/>
            <p:cNvSpPr/>
            <p:nvPr/>
          </p:nvSpPr>
          <p:spPr>
            <a:xfrm>
              <a:off x="1759293"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58"/>
            <p:cNvSpPr/>
            <p:nvPr/>
          </p:nvSpPr>
          <p:spPr>
            <a:xfrm>
              <a:off x="1879358" y="3773007"/>
              <a:ext cx="99603" cy="63575"/>
            </a:xfrm>
            <a:custGeom>
              <a:rect b="b" l="l" r="r" t="t"/>
              <a:pathLst>
                <a:path extrusionOk="0" h="2144" w="3359">
                  <a:moveTo>
                    <a:pt x="0" y="0"/>
                  </a:moveTo>
                  <a:lnTo>
                    <a:pt x="0" y="2143"/>
                  </a:lnTo>
                  <a:lnTo>
                    <a:pt x="3358" y="2143"/>
                  </a:lnTo>
                  <a:lnTo>
                    <a:pt x="3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58"/>
            <p:cNvSpPr/>
            <p:nvPr/>
          </p:nvSpPr>
          <p:spPr>
            <a:xfrm>
              <a:off x="19993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58"/>
            <p:cNvSpPr/>
            <p:nvPr/>
          </p:nvSpPr>
          <p:spPr>
            <a:xfrm>
              <a:off x="17592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4" name="Google Shape;4644;p58"/>
          <p:cNvGrpSpPr/>
          <p:nvPr/>
        </p:nvGrpSpPr>
        <p:grpSpPr>
          <a:xfrm>
            <a:off x="1072811" y="4157845"/>
            <a:ext cx="340384" cy="341125"/>
            <a:chOff x="1758611" y="4157845"/>
            <a:chExt cx="340384" cy="341125"/>
          </a:xfrm>
        </p:grpSpPr>
        <p:sp>
          <p:nvSpPr>
            <p:cNvPr id="4645" name="Google Shape;4645;p58"/>
            <p:cNvSpPr/>
            <p:nvPr/>
          </p:nvSpPr>
          <p:spPr>
            <a:xfrm>
              <a:off x="1759293" y="4157845"/>
              <a:ext cx="186455" cy="163178"/>
            </a:xfrm>
            <a:custGeom>
              <a:rect b="b" l="l" r="r" t="t"/>
              <a:pathLst>
                <a:path extrusionOk="0" h="5503" w="6288">
                  <a:moveTo>
                    <a:pt x="5407" y="1"/>
                  </a:moveTo>
                  <a:cubicBezTo>
                    <a:pt x="2478" y="192"/>
                    <a:pt x="120" y="2573"/>
                    <a:pt x="1" y="5502"/>
                  </a:cubicBezTo>
                  <a:lnTo>
                    <a:pt x="1692" y="5502"/>
                  </a:lnTo>
                  <a:lnTo>
                    <a:pt x="2835" y="4383"/>
                  </a:lnTo>
                  <a:lnTo>
                    <a:pt x="3954" y="5502"/>
                  </a:lnTo>
                  <a:lnTo>
                    <a:pt x="5407" y="5502"/>
                  </a:lnTo>
                  <a:lnTo>
                    <a:pt x="5407" y="3764"/>
                  </a:lnTo>
                  <a:lnTo>
                    <a:pt x="6288" y="2883"/>
                  </a:lnTo>
                  <a:lnTo>
                    <a:pt x="5407" y="2025"/>
                  </a:lnTo>
                  <a:lnTo>
                    <a:pt x="5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58"/>
            <p:cNvSpPr/>
            <p:nvPr/>
          </p:nvSpPr>
          <p:spPr>
            <a:xfrm>
              <a:off x="1913251" y="4340745"/>
              <a:ext cx="185032" cy="156802"/>
            </a:xfrm>
            <a:custGeom>
              <a:rect b="b" l="l" r="r" t="t"/>
              <a:pathLst>
                <a:path extrusionOk="0" h="5288" w="6240">
                  <a:moveTo>
                    <a:pt x="834" y="1"/>
                  </a:moveTo>
                  <a:lnTo>
                    <a:pt x="834" y="1763"/>
                  </a:lnTo>
                  <a:lnTo>
                    <a:pt x="0" y="2597"/>
                  </a:lnTo>
                  <a:lnTo>
                    <a:pt x="834" y="3430"/>
                  </a:lnTo>
                  <a:lnTo>
                    <a:pt x="834" y="5288"/>
                  </a:lnTo>
                  <a:cubicBezTo>
                    <a:pt x="3692" y="5121"/>
                    <a:pt x="6026" y="2835"/>
                    <a:pt x="6240" y="1"/>
                  </a:cubicBezTo>
                  <a:lnTo>
                    <a:pt x="4597" y="1"/>
                  </a:lnTo>
                  <a:lnTo>
                    <a:pt x="3477" y="1120"/>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58"/>
            <p:cNvSpPr/>
            <p:nvPr/>
          </p:nvSpPr>
          <p:spPr>
            <a:xfrm>
              <a:off x="1758611" y="4313909"/>
              <a:ext cx="161013" cy="185061"/>
            </a:xfrm>
            <a:custGeom>
              <a:rect b="b" l="l" r="r" t="t"/>
              <a:pathLst>
                <a:path extrusionOk="0" h="6241" w="5430">
                  <a:moveTo>
                    <a:pt x="2810" y="1"/>
                  </a:moveTo>
                  <a:lnTo>
                    <a:pt x="1953" y="882"/>
                  </a:lnTo>
                  <a:lnTo>
                    <a:pt x="0" y="882"/>
                  </a:lnTo>
                  <a:cubicBezTo>
                    <a:pt x="262" y="3764"/>
                    <a:pt x="2572" y="6050"/>
                    <a:pt x="5430" y="6240"/>
                  </a:cubicBezTo>
                  <a:lnTo>
                    <a:pt x="5430" y="4621"/>
                  </a:lnTo>
                  <a:lnTo>
                    <a:pt x="4311" y="3502"/>
                  </a:lnTo>
                  <a:lnTo>
                    <a:pt x="5430" y="2359"/>
                  </a:lnTo>
                  <a:lnTo>
                    <a:pt x="5430" y="882"/>
                  </a:lnTo>
                  <a:lnTo>
                    <a:pt x="3691" y="882"/>
                  </a:lnTo>
                  <a:lnTo>
                    <a:pt x="28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58"/>
            <p:cNvSpPr/>
            <p:nvPr/>
          </p:nvSpPr>
          <p:spPr>
            <a:xfrm>
              <a:off x="1939376" y="4157845"/>
              <a:ext cx="159619" cy="187878"/>
            </a:xfrm>
            <a:custGeom>
              <a:rect b="b" l="l" r="r" t="t"/>
              <a:pathLst>
                <a:path extrusionOk="0" h="6336" w="5383">
                  <a:moveTo>
                    <a:pt x="1" y="1"/>
                  </a:moveTo>
                  <a:lnTo>
                    <a:pt x="1" y="1787"/>
                  </a:lnTo>
                  <a:lnTo>
                    <a:pt x="1120" y="2930"/>
                  </a:lnTo>
                  <a:lnTo>
                    <a:pt x="1" y="4049"/>
                  </a:lnTo>
                  <a:lnTo>
                    <a:pt x="1" y="5502"/>
                  </a:lnTo>
                  <a:lnTo>
                    <a:pt x="1763" y="5502"/>
                  </a:lnTo>
                  <a:lnTo>
                    <a:pt x="2596" y="6336"/>
                  </a:lnTo>
                  <a:lnTo>
                    <a:pt x="3430" y="5502"/>
                  </a:lnTo>
                  <a:lnTo>
                    <a:pt x="5383" y="5502"/>
                  </a:lnTo>
                  <a:cubicBezTo>
                    <a:pt x="5287" y="2573"/>
                    <a:pt x="2954" y="144"/>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9" name="Google Shape;4649;p58"/>
          <p:cNvSpPr/>
          <p:nvPr/>
        </p:nvSpPr>
        <p:spPr>
          <a:xfrm>
            <a:off x="1850919" y="4125730"/>
            <a:ext cx="272536" cy="343584"/>
          </a:xfrm>
          <a:custGeom>
            <a:rect b="b" l="l" r="r" t="t"/>
            <a:pathLst>
              <a:path extrusionOk="0" h="11587" w="9191">
                <a:moveTo>
                  <a:pt x="1680" y="1"/>
                </a:moveTo>
                <a:cubicBezTo>
                  <a:pt x="747" y="1"/>
                  <a:pt x="0" y="767"/>
                  <a:pt x="23" y="1679"/>
                </a:cubicBezTo>
                <a:cubicBezTo>
                  <a:pt x="46" y="2537"/>
                  <a:pt x="808" y="3251"/>
                  <a:pt x="1666" y="3251"/>
                </a:cubicBezTo>
                <a:lnTo>
                  <a:pt x="4262" y="3251"/>
                </a:lnTo>
                <a:lnTo>
                  <a:pt x="4262" y="6704"/>
                </a:lnTo>
                <a:lnTo>
                  <a:pt x="3309" y="6704"/>
                </a:lnTo>
                <a:lnTo>
                  <a:pt x="3309" y="5847"/>
                </a:lnTo>
                <a:cubicBezTo>
                  <a:pt x="3309" y="5013"/>
                  <a:pt x="2714" y="4323"/>
                  <a:pt x="1880" y="4204"/>
                </a:cubicBezTo>
                <a:cubicBezTo>
                  <a:pt x="1813" y="4196"/>
                  <a:pt x="1746" y="4192"/>
                  <a:pt x="1680" y="4192"/>
                </a:cubicBezTo>
                <a:cubicBezTo>
                  <a:pt x="747" y="4192"/>
                  <a:pt x="0" y="4959"/>
                  <a:pt x="23" y="5871"/>
                </a:cubicBezTo>
                <a:cubicBezTo>
                  <a:pt x="46" y="6752"/>
                  <a:pt x="808" y="7466"/>
                  <a:pt x="1666" y="7466"/>
                </a:cubicBezTo>
                <a:lnTo>
                  <a:pt x="4262" y="7466"/>
                </a:lnTo>
                <a:lnTo>
                  <a:pt x="4262" y="10919"/>
                </a:lnTo>
                <a:lnTo>
                  <a:pt x="3309" y="10919"/>
                </a:lnTo>
                <a:lnTo>
                  <a:pt x="3309" y="9991"/>
                </a:lnTo>
                <a:cubicBezTo>
                  <a:pt x="3309" y="9157"/>
                  <a:pt x="2714" y="8466"/>
                  <a:pt x="1880" y="8347"/>
                </a:cubicBezTo>
                <a:cubicBezTo>
                  <a:pt x="1813" y="8340"/>
                  <a:pt x="1746" y="8336"/>
                  <a:pt x="1680" y="8336"/>
                </a:cubicBezTo>
                <a:cubicBezTo>
                  <a:pt x="747" y="8336"/>
                  <a:pt x="0" y="9102"/>
                  <a:pt x="23" y="10014"/>
                </a:cubicBezTo>
                <a:cubicBezTo>
                  <a:pt x="46" y="10872"/>
                  <a:pt x="808" y="11586"/>
                  <a:pt x="1666" y="11586"/>
                </a:cubicBezTo>
                <a:lnTo>
                  <a:pt x="4928" y="11586"/>
                </a:lnTo>
                <a:lnTo>
                  <a:pt x="4928" y="9419"/>
                </a:lnTo>
                <a:lnTo>
                  <a:pt x="7500" y="9419"/>
                </a:lnTo>
                <a:cubicBezTo>
                  <a:pt x="8381" y="9419"/>
                  <a:pt x="9144" y="8705"/>
                  <a:pt x="9144" y="7823"/>
                </a:cubicBezTo>
                <a:cubicBezTo>
                  <a:pt x="9166" y="6924"/>
                  <a:pt x="8445" y="6172"/>
                  <a:pt x="7582" y="6172"/>
                </a:cubicBezTo>
                <a:cubicBezTo>
                  <a:pt x="7531" y="6172"/>
                  <a:pt x="7480" y="6175"/>
                  <a:pt x="7429" y="6180"/>
                </a:cubicBezTo>
                <a:cubicBezTo>
                  <a:pt x="6572" y="6228"/>
                  <a:pt x="5929" y="6942"/>
                  <a:pt x="5929" y="7823"/>
                </a:cubicBezTo>
                <a:lnTo>
                  <a:pt x="5929" y="8705"/>
                </a:lnTo>
                <a:lnTo>
                  <a:pt x="4976" y="8705"/>
                </a:lnTo>
                <a:lnTo>
                  <a:pt x="4976" y="5252"/>
                </a:lnTo>
                <a:lnTo>
                  <a:pt x="7524" y="5252"/>
                </a:lnTo>
                <a:cubicBezTo>
                  <a:pt x="8381" y="5252"/>
                  <a:pt x="9144" y="4561"/>
                  <a:pt x="9167" y="3680"/>
                </a:cubicBezTo>
                <a:cubicBezTo>
                  <a:pt x="9190" y="2755"/>
                  <a:pt x="8472" y="1987"/>
                  <a:pt x="7559" y="1987"/>
                </a:cubicBezTo>
                <a:cubicBezTo>
                  <a:pt x="7531" y="1987"/>
                  <a:pt x="7504" y="1988"/>
                  <a:pt x="7477" y="1989"/>
                </a:cubicBezTo>
                <a:cubicBezTo>
                  <a:pt x="6595" y="2013"/>
                  <a:pt x="5881" y="2751"/>
                  <a:pt x="5881" y="3608"/>
                </a:cubicBezTo>
                <a:lnTo>
                  <a:pt x="5881" y="4537"/>
                </a:lnTo>
                <a:lnTo>
                  <a:pt x="4928" y="4537"/>
                </a:lnTo>
                <a:lnTo>
                  <a:pt x="4928" y="12"/>
                </a:lnTo>
                <a:lnTo>
                  <a:pt x="4262" y="12"/>
                </a:lnTo>
                <a:lnTo>
                  <a:pt x="4262" y="2584"/>
                </a:lnTo>
                <a:lnTo>
                  <a:pt x="3309" y="2584"/>
                </a:lnTo>
                <a:lnTo>
                  <a:pt x="3309" y="1656"/>
                </a:lnTo>
                <a:cubicBezTo>
                  <a:pt x="3309" y="822"/>
                  <a:pt x="2714" y="131"/>
                  <a:pt x="1880" y="12"/>
                </a:cubicBezTo>
                <a:cubicBezTo>
                  <a:pt x="1813" y="4"/>
                  <a:pt x="1746" y="1"/>
                  <a:pt x="16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0" name="Google Shape;4650;p58"/>
          <p:cNvGrpSpPr/>
          <p:nvPr/>
        </p:nvGrpSpPr>
        <p:grpSpPr>
          <a:xfrm>
            <a:off x="2578796" y="4133855"/>
            <a:ext cx="322742" cy="298724"/>
            <a:chOff x="2959796" y="4133855"/>
            <a:chExt cx="322742" cy="298724"/>
          </a:xfrm>
        </p:grpSpPr>
        <p:sp>
          <p:nvSpPr>
            <p:cNvPr id="4651" name="Google Shape;4651;p58"/>
            <p:cNvSpPr/>
            <p:nvPr/>
          </p:nvSpPr>
          <p:spPr>
            <a:xfrm>
              <a:off x="2959796" y="4369004"/>
              <a:ext cx="63575" cy="63575"/>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58"/>
            <p:cNvSpPr/>
            <p:nvPr/>
          </p:nvSpPr>
          <p:spPr>
            <a:xfrm>
              <a:off x="2959796" y="4289919"/>
              <a:ext cx="63575" cy="63575"/>
            </a:xfrm>
            <a:custGeom>
              <a:rect b="b" l="l" r="r" t="t"/>
              <a:pathLst>
                <a:path extrusionOk="0" h="2144" w="2144">
                  <a:moveTo>
                    <a:pt x="1072" y="0"/>
                  </a:moveTo>
                  <a:cubicBezTo>
                    <a:pt x="477" y="0"/>
                    <a:pt x="1" y="500"/>
                    <a:pt x="1" y="1072"/>
                  </a:cubicBezTo>
                  <a:cubicBezTo>
                    <a:pt x="1" y="1667"/>
                    <a:pt x="477" y="2144"/>
                    <a:pt x="1072" y="2144"/>
                  </a:cubicBezTo>
                  <a:cubicBezTo>
                    <a:pt x="1668" y="2144"/>
                    <a:pt x="2144" y="1667"/>
                    <a:pt x="2144" y="1072"/>
                  </a:cubicBezTo>
                  <a:cubicBezTo>
                    <a:pt x="2144" y="500"/>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58"/>
            <p:cNvSpPr/>
            <p:nvPr/>
          </p:nvSpPr>
          <p:spPr>
            <a:xfrm>
              <a:off x="2959796" y="4212228"/>
              <a:ext cx="63575" cy="63575"/>
            </a:xfrm>
            <a:custGeom>
              <a:rect b="b" l="l" r="r" t="t"/>
              <a:pathLst>
                <a:path extrusionOk="0" h="2144" w="2144">
                  <a:moveTo>
                    <a:pt x="1072" y="1"/>
                  </a:moveTo>
                  <a:cubicBezTo>
                    <a:pt x="477" y="1"/>
                    <a:pt x="1" y="501"/>
                    <a:pt x="1" y="1072"/>
                  </a:cubicBezTo>
                  <a:cubicBezTo>
                    <a:pt x="1" y="1668"/>
                    <a:pt x="477" y="2144"/>
                    <a:pt x="1072" y="2144"/>
                  </a:cubicBezTo>
                  <a:cubicBezTo>
                    <a:pt x="1668" y="2144"/>
                    <a:pt x="2144" y="1668"/>
                    <a:pt x="2144" y="1072"/>
                  </a:cubicBezTo>
                  <a:cubicBezTo>
                    <a:pt x="2144" y="501"/>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58"/>
            <p:cNvSpPr/>
            <p:nvPr/>
          </p:nvSpPr>
          <p:spPr>
            <a:xfrm>
              <a:off x="3045938" y="4369004"/>
              <a:ext cx="63605" cy="63575"/>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58"/>
            <p:cNvSpPr/>
            <p:nvPr/>
          </p:nvSpPr>
          <p:spPr>
            <a:xfrm>
              <a:off x="3045938" y="4289919"/>
              <a:ext cx="63605" cy="63575"/>
            </a:xfrm>
            <a:custGeom>
              <a:rect b="b" l="l" r="r" t="t"/>
              <a:pathLst>
                <a:path extrusionOk="0" h="2144" w="2145">
                  <a:moveTo>
                    <a:pt x="1073" y="0"/>
                  </a:moveTo>
                  <a:cubicBezTo>
                    <a:pt x="477" y="0"/>
                    <a:pt x="1" y="500"/>
                    <a:pt x="1" y="1072"/>
                  </a:cubicBezTo>
                  <a:cubicBezTo>
                    <a:pt x="1" y="1667"/>
                    <a:pt x="477" y="2144"/>
                    <a:pt x="1073" y="2144"/>
                  </a:cubicBezTo>
                  <a:cubicBezTo>
                    <a:pt x="1668" y="2144"/>
                    <a:pt x="2144" y="1667"/>
                    <a:pt x="2144" y="1072"/>
                  </a:cubicBezTo>
                  <a:cubicBezTo>
                    <a:pt x="2144" y="500"/>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58"/>
            <p:cNvSpPr/>
            <p:nvPr/>
          </p:nvSpPr>
          <p:spPr>
            <a:xfrm>
              <a:off x="3132821" y="4369004"/>
              <a:ext cx="63575" cy="63575"/>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58"/>
            <p:cNvSpPr/>
            <p:nvPr/>
          </p:nvSpPr>
          <p:spPr>
            <a:xfrm>
              <a:off x="3132821" y="4289919"/>
              <a:ext cx="63575" cy="63575"/>
            </a:xfrm>
            <a:custGeom>
              <a:rect b="b" l="l" r="r" t="t"/>
              <a:pathLst>
                <a:path extrusionOk="0" h="2144" w="2144">
                  <a:moveTo>
                    <a:pt x="1072" y="0"/>
                  </a:moveTo>
                  <a:cubicBezTo>
                    <a:pt x="476" y="0"/>
                    <a:pt x="0" y="500"/>
                    <a:pt x="0" y="1072"/>
                  </a:cubicBezTo>
                  <a:cubicBezTo>
                    <a:pt x="0" y="1667"/>
                    <a:pt x="476" y="2144"/>
                    <a:pt x="1072" y="2144"/>
                  </a:cubicBezTo>
                  <a:cubicBezTo>
                    <a:pt x="1667" y="2144"/>
                    <a:pt x="2143" y="1667"/>
                    <a:pt x="2143" y="1072"/>
                  </a:cubicBezTo>
                  <a:cubicBezTo>
                    <a:pt x="2143"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58"/>
            <p:cNvSpPr/>
            <p:nvPr/>
          </p:nvSpPr>
          <p:spPr>
            <a:xfrm>
              <a:off x="3132821" y="4212228"/>
              <a:ext cx="63575" cy="63575"/>
            </a:xfrm>
            <a:custGeom>
              <a:rect b="b" l="l" r="r" t="t"/>
              <a:pathLst>
                <a:path extrusionOk="0" h="2144" w="2144">
                  <a:moveTo>
                    <a:pt x="1072" y="1"/>
                  </a:moveTo>
                  <a:cubicBezTo>
                    <a:pt x="476" y="1"/>
                    <a:pt x="0" y="501"/>
                    <a:pt x="0" y="1072"/>
                  </a:cubicBezTo>
                  <a:cubicBezTo>
                    <a:pt x="0" y="1668"/>
                    <a:pt x="476" y="2144"/>
                    <a:pt x="1072" y="2144"/>
                  </a:cubicBezTo>
                  <a:cubicBezTo>
                    <a:pt x="1667" y="2144"/>
                    <a:pt x="2143" y="1668"/>
                    <a:pt x="2143" y="1072"/>
                  </a:cubicBezTo>
                  <a:cubicBezTo>
                    <a:pt x="2143"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58"/>
            <p:cNvSpPr/>
            <p:nvPr/>
          </p:nvSpPr>
          <p:spPr>
            <a:xfrm>
              <a:off x="3218963" y="4369004"/>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58"/>
            <p:cNvSpPr/>
            <p:nvPr/>
          </p:nvSpPr>
          <p:spPr>
            <a:xfrm>
              <a:off x="3218963" y="4289919"/>
              <a:ext cx="63575" cy="63575"/>
            </a:xfrm>
            <a:custGeom>
              <a:rect b="b" l="l" r="r" t="t"/>
              <a:pathLst>
                <a:path extrusionOk="0" h="2144" w="2144">
                  <a:moveTo>
                    <a:pt x="1072" y="0"/>
                  </a:moveTo>
                  <a:cubicBezTo>
                    <a:pt x="477" y="0"/>
                    <a:pt x="0" y="500"/>
                    <a:pt x="0" y="1072"/>
                  </a:cubicBezTo>
                  <a:cubicBezTo>
                    <a:pt x="0" y="1667"/>
                    <a:pt x="477" y="2144"/>
                    <a:pt x="1072" y="2144"/>
                  </a:cubicBezTo>
                  <a:cubicBezTo>
                    <a:pt x="1667" y="2144"/>
                    <a:pt x="2144" y="1667"/>
                    <a:pt x="2144" y="1072"/>
                  </a:cubicBezTo>
                  <a:cubicBezTo>
                    <a:pt x="2144"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58"/>
            <p:cNvSpPr/>
            <p:nvPr/>
          </p:nvSpPr>
          <p:spPr>
            <a:xfrm>
              <a:off x="3218963" y="4212228"/>
              <a:ext cx="63575" cy="63575"/>
            </a:xfrm>
            <a:custGeom>
              <a:rect b="b" l="l" r="r" t="t"/>
              <a:pathLst>
                <a:path extrusionOk="0" h="2144" w="2144">
                  <a:moveTo>
                    <a:pt x="1072" y="1"/>
                  </a:moveTo>
                  <a:cubicBezTo>
                    <a:pt x="477" y="1"/>
                    <a:pt x="0" y="501"/>
                    <a:pt x="0" y="1072"/>
                  </a:cubicBezTo>
                  <a:cubicBezTo>
                    <a:pt x="0" y="1668"/>
                    <a:pt x="477" y="2144"/>
                    <a:pt x="1072" y="2144"/>
                  </a:cubicBezTo>
                  <a:cubicBezTo>
                    <a:pt x="1667" y="2144"/>
                    <a:pt x="2144" y="1668"/>
                    <a:pt x="2144" y="1072"/>
                  </a:cubicBezTo>
                  <a:cubicBezTo>
                    <a:pt x="2144"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58"/>
            <p:cNvSpPr/>
            <p:nvPr/>
          </p:nvSpPr>
          <p:spPr>
            <a:xfrm>
              <a:off x="3218963" y="4133855"/>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63" name="Google Shape;4663;p58"/>
          <p:cNvSpPr/>
          <p:nvPr/>
        </p:nvSpPr>
        <p:spPr>
          <a:xfrm>
            <a:off x="3272838" y="4144441"/>
            <a:ext cx="341093" cy="341093"/>
          </a:xfrm>
          <a:custGeom>
            <a:rect b="b" l="l" r="r" t="t"/>
            <a:pathLst>
              <a:path extrusionOk="0" h="11503" w="11503">
                <a:moveTo>
                  <a:pt x="0" y="1"/>
                </a:moveTo>
                <a:lnTo>
                  <a:pt x="0" y="11503"/>
                </a:lnTo>
                <a:lnTo>
                  <a:pt x="11503" y="11503"/>
                </a:lnTo>
                <a:lnTo>
                  <a:pt x="11503" y="10265"/>
                </a:lnTo>
                <a:lnTo>
                  <a:pt x="10836" y="10265"/>
                </a:lnTo>
                <a:lnTo>
                  <a:pt x="10836" y="10360"/>
                </a:lnTo>
                <a:lnTo>
                  <a:pt x="10836" y="10908"/>
                </a:lnTo>
                <a:lnTo>
                  <a:pt x="691" y="10908"/>
                </a:lnTo>
                <a:lnTo>
                  <a:pt x="691" y="9955"/>
                </a:lnTo>
                <a:lnTo>
                  <a:pt x="2072" y="9026"/>
                </a:lnTo>
                <a:cubicBezTo>
                  <a:pt x="2243" y="9154"/>
                  <a:pt x="2490" y="9244"/>
                  <a:pt x="2746" y="9244"/>
                </a:cubicBezTo>
                <a:cubicBezTo>
                  <a:pt x="2775" y="9244"/>
                  <a:pt x="2805" y="9243"/>
                  <a:pt x="2834" y="9240"/>
                </a:cubicBezTo>
                <a:cubicBezTo>
                  <a:pt x="3334" y="9169"/>
                  <a:pt x="3739" y="8788"/>
                  <a:pt x="3787" y="8288"/>
                </a:cubicBezTo>
                <a:cubicBezTo>
                  <a:pt x="3811" y="8002"/>
                  <a:pt x="3739" y="7740"/>
                  <a:pt x="3620" y="7526"/>
                </a:cubicBezTo>
                <a:lnTo>
                  <a:pt x="4049" y="6788"/>
                </a:lnTo>
                <a:cubicBezTo>
                  <a:pt x="4144" y="6811"/>
                  <a:pt x="4239" y="6811"/>
                  <a:pt x="4335" y="6811"/>
                </a:cubicBezTo>
                <a:cubicBezTo>
                  <a:pt x="4596" y="6811"/>
                  <a:pt x="4835" y="6740"/>
                  <a:pt x="5001" y="6549"/>
                </a:cubicBezTo>
                <a:lnTo>
                  <a:pt x="5644" y="7002"/>
                </a:lnTo>
                <a:cubicBezTo>
                  <a:pt x="5597" y="7145"/>
                  <a:pt x="5597" y="7288"/>
                  <a:pt x="5644" y="7454"/>
                </a:cubicBezTo>
                <a:cubicBezTo>
                  <a:pt x="5716" y="7859"/>
                  <a:pt x="6049" y="8193"/>
                  <a:pt x="6478" y="8264"/>
                </a:cubicBezTo>
                <a:cubicBezTo>
                  <a:pt x="6531" y="8272"/>
                  <a:pt x="6584" y="8276"/>
                  <a:pt x="6636" y="8276"/>
                </a:cubicBezTo>
                <a:cubicBezTo>
                  <a:pt x="7215" y="8276"/>
                  <a:pt x="7716" y="7806"/>
                  <a:pt x="7716" y="7216"/>
                </a:cubicBezTo>
                <a:cubicBezTo>
                  <a:pt x="7716" y="7026"/>
                  <a:pt x="7692" y="6883"/>
                  <a:pt x="7597" y="6764"/>
                </a:cubicBezTo>
                <a:lnTo>
                  <a:pt x="8169" y="6145"/>
                </a:lnTo>
                <a:cubicBezTo>
                  <a:pt x="8289" y="6196"/>
                  <a:pt x="8434" y="6235"/>
                  <a:pt x="8585" y="6235"/>
                </a:cubicBezTo>
                <a:cubicBezTo>
                  <a:pt x="8644" y="6235"/>
                  <a:pt x="8704" y="6229"/>
                  <a:pt x="8764" y="6216"/>
                </a:cubicBezTo>
                <a:cubicBezTo>
                  <a:pt x="9240" y="6168"/>
                  <a:pt x="9621" y="5787"/>
                  <a:pt x="9693" y="5311"/>
                </a:cubicBezTo>
                <a:cubicBezTo>
                  <a:pt x="9717" y="4978"/>
                  <a:pt x="9621" y="4668"/>
                  <a:pt x="9407" y="4478"/>
                </a:cubicBezTo>
                <a:lnTo>
                  <a:pt x="9836" y="3882"/>
                </a:lnTo>
                <a:cubicBezTo>
                  <a:pt x="9907" y="3894"/>
                  <a:pt x="9979" y="3900"/>
                  <a:pt x="10056" y="3900"/>
                </a:cubicBezTo>
                <a:cubicBezTo>
                  <a:pt x="10133" y="3900"/>
                  <a:pt x="10217" y="3894"/>
                  <a:pt x="10312" y="3882"/>
                </a:cubicBezTo>
                <a:cubicBezTo>
                  <a:pt x="10717" y="3787"/>
                  <a:pt x="11050" y="3454"/>
                  <a:pt x="11145" y="3049"/>
                </a:cubicBezTo>
                <a:cubicBezTo>
                  <a:pt x="11277" y="2391"/>
                  <a:pt x="10762" y="1773"/>
                  <a:pt x="10121" y="1773"/>
                </a:cubicBezTo>
                <a:cubicBezTo>
                  <a:pt x="10067" y="1773"/>
                  <a:pt x="10011" y="1777"/>
                  <a:pt x="9955" y="1787"/>
                </a:cubicBezTo>
                <a:cubicBezTo>
                  <a:pt x="9478" y="1858"/>
                  <a:pt x="9097" y="2239"/>
                  <a:pt x="9026" y="2739"/>
                </a:cubicBezTo>
                <a:cubicBezTo>
                  <a:pt x="9002" y="3049"/>
                  <a:pt x="9097" y="3311"/>
                  <a:pt x="9264" y="3525"/>
                </a:cubicBezTo>
                <a:lnTo>
                  <a:pt x="8859" y="4144"/>
                </a:lnTo>
                <a:cubicBezTo>
                  <a:pt x="8788" y="4120"/>
                  <a:pt x="8693" y="4120"/>
                  <a:pt x="8645" y="4120"/>
                </a:cubicBezTo>
                <a:cubicBezTo>
                  <a:pt x="8050" y="4120"/>
                  <a:pt x="7573" y="4597"/>
                  <a:pt x="7573" y="5192"/>
                </a:cubicBezTo>
                <a:cubicBezTo>
                  <a:pt x="7573" y="5359"/>
                  <a:pt x="7621" y="5549"/>
                  <a:pt x="7692" y="5692"/>
                </a:cubicBezTo>
                <a:lnTo>
                  <a:pt x="7145" y="6288"/>
                </a:lnTo>
                <a:cubicBezTo>
                  <a:pt x="7002" y="6192"/>
                  <a:pt x="6835" y="6168"/>
                  <a:pt x="6668" y="6168"/>
                </a:cubicBezTo>
                <a:cubicBezTo>
                  <a:pt x="6406" y="6168"/>
                  <a:pt x="6168" y="6264"/>
                  <a:pt x="5954" y="6430"/>
                </a:cubicBezTo>
                <a:lnTo>
                  <a:pt x="5335" y="6002"/>
                </a:lnTo>
                <a:cubicBezTo>
                  <a:pt x="5359" y="5883"/>
                  <a:pt x="5359" y="5764"/>
                  <a:pt x="5335" y="5645"/>
                </a:cubicBezTo>
                <a:cubicBezTo>
                  <a:pt x="5287" y="5168"/>
                  <a:pt x="4882" y="4763"/>
                  <a:pt x="4382" y="4716"/>
                </a:cubicBezTo>
                <a:cubicBezTo>
                  <a:pt x="4344" y="4711"/>
                  <a:pt x="4306" y="4709"/>
                  <a:pt x="4269" y="4709"/>
                </a:cubicBezTo>
                <a:cubicBezTo>
                  <a:pt x="3698" y="4709"/>
                  <a:pt x="3215" y="5206"/>
                  <a:pt x="3215" y="5787"/>
                </a:cubicBezTo>
                <a:cubicBezTo>
                  <a:pt x="3215" y="6049"/>
                  <a:pt x="3310" y="6264"/>
                  <a:pt x="3453" y="6478"/>
                </a:cubicBezTo>
                <a:lnTo>
                  <a:pt x="3049" y="7145"/>
                </a:lnTo>
                <a:cubicBezTo>
                  <a:pt x="2953" y="7121"/>
                  <a:pt x="2834" y="7097"/>
                  <a:pt x="2715" y="7097"/>
                </a:cubicBezTo>
                <a:cubicBezTo>
                  <a:pt x="2120" y="7097"/>
                  <a:pt x="1643" y="7573"/>
                  <a:pt x="1643" y="8169"/>
                </a:cubicBezTo>
                <a:cubicBezTo>
                  <a:pt x="1643" y="8240"/>
                  <a:pt x="1643" y="8336"/>
                  <a:pt x="1667" y="8431"/>
                </a:cubicBezTo>
                <a:lnTo>
                  <a:pt x="691" y="9074"/>
                </a:lnTo>
                <a:lnTo>
                  <a:pt x="691" y="691"/>
                </a:lnTo>
                <a:lnTo>
                  <a:pt x="1239" y="691"/>
                </a:lnTo>
                <a:lnTo>
                  <a:pt x="1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4" name="Google Shape;4664;p58"/>
          <p:cNvGrpSpPr/>
          <p:nvPr/>
        </p:nvGrpSpPr>
        <p:grpSpPr>
          <a:xfrm>
            <a:off x="4042436" y="4140201"/>
            <a:ext cx="341096" cy="341809"/>
            <a:chOff x="4118636" y="4140201"/>
            <a:chExt cx="341096" cy="341809"/>
          </a:xfrm>
        </p:grpSpPr>
        <p:sp>
          <p:nvSpPr>
            <p:cNvPr id="4665" name="Google Shape;4665;p58"/>
            <p:cNvSpPr/>
            <p:nvPr/>
          </p:nvSpPr>
          <p:spPr>
            <a:xfrm>
              <a:off x="4181471" y="4203065"/>
              <a:ext cx="98891" cy="211867"/>
            </a:xfrm>
            <a:custGeom>
              <a:rect b="b" l="l" r="r" t="t"/>
              <a:pathLst>
                <a:path extrusionOk="0" h="7145" w="3335">
                  <a:moveTo>
                    <a:pt x="3335" y="0"/>
                  </a:moveTo>
                  <a:cubicBezTo>
                    <a:pt x="1453" y="167"/>
                    <a:pt x="1" y="1715"/>
                    <a:pt x="1" y="3620"/>
                  </a:cubicBezTo>
                  <a:cubicBezTo>
                    <a:pt x="1" y="5287"/>
                    <a:pt x="1096" y="6692"/>
                    <a:pt x="2620" y="7144"/>
                  </a:cubicBezTo>
                  <a:lnTo>
                    <a:pt x="3335" y="3596"/>
                  </a:lnTo>
                  <a:lnTo>
                    <a:pt x="33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58"/>
            <p:cNvSpPr/>
            <p:nvPr/>
          </p:nvSpPr>
          <p:spPr>
            <a:xfrm>
              <a:off x="4277517" y="4327341"/>
              <a:ext cx="95362" cy="91834"/>
            </a:xfrm>
            <a:custGeom>
              <a:rect b="b" l="l" r="r" t="t"/>
              <a:pathLst>
                <a:path extrusionOk="0" h="3097" w="3216">
                  <a:moveTo>
                    <a:pt x="620" y="0"/>
                  </a:moveTo>
                  <a:lnTo>
                    <a:pt x="0" y="3072"/>
                  </a:lnTo>
                  <a:cubicBezTo>
                    <a:pt x="119" y="3072"/>
                    <a:pt x="262" y="3096"/>
                    <a:pt x="381" y="3096"/>
                  </a:cubicBezTo>
                  <a:cubicBezTo>
                    <a:pt x="1548" y="3096"/>
                    <a:pt x="2572" y="2596"/>
                    <a:pt x="3215" y="1787"/>
                  </a:cubicBezTo>
                  <a:lnTo>
                    <a:pt x="6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58"/>
            <p:cNvSpPr/>
            <p:nvPr/>
          </p:nvSpPr>
          <p:spPr>
            <a:xfrm>
              <a:off x="4298689" y="4140201"/>
              <a:ext cx="161043" cy="258481"/>
            </a:xfrm>
            <a:custGeom>
              <a:rect b="b" l="l" r="r" t="t"/>
              <a:pathLst>
                <a:path extrusionOk="0" h="8717" w="5431">
                  <a:moveTo>
                    <a:pt x="1" y="1"/>
                  </a:moveTo>
                  <a:lnTo>
                    <a:pt x="1" y="1429"/>
                  </a:lnTo>
                  <a:lnTo>
                    <a:pt x="25" y="1429"/>
                  </a:lnTo>
                  <a:cubicBezTo>
                    <a:pt x="2263" y="1620"/>
                    <a:pt x="4025" y="3478"/>
                    <a:pt x="4025" y="5740"/>
                  </a:cubicBezTo>
                  <a:cubicBezTo>
                    <a:pt x="4025" y="6550"/>
                    <a:pt x="3811" y="7264"/>
                    <a:pt x="3430" y="7907"/>
                  </a:cubicBezTo>
                  <a:lnTo>
                    <a:pt x="4573" y="8717"/>
                  </a:lnTo>
                  <a:cubicBezTo>
                    <a:pt x="5121" y="7836"/>
                    <a:pt x="5431" y="6812"/>
                    <a:pt x="5431" y="5740"/>
                  </a:cubicBezTo>
                  <a:cubicBezTo>
                    <a:pt x="5431" y="4192"/>
                    <a:pt x="4835" y="2763"/>
                    <a:pt x="3716" y="1668"/>
                  </a:cubicBezTo>
                  <a:cubicBezTo>
                    <a:pt x="2716" y="667"/>
                    <a:pt x="1406" y="7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58"/>
            <p:cNvSpPr/>
            <p:nvPr/>
          </p:nvSpPr>
          <p:spPr>
            <a:xfrm>
              <a:off x="4266219" y="4391599"/>
              <a:ext cx="158908" cy="90410"/>
            </a:xfrm>
            <a:custGeom>
              <a:rect b="b" l="l" r="r" t="t"/>
              <a:pathLst>
                <a:path extrusionOk="0" h="3049" w="5359">
                  <a:moveTo>
                    <a:pt x="4168" y="1"/>
                  </a:moveTo>
                  <a:cubicBezTo>
                    <a:pt x="3358" y="1001"/>
                    <a:pt x="2144" y="1620"/>
                    <a:pt x="810" y="1620"/>
                  </a:cubicBezTo>
                  <a:cubicBezTo>
                    <a:pt x="620" y="1620"/>
                    <a:pt x="453" y="1620"/>
                    <a:pt x="262" y="1596"/>
                  </a:cubicBezTo>
                  <a:lnTo>
                    <a:pt x="0" y="2977"/>
                  </a:lnTo>
                  <a:cubicBezTo>
                    <a:pt x="262" y="3025"/>
                    <a:pt x="524" y="3049"/>
                    <a:pt x="810" y="3049"/>
                  </a:cubicBezTo>
                  <a:cubicBezTo>
                    <a:pt x="2358" y="3049"/>
                    <a:pt x="3787" y="2453"/>
                    <a:pt x="4882" y="1358"/>
                  </a:cubicBezTo>
                  <a:cubicBezTo>
                    <a:pt x="5049" y="1167"/>
                    <a:pt x="5216" y="1001"/>
                    <a:pt x="5359" y="810"/>
                  </a:cubicBez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58"/>
            <p:cNvSpPr/>
            <p:nvPr/>
          </p:nvSpPr>
          <p:spPr>
            <a:xfrm>
              <a:off x="4118636" y="4140913"/>
              <a:ext cx="160331" cy="335459"/>
            </a:xfrm>
            <a:custGeom>
              <a:rect b="b" l="l" r="r" t="t"/>
              <a:pathLst>
                <a:path extrusionOk="0" h="11313" w="5407">
                  <a:moveTo>
                    <a:pt x="5406" y="0"/>
                  </a:moveTo>
                  <a:cubicBezTo>
                    <a:pt x="4025" y="96"/>
                    <a:pt x="2715" y="667"/>
                    <a:pt x="1691" y="1667"/>
                  </a:cubicBezTo>
                  <a:cubicBezTo>
                    <a:pt x="619" y="2739"/>
                    <a:pt x="0" y="4216"/>
                    <a:pt x="0" y="5764"/>
                  </a:cubicBezTo>
                  <a:cubicBezTo>
                    <a:pt x="0" y="7311"/>
                    <a:pt x="596" y="8740"/>
                    <a:pt x="1691" y="9836"/>
                  </a:cubicBezTo>
                  <a:cubicBezTo>
                    <a:pt x="2429" y="10574"/>
                    <a:pt x="3334" y="11074"/>
                    <a:pt x="4287" y="11312"/>
                  </a:cubicBezTo>
                  <a:lnTo>
                    <a:pt x="4596" y="9931"/>
                  </a:lnTo>
                  <a:cubicBezTo>
                    <a:pt x="2763" y="9407"/>
                    <a:pt x="1429" y="7716"/>
                    <a:pt x="1429" y="5764"/>
                  </a:cubicBezTo>
                  <a:cubicBezTo>
                    <a:pt x="1429" y="3454"/>
                    <a:pt x="3191" y="1620"/>
                    <a:pt x="5406" y="1429"/>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58"/>
            <p:cNvSpPr/>
            <p:nvPr/>
          </p:nvSpPr>
          <p:spPr>
            <a:xfrm>
              <a:off x="4299401" y="4203065"/>
              <a:ext cx="98891" cy="161725"/>
            </a:xfrm>
            <a:custGeom>
              <a:rect b="b" l="l" r="r" t="t"/>
              <a:pathLst>
                <a:path extrusionOk="0" h="5454" w="3335">
                  <a:moveTo>
                    <a:pt x="1" y="0"/>
                  </a:moveTo>
                  <a:lnTo>
                    <a:pt x="1" y="3477"/>
                  </a:lnTo>
                  <a:lnTo>
                    <a:pt x="2858" y="5454"/>
                  </a:lnTo>
                  <a:cubicBezTo>
                    <a:pt x="3168" y="4906"/>
                    <a:pt x="3335" y="4311"/>
                    <a:pt x="3335" y="3668"/>
                  </a:cubicBezTo>
                  <a:cubicBezTo>
                    <a:pt x="3335" y="1715"/>
                    <a:pt x="1858"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1" name="Google Shape;4671;p58"/>
          <p:cNvGrpSpPr/>
          <p:nvPr/>
        </p:nvGrpSpPr>
        <p:grpSpPr>
          <a:xfrm>
            <a:off x="4781639" y="4139489"/>
            <a:ext cx="341839" cy="340411"/>
            <a:chOff x="4705439" y="4139489"/>
            <a:chExt cx="341839" cy="340411"/>
          </a:xfrm>
        </p:grpSpPr>
        <p:sp>
          <p:nvSpPr>
            <p:cNvPr id="4672" name="Google Shape;4672;p58"/>
            <p:cNvSpPr/>
            <p:nvPr/>
          </p:nvSpPr>
          <p:spPr>
            <a:xfrm>
              <a:off x="4705439" y="4139489"/>
              <a:ext cx="64998" cy="340411"/>
            </a:xfrm>
            <a:custGeom>
              <a:rect b="b" l="l" r="r" t="t"/>
              <a:pathLst>
                <a:path extrusionOk="0" h="11480" w="2192">
                  <a:moveTo>
                    <a:pt x="763" y="1"/>
                  </a:moveTo>
                  <a:lnTo>
                    <a:pt x="763" y="1358"/>
                  </a:lnTo>
                  <a:cubicBezTo>
                    <a:pt x="334" y="1525"/>
                    <a:pt x="1" y="1906"/>
                    <a:pt x="1" y="2382"/>
                  </a:cubicBezTo>
                  <a:cubicBezTo>
                    <a:pt x="1" y="2859"/>
                    <a:pt x="311" y="3240"/>
                    <a:pt x="763" y="3382"/>
                  </a:cubicBezTo>
                  <a:lnTo>
                    <a:pt x="763" y="4740"/>
                  </a:lnTo>
                  <a:cubicBezTo>
                    <a:pt x="334" y="4883"/>
                    <a:pt x="1" y="5264"/>
                    <a:pt x="1" y="5740"/>
                  </a:cubicBezTo>
                  <a:cubicBezTo>
                    <a:pt x="1" y="6216"/>
                    <a:pt x="311" y="6597"/>
                    <a:pt x="763" y="6740"/>
                  </a:cubicBezTo>
                  <a:lnTo>
                    <a:pt x="763" y="8098"/>
                  </a:lnTo>
                  <a:cubicBezTo>
                    <a:pt x="334" y="8241"/>
                    <a:pt x="1" y="8622"/>
                    <a:pt x="1" y="9098"/>
                  </a:cubicBezTo>
                  <a:cubicBezTo>
                    <a:pt x="1" y="9574"/>
                    <a:pt x="311" y="9955"/>
                    <a:pt x="763" y="10122"/>
                  </a:cubicBezTo>
                  <a:lnTo>
                    <a:pt x="763" y="11479"/>
                  </a:lnTo>
                  <a:lnTo>
                    <a:pt x="1430" y="11479"/>
                  </a:lnTo>
                  <a:lnTo>
                    <a:pt x="1430" y="10122"/>
                  </a:lnTo>
                  <a:cubicBezTo>
                    <a:pt x="1859" y="9955"/>
                    <a:pt x="2192" y="9574"/>
                    <a:pt x="2192" y="9098"/>
                  </a:cubicBezTo>
                  <a:cubicBezTo>
                    <a:pt x="2192" y="8622"/>
                    <a:pt x="1882" y="8241"/>
                    <a:pt x="1430" y="8098"/>
                  </a:cubicBezTo>
                  <a:lnTo>
                    <a:pt x="1430" y="6740"/>
                  </a:lnTo>
                  <a:cubicBezTo>
                    <a:pt x="1859" y="6597"/>
                    <a:pt x="2192" y="6216"/>
                    <a:pt x="2192" y="5740"/>
                  </a:cubicBezTo>
                  <a:cubicBezTo>
                    <a:pt x="2192" y="5264"/>
                    <a:pt x="1882" y="4883"/>
                    <a:pt x="1430" y="4740"/>
                  </a:cubicBezTo>
                  <a:lnTo>
                    <a:pt x="1430" y="3382"/>
                  </a:lnTo>
                  <a:cubicBezTo>
                    <a:pt x="1859" y="3240"/>
                    <a:pt x="2144" y="2859"/>
                    <a:pt x="2144" y="2382"/>
                  </a:cubicBezTo>
                  <a:cubicBezTo>
                    <a:pt x="2144" y="1906"/>
                    <a:pt x="1859" y="1525"/>
                    <a:pt x="1406" y="1358"/>
                  </a:cubicBezTo>
                  <a:lnTo>
                    <a:pt x="1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58"/>
            <p:cNvSpPr/>
            <p:nvPr/>
          </p:nvSpPr>
          <p:spPr>
            <a:xfrm>
              <a:off x="4784554" y="4174095"/>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58"/>
            <p:cNvSpPr/>
            <p:nvPr/>
          </p:nvSpPr>
          <p:spPr>
            <a:xfrm>
              <a:off x="4994290" y="4174095"/>
              <a:ext cx="52989" cy="75584"/>
            </a:xfrm>
            <a:custGeom>
              <a:rect b="b" l="l" r="r" t="t"/>
              <a:pathLst>
                <a:path extrusionOk="0" h="2549" w="1787">
                  <a:moveTo>
                    <a:pt x="0" y="1"/>
                  </a:moveTo>
                  <a:lnTo>
                    <a:pt x="0" y="2549"/>
                  </a:lnTo>
                  <a:lnTo>
                    <a:pt x="1786" y="2549"/>
                  </a:lnTo>
                  <a:lnTo>
                    <a:pt x="17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58"/>
            <p:cNvSpPr/>
            <p:nvPr/>
          </p:nvSpPr>
          <p:spPr>
            <a:xfrm>
              <a:off x="4784554" y="4271564"/>
              <a:ext cx="190695" cy="76296"/>
            </a:xfrm>
            <a:custGeom>
              <a:rect b="b" l="l" r="r" t="t"/>
              <a:pathLst>
                <a:path extrusionOk="0" h="2573" w="6431">
                  <a:moveTo>
                    <a:pt x="1096" y="0"/>
                  </a:moveTo>
                  <a:lnTo>
                    <a:pt x="0" y="1286"/>
                  </a:lnTo>
                  <a:lnTo>
                    <a:pt x="1072" y="2572"/>
                  </a:lnTo>
                  <a:lnTo>
                    <a:pt x="6430" y="2572"/>
                  </a:lnTo>
                  <a:lnTo>
                    <a:pt x="6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58"/>
            <p:cNvSpPr/>
            <p:nvPr/>
          </p:nvSpPr>
          <p:spPr>
            <a:xfrm>
              <a:off x="4994972" y="4271564"/>
              <a:ext cx="52307" cy="76296"/>
            </a:xfrm>
            <a:custGeom>
              <a:rect b="b" l="l" r="r" t="t"/>
              <a:pathLst>
                <a:path extrusionOk="0" h="2573" w="1764">
                  <a:moveTo>
                    <a:pt x="1" y="0"/>
                  </a:moveTo>
                  <a:lnTo>
                    <a:pt x="1" y="2572"/>
                  </a:lnTo>
                  <a:lnTo>
                    <a:pt x="1763" y="2572"/>
                  </a:lnTo>
                  <a:lnTo>
                    <a:pt x="1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58"/>
            <p:cNvSpPr/>
            <p:nvPr/>
          </p:nvSpPr>
          <p:spPr>
            <a:xfrm>
              <a:off x="4784554" y="4371821"/>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58"/>
            <p:cNvSpPr/>
            <p:nvPr/>
          </p:nvSpPr>
          <p:spPr>
            <a:xfrm>
              <a:off x="4994972" y="4371821"/>
              <a:ext cx="52307" cy="75584"/>
            </a:xfrm>
            <a:custGeom>
              <a:rect b="b" l="l" r="r" t="t"/>
              <a:pathLst>
                <a:path extrusionOk="0" h="2549" w="1764">
                  <a:moveTo>
                    <a:pt x="1" y="1"/>
                  </a:moveTo>
                  <a:lnTo>
                    <a:pt x="1" y="2549"/>
                  </a:lnTo>
                  <a:lnTo>
                    <a:pt x="1763" y="2549"/>
                  </a:lnTo>
                  <a:lnTo>
                    <a:pt x="17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9" name="Google Shape;4679;p58"/>
          <p:cNvGrpSpPr/>
          <p:nvPr/>
        </p:nvGrpSpPr>
        <p:grpSpPr>
          <a:xfrm>
            <a:off x="5518768" y="4143730"/>
            <a:ext cx="340384" cy="342520"/>
            <a:chOff x="5290168" y="4143730"/>
            <a:chExt cx="340384" cy="342520"/>
          </a:xfrm>
        </p:grpSpPr>
        <p:sp>
          <p:nvSpPr>
            <p:cNvPr id="4680" name="Google Shape;4680;p58"/>
            <p:cNvSpPr/>
            <p:nvPr/>
          </p:nvSpPr>
          <p:spPr>
            <a:xfrm>
              <a:off x="5428588" y="4143730"/>
              <a:ext cx="100996" cy="138448"/>
            </a:xfrm>
            <a:custGeom>
              <a:rect b="b" l="l" r="r" t="t"/>
              <a:pathLst>
                <a:path extrusionOk="0" h="4669" w="3406">
                  <a:moveTo>
                    <a:pt x="0" y="1"/>
                  </a:moveTo>
                  <a:lnTo>
                    <a:pt x="0" y="2644"/>
                  </a:lnTo>
                  <a:lnTo>
                    <a:pt x="1381" y="2644"/>
                  </a:lnTo>
                  <a:lnTo>
                    <a:pt x="1381" y="3311"/>
                  </a:lnTo>
                  <a:lnTo>
                    <a:pt x="1405" y="3311"/>
                  </a:lnTo>
                  <a:cubicBezTo>
                    <a:pt x="1405" y="3692"/>
                    <a:pt x="1095" y="4002"/>
                    <a:pt x="714" y="4002"/>
                  </a:cubicBezTo>
                  <a:lnTo>
                    <a:pt x="500" y="4002"/>
                  </a:lnTo>
                  <a:lnTo>
                    <a:pt x="500" y="4668"/>
                  </a:lnTo>
                  <a:lnTo>
                    <a:pt x="714" y="4668"/>
                  </a:lnTo>
                  <a:cubicBezTo>
                    <a:pt x="1453" y="4668"/>
                    <a:pt x="2048" y="4073"/>
                    <a:pt x="2048" y="3335"/>
                  </a:cubicBezTo>
                  <a:lnTo>
                    <a:pt x="2048" y="2644"/>
                  </a:lnTo>
                  <a:lnTo>
                    <a:pt x="3405" y="2644"/>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58"/>
            <p:cNvSpPr/>
            <p:nvPr/>
          </p:nvSpPr>
          <p:spPr>
            <a:xfrm>
              <a:off x="5290168" y="4262371"/>
              <a:ext cx="134207" cy="103843"/>
            </a:xfrm>
            <a:custGeom>
              <a:rect b="b" l="l" r="r" t="t"/>
              <a:pathLst>
                <a:path extrusionOk="0" h="3502" w="4526">
                  <a:moveTo>
                    <a:pt x="1929" y="1429"/>
                  </a:moveTo>
                  <a:lnTo>
                    <a:pt x="1929" y="2096"/>
                  </a:lnTo>
                  <a:lnTo>
                    <a:pt x="1239" y="2096"/>
                  </a:lnTo>
                  <a:lnTo>
                    <a:pt x="1239" y="1429"/>
                  </a:lnTo>
                  <a:close/>
                  <a:moveTo>
                    <a:pt x="3239" y="1429"/>
                  </a:moveTo>
                  <a:lnTo>
                    <a:pt x="3239" y="2096"/>
                  </a:lnTo>
                  <a:lnTo>
                    <a:pt x="2549" y="2096"/>
                  </a:lnTo>
                  <a:lnTo>
                    <a:pt x="2549" y="1429"/>
                  </a:lnTo>
                  <a:close/>
                  <a:moveTo>
                    <a:pt x="0" y="1"/>
                  </a:moveTo>
                  <a:lnTo>
                    <a:pt x="0" y="3501"/>
                  </a:lnTo>
                  <a:lnTo>
                    <a:pt x="4525" y="3501"/>
                  </a:lnTo>
                  <a:lnTo>
                    <a:pt x="4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58"/>
            <p:cNvSpPr/>
            <p:nvPr/>
          </p:nvSpPr>
          <p:spPr>
            <a:xfrm>
              <a:off x="5429270" y="4347120"/>
              <a:ext cx="101026" cy="139130"/>
            </a:xfrm>
            <a:custGeom>
              <a:rect b="b" l="l" r="r" t="t"/>
              <a:pathLst>
                <a:path extrusionOk="0" h="4692" w="3407">
                  <a:moveTo>
                    <a:pt x="477" y="0"/>
                  </a:moveTo>
                  <a:lnTo>
                    <a:pt x="477" y="667"/>
                  </a:lnTo>
                  <a:lnTo>
                    <a:pt x="691" y="667"/>
                  </a:lnTo>
                  <a:cubicBezTo>
                    <a:pt x="1072" y="667"/>
                    <a:pt x="1382" y="977"/>
                    <a:pt x="1382" y="1358"/>
                  </a:cubicBezTo>
                  <a:lnTo>
                    <a:pt x="1382" y="2048"/>
                  </a:lnTo>
                  <a:lnTo>
                    <a:pt x="1" y="2048"/>
                  </a:lnTo>
                  <a:lnTo>
                    <a:pt x="1" y="4692"/>
                  </a:lnTo>
                  <a:lnTo>
                    <a:pt x="3406" y="4692"/>
                  </a:lnTo>
                  <a:lnTo>
                    <a:pt x="3406" y="2048"/>
                  </a:lnTo>
                  <a:lnTo>
                    <a:pt x="2049" y="2048"/>
                  </a:lnTo>
                  <a:lnTo>
                    <a:pt x="2049" y="1334"/>
                  </a:lnTo>
                  <a:lnTo>
                    <a:pt x="2025" y="1334"/>
                  </a:lnTo>
                  <a:cubicBezTo>
                    <a:pt x="2025" y="596"/>
                    <a:pt x="1430"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58"/>
            <p:cNvSpPr/>
            <p:nvPr/>
          </p:nvSpPr>
          <p:spPr>
            <a:xfrm>
              <a:off x="5443414" y="4275093"/>
              <a:ext cx="187137" cy="78401"/>
            </a:xfrm>
            <a:custGeom>
              <a:rect b="b" l="l" r="r" t="t"/>
              <a:pathLst>
                <a:path extrusionOk="0" h="2644" w="6311">
                  <a:moveTo>
                    <a:pt x="2929" y="0"/>
                  </a:moveTo>
                  <a:lnTo>
                    <a:pt x="2929" y="977"/>
                  </a:lnTo>
                  <a:lnTo>
                    <a:pt x="0" y="977"/>
                  </a:lnTo>
                  <a:lnTo>
                    <a:pt x="0" y="1667"/>
                  </a:lnTo>
                  <a:lnTo>
                    <a:pt x="2929" y="1667"/>
                  </a:lnTo>
                  <a:lnTo>
                    <a:pt x="2929" y="2644"/>
                  </a:lnTo>
                  <a:lnTo>
                    <a:pt x="6311" y="2644"/>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4" name="Google Shape;4684;p58"/>
          <p:cNvGrpSpPr/>
          <p:nvPr/>
        </p:nvGrpSpPr>
        <p:grpSpPr>
          <a:xfrm>
            <a:off x="6262923" y="4162085"/>
            <a:ext cx="341126" cy="341837"/>
            <a:chOff x="5881923" y="4162085"/>
            <a:chExt cx="341126" cy="341837"/>
          </a:xfrm>
        </p:grpSpPr>
        <p:sp>
          <p:nvSpPr>
            <p:cNvPr id="4685" name="Google Shape;4685;p58"/>
            <p:cNvSpPr/>
            <p:nvPr/>
          </p:nvSpPr>
          <p:spPr>
            <a:xfrm>
              <a:off x="6062718" y="4163508"/>
              <a:ext cx="160331" cy="213290"/>
            </a:xfrm>
            <a:custGeom>
              <a:rect b="b" l="l" r="r" t="t"/>
              <a:pathLst>
                <a:path extrusionOk="0" h="7193" w="5407">
                  <a:moveTo>
                    <a:pt x="0" y="1"/>
                  </a:moveTo>
                  <a:lnTo>
                    <a:pt x="0" y="1072"/>
                  </a:lnTo>
                  <a:cubicBezTo>
                    <a:pt x="56" y="1067"/>
                    <a:pt x="111" y="1064"/>
                    <a:pt x="166" y="1064"/>
                  </a:cubicBezTo>
                  <a:cubicBezTo>
                    <a:pt x="1050" y="1064"/>
                    <a:pt x="1810" y="1772"/>
                    <a:pt x="1810" y="2692"/>
                  </a:cubicBezTo>
                  <a:cubicBezTo>
                    <a:pt x="1810" y="3591"/>
                    <a:pt x="1045" y="4343"/>
                    <a:pt x="157" y="4343"/>
                  </a:cubicBezTo>
                  <a:cubicBezTo>
                    <a:pt x="105" y="4343"/>
                    <a:pt x="53" y="4340"/>
                    <a:pt x="0" y="4335"/>
                  </a:cubicBezTo>
                  <a:lnTo>
                    <a:pt x="0" y="5406"/>
                  </a:lnTo>
                  <a:lnTo>
                    <a:pt x="2025" y="5406"/>
                  </a:lnTo>
                  <a:cubicBezTo>
                    <a:pt x="1906" y="5645"/>
                    <a:pt x="1739" y="5978"/>
                    <a:pt x="1739" y="6240"/>
                  </a:cubicBezTo>
                  <a:cubicBezTo>
                    <a:pt x="1739" y="6788"/>
                    <a:pt x="2168" y="7192"/>
                    <a:pt x="2691" y="7192"/>
                  </a:cubicBezTo>
                  <a:cubicBezTo>
                    <a:pt x="3239" y="7192"/>
                    <a:pt x="3644" y="6788"/>
                    <a:pt x="3644" y="6240"/>
                  </a:cubicBezTo>
                  <a:cubicBezTo>
                    <a:pt x="3644" y="5978"/>
                    <a:pt x="3501" y="5645"/>
                    <a:pt x="3382" y="5406"/>
                  </a:cubicBezTo>
                  <a:lnTo>
                    <a:pt x="5406" y="5406"/>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58"/>
            <p:cNvSpPr/>
            <p:nvPr/>
          </p:nvSpPr>
          <p:spPr>
            <a:xfrm>
              <a:off x="6009046" y="4343591"/>
              <a:ext cx="214002" cy="160331"/>
            </a:xfrm>
            <a:custGeom>
              <a:rect b="b" l="l" r="r" t="t"/>
              <a:pathLst>
                <a:path extrusionOk="0" h="5407" w="7217">
                  <a:moveTo>
                    <a:pt x="1787" y="0"/>
                  </a:moveTo>
                  <a:lnTo>
                    <a:pt x="1787" y="2024"/>
                  </a:lnTo>
                  <a:cubicBezTo>
                    <a:pt x="1572" y="1905"/>
                    <a:pt x="1239" y="1739"/>
                    <a:pt x="977" y="1739"/>
                  </a:cubicBezTo>
                  <a:cubicBezTo>
                    <a:pt x="429" y="1739"/>
                    <a:pt x="1" y="2167"/>
                    <a:pt x="1" y="2691"/>
                  </a:cubicBezTo>
                  <a:cubicBezTo>
                    <a:pt x="1" y="3239"/>
                    <a:pt x="429" y="3644"/>
                    <a:pt x="977" y="3644"/>
                  </a:cubicBezTo>
                  <a:cubicBezTo>
                    <a:pt x="1239" y="3644"/>
                    <a:pt x="1572" y="3501"/>
                    <a:pt x="1787" y="3382"/>
                  </a:cubicBezTo>
                  <a:lnTo>
                    <a:pt x="1787" y="5406"/>
                  </a:lnTo>
                  <a:lnTo>
                    <a:pt x="7216" y="5406"/>
                  </a:lnTo>
                  <a:lnTo>
                    <a:pt x="7216" y="0"/>
                  </a:lnTo>
                  <a:lnTo>
                    <a:pt x="6145" y="0"/>
                  </a:lnTo>
                  <a:cubicBezTo>
                    <a:pt x="6240" y="953"/>
                    <a:pt x="5478" y="1810"/>
                    <a:pt x="4501" y="1810"/>
                  </a:cubicBezTo>
                  <a:cubicBezTo>
                    <a:pt x="3525" y="1810"/>
                    <a:pt x="2787" y="953"/>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58"/>
            <p:cNvSpPr/>
            <p:nvPr/>
          </p:nvSpPr>
          <p:spPr>
            <a:xfrm>
              <a:off x="5881923" y="4162085"/>
              <a:ext cx="216137" cy="161043"/>
            </a:xfrm>
            <a:custGeom>
              <a:rect b="b" l="l" r="r" t="t"/>
              <a:pathLst>
                <a:path extrusionOk="0" h="5431" w="7289">
                  <a:moveTo>
                    <a:pt x="1" y="1"/>
                  </a:moveTo>
                  <a:lnTo>
                    <a:pt x="1" y="5431"/>
                  </a:lnTo>
                  <a:lnTo>
                    <a:pt x="1120" y="5431"/>
                  </a:lnTo>
                  <a:cubicBezTo>
                    <a:pt x="1025" y="4478"/>
                    <a:pt x="1787" y="3621"/>
                    <a:pt x="2763" y="3621"/>
                  </a:cubicBezTo>
                  <a:cubicBezTo>
                    <a:pt x="3716" y="3621"/>
                    <a:pt x="4478" y="4478"/>
                    <a:pt x="4383" y="5431"/>
                  </a:cubicBezTo>
                  <a:lnTo>
                    <a:pt x="5454" y="5431"/>
                  </a:lnTo>
                  <a:lnTo>
                    <a:pt x="5454" y="3406"/>
                  </a:lnTo>
                  <a:cubicBezTo>
                    <a:pt x="5693" y="3525"/>
                    <a:pt x="6050" y="3668"/>
                    <a:pt x="6336" y="3668"/>
                  </a:cubicBezTo>
                  <a:cubicBezTo>
                    <a:pt x="6859" y="3668"/>
                    <a:pt x="7288" y="3263"/>
                    <a:pt x="7288" y="2716"/>
                  </a:cubicBezTo>
                  <a:cubicBezTo>
                    <a:pt x="7288" y="2192"/>
                    <a:pt x="6859" y="1763"/>
                    <a:pt x="6336" y="1763"/>
                  </a:cubicBezTo>
                  <a:cubicBezTo>
                    <a:pt x="6050" y="1763"/>
                    <a:pt x="5693" y="1906"/>
                    <a:pt x="5454" y="2025"/>
                  </a:cubicBezTo>
                  <a:lnTo>
                    <a:pt x="5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58"/>
            <p:cNvSpPr/>
            <p:nvPr/>
          </p:nvSpPr>
          <p:spPr>
            <a:xfrm>
              <a:off x="5881923" y="4290631"/>
              <a:ext cx="161043" cy="213290"/>
            </a:xfrm>
            <a:custGeom>
              <a:rect b="b" l="l" r="r" t="t"/>
              <a:pathLst>
                <a:path extrusionOk="0" h="7193" w="5431">
                  <a:moveTo>
                    <a:pt x="2740" y="0"/>
                  </a:moveTo>
                  <a:cubicBezTo>
                    <a:pt x="2216" y="0"/>
                    <a:pt x="1787" y="405"/>
                    <a:pt x="1787" y="953"/>
                  </a:cubicBezTo>
                  <a:cubicBezTo>
                    <a:pt x="1787" y="1215"/>
                    <a:pt x="1954" y="1548"/>
                    <a:pt x="2073" y="1786"/>
                  </a:cubicBezTo>
                  <a:lnTo>
                    <a:pt x="1" y="1786"/>
                  </a:lnTo>
                  <a:lnTo>
                    <a:pt x="1" y="7192"/>
                  </a:lnTo>
                  <a:lnTo>
                    <a:pt x="5431" y="7192"/>
                  </a:lnTo>
                  <a:lnTo>
                    <a:pt x="5431" y="6097"/>
                  </a:lnTo>
                  <a:cubicBezTo>
                    <a:pt x="5377" y="6102"/>
                    <a:pt x="5323" y="6105"/>
                    <a:pt x="5269" y="6105"/>
                  </a:cubicBezTo>
                  <a:cubicBezTo>
                    <a:pt x="4383" y="6105"/>
                    <a:pt x="3621" y="5374"/>
                    <a:pt x="3621" y="4453"/>
                  </a:cubicBezTo>
                  <a:cubicBezTo>
                    <a:pt x="3621" y="3521"/>
                    <a:pt x="4403" y="2805"/>
                    <a:pt x="5303" y="2805"/>
                  </a:cubicBezTo>
                  <a:cubicBezTo>
                    <a:pt x="5345" y="2805"/>
                    <a:pt x="5388" y="2807"/>
                    <a:pt x="5431" y="2810"/>
                  </a:cubicBezTo>
                  <a:lnTo>
                    <a:pt x="5431" y="1786"/>
                  </a:lnTo>
                  <a:lnTo>
                    <a:pt x="3430" y="1786"/>
                  </a:lnTo>
                  <a:cubicBezTo>
                    <a:pt x="3549" y="1548"/>
                    <a:pt x="3692" y="1191"/>
                    <a:pt x="3692" y="953"/>
                  </a:cubicBezTo>
                  <a:cubicBezTo>
                    <a:pt x="3692" y="405"/>
                    <a:pt x="3287" y="0"/>
                    <a:pt x="27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9" name="Google Shape;4689;p58"/>
          <p:cNvGrpSpPr/>
          <p:nvPr/>
        </p:nvGrpSpPr>
        <p:grpSpPr>
          <a:xfrm>
            <a:off x="6992282" y="4149393"/>
            <a:ext cx="342520" cy="298159"/>
            <a:chOff x="6458882" y="4149393"/>
            <a:chExt cx="342520" cy="298159"/>
          </a:xfrm>
        </p:grpSpPr>
        <p:sp>
          <p:nvSpPr>
            <p:cNvPr id="4690" name="Google Shape;4690;p58"/>
            <p:cNvSpPr/>
            <p:nvPr/>
          </p:nvSpPr>
          <p:spPr>
            <a:xfrm>
              <a:off x="6575389" y="4149393"/>
              <a:ext cx="109477" cy="93939"/>
            </a:xfrm>
            <a:custGeom>
              <a:rect b="b" l="l" r="r" t="t"/>
              <a:pathLst>
                <a:path extrusionOk="0" h="3168" w="3692">
                  <a:moveTo>
                    <a:pt x="1834" y="0"/>
                  </a:moveTo>
                  <a:lnTo>
                    <a:pt x="1" y="3168"/>
                  </a:lnTo>
                  <a:lnTo>
                    <a:pt x="3692" y="3168"/>
                  </a:lnTo>
                  <a:lnTo>
                    <a:pt x="1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58"/>
            <p:cNvSpPr/>
            <p:nvPr/>
          </p:nvSpPr>
          <p:spPr>
            <a:xfrm>
              <a:off x="6499121" y="4263083"/>
              <a:ext cx="263433" cy="67815"/>
            </a:xfrm>
            <a:custGeom>
              <a:rect b="b" l="l" r="r" t="t"/>
              <a:pathLst>
                <a:path extrusionOk="0" h="2287" w="8884">
                  <a:moveTo>
                    <a:pt x="4097" y="0"/>
                  </a:moveTo>
                  <a:lnTo>
                    <a:pt x="4097" y="858"/>
                  </a:lnTo>
                  <a:lnTo>
                    <a:pt x="1" y="858"/>
                  </a:lnTo>
                  <a:lnTo>
                    <a:pt x="1" y="2287"/>
                  </a:lnTo>
                  <a:lnTo>
                    <a:pt x="668" y="2287"/>
                  </a:lnTo>
                  <a:lnTo>
                    <a:pt x="668" y="1548"/>
                  </a:lnTo>
                  <a:lnTo>
                    <a:pt x="4097" y="1548"/>
                  </a:lnTo>
                  <a:lnTo>
                    <a:pt x="4097" y="2287"/>
                  </a:lnTo>
                  <a:lnTo>
                    <a:pt x="4764" y="2287"/>
                  </a:lnTo>
                  <a:lnTo>
                    <a:pt x="4764" y="1548"/>
                  </a:lnTo>
                  <a:lnTo>
                    <a:pt x="8193" y="1548"/>
                  </a:lnTo>
                  <a:lnTo>
                    <a:pt x="8193" y="2287"/>
                  </a:lnTo>
                  <a:lnTo>
                    <a:pt x="8884" y="2287"/>
                  </a:lnTo>
                  <a:lnTo>
                    <a:pt x="8884" y="858"/>
                  </a:lnTo>
                  <a:lnTo>
                    <a:pt x="4764" y="858"/>
                  </a:lnTo>
                  <a:lnTo>
                    <a:pt x="4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58"/>
            <p:cNvSpPr/>
            <p:nvPr/>
          </p:nvSpPr>
          <p:spPr>
            <a:xfrm>
              <a:off x="6702512" y="4350648"/>
              <a:ext cx="98891" cy="96904"/>
            </a:xfrm>
            <a:custGeom>
              <a:rect b="b" l="l" r="r" t="t"/>
              <a:pathLst>
                <a:path extrusionOk="0" h="3268" w="3335">
                  <a:moveTo>
                    <a:pt x="1334" y="0"/>
                  </a:moveTo>
                  <a:cubicBezTo>
                    <a:pt x="572" y="143"/>
                    <a:pt x="0" y="858"/>
                    <a:pt x="24" y="1691"/>
                  </a:cubicBezTo>
                  <a:cubicBezTo>
                    <a:pt x="48" y="2525"/>
                    <a:pt x="739" y="3215"/>
                    <a:pt x="1572" y="3263"/>
                  </a:cubicBezTo>
                  <a:cubicBezTo>
                    <a:pt x="1612" y="3266"/>
                    <a:pt x="1653" y="3267"/>
                    <a:pt x="1692" y="3267"/>
                  </a:cubicBezTo>
                  <a:cubicBezTo>
                    <a:pt x="2590" y="3267"/>
                    <a:pt x="3311" y="2509"/>
                    <a:pt x="3311" y="1620"/>
                  </a:cubicBezTo>
                  <a:cubicBezTo>
                    <a:pt x="3334" y="834"/>
                    <a:pt x="2763"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58"/>
            <p:cNvSpPr/>
            <p:nvPr/>
          </p:nvSpPr>
          <p:spPr>
            <a:xfrm>
              <a:off x="6458882" y="4350648"/>
              <a:ext cx="99603" cy="96904"/>
            </a:xfrm>
            <a:custGeom>
              <a:rect b="b" l="l" r="r" t="t"/>
              <a:pathLst>
                <a:path extrusionOk="0" h="3268" w="3359">
                  <a:moveTo>
                    <a:pt x="1334" y="0"/>
                  </a:moveTo>
                  <a:cubicBezTo>
                    <a:pt x="572" y="143"/>
                    <a:pt x="0" y="858"/>
                    <a:pt x="24" y="1691"/>
                  </a:cubicBezTo>
                  <a:cubicBezTo>
                    <a:pt x="48" y="2525"/>
                    <a:pt x="739" y="3215"/>
                    <a:pt x="1572" y="3263"/>
                  </a:cubicBezTo>
                  <a:cubicBezTo>
                    <a:pt x="1613" y="3266"/>
                    <a:pt x="1653" y="3267"/>
                    <a:pt x="1692" y="3267"/>
                  </a:cubicBezTo>
                  <a:cubicBezTo>
                    <a:pt x="2590" y="3267"/>
                    <a:pt x="3311" y="2509"/>
                    <a:pt x="3311" y="1620"/>
                  </a:cubicBezTo>
                  <a:cubicBezTo>
                    <a:pt x="3358"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58"/>
            <p:cNvSpPr/>
            <p:nvPr/>
          </p:nvSpPr>
          <p:spPr>
            <a:xfrm>
              <a:off x="6580341" y="4350648"/>
              <a:ext cx="98891" cy="96904"/>
            </a:xfrm>
            <a:custGeom>
              <a:rect b="b" l="l" r="r" t="t"/>
              <a:pathLst>
                <a:path extrusionOk="0" h="3268" w="3335">
                  <a:moveTo>
                    <a:pt x="1358" y="0"/>
                  </a:moveTo>
                  <a:cubicBezTo>
                    <a:pt x="572" y="143"/>
                    <a:pt x="0" y="858"/>
                    <a:pt x="48" y="1691"/>
                  </a:cubicBezTo>
                  <a:cubicBezTo>
                    <a:pt x="72" y="2525"/>
                    <a:pt x="762" y="3215"/>
                    <a:pt x="1596" y="3263"/>
                  </a:cubicBezTo>
                  <a:cubicBezTo>
                    <a:pt x="1636" y="3266"/>
                    <a:pt x="1676" y="3267"/>
                    <a:pt x="1716" y="3267"/>
                  </a:cubicBezTo>
                  <a:cubicBezTo>
                    <a:pt x="2612" y="3267"/>
                    <a:pt x="3311" y="2509"/>
                    <a:pt x="3311" y="1620"/>
                  </a:cubicBezTo>
                  <a:cubicBezTo>
                    <a:pt x="3334"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5" name="Google Shape;4695;p58"/>
          <p:cNvGrpSpPr/>
          <p:nvPr/>
        </p:nvGrpSpPr>
        <p:grpSpPr>
          <a:xfrm>
            <a:off x="7730804" y="4143730"/>
            <a:ext cx="341808" cy="341808"/>
            <a:chOff x="7045004" y="4143730"/>
            <a:chExt cx="341808" cy="341808"/>
          </a:xfrm>
        </p:grpSpPr>
        <p:sp>
          <p:nvSpPr>
            <p:cNvPr id="4696" name="Google Shape;4696;p58"/>
            <p:cNvSpPr/>
            <p:nvPr/>
          </p:nvSpPr>
          <p:spPr>
            <a:xfrm>
              <a:off x="7148820" y="4248257"/>
              <a:ext cx="132784" cy="132072"/>
            </a:xfrm>
            <a:custGeom>
              <a:rect b="b" l="l" r="r" t="t"/>
              <a:pathLst>
                <a:path extrusionOk="0" h="4454" w="4478">
                  <a:moveTo>
                    <a:pt x="2239" y="0"/>
                  </a:moveTo>
                  <a:cubicBezTo>
                    <a:pt x="1000" y="0"/>
                    <a:pt x="0" y="977"/>
                    <a:pt x="0" y="2215"/>
                  </a:cubicBezTo>
                  <a:cubicBezTo>
                    <a:pt x="0" y="3453"/>
                    <a:pt x="1000" y="4454"/>
                    <a:pt x="2239" y="4454"/>
                  </a:cubicBezTo>
                  <a:cubicBezTo>
                    <a:pt x="3477" y="4454"/>
                    <a:pt x="4477" y="3453"/>
                    <a:pt x="4477" y="2215"/>
                  </a:cubicBezTo>
                  <a:cubicBezTo>
                    <a:pt x="4477" y="977"/>
                    <a:pt x="3477" y="0"/>
                    <a:pt x="2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58"/>
            <p:cNvSpPr/>
            <p:nvPr/>
          </p:nvSpPr>
          <p:spPr>
            <a:xfrm>
              <a:off x="7045004" y="4325918"/>
              <a:ext cx="158908" cy="159619"/>
            </a:xfrm>
            <a:custGeom>
              <a:rect b="b" l="l" r="r" t="t"/>
              <a:pathLst>
                <a:path extrusionOk="0" h="5383" w="5359">
                  <a:moveTo>
                    <a:pt x="0" y="1"/>
                  </a:moveTo>
                  <a:lnTo>
                    <a:pt x="48" y="382"/>
                  </a:lnTo>
                  <a:cubicBezTo>
                    <a:pt x="381" y="2930"/>
                    <a:pt x="2406" y="4954"/>
                    <a:pt x="4978" y="5311"/>
                  </a:cubicBezTo>
                  <a:lnTo>
                    <a:pt x="5359" y="5383"/>
                  </a:lnTo>
                  <a:lnTo>
                    <a:pt x="5359" y="2525"/>
                  </a:lnTo>
                  <a:lnTo>
                    <a:pt x="5073" y="2454"/>
                  </a:lnTo>
                  <a:cubicBezTo>
                    <a:pt x="4025" y="2192"/>
                    <a:pt x="3144" y="1334"/>
                    <a:pt x="2906" y="263"/>
                  </a:cubicBezTo>
                  <a:lnTo>
                    <a:pt x="2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58"/>
            <p:cNvSpPr/>
            <p:nvPr/>
          </p:nvSpPr>
          <p:spPr>
            <a:xfrm>
              <a:off x="7227904" y="4143730"/>
              <a:ext cx="158908" cy="158908"/>
            </a:xfrm>
            <a:custGeom>
              <a:rect b="b" l="l" r="r" t="t"/>
              <a:pathLst>
                <a:path extrusionOk="0" h="5359" w="5359">
                  <a:moveTo>
                    <a:pt x="0" y="1"/>
                  </a:moveTo>
                  <a:lnTo>
                    <a:pt x="0" y="2858"/>
                  </a:lnTo>
                  <a:lnTo>
                    <a:pt x="262" y="2930"/>
                  </a:lnTo>
                  <a:cubicBezTo>
                    <a:pt x="1334" y="3168"/>
                    <a:pt x="2167" y="4025"/>
                    <a:pt x="2429" y="5097"/>
                  </a:cubicBezTo>
                  <a:lnTo>
                    <a:pt x="2501" y="5359"/>
                  </a:lnTo>
                  <a:lnTo>
                    <a:pt x="5359" y="5359"/>
                  </a:lnTo>
                  <a:lnTo>
                    <a:pt x="5287" y="4978"/>
                  </a:lnTo>
                  <a:cubicBezTo>
                    <a:pt x="4930" y="2406"/>
                    <a:pt x="2906" y="429"/>
                    <a:pt x="381" y="72"/>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58"/>
            <p:cNvSpPr/>
            <p:nvPr/>
          </p:nvSpPr>
          <p:spPr>
            <a:xfrm>
              <a:off x="7045004" y="4143730"/>
              <a:ext cx="158908" cy="158908"/>
            </a:xfrm>
            <a:custGeom>
              <a:rect b="b" l="l" r="r" t="t"/>
              <a:pathLst>
                <a:path extrusionOk="0" h="5359" w="5359">
                  <a:moveTo>
                    <a:pt x="5359" y="1"/>
                  </a:moveTo>
                  <a:lnTo>
                    <a:pt x="4978" y="72"/>
                  </a:lnTo>
                  <a:cubicBezTo>
                    <a:pt x="2406" y="429"/>
                    <a:pt x="381" y="2406"/>
                    <a:pt x="48" y="4978"/>
                  </a:cubicBezTo>
                  <a:lnTo>
                    <a:pt x="0" y="5359"/>
                  </a:lnTo>
                  <a:lnTo>
                    <a:pt x="2858" y="5359"/>
                  </a:lnTo>
                  <a:lnTo>
                    <a:pt x="2906" y="5097"/>
                  </a:lnTo>
                  <a:cubicBezTo>
                    <a:pt x="3144" y="4025"/>
                    <a:pt x="4025" y="3168"/>
                    <a:pt x="5073" y="2930"/>
                  </a:cubicBezTo>
                  <a:lnTo>
                    <a:pt x="5359" y="2858"/>
                  </a:ln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58"/>
            <p:cNvSpPr/>
            <p:nvPr/>
          </p:nvSpPr>
          <p:spPr>
            <a:xfrm>
              <a:off x="7227904" y="4325918"/>
              <a:ext cx="158908" cy="159619"/>
            </a:xfrm>
            <a:custGeom>
              <a:rect b="b" l="l" r="r" t="t"/>
              <a:pathLst>
                <a:path extrusionOk="0" h="5383" w="5359">
                  <a:moveTo>
                    <a:pt x="2501" y="1"/>
                  </a:moveTo>
                  <a:lnTo>
                    <a:pt x="2429" y="263"/>
                  </a:lnTo>
                  <a:cubicBezTo>
                    <a:pt x="2191" y="1334"/>
                    <a:pt x="1334" y="2192"/>
                    <a:pt x="262" y="2454"/>
                  </a:cubicBezTo>
                  <a:lnTo>
                    <a:pt x="0" y="2525"/>
                  </a:lnTo>
                  <a:lnTo>
                    <a:pt x="0" y="5383"/>
                  </a:lnTo>
                  <a:lnTo>
                    <a:pt x="381" y="5311"/>
                  </a:lnTo>
                  <a:cubicBezTo>
                    <a:pt x="2929" y="4954"/>
                    <a:pt x="4954" y="2930"/>
                    <a:pt x="5287" y="382"/>
                  </a:cubicBez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704" name="Shape 4704"/>
        <p:cNvGrpSpPr/>
        <p:nvPr/>
      </p:nvGrpSpPr>
      <p:grpSpPr>
        <a:xfrm>
          <a:off x="0" y="0"/>
          <a:ext cx="0" cy="0"/>
          <a:chOff x="0" y="0"/>
          <a:chExt cx="0" cy="0"/>
        </a:xfrm>
      </p:grpSpPr>
      <p:sp>
        <p:nvSpPr>
          <p:cNvPr id="4705" name="Google Shape;4705;p59"/>
          <p:cNvSpPr txBox="1"/>
          <p:nvPr>
            <p:ph idx="4294967295" type="title"/>
          </p:nvPr>
        </p:nvSpPr>
        <p:spPr>
          <a:xfrm>
            <a:off x="1068100" y="533189"/>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latin typeface="Arial"/>
                <a:ea typeface="Arial"/>
                <a:cs typeface="Arial"/>
                <a:sym typeface="Arial"/>
              </a:rPr>
              <a:t>Infographics</a:t>
            </a:r>
            <a:endParaRPr>
              <a:solidFill>
                <a:srgbClr val="FFFFFF"/>
              </a:solidFill>
              <a:latin typeface="Arial"/>
              <a:ea typeface="Arial"/>
              <a:cs typeface="Arial"/>
              <a:sym typeface="Arial"/>
            </a:endParaRPr>
          </a:p>
        </p:txBody>
      </p:sp>
      <p:sp>
        <p:nvSpPr>
          <p:cNvPr id="4706" name="Google Shape;4706;p59"/>
          <p:cNvSpPr txBox="1"/>
          <p:nvPr>
            <p:ph idx="4294967295" type="body"/>
          </p:nvPr>
        </p:nvSpPr>
        <p:spPr>
          <a:xfrm>
            <a:off x="715075" y="1275800"/>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s">
                <a:solidFill>
                  <a:schemeClr val="lt1"/>
                </a:solidFill>
                <a:latin typeface="Arial"/>
                <a:ea typeface="Arial"/>
                <a:cs typeface="Arial"/>
                <a:sym typeface="Arial"/>
              </a:rPr>
              <a:t>You can add and edit some </a:t>
            </a:r>
            <a:r>
              <a:rPr b="1" lang="es">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s">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s">
                <a:solidFill>
                  <a:schemeClr val="lt1"/>
                </a:solidFill>
                <a:latin typeface="Arial"/>
                <a:ea typeface="Arial"/>
                <a:cs typeface="Arial"/>
                <a:sym typeface="Arial"/>
              </a:rPr>
              <a:t> </a:t>
            </a:r>
            <a:r>
              <a:rPr lang="es">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4707" name="Google Shape;4707;p59"/>
          <p:cNvSpPr txBox="1"/>
          <p:nvPr/>
        </p:nvSpPr>
        <p:spPr>
          <a:xfrm>
            <a:off x="715075" y="16403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s"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s" sz="1100">
                <a:solidFill>
                  <a:srgbClr val="FFFFFF"/>
                </a:solidFill>
              </a:rPr>
              <a:t>Select one of the parts and </a:t>
            </a:r>
            <a:r>
              <a:rPr b="1" lang="es" sz="1100">
                <a:solidFill>
                  <a:srgbClr val="869FB2"/>
                </a:solidFill>
              </a:rPr>
              <a:t>ungroup</a:t>
            </a:r>
            <a:r>
              <a:rPr lang="es"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s" sz="1100">
                <a:solidFill>
                  <a:srgbClr val="869FB2"/>
                </a:solidFill>
              </a:rPr>
              <a:t>Change the color</a:t>
            </a:r>
            <a:r>
              <a:rPr lang="es"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s" sz="1100">
                <a:solidFill>
                  <a:srgbClr val="FFFFFF"/>
                </a:solidFill>
              </a:rPr>
              <a:t>Then </a:t>
            </a:r>
            <a:r>
              <a:rPr b="1" lang="es" sz="1100">
                <a:solidFill>
                  <a:srgbClr val="869FB2"/>
                </a:solidFill>
              </a:rPr>
              <a:t>resize</a:t>
            </a:r>
            <a:r>
              <a:rPr lang="es"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s" sz="1100">
                <a:solidFill>
                  <a:srgbClr val="869FB2"/>
                </a:solidFill>
              </a:rPr>
              <a:t>Group</a:t>
            </a:r>
            <a:r>
              <a:rPr lang="es"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s"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s" sz="1100">
                <a:solidFill>
                  <a:srgbClr val="FFFFFF"/>
                </a:solidFill>
              </a:rPr>
              <a:t>Remember to choose the</a:t>
            </a:r>
            <a:r>
              <a:rPr lang="es" sz="1100">
                <a:solidFill>
                  <a:srgbClr val="78909C"/>
                </a:solidFill>
              </a:rPr>
              <a:t> </a:t>
            </a:r>
            <a:r>
              <a:rPr lang="es" sz="1100">
                <a:solidFill>
                  <a:srgbClr val="869FB2"/>
                </a:solidFill>
              </a:rPr>
              <a:t>“</a:t>
            </a:r>
            <a:r>
              <a:rPr b="1" lang="es" sz="1100">
                <a:solidFill>
                  <a:srgbClr val="869FB2"/>
                </a:solidFill>
              </a:rPr>
              <a:t>Keep source formatting</a:t>
            </a:r>
            <a:r>
              <a:rPr lang="es" sz="1100">
                <a:solidFill>
                  <a:srgbClr val="869FB2"/>
                </a:solidFill>
              </a:rPr>
              <a:t>”</a:t>
            </a:r>
            <a:r>
              <a:rPr lang="es" sz="1100">
                <a:solidFill>
                  <a:srgbClr val="FFFFFF"/>
                </a:solidFill>
              </a:rPr>
              <a:t> option so that it keeps the design. For more info, please visit </a:t>
            </a:r>
            <a:r>
              <a:rPr b="1" lang="es" sz="1100">
                <a:solidFill>
                  <a:srgbClr val="869FB2"/>
                </a:solidFill>
                <a:uFill>
                  <a:noFill/>
                </a:uFill>
                <a:hlinkClick r:id="rId5">
                  <a:extLst>
                    <a:ext uri="{A12FA001-AC4F-418D-AE19-62706E023703}">
                      <ahyp:hlinkClr val="tx"/>
                    </a:ext>
                  </a:extLst>
                </a:hlinkClick>
              </a:rPr>
              <a:t>Slidesgo School</a:t>
            </a:r>
            <a:r>
              <a:rPr lang="es" sz="1100">
                <a:solidFill>
                  <a:srgbClr val="FFFFFF"/>
                </a:solidFill>
              </a:rPr>
              <a:t>.</a:t>
            </a:r>
            <a:endParaRPr sz="1100"/>
          </a:p>
        </p:txBody>
      </p:sp>
      <p:grpSp>
        <p:nvGrpSpPr>
          <p:cNvPr id="4708" name="Google Shape;4708;p59"/>
          <p:cNvGrpSpPr/>
          <p:nvPr/>
        </p:nvGrpSpPr>
        <p:grpSpPr>
          <a:xfrm>
            <a:off x="6874322" y="1724357"/>
            <a:ext cx="1446116" cy="2863897"/>
            <a:chOff x="6529419" y="1724307"/>
            <a:chExt cx="1480463" cy="2931917"/>
          </a:xfrm>
        </p:grpSpPr>
        <p:grpSp>
          <p:nvGrpSpPr>
            <p:cNvPr id="4709" name="Google Shape;4709;p59"/>
            <p:cNvGrpSpPr/>
            <p:nvPr/>
          </p:nvGrpSpPr>
          <p:grpSpPr>
            <a:xfrm>
              <a:off x="6556827" y="1724307"/>
              <a:ext cx="956596" cy="944294"/>
              <a:chOff x="3800349" y="1238762"/>
              <a:chExt cx="1098904" cy="1084772"/>
            </a:xfrm>
          </p:grpSpPr>
          <p:grpSp>
            <p:nvGrpSpPr>
              <p:cNvPr id="4710" name="Google Shape;4710;p59"/>
              <p:cNvGrpSpPr/>
              <p:nvPr/>
            </p:nvGrpSpPr>
            <p:grpSpPr>
              <a:xfrm>
                <a:off x="3800349" y="1238762"/>
                <a:ext cx="1098904" cy="1084772"/>
                <a:chOff x="3800349" y="1238762"/>
                <a:chExt cx="1098904" cy="1084772"/>
              </a:xfrm>
            </p:grpSpPr>
            <p:sp>
              <p:nvSpPr>
                <p:cNvPr id="4711" name="Google Shape;4711;p59"/>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59"/>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3" name="Google Shape;4713;p59"/>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4" name="Google Shape;4714;p59"/>
            <p:cNvGrpSpPr/>
            <p:nvPr/>
          </p:nvGrpSpPr>
          <p:grpSpPr>
            <a:xfrm>
              <a:off x="7053286" y="2227254"/>
              <a:ext cx="956596" cy="944252"/>
              <a:chOff x="4370663" y="1816530"/>
              <a:chExt cx="1098904" cy="1084724"/>
            </a:xfrm>
          </p:grpSpPr>
          <p:grpSp>
            <p:nvGrpSpPr>
              <p:cNvPr id="4715" name="Google Shape;4715;p59"/>
              <p:cNvGrpSpPr/>
              <p:nvPr/>
            </p:nvGrpSpPr>
            <p:grpSpPr>
              <a:xfrm>
                <a:off x="4370663" y="1816530"/>
                <a:ext cx="1098904" cy="1084724"/>
                <a:chOff x="4370663" y="1816530"/>
                <a:chExt cx="1098904" cy="1084724"/>
              </a:xfrm>
            </p:grpSpPr>
            <p:sp>
              <p:nvSpPr>
                <p:cNvPr id="4716" name="Google Shape;4716;p59"/>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59"/>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8" name="Google Shape;4718;p59"/>
              <p:cNvGrpSpPr/>
              <p:nvPr/>
            </p:nvGrpSpPr>
            <p:grpSpPr>
              <a:xfrm>
                <a:off x="4732628" y="2171596"/>
                <a:ext cx="374986" cy="374572"/>
                <a:chOff x="3303268" y="3817349"/>
                <a:chExt cx="346056" cy="345674"/>
              </a:xfrm>
            </p:grpSpPr>
            <p:sp>
              <p:nvSpPr>
                <p:cNvPr id="4719" name="Google Shape;4719;p59"/>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59"/>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59"/>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59"/>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23" name="Google Shape;4723;p59"/>
            <p:cNvGrpSpPr/>
            <p:nvPr/>
          </p:nvGrpSpPr>
          <p:grpSpPr>
            <a:xfrm>
              <a:off x="6547098" y="2715744"/>
              <a:ext cx="956596" cy="944315"/>
              <a:chOff x="3789173" y="2377690"/>
              <a:chExt cx="1098904" cy="1084796"/>
            </a:xfrm>
          </p:grpSpPr>
          <p:grpSp>
            <p:nvGrpSpPr>
              <p:cNvPr id="4724" name="Google Shape;4724;p59"/>
              <p:cNvGrpSpPr/>
              <p:nvPr/>
            </p:nvGrpSpPr>
            <p:grpSpPr>
              <a:xfrm>
                <a:off x="3789173" y="2377690"/>
                <a:ext cx="1098904" cy="1084796"/>
                <a:chOff x="3789173" y="2377690"/>
                <a:chExt cx="1098904" cy="1084796"/>
              </a:xfrm>
            </p:grpSpPr>
            <p:sp>
              <p:nvSpPr>
                <p:cNvPr id="4725" name="Google Shape;4725;p59"/>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59"/>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7" name="Google Shape;4727;p59"/>
              <p:cNvGrpSpPr/>
              <p:nvPr/>
            </p:nvGrpSpPr>
            <p:grpSpPr>
              <a:xfrm>
                <a:off x="4151137" y="2732796"/>
                <a:ext cx="374986" cy="374572"/>
                <a:chOff x="3752358" y="3817349"/>
                <a:chExt cx="346056" cy="345674"/>
              </a:xfrm>
            </p:grpSpPr>
            <p:sp>
              <p:nvSpPr>
                <p:cNvPr id="4728" name="Google Shape;4728;p59"/>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59"/>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59"/>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59"/>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32" name="Google Shape;4732;p59"/>
            <p:cNvGrpSpPr/>
            <p:nvPr/>
          </p:nvGrpSpPr>
          <p:grpSpPr>
            <a:xfrm>
              <a:off x="7034853" y="3222917"/>
              <a:ext cx="956596" cy="944252"/>
              <a:chOff x="4349489" y="2960313"/>
              <a:chExt cx="1098904" cy="1084724"/>
            </a:xfrm>
          </p:grpSpPr>
          <p:grpSp>
            <p:nvGrpSpPr>
              <p:cNvPr id="4733" name="Google Shape;4733;p59"/>
              <p:cNvGrpSpPr/>
              <p:nvPr/>
            </p:nvGrpSpPr>
            <p:grpSpPr>
              <a:xfrm>
                <a:off x="4349489" y="2960313"/>
                <a:ext cx="1098904" cy="1084724"/>
                <a:chOff x="4349489" y="2960313"/>
                <a:chExt cx="1098904" cy="1084724"/>
              </a:xfrm>
            </p:grpSpPr>
            <p:sp>
              <p:nvSpPr>
                <p:cNvPr id="4734" name="Google Shape;4734;p59"/>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59"/>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6" name="Google Shape;4736;p59"/>
              <p:cNvGrpSpPr/>
              <p:nvPr/>
            </p:nvGrpSpPr>
            <p:grpSpPr>
              <a:xfrm>
                <a:off x="4732657" y="3315384"/>
                <a:ext cx="374952" cy="374572"/>
                <a:chOff x="4201447" y="3817349"/>
                <a:chExt cx="346024" cy="345674"/>
              </a:xfrm>
            </p:grpSpPr>
            <p:sp>
              <p:nvSpPr>
                <p:cNvPr id="4737" name="Google Shape;4737;p59"/>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59"/>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39" name="Google Shape;4739;p59"/>
            <p:cNvGrpSpPr/>
            <p:nvPr/>
          </p:nvGrpSpPr>
          <p:grpSpPr>
            <a:xfrm>
              <a:off x="6529419" y="3711909"/>
              <a:ext cx="956596" cy="944315"/>
              <a:chOff x="3768864" y="3522050"/>
              <a:chExt cx="1098904" cy="1084796"/>
            </a:xfrm>
          </p:grpSpPr>
          <p:grpSp>
            <p:nvGrpSpPr>
              <p:cNvPr id="4740" name="Google Shape;4740;p59"/>
              <p:cNvGrpSpPr/>
              <p:nvPr/>
            </p:nvGrpSpPr>
            <p:grpSpPr>
              <a:xfrm>
                <a:off x="3768864" y="3522050"/>
                <a:ext cx="1098904" cy="1084796"/>
                <a:chOff x="3768864" y="3522050"/>
                <a:chExt cx="1098904" cy="1084796"/>
              </a:xfrm>
            </p:grpSpPr>
            <p:sp>
              <p:nvSpPr>
                <p:cNvPr id="4741" name="Google Shape;4741;p59"/>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59"/>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3" name="Google Shape;4743;p59"/>
              <p:cNvGrpSpPr/>
              <p:nvPr/>
            </p:nvGrpSpPr>
            <p:grpSpPr>
              <a:xfrm>
                <a:off x="4139616" y="3871555"/>
                <a:ext cx="357419" cy="357005"/>
                <a:chOff x="7482229" y="3351230"/>
                <a:chExt cx="357419" cy="357005"/>
              </a:xfrm>
            </p:grpSpPr>
            <p:sp>
              <p:nvSpPr>
                <p:cNvPr id="4744" name="Google Shape;4744;p59"/>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59"/>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59"/>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59"/>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59"/>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3"/>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460" name="Google Shape;460;p23"/>
          <p:cNvSpPr txBox="1"/>
          <p:nvPr/>
        </p:nvSpPr>
        <p:spPr>
          <a:xfrm>
            <a:off x="3823381" y="3738392"/>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Saturn</a:t>
            </a:r>
            <a:endParaRPr b="1" sz="1700">
              <a:solidFill>
                <a:schemeClr val="accent3"/>
              </a:solidFill>
              <a:latin typeface="Ubuntu"/>
              <a:ea typeface="Ubuntu"/>
              <a:cs typeface="Ubuntu"/>
              <a:sym typeface="Ubuntu"/>
            </a:endParaRPr>
          </a:p>
        </p:txBody>
      </p:sp>
      <p:sp>
        <p:nvSpPr>
          <p:cNvPr id="461" name="Google Shape;461;p23"/>
          <p:cNvSpPr txBox="1"/>
          <p:nvPr/>
        </p:nvSpPr>
        <p:spPr>
          <a:xfrm>
            <a:off x="3951624" y="4124975"/>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 composed of hydrogen and helium</a:t>
            </a:r>
            <a:endParaRPr sz="1200">
              <a:solidFill>
                <a:schemeClr val="dk2"/>
              </a:solidFill>
              <a:latin typeface="Ubuntu"/>
              <a:ea typeface="Ubuntu"/>
              <a:cs typeface="Ubuntu"/>
              <a:sym typeface="Ubuntu"/>
            </a:endParaRPr>
          </a:p>
        </p:txBody>
      </p:sp>
      <p:sp>
        <p:nvSpPr>
          <p:cNvPr id="462" name="Google Shape;462;p23"/>
          <p:cNvSpPr txBox="1"/>
          <p:nvPr/>
        </p:nvSpPr>
        <p:spPr>
          <a:xfrm>
            <a:off x="516725" y="3738392"/>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463" name="Google Shape;463;p23"/>
          <p:cNvSpPr txBox="1"/>
          <p:nvPr/>
        </p:nvSpPr>
        <p:spPr>
          <a:xfrm>
            <a:off x="628025" y="4124975"/>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464" name="Google Shape;464;p23"/>
          <p:cNvSpPr txBox="1"/>
          <p:nvPr/>
        </p:nvSpPr>
        <p:spPr>
          <a:xfrm>
            <a:off x="2170053" y="3738392"/>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Neptune</a:t>
            </a:r>
            <a:endParaRPr b="1" sz="1700">
              <a:solidFill>
                <a:schemeClr val="accent2"/>
              </a:solidFill>
              <a:latin typeface="Ubuntu"/>
              <a:ea typeface="Ubuntu"/>
              <a:cs typeface="Ubuntu"/>
              <a:sym typeface="Ubuntu"/>
            </a:endParaRPr>
          </a:p>
        </p:txBody>
      </p:sp>
      <p:sp>
        <p:nvSpPr>
          <p:cNvPr id="465" name="Google Shape;465;p23"/>
          <p:cNvSpPr txBox="1"/>
          <p:nvPr/>
        </p:nvSpPr>
        <p:spPr>
          <a:xfrm>
            <a:off x="2289836" y="4124969"/>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466" name="Google Shape;466;p23"/>
          <p:cNvSpPr txBox="1"/>
          <p:nvPr/>
        </p:nvSpPr>
        <p:spPr>
          <a:xfrm>
            <a:off x="7130038" y="3738392"/>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Mercury</a:t>
            </a:r>
            <a:endParaRPr b="1" sz="1700">
              <a:solidFill>
                <a:schemeClr val="accent3"/>
              </a:solidFill>
              <a:latin typeface="Ubuntu"/>
              <a:ea typeface="Ubuntu"/>
              <a:cs typeface="Ubuntu"/>
              <a:sym typeface="Ubuntu"/>
            </a:endParaRPr>
          </a:p>
        </p:txBody>
      </p:sp>
      <p:sp>
        <p:nvSpPr>
          <p:cNvPr id="467" name="Google Shape;467;p23"/>
          <p:cNvSpPr txBox="1"/>
          <p:nvPr/>
        </p:nvSpPr>
        <p:spPr>
          <a:xfrm>
            <a:off x="7241359" y="4124978"/>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Mercury is the closest object to the Sun</a:t>
            </a:r>
            <a:endParaRPr sz="1200">
              <a:solidFill>
                <a:schemeClr val="dk2"/>
              </a:solidFill>
              <a:latin typeface="Ubuntu"/>
              <a:ea typeface="Ubuntu"/>
              <a:cs typeface="Ubuntu"/>
              <a:sym typeface="Ubuntu"/>
            </a:endParaRPr>
          </a:p>
        </p:txBody>
      </p:sp>
      <p:sp>
        <p:nvSpPr>
          <p:cNvPr id="468" name="Google Shape;468;p23"/>
          <p:cNvSpPr txBox="1"/>
          <p:nvPr/>
        </p:nvSpPr>
        <p:spPr>
          <a:xfrm>
            <a:off x="5476710" y="3738392"/>
            <a:ext cx="1488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Mars</a:t>
            </a:r>
            <a:endParaRPr b="1" sz="1700">
              <a:solidFill>
                <a:schemeClr val="accent4"/>
              </a:solidFill>
              <a:latin typeface="Ubuntu"/>
              <a:ea typeface="Ubuntu"/>
              <a:cs typeface="Ubuntu"/>
              <a:sym typeface="Ubuntu"/>
            </a:endParaRPr>
          </a:p>
        </p:txBody>
      </p:sp>
      <p:sp>
        <p:nvSpPr>
          <p:cNvPr id="469" name="Google Shape;469;p23"/>
          <p:cNvSpPr txBox="1"/>
          <p:nvPr/>
        </p:nvSpPr>
        <p:spPr>
          <a:xfrm>
            <a:off x="5613423" y="4124970"/>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cxnSp>
        <p:nvCxnSpPr>
          <p:cNvPr id="470" name="Google Shape;470;p23"/>
          <p:cNvCxnSpPr>
            <a:stCxn id="462" idx="0"/>
          </p:cNvCxnSpPr>
          <p:nvPr/>
        </p:nvCxnSpPr>
        <p:spPr>
          <a:xfrm rot="-5400000">
            <a:off x="1509875" y="1021292"/>
            <a:ext cx="2468100" cy="2966100"/>
          </a:xfrm>
          <a:prstGeom prst="bentConnector2">
            <a:avLst/>
          </a:prstGeom>
          <a:noFill/>
          <a:ln cap="flat" cmpd="sng" w="19050">
            <a:solidFill>
              <a:schemeClr val="accent1"/>
            </a:solidFill>
            <a:prstDash val="dot"/>
            <a:round/>
            <a:headEnd len="med" w="med" type="none"/>
            <a:tailEnd len="med" w="med" type="none"/>
          </a:ln>
        </p:spPr>
      </p:cxnSp>
      <p:cxnSp>
        <p:nvCxnSpPr>
          <p:cNvPr id="471" name="Google Shape;471;p23"/>
          <p:cNvCxnSpPr>
            <a:stCxn id="464" idx="0"/>
          </p:cNvCxnSpPr>
          <p:nvPr/>
        </p:nvCxnSpPr>
        <p:spPr>
          <a:xfrm flipH="1" rot="5400000">
            <a:off x="2014953" y="2839142"/>
            <a:ext cx="1530600" cy="267900"/>
          </a:xfrm>
          <a:prstGeom prst="bentConnector3">
            <a:avLst>
              <a:gd fmla="val 18502" name="adj1"/>
            </a:avLst>
          </a:prstGeom>
          <a:noFill/>
          <a:ln cap="flat" cmpd="sng" w="19050">
            <a:solidFill>
              <a:schemeClr val="accent2"/>
            </a:solidFill>
            <a:prstDash val="dot"/>
            <a:round/>
            <a:headEnd len="med" w="med" type="none"/>
            <a:tailEnd len="med" w="med" type="none"/>
          </a:ln>
        </p:spPr>
      </p:cxnSp>
      <p:cxnSp>
        <p:nvCxnSpPr>
          <p:cNvPr id="472" name="Google Shape;472;p23"/>
          <p:cNvCxnSpPr>
            <a:stCxn id="468" idx="0"/>
          </p:cNvCxnSpPr>
          <p:nvPr/>
        </p:nvCxnSpPr>
        <p:spPr>
          <a:xfrm rot="-5400000">
            <a:off x="5969010" y="3407042"/>
            <a:ext cx="583200" cy="79500"/>
          </a:xfrm>
          <a:prstGeom prst="bentConnector3">
            <a:avLst>
              <a:gd fmla="val 50000" name="adj1"/>
            </a:avLst>
          </a:prstGeom>
          <a:noFill/>
          <a:ln cap="flat" cmpd="sng" w="19050">
            <a:solidFill>
              <a:schemeClr val="accent4"/>
            </a:solidFill>
            <a:prstDash val="dot"/>
            <a:round/>
            <a:headEnd len="med" w="med" type="none"/>
            <a:tailEnd len="med" w="med" type="none"/>
          </a:ln>
        </p:spPr>
      </p:cxnSp>
      <p:cxnSp>
        <p:nvCxnSpPr>
          <p:cNvPr id="473" name="Google Shape;473;p23"/>
          <p:cNvCxnSpPr>
            <a:stCxn id="466" idx="0"/>
          </p:cNvCxnSpPr>
          <p:nvPr/>
        </p:nvCxnSpPr>
        <p:spPr>
          <a:xfrm flipH="1" rot="5400000">
            <a:off x="5975188" y="1839392"/>
            <a:ext cx="2160000" cy="1638000"/>
          </a:xfrm>
          <a:prstGeom prst="bentConnector3">
            <a:avLst>
              <a:gd fmla="val 99693" name="adj1"/>
            </a:avLst>
          </a:prstGeom>
          <a:noFill/>
          <a:ln cap="flat" cmpd="sng" w="19050">
            <a:solidFill>
              <a:schemeClr val="accent3"/>
            </a:solidFill>
            <a:prstDash val="dot"/>
            <a:round/>
            <a:headEnd len="med" w="med" type="none"/>
            <a:tailEnd len="med" w="med" type="none"/>
          </a:ln>
        </p:spPr>
      </p:cxnSp>
      <p:cxnSp>
        <p:nvCxnSpPr>
          <p:cNvPr id="474" name="Google Shape;474;p23"/>
          <p:cNvCxnSpPr>
            <a:stCxn id="460" idx="0"/>
          </p:cNvCxnSpPr>
          <p:nvPr/>
        </p:nvCxnSpPr>
        <p:spPr>
          <a:xfrm flipH="1" rot="5400000">
            <a:off x="4134181" y="3305042"/>
            <a:ext cx="438900" cy="427800"/>
          </a:xfrm>
          <a:prstGeom prst="bentConnector3">
            <a:avLst>
              <a:gd fmla="val 50000" name="adj1"/>
            </a:avLst>
          </a:prstGeom>
          <a:noFill/>
          <a:ln cap="flat" cmpd="sng" w="19050">
            <a:solidFill>
              <a:schemeClr val="accent1"/>
            </a:solidFill>
            <a:prstDash val="dot"/>
            <a:round/>
            <a:headEnd len="med" w="med" type="none"/>
            <a:tailEnd len="med" w="med" type="none"/>
          </a:ln>
        </p:spPr>
      </p:cxnSp>
      <p:grpSp>
        <p:nvGrpSpPr>
          <p:cNvPr id="475" name="Google Shape;475;p23"/>
          <p:cNvGrpSpPr/>
          <p:nvPr/>
        </p:nvGrpSpPr>
        <p:grpSpPr>
          <a:xfrm>
            <a:off x="2584498" y="1111344"/>
            <a:ext cx="3768737" cy="2239548"/>
            <a:chOff x="2584498" y="1111344"/>
            <a:chExt cx="3768737" cy="2239548"/>
          </a:xfrm>
        </p:grpSpPr>
        <p:sp>
          <p:nvSpPr>
            <p:cNvPr id="476" name="Google Shape;476;p23"/>
            <p:cNvSpPr/>
            <p:nvPr/>
          </p:nvSpPr>
          <p:spPr>
            <a:xfrm>
              <a:off x="5723824" y="1510268"/>
              <a:ext cx="543624" cy="200358"/>
            </a:xfrm>
            <a:custGeom>
              <a:rect b="b" l="l" r="r" t="t"/>
              <a:pathLst>
                <a:path extrusionOk="0" h="11495" w="31189">
                  <a:moveTo>
                    <a:pt x="2756" y="1"/>
                  </a:moveTo>
                  <a:cubicBezTo>
                    <a:pt x="1244" y="1"/>
                    <a:pt x="0" y="1244"/>
                    <a:pt x="0" y="2790"/>
                  </a:cubicBezTo>
                  <a:lnTo>
                    <a:pt x="0" y="8739"/>
                  </a:lnTo>
                  <a:cubicBezTo>
                    <a:pt x="0" y="10251"/>
                    <a:pt x="1244" y="11495"/>
                    <a:pt x="2756" y="11495"/>
                  </a:cubicBezTo>
                  <a:lnTo>
                    <a:pt x="28399" y="11495"/>
                  </a:lnTo>
                  <a:cubicBezTo>
                    <a:pt x="29945" y="11495"/>
                    <a:pt x="31189" y="10251"/>
                    <a:pt x="31189" y="8739"/>
                  </a:cubicBezTo>
                  <a:lnTo>
                    <a:pt x="31189" y="2790"/>
                  </a:lnTo>
                  <a:cubicBezTo>
                    <a:pt x="31189" y="1244"/>
                    <a:pt x="29945" y="1"/>
                    <a:pt x="28399"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3"/>
            <p:cNvSpPr/>
            <p:nvPr/>
          </p:nvSpPr>
          <p:spPr>
            <a:xfrm>
              <a:off x="5769508" y="1637979"/>
              <a:ext cx="146464" cy="119239"/>
            </a:xfrm>
            <a:custGeom>
              <a:rect b="b" l="l" r="r" t="t"/>
              <a:pathLst>
                <a:path extrusionOk="0" h="6841" w="8403">
                  <a:moveTo>
                    <a:pt x="1" y="0"/>
                  </a:moveTo>
                  <a:lnTo>
                    <a:pt x="1" y="34"/>
                  </a:lnTo>
                  <a:lnTo>
                    <a:pt x="3899" y="6554"/>
                  </a:lnTo>
                  <a:cubicBezTo>
                    <a:pt x="4028" y="6747"/>
                    <a:pt x="4226" y="6840"/>
                    <a:pt x="4424" y="6840"/>
                  </a:cubicBezTo>
                  <a:cubicBezTo>
                    <a:pt x="4639" y="6840"/>
                    <a:pt x="4852" y="6730"/>
                    <a:pt x="4975" y="6520"/>
                  </a:cubicBezTo>
                  <a:lnTo>
                    <a:pt x="8403"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
            <p:cNvSpPr/>
            <p:nvPr/>
          </p:nvSpPr>
          <p:spPr>
            <a:xfrm>
              <a:off x="5794119" y="1575300"/>
              <a:ext cx="372584" cy="9377"/>
            </a:xfrm>
            <a:custGeom>
              <a:rect b="b" l="l" r="r" t="t"/>
              <a:pathLst>
                <a:path extrusionOk="0" h="538" w="21376">
                  <a:moveTo>
                    <a:pt x="269" y="0"/>
                  </a:moveTo>
                  <a:cubicBezTo>
                    <a:pt x="135" y="0"/>
                    <a:pt x="0" y="135"/>
                    <a:pt x="0" y="269"/>
                  </a:cubicBezTo>
                  <a:cubicBezTo>
                    <a:pt x="0" y="437"/>
                    <a:pt x="135" y="538"/>
                    <a:pt x="269" y="538"/>
                  </a:cubicBezTo>
                  <a:lnTo>
                    <a:pt x="21106" y="538"/>
                  </a:lnTo>
                  <a:cubicBezTo>
                    <a:pt x="21241" y="538"/>
                    <a:pt x="21375" y="437"/>
                    <a:pt x="21375" y="269"/>
                  </a:cubicBezTo>
                  <a:cubicBezTo>
                    <a:pt x="21375" y="135"/>
                    <a:pt x="21241" y="0"/>
                    <a:pt x="21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3"/>
            <p:cNvSpPr/>
            <p:nvPr/>
          </p:nvSpPr>
          <p:spPr>
            <a:xfrm>
              <a:off x="5794119" y="1634458"/>
              <a:ext cx="148225" cy="9395"/>
            </a:xfrm>
            <a:custGeom>
              <a:rect b="b" l="l" r="r" t="t"/>
              <a:pathLst>
                <a:path extrusionOk="0" h="539" w="8504">
                  <a:moveTo>
                    <a:pt x="269" y="1"/>
                  </a:moveTo>
                  <a:cubicBezTo>
                    <a:pt x="135" y="1"/>
                    <a:pt x="0" y="102"/>
                    <a:pt x="0" y="270"/>
                  </a:cubicBezTo>
                  <a:cubicBezTo>
                    <a:pt x="0" y="404"/>
                    <a:pt x="135" y="538"/>
                    <a:pt x="269" y="538"/>
                  </a:cubicBezTo>
                  <a:lnTo>
                    <a:pt x="8234" y="538"/>
                  </a:lnTo>
                  <a:cubicBezTo>
                    <a:pt x="8402" y="538"/>
                    <a:pt x="8503" y="404"/>
                    <a:pt x="8503" y="270"/>
                  </a:cubicBezTo>
                  <a:cubicBezTo>
                    <a:pt x="8503" y="102"/>
                    <a:pt x="8402" y="1"/>
                    <a:pt x="82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3"/>
            <p:cNvSpPr/>
            <p:nvPr/>
          </p:nvSpPr>
          <p:spPr>
            <a:xfrm>
              <a:off x="2584498" y="1908907"/>
              <a:ext cx="432334" cy="379259"/>
            </a:xfrm>
            <a:custGeom>
              <a:rect b="b" l="l" r="r" t="t"/>
              <a:pathLst>
                <a:path extrusionOk="0" h="21759" w="24804">
                  <a:moveTo>
                    <a:pt x="12424" y="0"/>
                  </a:moveTo>
                  <a:cubicBezTo>
                    <a:pt x="8850" y="0"/>
                    <a:pt x="5346" y="1767"/>
                    <a:pt x="3260" y="4993"/>
                  </a:cubicBezTo>
                  <a:cubicBezTo>
                    <a:pt x="0" y="10035"/>
                    <a:pt x="1445" y="16756"/>
                    <a:pt x="6520" y="20016"/>
                  </a:cubicBezTo>
                  <a:cubicBezTo>
                    <a:pt x="8342" y="21194"/>
                    <a:pt x="10383" y="21758"/>
                    <a:pt x="12401" y="21758"/>
                  </a:cubicBezTo>
                  <a:cubicBezTo>
                    <a:pt x="15967" y="21758"/>
                    <a:pt x="19461" y="19997"/>
                    <a:pt x="21543" y="16756"/>
                  </a:cubicBezTo>
                  <a:cubicBezTo>
                    <a:pt x="24803" y="11715"/>
                    <a:pt x="23325" y="4993"/>
                    <a:pt x="18283" y="1733"/>
                  </a:cubicBezTo>
                  <a:cubicBezTo>
                    <a:pt x="16468" y="559"/>
                    <a:pt x="14435" y="0"/>
                    <a:pt x="12424"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3"/>
            <p:cNvSpPr/>
            <p:nvPr/>
          </p:nvSpPr>
          <p:spPr>
            <a:xfrm>
              <a:off x="2890693" y="2146935"/>
              <a:ext cx="108746" cy="105207"/>
            </a:xfrm>
            <a:custGeom>
              <a:rect b="b" l="l" r="r" t="t"/>
              <a:pathLst>
                <a:path extrusionOk="0" h="6036" w="6239">
                  <a:moveTo>
                    <a:pt x="4907" y="0"/>
                  </a:moveTo>
                  <a:lnTo>
                    <a:pt x="0" y="4302"/>
                  </a:lnTo>
                  <a:lnTo>
                    <a:pt x="5546" y="6016"/>
                  </a:lnTo>
                  <a:cubicBezTo>
                    <a:pt x="5595" y="6030"/>
                    <a:pt x="5643" y="6036"/>
                    <a:pt x="5690" y="6036"/>
                  </a:cubicBezTo>
                  <a:cubicBezTo>
                    <a:pt x="5997" y="6036"/>
                    <a:pt x="6238" y="5766"/>
                    <a:pt x="6151" y="5445"/>
                  </a:cubicBezTo>
                  <a:lnTo>
                    <a:pt x="4907" y="0"/>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3"/>
            <p:cNvSpPr/>
            <p:nvPr/>
          </p:nvSpPr>
          <p:spPr>
            <a:xfrm>
              <a:off x="2780152" y="2015266"/>
              <a:ext cx="99595" cy="141776"/>
            </a:xfrm>
            <a:custGeom>
              <a:rect b="b" l="l" r="r" t="t"/>
              <a:pathLst>
                <a:path extrusionOk="0" h="8134" w="5714">
                  <a:moveTo>
                    <a:pt x="1580" y="0"/>
                  </a:moveTo>
                  <a:cubicBezTo>
                    <a:pt x="1378" y="0"/>
                    <a:pt x="1177" y="68"/>
                    <a:pt x="1143" y="101"/>
                  </a:cubicBezTo>
                  <a:cubicBezTo>
                    <a:pt x="1009" y="168"/>
                    <a:pt x="942" y="337"/>
                    <a:pt x="942" y="471"/>
                  </a:cubicBezTo>
                  <a:cubicBezTo>
                    <a:pt x="1009" y="1009"/>
                    <a:pt x="1076" y="1681"/>
                    <a:pt x="1042" y="1815"/>
                  </a:cubicBezTo>
                  <a:cubicBezTo>
                    <a:pt x="1009" y="1950"/>
                    <a:pt x="706" y="2521"/>
                    <a:pt x="505" y="2857"/>
                  </a:cubicBezTo>
                  <a:cubicBezTo>
                    <a:pt x="269" y="3294"/>
                    <a:pt x="68" y="3664"/>
                    <a:pt x="0" y="3865"/>
                  </a:cubicBezTo>
                  <a:cubicBezTo>
                    <a:pt x="0" y="3899"/>
                    <a:pt x="0" y="3933"/>
                    <a:pt x="0" y="3966"/>
                  </a:cubicBezTo>
                  <a:lnTo>
                    <a:pt x="0" y="7596"/>
                  </a:lnTo>
                  <a:cubicBezTo>
                    <a:pt x="0" y="7764"/>
                    <a:pt x="135" y="7898"/>
                    <a:pt x="269" y="7999"/>
                  </a:cubicBezTo>
                  <a:cubicBezTo>
                    <a:pt x="505" y="8134"/>
                    <a:pt x="773" y="8134"/>
                    <a:pt x="807" y="8134"/>
                  </a:cubicBezTo>
                  <a:lnTo>
                    <a:pt x="3832" y="8134"/>
                  </a:lnTo>
                  <a:cubicBezTo>
                    <a:pt x="4302" y="8134"/>
                    <a:pt x="4706" y="7798"/>
                    <a:pt x="4806" y="7327"/>
                  </a:cubicBezTo>
                  <a:cubicBezTo>
                    <a:pt x="4806" y="7193"/>
                    <a:pt x="4806" y="7092"/>
                    <a:pt x="4806" y="6957"/>
                  </a:cubicBezTo>
                  <a:cubicBezTo>
                    <a:pt x="5109" y="6823"/>
                    <a:pt x="5311" y="6487"/>
                    <a:pt x="5311" y="6117"/>
                  </a:cubicBezTo>
                  <a:cubicBezTo>
                    <a:pt x="5311" y="6016"/>
                    <a:pt x="5311" y="5882"/>
                    <a:pt x="5277" y="5781"/>
                  </a:cubicBezTo>
                  <a:cubicBezTo>
                    <a:pt x="5546" y="5613"/>
                    <a:pt x="5714" y="5311"/>
                    <a:pt x="5714" y="4975"/>
                  </a:cubicBezTo>
                  <a:cubicBezTo>
                    <a:pt x="5714" y="4739"/>
                    <a:pt x="5613" y="4538"/>
                    <a:pt x="5479" y="4370"/>
                  </a:cubicBezTo>
                  <a:cubicBezTo>
                    <a:pt x="5579" y="4202"/>
                    <a:pt x="5613" y="4033"/>
                    <a:pt x="5613" y="3832"/>
                  </a:cubicBezTo>
                  <a:cubicBezTo>
                    <a:pt x="5613" y="3328"/>
                    <a:pt x="5277" y="2958"/>
                    <a:pt x="4806" y="2857"/>
                  </a:cubicBezTo>
                  <a:lnTo>
                    <a:pt x="2689" y="2857"/>
                  </a:lnTo>
                  <a:cubicBezTo>
                    <a:pt x="2723" y="2723"/>
                    <a:pt x="2723" y="2555"/>
                    <a:pt x="2756" y="2420"/>
                  </a:cubicBezTo>
                  <a:cubicBezTo>
                    <a:pt x="2891" y="1883"/>
                    <a:pt x="2924" y="1278"/>
                    <a:pt x="2521" y="572"/>
                  </a:cubicBezTo>
                  <a:cubicBezTo>
                    <a:pt x="2219" y="68"/>
                    <a:pt x="1815" y="0"/>
                    <a:pt x="15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3"/>
            <p:cNvSpPr/>
            <p:nvPr/>
          </p:nvSpPr>
          <p:spPr>
            <a:xfrm>
              <a:off x="2728593" y="2078537"/>
              <a:ext cx="42791" cy="78505"/>
            </a:xfrm>
            <a:custGeom>
              <a:rect b="b" l="l" r="r" t="t"/>
              <a:pathLst>
                <a:path extrusionOk="0" h="4504" w="2455">
                  <a:moveTo>
                    <a:pt x="471" y="0"/>
                  </a:moveTo>
                  <a:cubicBezTo>
                    <a:pt x="203" y="0"/>
                    <a:pt x="1" y="202"/>
                    <a:pt x="1" y="471"/>
                  </a:cubicBezTo>
                  <a:lnTo>
                    <a:pt x="1" y="4000"/>
                  </a:lnTo>
                  <a:cubicBezTo>
                    <a:pt x="1" y="4268"/>
                    <a:pt x="203" y="4504"/>
                    <a:pt x="471" y="4504"/>
                  </a:cubicBezTo>
                  <a:lnTo>
                    <a:pt x="1950" y="4504"/>
                  </a:lnTo>
                  <a:cubicBezTo>
                    <a:pt x="2219" y="4504"/>
                    <a:pt x="2454" y="4268"/>
                    <a:pt x="2454" y="4000"/>
                  </a:cubicBezTo>
                  <a:lnTo>
                    <a:pt x="2454" y="471"/>
                  </a:lnTo>
                  <a:cubicBezTo>
                    <a:pt x="2454" y="202"/>
                    <a:pt x="2219" y="0"/>
                    <a:pt x="19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3"/>
            <p:cNvSpPr/>
            <p:nvPr/>
          </p:nvSpPr>
          <p:spPr>
            <a:xfrm>
              <a:off x="4231784" y="1111344"/>
              <a:ext cx="640884" cy="417100"/>
            </a:xfrm>
            <a:custGeom>
              <a:rect b="b" l="l" r="r" t="t"/>
              <a:pathLst>
                <a:path extrusionOk="0" h="23930" w="36769">
                  <a:moveTo>
                    <a:pt x="3865" y="0"/>
                  </a:moveTo>
                  <a:cubicBezTo>
                    <a:pt x="1748" y="0"/>
                    <a:pt x="0" y="1714"/>
                    <a:pt x="0" y="3865"/>
                  </a:cubicBezTo>
                  <a:lnTo>
                    <a:pt x="0" y="20065"/>
                  </a:lnTo>
                  <a:cubicBezTo>
                    <a:pt x="0" y="22182"/>
                    <a:pt x="1748" y="23930"/>
                    <a:pt x="3865" y="23930"/>
                  </a:cubicBezTo>
                  <a:lnTo>
                    <a:pt x="32903" y="23930"/>
                  </a:lnTo>
                  <a:cubicBezTo>
                    <a:pt x="35054" y="23930"/>
                    <a:pt x="36768" y="22182"/>
                    <a:pt x="36768" y="20065"/>
                  </a:cubicBezTo>
                  <a:lnTo>
                    <a:pt x="36768" y="3865"/>
                  </a:lnTo>
                  <a:cubicBezTo>
                    <a:pt x="36768" y="1714"/>
                    <a:pt x="35020" y="0"/>
                    <a:pt x="32903"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3"/>
            <p:cNvSpPr/>
            <p:nvPr/>
          </p:nvSpPr>
          <p:spPr>
            <a:xfrm>
              <a:off x="4481332" y="1491530"/>
              <a:ext cx="141776" cy="92571"/>
            </a:xfrm>
            <a:custGeom>
              <a:rect b="b" l="l" r="r" t="t"/>
              <a:pathLst>
                <a:path extrusionOk="0" h="5311" w="8134">
                  <a:moveTo>
                    <a:pt x="1" y="0"/>
                  </a:moveTo>
                  <a:lnTo>
                    <a:pt x="3193" y="4773"/>
                  </a:lnTo>
                  <a:cubicBezTo>
                    <a:pt x="3423" y="5134"/>
                    <a:pt x="3798" y="5311"/>
                    <a:pt x="4175" y="5311"/>
                  </a:cubicBezTo>
                  <a:cubicBezTo>
                    <a:pt x="4570" y="5311"/>
                    <a:pt x="4969" y="5117"/>
                    <a:pt x="5210" y="4739"/>
                  </a:cubicBezTo>
                  <a:lnTo>
                    <a:pt x="8134"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3"/>
            <p:cNvSpPr/>
            <p:nvPr/>
          </p:nvSpPr>
          <p:spPr>
            <a:xfrm>
              <a:off x="4433295" y="1239124"/>
              <a:ext cx="226729" cy="163337"/>
            </a:xfrm>
            <a:custGeom>
              <a:rect b="b" l="l" r="r" t="t"/>
              <a:pathLst>
                <a:path extrusionOk="0" h="9371" w="13008">
                  <a:moveTo>
                    <a:pt x="9533" y="0"/>
                  </a:moveTo>
                  <a:cubicBezTo>
                    <a:pt x="8716" y="0"/>
                    <a:pt x="7903" y="311"/>
                    <a:pt x="7294" y="937"/>
                  </a:cubicBezTo>
                  <a:lnTo>
                    <a:pt x="6487" y="1777"/>
                  </a:lnTo>
                  <a:lnTo>
                    <a:pt x="5681" y="971"/>
                  </a:lnTo>
                  <a:cubicBezTo>
                    <a:pt x="5067" y="357"/>
                    <a:pt x="4274" y="54"/>
                    <a:pt x="3478" y="54"/>
                  </a:cubicBezTo>
                  <a:cubicBezTo>
                    <a:pt x="2661" y="54"/>
                    <a:pt x="1841" y="374"/>
                    <a:pt x="1211" y="1004"/>
                  </a:cubicBezTo>
                  <a:cubicBezTo>
                    <a:pt x="1" y="2214"/>
                    <a:pt x="1" y="4231"/>
                    <a:pt x="1244" y="5440"/>
                  </a:cubicBezTo>
                  <a:lnTo>
                    <a:pt x="4303" y="8465"/>
                  </a:lnTo>
                  <a:lnTo>
                    <a:pt x="4336" y="8465"/>
                  </a:lnTo>
                  <a:cubicBezTo>
                    <a:pt x="4807" y="8969"/>
                    <a:pt x="5412" y="9238"/>
                    <a:pt x="6050" y="9339"/>
                  </a:cubicBezTo>
                  <a:cubicBezTo>
                    <a:pt x="6200" y="9360"/>
                    <a:pt x="6351" y="9370"/>
                    <a:pt x="6501" y="9370"/>
                  </a:cubicBezTo>
                  <a:cubicBezTo>
                    <a:pt x="7329" y="9370"/>
                    <a:pt x="8147" y="9057"/>
                    <a:pt x="8772" y="8432"/>
                  </a:cubicBezTo>
                  <a:lnTo>
                    <a:pt x="11797" y="5373"/>
                  </a:lnTo>
                  <a:cubicBezTo>
                    <a:pt x="13007" y="4096"/>
                    <a:pt x="13007" y="2113"/>
                    <a:pt x="11764" y="903"/>
                  </a:cubicBezTo>
                  <a:cubicBezTo>
                    <a:pt x="11146" y="302"/>
                    <a:pt x="10338" y="0"/>
                    <a:pt x="95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3"/>
            <p:cNvSpPr/>
            <p:nvPr/>
          </p:nvSpPr>
          <p:spPr>
            <a:xfrm>
              <a:off x="3752002" y="1835096"/>
              <a:ext cx="1560595" cy="1249818"/>
            </a:xfrm>
            <a:custGeom>
              <a:rect b="b" l="l" r="r" t="t"/>
              <a:pathLst>
                <a:path extrusionOk="0" h="71705" w="89535">
                  <a:moveTo>
                    <a:pt x="44811" y="1"/>
                  </a:moveTo>
                  <a:cubicBezTo>
                    <a:pt x="42923" y="1"/>
                    <a:pt x="41033" y="547"/>
                    <a:pt x="39390" y="1631"/>
                  </a:cubicBezTo>
                  <a:lnTo>
                    <a:pt x="2690" y="25829"/>
                  </a:lnTo>
                  <a:cubicBezTo>
                    <a:pt x="1009" y="26972"/>
                    <a:pt x="1" y="28854"/>
                    <a:pt x="1" y="30904"/>
                  </a:cubicBezTo>
                  <a:lnTo>
                    <a:pt x="44768" y="71705"/>
                  </a:lnTo>
                  <a:lnTo>
                    <a:pt x="89534" y="30904"/>
                  </a:lnTo>
                  <a:lnTo>
                    <a:pt x="89534" y="30769"/>
                  </a:lnTo>
                  <a:cubicBezTo>
                    <a:pt x="89534" y="28719"/>
                    <a:pt x="88526" y="26804"/>
                    <a:pt x="86812" y="25694"/>
                  </a:cubicBezTo>
                  <a:lnTo>
                    <a:pt x="50145" y="1597"/>
                  </a:lnTo>
                  <a:cubicBezTo>
                    <a:pt x="48528" y="530"/>
                    <a:pt x="46670" y="1"/>
                    <a:pt x="44811"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3"/>
            <p:cNvSpPr/>
            <p:nvPr/>
          </p:nvSpPr>
          <p:spPr>
            <a:xfrm>
              <a:off x="3911348" y="1908617"/>
              <a:ext cx="1256546" cy="944915"/>
            </a:xfrm>
            <a:custGeom>
              <a:rect b="b" l="l" r="r" t="t"/>
              <a:pathLst>
                <a:path extrusionOk="0" h="54212" w="72091">
                  <a:moveTo>
                    <a:pt x="0" y="1"/>
                  </a:moveTo>
                  <a:lnTo>
                    <a:pt x="0" y="54211"/>
                  </a:lnTo>
                  <a:lnTo>
                    <a:pt x="72091" y="54211"/>
                  </a:lnTo>
                  <a:lnTo>
                    <a:pt x="72091" y="15595"/>
                  </a:lnTo>
                  <a:lnTo>
                    <a:pt x="619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3"/>
            <p:cNvSpPr/>
            <p:nvPr/>
          </p:nvSpPr>
          <p:spPr>
            <a:xfrm>
              <a:off x="4123404" y="2140595"/>
              <a:ext cx="568253" cy="14659"/>
            </a:xfrm>
            <a:custGeom>
              <a:rect b="b" l="l" r="r" t="t"/>
              <a:pathLst>
                <a:path extrusionOk="0" h="841" w="32602">
                  <a:moveTo>
                    <a:pt x="1" y="1"/>
                  </a:moveTo>
                  <a:lnTo>
                    <a:pt x="1" y="841"/>
                  </a:lnTo>
                  <a:lnTo>
                    <a:pt x="32601" y="841"/>
                  </a:lnTo>
                  <a:lnTo>
                    <a:pt x="32601" y="1"/>
                  </a:ln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3"/>
            <p:cNvSpPr/>
            <p:nvPr/>
          </p:nvSpPr>
          <p:spPr>
            <a:xfrm>
              <a:off x="4123404" y="2254239"/>
              <a:ext cx="366152" cy="15251"/>
            </a:xfrm>
            <a:custGeom>
              <a:rect b="b" l="l" r="r" t="t"/>
              <a:pathLst>
                <a:path extrusionOk="0" h="875" w="21007">
                  <a:moveTo>
                    <a:pt x="1" y="1"/>
                  </a:moveTo>
                  <a:lnTo>
                    <a:pt x="1" y="874"/>
                  </a:lnTo>
                  <a:lnTo>
                    <a:pt x="21006" y="874"/>
                  </a:lnTo>
                  <a:lnTo>
                    <a:pt x="21006" y="1"/>
                  </a:ln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3"/>
            <p:cNvSpPr/>
            <p:nvPr/>
          </p:nvSpPr>
          <p:spPr>
            <a:xfrm>
              <a:off x="4123707" y="2383995"/>
              <a:ext cx="840631" cy="14659"/>
            </a:xfrm>
            <a:custGeom>
              <a:rect b="b" l="l" r="r" t="t"/>
              <a:pathLst>
                <a:path extrusionOk="0" h="841" w="48229">
                  <a:moveTo>
                    <a:pt x="1" y="1"/>
                  </a:moveTo>
                  <a:lnTo>
                    <a:pt x="1" y="841"/>
                  </a:lnTo>
                  <a:lnTo>
                    <a:pt x="48229" y="841"/>
                  </a:lnTo>
                  <a:lnTo>
                    <a:pt x="48229" y="1"/>
                  </a:ln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3"/>
            <p:cNvSpPr/>
            <p:nvPr/>
          </p:nvSpPr>
          <p:spPr>
            <a:xfrm>
              <a:off x="4123404" y="2513164"/>
              <a:ext cx="366152" cy="14659"/>
            </a:xfrm>
            <a:custGeom>
              <a:rect b="b" l="l" r="r" t="t"/>
              <a:pathLst>
                <a:path extrusionOk="0" h="841" w="21007">
                  <a:moveTo>
                    <a:pt x="1" y="1"/>
                  </a:moveTo>
                  <a:lnTo>
                    <a:pt x="1" y="841"/>
                  </a:lnTo>
                  <a:lnTo>
                    <a:pt x="21006" y="841"/>
                  </a:lnTo>
                  <a:lnTo>
                    <a:pt x="21006" y="1"/>
                  </a:lnTo>
                  <a:close/>
                </a:path>
              </a:pathLst>
            </a:custGeom>
            <a:solidFill>
              <a:srgbClr val="7C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3"/>
            <p:cNvSpPr/>
            <p:nvPr/>
          </p:nvSpPr>
          <p:spPr>
            <a:xfrm>
              <a:off x="3752002" y="2362620"/>
              <a:ext cx="1561170" cy="982390"/>
            </a:xfrm>
            <a:custGeom>
              <a:rect b="b" l="l" r="r" t="t"/>
              <a:pathLst>
                <a:path extrusionOk="0" h="56362" w="89568">
                  <a:moveTo>
                    <a:pt x="1" y="0"/>
                  </a:moveTo>
                  <a:lnTo>
                    <a:pt x="1" y="53438"/>
                  </a:lnTo>
                  <a:cubicBezTo>
                    <a:pt x="1" y="55051"/>
                    <a:pt x="1278" y="56362"/>
                    <a:pt x="2891" y="56362"/>
                  </a:cubicBezTo>
                  <a:lnTo>
                    <a:pt x="86644" y="56362"/>
                  </a:lnTo>
                  <a:cubicBezTo>
                    <a:pt x="88257" y="56362"/>
                    <a:pt x="89534" y="55051"/>
                    <a:pt x="89568" y="53438"/>
                  </a:cubicBezTo>
                  <a:lnTo>
                    <a:pt x="89568" y="0"/>
                  </a:lnTo>
                  <a:lnTo>
                    <a:pt x="44768" y="33071"/>
                  </a:lnTo>
                  <a:lnTo>
                    <a:pt x="1"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3"/>
            <p:cNvSpPr/>
            <p:nvPr/>
          </p:nvSpPr>
          <p:spPr>
            <a:xfrm>
              <a:off x="3802392" y="2802557"/>
              <a:ext cx="1459815" cy="542456"/>
            </a:xfrm>
            <a:custGeom>
              <a:rect b="b" l="l" r="r" t="t"/>
              <a:pathLst>
                <a:path extrusionOk="0" h="31122" w="83753">
                  <a:moveTo>
                    <a:pt x="41872" y="0"/>
                  </a:moveTo>
                  <a:cubicBezTo>
                    <a:pt x="40524" y="0"/>
                    <a:pt x="39171" y="437"/>
                    <a:pt x="38045" y="1311"/>
                  </a:cubicBezTo>
                  <a:lnTo>
                    <a:pt x="0" y="31122"/>
                  </a:lnTo>
                  <a:lnTo>
                    <a:pt x="83753" y="31122"/>
                  </a:lnTo>
                  <a:lnTo>
                    <a:pt x="45674" y="1311"/>
                  </a:lnTo>
                  <a:cubicBezTo>
                    <a:pt x="44565" y="437"/>
                    <a:pt x="43221" y="0"/>
                    <a:pt x="4187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3"/>
            <p:cNvSpPr/>
            <p:nvPr/>
          </p:nvSpPr>
          <p:spPr>
            <a:xfrm>
              <a:off x="6000318" y="2923819"/>
              <a:ext cx="229065" cy="205622"/>
            </a:xfrm>
            <a:custGeom>
              <a:rect b="b" l="l" r="r" t="t"/>
              <a:pathLst>
                <a:path extrusionOk="0" h="11797" w="13142">
                  <a:moveTo>
                    <a:pt x="4437" y="0"/>
                  </a:moveTo>
                  <a:lnTo>
                    <a:pt x="0" y="5008"/>
                  </a:lnTo>
                  <a:lnTo>
                    <a:pt x="8705" y="11797"/>
                  </a:lnTo>
                  <a:lnTo>
                    <a:pt x="13141" y="6789"/>
                  </a:lnTo>
                  <a:lnTo>
                    <a:pt x="4437" y="0"/>
                  </a:lnTo>
                  <a:close/>
                </a:path>
              </a:pathLst>
            </a:custGeom>
            <a:solidFill>
              <a:srgbClr val="FFB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3"/>
            <p:cNvSpPr/>
            <p:nvPr/>
          </p:nvSpPr>
          <p:spPr>
            <a:xfrm>
              <a:off x="6107176" y="3030430"/>
              <a:ext cx="229658" cy="285887"/>
            </a:xfrm>
            <a:custGeom>
              <a:rect b="b" l="l" r="r" t="t"/>
              <a:pathLst>
                <a:path extrusionOk="0" h="16402" w="13176">
                  <a:moveTo>
                    <a:pt x="7865" y="1"/>
                  </a:moveTo>
                  <a:lnTo>
                    <a:pt x="1950" y="6723"/>
                  </a:lnTo>
                  <a:cubicBezTo>
                    <a:pt x="1950" y="6723"/>
                    <a:pt x="3295" y="8101"/>
                    <a:pt x="1648" y="10420"/>
                  </a:cubicBezTo>
                  <a:cubicBezTo>
                    <a:pt x="1" y="12739"/>
                    <a:pt x="68" y="14923"/>
                    <a:pt x="1446" y="16402"/>
                  </a:cubicBezTo>
                  <a:lnTo>
                    <a:pt x="13176" y="3127"/>
                  </a:lnTo>
                  <a:cubicBezTo>
                    <a:pt x="13176" y="3127"/>
                    <a:pt x="11293" y="1648"/>
                    <a:pt x="7865"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3"/>
            <p:cNvSpPr/>
            <p:nvPr/>
          </p:nvSpPr>
          <p:spPr>
            <a:xfrm>
              <a:off x="6086734" y="3212020"/>
              <a:ext cx="138272" cy="118350"/>
            </a:xfrm>
            <a:custGeom>
              <a:rect b="b" l="l" r="r" t="t"/>
              <a:pathLst>
                <a:path extrusionOk="0" h="6790" w="7933">
                  <a:moveTo>
                    <a:pt x="3703" y="0"/>
                  </a:moveTo>
                  <a:cubicBezTo>
                    <a:pt x="1738" y="0"/>
                    <a:pt x="841" y="1009"/>
                    <a:pt x="841" y="1009"/>
                  </a:cubicBezTo>
                  <a:cubicBezTo>
                    <a:pt x="0" y="3194"/>
                    <a:pt x="3059" y="6790"/>
                    <a:pt x="3059" y="6790"/>
                  </a:cubicBezTo>
                  <a:lnTo>
                    <a:pt x="7932" y="1244"/>
                  </a:lnTo>
                  <a:cubicBezTo>
                    <a:pt x="6182" y="304"/>
                    <a:pt x="4782" y="0"/>
                    <a:pt x="37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3"/>
            <p:cNvSpPr/>
            <p:nvPr/>
          </p:nvSpPr>
          <p:spPr>
            <a:xfrm>
              <a:off x="6131787" y="3084917"/>
              <a:ext cx="221448" cy="246059"/>
            </a:xfrm>
            <a:custGeom>
              <a:rect b="b" l="l" r="r" t="t"/>
              <a:pathLst>
                <a:path extrusionOk="0" h="14117" w="12705">
                  <a:moveTo>
                    <a:pt x="11764" y="1"/>
                  </a:moveTo>
                  <a:lnTo>
                    <a:pt x="1" y="13276"/>
                  </a:lnTo>
                  <a:lnTo>
                    <a:pt x="975" y="14116"/>
                  </a:lnTo>
                  <a:lnTo>
                    <a:pt x="12705" y="841"/>
                  </a:lnTo>
                  <a:lnTo>
                    <a:pt x="11764" y="1"/>
                  </a:lnTo>
                  <a:close/>
                </a:path>
              </a:pathLst>
            </a:custGeom>
            <a:solidFill>
              <a:srgbClr val="332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3"/>
            <p:cNvSpPr/>
            <p:nvPr/>
          </p:nvSpPr>
          <p:spPr>
            <a:xfrm>
              <a:off x="6147940" y="3144652"/>
              <a:ext cx="39845" cy="20533"/>
            </a:xfrm>
            <a:custGeom>
              <a:rect b="b" l="l" r="r" t="t"/>
              <a:pathLst>
                <a:path extrusionOk="0" h="1178" w="2286">
                  <a:moveTo>
                    <a:pt x="1950" y="1"/>
                  </a:moveTo>
                  <a:cubicBezTo>
                    <a:pt x="572" y="303"/>
                    <a:pt x="135" y="740"/>
                    <a:pt x="101" y="807"/>
                  </a:cubicBezTo>
                  <a:cubicBezTo>
                    <a:pt x="1" y="908"/>
                    <a:pt x="34" y="1043"/>
                    <a:pt x="135" y="1143"/>
                  </a:cubicBezTo>
                  <a:cubicBezTo>
                    <a:pt x="169" y="1177"/>
                    <a:pt x="236" y="1177"/>
                    <a:pt x="269" y="1177"/>
                  </a:cubicBezTo>
                  <a:cubicBezTo>
                    <a:pt x="337" y="1177"/>
                    <a:pt x="404" y="1177"/>
                    <a:pt x="471" y="1110"/>
                  </a:cubicBezTo>
                  <a:cubicBezTo>
                    <a:pt x="471" y="1110"/>
                    <a:pt x="841" y="740"/>
                    <a:pt x="2051" y="505"/>
                  </a:cubicBezTo>
                  <a:cubicBezTo>
                    <a:pt x="2185" y="471"/>
                    <a:pt x="2286" y="337"/>
                    <a:pt x="2252" y="202"/>
                  </a:cubicBezTo>
                  <a:cubicBezTo>
                    <a:pt x="2219" y="68"/>
                    <a:pt x="2084" y="1"/>
                    <a:pt x="19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3"/>
            <p:cNvSpPr/>
            <p:nvPr/>
          </p:nvSpPr>
          <p:spPr>
            <a:xfrm>
              <a:off x="6143844" y="3172122"/>
              <a:ext cx="38677" cy="20585"/>
            </a:xfrm>
            <a:custGeom>
              <a:rect b="b" l="l" r="r" t="t"/>
              <a:pathLst>
                <a:path extrusionOk="0" h="1181" w="2219">
                  <a:moveTo>
                    <a:pt x="1847" y="0"/>
                  </a:moveTo>
                  <a:cubicBezTo>
                    <a:pt x="814" y="0"/>
                    <a:pt x="133" y="712"/>
                    <a:pt x="101" y="744"/>
                  </a:cubicBezTo>
                  <a:cubicBezTo>
                    <a:pt x="0" y="845"/>
                    <a:pt x="0" y="1013"/>
                    <a:pt x="101" y="1080"/>
                  </a:cubicBezTo>
                  <a:cubicBezTo>
                    <a:pt x="135" y="1147"/>
                    <a:pt x="202" y="1181"/>
                    <a:pt x="269" y="1181"/>
                  </a:cubicBezTo>
                  <a:cubicBezTo>
                    <a:pt x="336" y="1181"/>
                    <a:pt x="370" y="1147"/>
                    <a:pt x="437" y="1080"/>
                  </a:cubicBezTo>
                  <a:cubicBezTo>
                    <a:pt x="437" y="1080"/>
                    <a:pt x="1044" y="504"/>
                    <a:pt x="1854" y="504"/>
                  </a:cubicBezTo>
                  <a:cubicBezTo>
                    <a:pt x="1896" y="504"/>
                    <a:pt x="1939" y="505"/>
                    <a:pt x="1983" y="509"/>
                  </a:cubicBezTo>
                  <a:cubicBezTo>
                    <a:pt x="2118" y="509"/>
                    <a:pt x="2218" y="408"/>
                    <a:pt x="2218" y="273"/>
                  </a:cubicBezTo>
                  <a:cubicBezTo>
                    <a:pt x="2218" y="139"/>
                    <a:pt x="2118" y="38"/>
                    <a:pt x="1983" y="4"/>
                  </a:cubicBezTo>
                  <a:cubicBezTo>
                    <a:pt x="1937" y="2"/>
                    <a:pt x="1891" y="0"/>
                    <a:pt x="18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3"/>
            <p:cNvSpPr/>
            <p:nvPr/>
          </p:nvSpPr>
          <p:spPr>
            <a:xfrm>
              <a:off x="5667576" y="2467480"/>
              <a:ext cx="517288" cy="635602"/>
            </a:xfrm>
            <a:custGeom>
              <a:rect b="b" l="l" r="r" t="t"/>
              <a:pathLst>
                <a:path extrusionOk="0" h="36466" w="29678">
                  <a:moveTo>
                    <a:pt x="9310" y="0"/>
                  </a:moveTo>
                  <a:lnTo>
                    <a:pt x="1" y="7865"/>
                  </a:lnTo>
                  <a:cubicBezTo>
                    <a:pt x="2454" y="22955"/>
                    <a:pt x="21678" y="36466"/>
                    <a:pt x="21678" y="36466"/>
                  </a:cubicBezTo>
                  <a:lnTo>
                    <a:pt x="29677" y="28030"/>
                  </a:lnTo>
                  <a:cubicBezTo>
                    <a:pt x="13444" y="12872"/>
                    <a:pt x="9310" y="0"/>
                    <a:pt x="9310"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p:nvPr/>
          </p:nvSpPr>
          <p:spPr>
            <a:xfrm>
              <a:off x="5406908" y="3072603"/>
              <a:ext cx="145279" cy="195687"/>
            </a:xfrm>
            <a:custGeom>
              <a:rect b="b" l="l" r="r" t="t"/>
              <a:pathLst>
                <a:path extrusionOk="0" h="11227" w="8335">
                  <a:moveTo>
                    <a:pt x="2050" y="1"/>
                  </a:moveTo>
                  <a:lnTo>
                    <a:pt x="0" y="11125"/>
                  </a:lnTo>
                  <a:lnTo>
                    <a:pt x="6285" y="11226"/>
                  </a:lnTo>
                  <a:lnTo>
                    <a:pt x="8335" y="135"/>
                  </a:lnTo>
                  <a:lnTo>
                    <a:pt x="2050" y="1"/>
                  </a:lnTo>
                  <a:close/>
                </a:path>
              </a:pathLst>
            </a:custGeom>
            <a:solidFill>
              <a:srgbClr val="FFB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p:nvPr/>
          </p:nvSpPr>
          <p:spPr>
            <a:xfrm>
              <a:off x="5261628" y="3227853"/>
              <a:ext cx="290558" cy="99595"/>
            </a:xfrm>
            <a:custGeom>
              <a:rect b="b" l="l" r="r" t="t"/>
              <a:pathLst>
                <a:path extrusionOk="0" h="5714" w="16670">
                  <a:moveTo>
                    <a:pt x="7159" y="0"/>
                  </a:moveTo>
                  <a:cubicBezTo>
                    <a:pt x="7159" y="0"/>
                    <a:pt x="7024" y="1815"/>
                    <a:pt x="4336" y="2084"/>
                  </a:cubicBezTo>
                  <a:cubicBezTo>
                    <a:pt x="1681" y="2353"/>
                    <a:pt x="202" y="3764"/>
                    <a:pt x="0" y="5647"/>
                  </a:cubicBezTo>
                  <a:lnTo>
                    <a:pt x="16670" y="5714"/>
                  </a:lnTo>
                  <a:cubicBezTo>
                    <a:pt x="16670" y="5714"/>
                    <a:pt x="16536" y="3496"/>
                    <a:pt x="15561" y="34"/>
                  </a:cubicBezTo>
                  <a:lnTo>
                    <a:pt x="7159" y="0"/>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3"/>
            <p:cNvSpPr/>
            <p:nvPr/>
          </p:nvSpPr>
          <p:spPr>
            <a:xfrm>
              <a:off x="5251658" y="3257729"/>
              <a:ext cx="120703" cy="89642"/>
            </a:xfrm>
            <a:custGeom>
              <a:rect b="b" l="l" r="r" t="t"/>
              <a:pathLst>
                <a:path extrusionOk="0" h="5143" w="6925">
                  <a:moveTo>
                    <a:pt x="2689" y="0"/>
                  </a:moveTo>
                  <a:cubicBezTo>
                    <a:pt x="639" y="773"/>
                    <a:pt x="1" y="5142"/>
                    <a:pt x="1" y="5142"/>
                  </a:cubicBezTo>
                  <a:lnTo>
                    <a:pt x="6924" y="5142"/>
                  </a:lnTo>
                  <a:cubicBezTo>
                    <a:pt x="5748" y="0"/>
                    <a:pt x="2689" y="0"/>
                    <a:pt x="26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3"/>
            <p:cNvSpPr/>
            <p:nvPr/>
          </p:nvSpPr>
          <p:spPr>
            <a:xfrm>
              <a:off x="5261628" y="3326264"/>
              <a:ext cx="290558" cy="22276"/>
            </a:xfrm>
            <a:custGeom>
              <a:rect b="b" l="l" r="r" t="t"/>
              <a:pathLst>
                <a:path extrusionOk="0" h="1278" w="16670">
                  <a:moveTo>
                    <a:pt x="0" y="1"/>
                  </a:moveTo>
                  <a:lnTo>
                    <a:pt x="0" y="1210"/>
                  </a:lnTo>
                  <a:lnTo>
                    <a:pt x="16670" y="1278"/>
                  </a:lnTo>
                  <a:lnTo>
                    <a:pt x="16670" y="68"/>
                  </a:lnTo>
                  <a:lnTo>
                    <a:pt x="0" y="1"/>
                  </a:lnTo>
                  <a:close/>
                </a:path>
              </a:pathLst>
            </a:custGeom>
            <a:solidFill>
              <a:srgbClr val="332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5372344" y="3244255"/>
              <a:ext cx="35749" cy="21683"/>
            </a:xfrm>
            <a:custGeom>
              <a:rect b="b" l="l" r="r" t="t"/>
              <a:pathLst>
                <a:path extrusionOk="0" h="1244" w="2051">
                  <a:moveTo>
                    <a:pt x="202" y="0"/>
                  </a:moveTo>
                  <a:cubicBezTo>
                    <a:pt x="101" y="0"/>
                    <a:pt x="0" y="101"/>
                    <a:pt x="0" y="236"/>
                  </a:cubicBezTo>
                  <a:cubicBezTo>
                    <a:pt x="0" y="370"/>
                    <a:pt x="101" y="471"/>
                    <a:pt x="202" y="471"/>
                  </a:cubicBezTo>
                  <a:cubicBezTo>
                    <a:pt x="235" y="471"/>
                    <a:pt x="706" y="471"/>
                    <a:pt x="1647" y="1210"/>
                  </a:cubicBezTo>
                  <a:cubicBezTo>
                    <a:pt x="1681" y="1210"/>
                    <a:pt x="1748" y="1244"/>
                    <a:pt x="1781" y="1244"/>
                  </a:cubicBezTo>
                  <a:cubicBezTo>
                    <a:pt x="1849" y="1244"/>
                    <a:pt x="1916" y="1210"/>
                    <a:pt x="1949" y="1177"/>
                  </a:cubicBezTo>
                  <a:cubicBezTo>
                    <a:pt x="2050" y="1076"/>
                    <a:pt x="2017" y="908"/>
                    <a:pt x="1916" y="841"/>
                  </a:cubicBezTo>
                  <a:cubicBezTo>
                    <a:pt x="840" y="34"/>
                    <a:pt x="269" y="0"/>
                    <a:pt x="2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5350086" y="3257729"/>
              <a:ext cx="35749" cy="22276"/>
            </a:xfrm>
            <a:custGeom>
              <a:rect b="b" l="l" r="r" t="t"/>
              <a:pathLst>
                <a:path extrusionOk="0" h="1278" w="2051">
                  <a:moveTo>
                    <a:pt x="269" y="0"/>
                  </a:moveTo>
                  <a:cubicBezTo>
                    <a:pt x="134" y="0"/>
                    <a:pt x="34" y="101"/>
                    <a:pt x="34" y="236"/>
                  </a:cubicBezTo>
                  <a:cubicBezTo>
                    <a:pt x="0" y="336"/>
                    <a:pt x="101" y="471"/>
                    <a:pt x="235" y="471"/>
                  </a:cubicBezTo>
                  <a:cubicBezTo>
                    <a:pt x="235" y="471"/>
                    <a:pt x="1109" y="538"/>
                    <a:pt x="1613" y="1177"/>
                  </a:cubicBezTo>
                  <a:cubicBezTo>
                    <a:pt x="1647" y="1244"/>
                    <a:pt x="1714" y="1277"/>
                    <a:pt x="1781" y="1277"/>
                  </a:cubicBezTo>
                  <a:cubicBezTo>
                    <a:pt x="1848" y="1277"/>
                    <a:pt x="1882" y="1244"/>
                    <a:pt x="1916" y="1210"/>
                  </a:cubicBezTo>
                  <a:cubicBezTo>
                    <a:pt x="2017" y="1143"/>
                    <a:pt x="2050" y="1009"/>
                    <a:pt x="1949" y="908"/>
                  </a:cubicBezTo>
                  <a:cubicBezTo>
                    <a:pt x="1344" y="68"/>
                    <a:pt x="302" y="0"/>
                    <a:pt x="2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a:off x="5381704" y="2420610"/>
              <a:ext cx="500293" cy="759791"/>
            </a:xfrm>
            <a:custGeom>
              <a:rect b="b" l="l" r="r" t="t"/>
              <a:pathLst>
                <a:path extrusionOk="0" h="43591" w="28703">
                  <a:moveTo>
                    <a:pt x="14419" y="1"/>
                  </a:moveTo>
                  <a:cubicBezTo>
                    <a:pt x="14419" y="1"/>
                    <a:pt x="12537" y="5815"/>
                    <a:pt x="7294" y="16738"/>
                  </a:cubicBezTo>
                  <a:cubicBezTo>
                    <a:pt x="1379" y="29038"/>
                    <a:pt x="1" y="43591"/>
                    <a:pt x="1" y="43591"/>
                  </a:cubicBezTo>
                  <a:lnTo>
                    <a:pt x="11730" y="43591"/>
                  </a:lnTo>
                  <a:cubicBezTo>
                    <a:pt x="11730" y="43591"/>
                    <a:pt x="12436" y="35088"/>
                    <a:pt x="17444" y="25476"/>
                  </a:cubicBezTo>
                  <a:cubicBezTo>
                    <a:pt x="22351" y="16032"/>
                    <a:pt x="28064" y="10520"/>
                    <a:pt x="28703" y="1614"/>
                  </a:cubicBezTo>
                  <a:lnTo>
                    <a:pt x="14419"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a:off x="5188979" y="2084609"/>
              <a:ext cx="577038" cy="286811"/>
            </a:xfrm>
            <a:custGeom>
              <a:rect b="b" l="l" r="r" t="t"/>
              <a:pathLst>
                <a:path extrusionOk="0" h="16455" w="33106">
                  <a:moveTo>
                    <a:pt x="4747" y="1"/>
                  </a:moveTo>
                  <a:cubicBezTo>
                    <a:pt x="3565" y="1"/>
                    <a:pt x="2391" y="493"/>
                    <a:pt x="1547" y="1465"/>
                  </a:cubicBezTo>
                  <a:cubicBezTo>
                    <a:pt x="1" y="3213"/>
                    <a:pt x="202" y="5901"/>
                    <a:pt x="1984" y="7414"/>
                  </a:cubicBezTo>
                  <a:lnTo>
                    <a:pt x="11192" y="15446"/>
                  </a:lnTo>
                  <a:cubicBezTo>
                    <a:pt x="11965" y="16118"/>
                    <a:pt x="12974" y="16454"/>
                    <a:pt x="13982" y="16454"/>
                  </a:cubicBezTo>
                  <a:cubicBezTo>
                    <a:pt x="14318" y="16454"/>
                    <a:pt x="14688" y="16421"/>
                    <a:pt x="15057" y="16320"/>
                  </a:cubicBezTo>
                  <a:lnTo>
                    <a:pt x="29509" y="12489"/>
                  </a:lnTo>
                  <a:cubicBezTo>
                    <a:pt x="31761" y="11884"/>
                    <a:pt x="33105" y="9565"/>
                    <a:pt x="32500" y="7279"/>
                  </a:cubicBezTo>
                  <a:cubicBezTo>
                    <a:pt x="31993" y="5393"/>
                    <a:pt x="30283" y="4143"/>
                    <a:pt x="28418" y="4143"/>
                  </a:cubicBezTo>
                  <a:cubicBezTo>
                    <a:pt x="28057" y="4143"/>
                    <a:pt x="27690" y="4190"/>
                    <a:pt x="27324" y="4288"/>
                  </a:cubicBezTo>
                  <a:lnTo>
                    <a:pt x="15057" y="7582"/>
                  </a:lnTo>
                  <a:lnTo>
                    <a:pt x="7529" y="1028"/>
                  </a:lnTo>
                  <a:cubicBezTo>
                    <a:pt x="6720" y="341"/>
                    <a:pt x="5731" y="1"/>
                    <a:pt x="4747"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a:off x="5551596" y="2155637"/>
              <a:ext cx="213831" cy="196454"/>
            </a:xfrm>
            <a:custGeom>
              <a:rect b="b" l="l" r="r" t="t"/>
              <a:pathLst>
                <a:path extrusionOk="0" h="11271" w="12268">
                  <a:moveTo>
                    <a:pt x="6968" y="1"/>
                  </a:moveTo>
                  <a:cubicBezTo>
                    <a:pt x="6627" y="1"/>
                    <a:pt x="6275" y="47"/>
                    <a:pt x="5915" y="146"/>
                  </a:cubicBezTo>
                  <a:lnTo>
                    <a:pt x="0" y="2330"/>
                  </a:lnTo>
                  <a:lnTo>
                    <a:pt x="4033" y="11270"/>
                  </a:lnTo>
                  <a:lnTo>
                    <a:pt x="8066" y="9960"/>
                  </a:lnTo>
                  <a:cubicBezTo>
                    <a:pt x="10789" y="9187"/>
                    <a:pt x="12267" y="6263"/>
                    <a:pt x="11293" y="3641"/>
                  </a:cubicBezTo>
                  <a:cubicBezTo>
                    <a:pt x="10576" y="1576"/>
                    <a:pt x="8953" y="1"/>
                    <a:pt x="6968"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a:off x="5273916" y="2072913"/>
              <a:ext cx="79690" cy="113400"/>
            </a:xfrm>
            <a:custGeom>
              <a:rect b="b" l="l" r="r" t="t"/>
              <a:pathLst>
                <a:path extrusionOk="0" h="6506" w="4572">
                  <a:moveTo>
                    <a:pt x="1974" y="1"/>
                  </a:moveTo>
                  <a:cubicBezTo>
                    <a:pt x="1910" y="1"/>
                    <a:pt x="1846" y="7"/>
                    <a:pt x="1782" y="19"/>
                  </a:cubicBezTo>
                  <a:cubicBezTo>
                    <a:pt x="1211" y="119"/>
                    <a:pt x="841" y="691"/>
                    <a:pt x="976" y="1296"/>
                  </a:cubicBezTo>
                  <a:lnTo>
                    <a:pt x="1278" y="2573"/>
                  </a:lnTo>
                  <a:cubicBezTo>
                    <a:pt x="1278" y="2573"/>
                    <a:pt x="1" y="3682"/>
                    <a:pt x="2118" y="6505"/>
                  </a:cubicBezTo>
                  <a:lnTo>
                    <a:pt x="4034" y="5463"/>
                  </a:lnTo>
                  <a:cubicBezTo>
                    <a:pt x="4404" y="5262"/>
                    <a:pt x="4572" y="4825"/>
                    <a:pt x="4437" y="4388"/>
                  </a:cubicBezTo>
                  <a:cubicBezTo>
                    <a:pt x="3899" y="2539"/>
                    <a:pt x="3059" y="792"/>
                    <a:pt x="3059" y="792"/>
                  </a:cubicBezTo>
                  <a:cubicBezTo>
                    <a:pt x="2882" y="318"/>
                    <a:pt x="2443" y="1"/>
                    <a:pt x="1974"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3"/>
            <p:cNvSpPr/>
            <p:nvPr/>
          </p:nvSpPr>
          <p:spPr>
            <a:xfrm>
              <a:off x="5207734" y="2087869"/>
              <a:ext cx="144111" cy="141845"/>
            </a:xfrm>
            <a:custGeom>
              <a:rect b="b" l="l" r="r" t="t"/>
              <a:pathLst>
                <a:path extrusionOk="0" h="8138" w="8268">
                  <a:moveTo>
                    <a:pt x="4974" y="1"/>
                  </a:moveTo>
                  <a:lnTo>
                    <a:pt x="0" y="4034"/>
                  </a:lnTo>
                  <a:cubicBezTo>
                    <a:pt x="0" y="4034"/>
                    <a:pt x="639" y="6521"/>
                    <a:pt x="2924" y="8100"/>
                  </a:cubicBezTo>
                  <a:cubicBezTo>
                    <a:pt x="2958" y="8126"/>
                    <a:pt x="3015" y="8138"/>
                    <a:pt x="3088" y="8138"/>
                  </a:cubicBezTo>
                  <a:cubicBezTo>
                    <a:pt x="3584" y="8138"/>
                    <a:pt x="4841" y="7604"/>
                    <a:pt x="5075" y="7428"/>
                  </a:cubicBezTo>
                  <a:lnTo>
                    <a:pt x="8268" y="3899"/>
                  </a:lnTo>
                  <a:lnTo>
                    <a:pt x="4974"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p:nvPr/>
          </p:nvSpPr>
          <p:spPr>
            <a:xfrm>
              <a:off x="5232328" y="2039761"/>
              <a:ext cx="71480" cy="87969"/>
            </a:xfrm>
            <a:custGeom>
              <a:rect b="b" l="l" r="r" t="t"/>
              <a:pathLst>
                <a:path extrusionOk="0" h="5047" w="4101">
                  <a:moveTo>
                    <a:pt x="994" y="1"/>
                  </a:moveTo>
                  <a:cubicBezTo>
                    <a:pt x="808" y="1"/>
                    <a:pt x="625" y="58"/>
                    <a:pt x="471" y="173"/>
                  </a:cubicBezTo>
                  <a:cubicBezTo>
                    <a:pt x="68" y="475"/>
                    <a:pt x="1" y="1047"/>
                    <a:pt x="270" y="1517"/>
                  </a:cubicBezTo>
                  <a:lnTo>
                    <a:pt x="2353" y="5046"/>
                  </a:lnTo>
                  <a:lnTo>
                    <a:pt x="4101" y="3668"/>
                  </a:lnTo>
                  <a:lnTo>
                    <a:pt x="1816" y="442"/>
                  </a:lnTo>
                  <a:cubicBezTo>
                    <a:pt x="1608" y="151"/>
                    <a:pt x="1297" y="1"/>
                    <a:pt x="994"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3"/>
            <p:cNvSpPr/>
            <p:nvPr/>
          </p:nvSpPr>
          <p:spPr>
            <a:xfrm>
              <a:off x="5174338" y="2087642"/>
              <a:ext cx="77337" cy="83437"/>
            </a:xfrm>
            <a:custGeom>
              <a:rect b="b" l="l" r="r" t="t"/>
              <a:pathLst>
                <a:path extrusionOk="0" h="4787" w="4437">
                  <a:moveTo>
                    <a:pt x="899" y="0"/>
                  </a:moveTo>
                  <a:cubicBezTo>
                    <a:pt x="694" y="0"/>
                    <a:pt x="496" y="70"/>
                    <a:pt x="337" y="215"/>
                  </a:cubicBezTo>
                  <a:cubicBezTo>
                    <a:pt x="0" y="518"/>
                    <a:pt x="0" y="1123"/>
                    <a:pt x="337" y="1526"/>
                  </a:cubicBezTo>
                  <a:lnTo>
                    <a:pt x="2958" y="4786"/>
                  </a:lnTo>
                  <a:lnTo>
                    <a:pt x="4437" y="3307"/>
                  </a:lnTo>
                  <a:lnTo>
                    <a:pt x="1681" y="350"/>
                  </a:lnTo>
                  <a:cubicBezTo>
                    <a:pt x="1452" y="121"/>
                    <a:pt x="1169" y="0"/>
                    <a:pt x="899"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3"/>
            <p:cNvSpPr/>
            <p:nvPr/>
          </p:nvSpPr>
          <p:spPr>
            <a:xfrm>
              <a:off x="5166128" y="2125762"/>
              <a:ext cx="69737" cy="63480"/>
            </a:xfrm>
            <a:custGeom>
              <a:rect b="b" l="l" r="r" t="t"/>
              <a:pathLst>
                <a:path extrusionOk="0" h="3642" w="4001">
                  <a:moveTo>
                    <a:pt x="733" y="0"/>
                  </a:moveTo>
                  <a:cubicBezTo>
                    <a:pt x="503" y="0"/>
                    <a:pt x="300" y="94"/>
                    <a:pt x="169" y="280"/>
                  </a:cubicBezTo>
                  <a:cubicBezTo>
                    <a:pt x="1" y="583"/>
                    <a:pt x="135" y="1087"/>
                    <a:pt x="539" y="1356"/>
                  </a:cubicBezTo>
                  <a:lnTo>
                    <a:pt x="3160" y="3641"/>
                  </a:lnTo>
                  <a:lnTo>
                    <a:pt x="4000" y="2162"/>
                  </a:lnTo>
                  <a:lnTo>
                    <a:pt x="1312" y="179"/>
                  </a:lnTo>
                  <a:cubicBezTo>
                    <a:pt x="1117" y="60"/>
                    <a:pt x="917" y="0"/>
                    <a:pt x="733"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a:off x="5196596" y="2057662"/>
              <a:ext cx="75594" cy="82357"/>
            </a:xfrm>
            <a:custGeom>
              <a:rect b="b" l="l" r="r" t="t"/>
              <a:pathLst>
                <a:path extrusionOk="0" h="4725" w="4337">
                  <a:moveTo>
                    <a:pt x="982" y="1"/>
                  </a:moveTo>
                  <a:cubicBezTo>
                    <a:pt x="759" y="1"/>
                    <a:pt x="540" y="86"/>
                    <a:pt x="370" y="255"/>
                  </a:cubicBezTo>
                  <a:cubicBezTo>
                    <a:pt x="1" y="591"/>
                    <a:pt x="1" y="1196"/>
                    <a:pt x="337" y="1633"/>
                  </a:cubicBezTo>
                  <a:lnTo>
                    <a:pt x="2756" y="4725"/>
                  </a:lnTo>
                  <a:lnTo>
                    <a:pt x="4336" y="3145"/>
                  </a:lnTo>
                  <a:lnTo>
                    <a:pt x="1715" y="356"/>
                  </a:lnTo>
                  <a:cubicBezTo>
                    <a:pt x="1514" y="119"/>
                    <a:pt x="1245" y="1"/>
                    <a:pt x="982"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3"/>
            <p:cNvSpPr/>
            <p:nvPr/>
          </p:nvSpPr>
          <p:spPr>
            <a:xfrm>
              <a:off x="4850381" y="1790458"/>
              <a:ext cx="490916" cy="450897"/>
            </a:xfrm>
            <a:custGeom>
              <a:rect b="b" l="l" r="r" t="t"/>
              <a:pathLst>
                <a:path extrusionOk="0" h="25869" w="28165">
                  <a:moveTo>
                    <a:pt x="14083" y="1"/>
                  </a:moveTo>
                  <a:cubicBezTo>
                    <a:pt x="8041" y="1"/>
                    <a:pt x="2649" y="4220"/>
                    <a:pt x="1412" y="10376"/>
                  </a:cubicBezTo>
                  <a:cubicBezTo>
                    <a:pt x="1" y="17366"/>
                    <a:pt x="4504" y="24189"/>
                    <a:pt x="11495" y="25600"/>
                  </a:cubicBezTo>
                  <a:cubicBezTo>
                    <a:pt x="12376" y="25782"/>
                    <a:pt x="13254" y="25869"/>
                    <a:pt x="14118" y="25869"/>
                  </a:cubicBezTo>
                  <a:cubicBezTo>
                    <a:pt x="20146" y="25869"/>
                    <a:pt x="25519" y="21632"/>
                    <a:pt x="26753" y="15518"/>
                  </a:cubicBezTo>
                  <a:cubicBezTo>
                    <a:pt x="28165" y="8527"/>
                    <a:pt x="23661" y="1705"/>
                    <a:pt x="16671" y="259"/>
                  </a:cubicBezTo>
                  <a:cubicBezTo>
                    <a:pt x="15802" y="85"/>
                    <a:pt x="14936" y="1"/>
                    <a:pt x="14083"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3"/>
            <p:cNvSpPr/>
            <p:nvPr/>
          </p:nvSpPr>
          <p:spPr>
            <a:xfrm>
              <a:off x="5043124" y="1922090"/>
              <a:ext cx="90810" cy="175764"/>
            </a:xfrm>
            <a:custGeom>
              <a:rect b="b" l="l" r="r" t="t"/>
              <a:pathLst>
                <a:path extrusionOk="0" h="10084" w="5210">
                  <a:moveTo>
                    <a:pt x="2588" y="1"/>
                  </a:moveTo>
                  <a:cubicBezTo>
                    <a:pt x="2487" y="303"/>
                    <a:pt x="2420" y="404"/>
                    <a:pt x="2319" y="538"/>
                  </a:cubicBezTo>
                  <a:cubicBezTo>
                    <a:pt x="2286" y="606"/>
                    <a:pt x="2084" y="807"/>
                    <a:pt x="1849" y="975"/>
                  </a:cubicBezTo>
                  <a:cubicBezTo>
                    <a:pt x="1378" y="1305"/>
                    <a:pt x="776" y="1354"/>
                    <a:pt x="376" y="1354"/>
                  </a:cubicBezTo>
                  <a:cubicBezTo>
                    <a:pt x="205" y="1354"/>
                    <a:pt x="71" y="1345"/>
                    <a:pt x="0" y="1345"/>
                  </a:cubicBezTo>
                  <a:lnTo>
                    <a:pt x="0" y="3630"/>
                  </a:lnTo>
                  <a:cubicBezTo>
                    <a:pt x="908" y="3630"/>
                    <a:pt x="1513" y="3597"/>
                    <a:pt x="1882" y="3496"/>
                  </a:cubicBezTo>
                  <a:cubicBezTo>
                    <a:pt x="1983" y="3462"/>
                    <a:pt x="2084" y="3429"/>
                    <a:pt x="2185" y="3395"/>
                  </a:cubicBezTo>
                  <a:lnTo>
                    <a:pt x="2185" y="10083"/>
                  </a:lnTo>
                  <a:lnTo>
                    <a:pt x="5209" y="10083"/>
                  </a:lnTo>
                  <a:lnTo>
                    <a:pt x="52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3"/>
            <p:cNvSpPr/>
            <p:nvPr/>
          </p:nvSpPr>
          <p:spPr>
            <a:xfrm>
              <a:off x="5588496" y="2133326"/>
              <a:ext cx="339780" cy="344713"/>
            </a:xfrm>
            <a:custGeom>
              <a:rect b="b" l="l" r="r" t="t"/>
              <a:pathLst>
                <a:path extrusionOk="0" h="19777" w="19494">
                  <a:moveTo>
                    <a:pt x="10055" y="0"/>
                  </a:moveTo>
                  <a:cubicBezTo>
                    <a:pt x="9692" y="0"/>
                    <a:pt x="9478" y="14"/>
                    <a:pt x="9478" y="14"/>
                  </a:cubicBezTo>
                  <a:lnTo>
                    <a:pt x="4370" y="955"/>
                  </a:lnTo>
                  <a:cubicBezTo>
                    <a:pt x="1" y="4350"/>
                    <a:pt x="1110" y="19776"/>
                    <a:pt x="1110" y="19776"/>
                  </a:cubicBezTo>
                  <a:lnTo>
                    <a:pt x="19124" y="19776"/>
                  </a:lnTo>
                  <a:cubicBezTo>
                    <a:pt x="18653" y="11408"/>
                    <a:pt x="19494" y="5224"/>
                    <a:pt x="17477" y="2669"/>
                  </a:cubicBezTo>
                  <a:cubicBezTo>
                    <a:pt x="15506" y="239"/>
                    <a:pt x="11538" y="0"/>
                    <a:pt x="10055"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3"/>
            <p:cNvSpPr/>
            <p:nvPr/>
          </p:nvSpPr>
          <p:spPr>
            <a:xfrm>
              <a:off x="5753106" y="2165642"/>
              <a:ext cx="286479" cy="484031"/>
            </a:xfrm>
            <a:custGeom>
              <a:rect b="b" l="l" r="r" t="t"/>
              <a:pathLst>
                <a:path extrusionOk="0" h="27770" w="16436">
                  <a:moveTo>
                    <a:pt x="4082" y="0"/>
                  </a:moveTo>
                  <a:cubicBezTo>
                    <a:pt x="3396" y="0"/>
                    <a:pt x="2700" y="199"/>
                    <a:pt x="2084" y="614"/>
                  </a:cubicBezTo>
                  <a:cubicBezTo>
                    <a:pt x="438" y="1723"/>
                    <a:pt x="1" y="3941"/>
                    <a:pt x="1110" y="5554"/>
                  </a:cubicBezTo>
                  <a:lnTo>
                    <a:pt x="8168" y="16107"/>
                  </a:lnTo>
                  <a:lnTo>
                    <a:pt x="3362" y="21922"/>
                  </a:lnTo>
                  <a:cubicBezTo>
                    <a:pt x="2118" y="23468"/>
                    <a:pt x="2353" y="25719"/>
                    <a:pt x="3866" y="26963"/>
                  </a:cubicBezTo>
                  <a:cubicBezTo>
                    <a:pt x="4538" y="27501"/>
                    <a:pt x="5344" y="27770"/>
                    <a:pt x="6117" y="27770"/>
                  </a:cubicBezTo>
                  <a:cubicBezTo>
                    <a:pt x="7159" y="27770"/>
                    <a:pt x="8168" y="27333"/>
                    <a:pt x="8873" y="26459"/>
                  </a:cubicBezTo>
                  <a:lnTo>
                    <a:pt x="15360" y="18594"/>
                  </a:lnTo>
                  <a:cubicBezTo>
                    <a:pt x="16368" y="17384"/>
                    <a:pt x="16435" y="15637"/>
                    <a:pt x="15561" y="14326"/>
                  </a:cubicBezTo>
                  <a:lnTo>
                    <a:pt x="7025" y="1588"/>
                  </a:lnTo>
                  <a:cubicBezTo>
                    <a:pt x="6351" y="557"/>
                    <a:pt x="5230" y="0"/>
                    <a:pt x="4082" y="0"/>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3"/>
            <p:cNvSpPr/>
            <p:nvPr/>
          </p:nvSpPr>
          <p:spPr>
            <a:xfrm>
              <a:off x="5759555" y="2522315"/>
              <a:ext cx="114254" cy="69354"/>
            </a:xfrm>
            <a:custGeom>
              <a:rect b="b" l="l" r="r" t="t"/>
              <a:pathLst>
                <a:path extrusionOk="0" h="3979" w="6555">
                  <a:moveTo>
                    <a:pt x="4564" y="1"/>
                  </a:moveTo>
                  <a:cubicBezTo>
                    <a:pt x="4432" y="1"/>
                    <a:pt x="4296" y="27"/>
                    <a:pt x="4168" y="81"/>
                  </a:cubicBezTo>
                  <a:cubicBezTo>
                    <a:pt x="2387" y="854"/>
                    <a:pt x="807" y="1929"/>
                    <a:pt x="807" y="1929"/>
                  </a:cubicBezTo>
                  <a:cubicBezTo>
                    <a:pt x="269" y="2198"/>
                    <a:pt x="0" y="2769"/>
                    <a:pt x="168" y="3307"/>
                  </a:cubicBezTo>
                  <a:cubicBezTo>
                    <a:pt x="299" y="3724"/>
                    <a:pt x="711" y="3979"/>
                    <a:pt x="1156" y="3979"/>
                  </a:cubicBezTo>
                  <a:cubicBezTo>
                    <a:pt x="1286" y="3979"/>
                    <a:pt x="1418" y="3957"/>
                    <a:pt x="1546" y="3912"/>
                  </a:cubicBezTo>
                  <a:lnTo>
                    <a:pt x="2756" y="3442"/>
                  </a:lnTo>
                  <a:cubicBezTo>
                    <a:pt x="2756" y="3442"/>
                    <a:pt x="3053" y="3707"/>
                    <a:pt x="3644" y="3707"/>
                  </a:cubicBezTo>
                  <a:cubicBezTo>
                    <a:pt x="4277" y="3707"/>
                    <a:pt x="5249" y="3401"/>
                    <a:pt x="6554" y="2131"/>
                  </a:cubicBezTo>
                  <a:lnTo>
                    <a:pt x="5277" y="350"/>
                  </a:lnTo>
                  <a:cubicBezTo>
                    <a:pt x="5117" y="121"/>
                    <a:pt x="4847" y="1"/>
                    <a:pt x="4564" y="1"/>
                  </a:cubicBez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3"/>
            <p:cNvSpPr/>
            <p:nvPr/>
          </p:nvSpPr>
          <p:spPr>
            <a:xfrm>
              <a:off x="5778885" y="2522542"/>
              <a:ext cx="147057" cy="142368"/>
            </a:xfrm>
            <a:custGeom>
              <a:rect b="b" l="l" r="r" t="t"/>
              <a:pathLst>
                <a:path extrusionOk="0" h="8168" w="8437">
                  <a:moveTo>
                    <a:pt x="3429" y="0"/>
                  </a:moveTo>
                  <a:lnTo>
                    <a:pt x="0" y="3765"/>
                  </a:lnTo>
                  <a:lnTo>
                    <a:pt x="4638" y="8167"/>
                  </a:lnTo>
                  <a:cubicBezTo>
                    <a:pt x="4638" y="8167"/>
                    <a:pt x="7025" y="7226"/>
                    <a:pt x="8268" y="4739"/>
                  </a:cubicBezTo>
                  <a:cubicBezTo>
                    <a:pt x="8436" y="4437"/>
                    <a:pt x="7562" y="2924"/>
                    <a:pt x="7293" y="2689"/>
                  </a:cubicBezTo>
                  <a:lnTo>
                    <a:pt x="3429" y="0"/>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3"/>
            <p:cNvSpPr/>
            <p:nvPr/>
          </p:nvSpPr>
          <p:spPr>
            <a:xfrm>
              <a:off x="5734369" y="2577029"/>
              <a:ext cx="86122" cy="75280"/>
            </a:xfrm>
            <a:custGeom>
              <a:rect b="b" l="l" r="r" t="t"/>
              <a:pathLst>
                <a:path extrusionOk="0" h="4319" w="4941">
                  <a:moveTo>
                    <a:pt x="3361" y="0"/>
                  </a:moveTo>
                  <a:lnTo>
                    <a:pt x="437" y="2689"/>
                  </a:lnTo>
                  <a:cubicBezTo>
                    <a:pt x="34" y="3058"/>
                    <a:pt x="0" y="3697"/>
                    <a:pt x="370" y="4067"/>
                  </a:cubicBezTo>
                  <a:cubicBezTo>
                    <a:pt x="538" y="4235"/>
                    <a:pt x="773" y="4319"/>
                    <a:pt x="1017" y="4319"/>
                  </a:cubicBezTo>
                  <a:cubicBezTo>
                    <a:pt x="1261" y="4319"/>
                    <a:pt x="1513" y="4235"/>
                    <a:pt x="1714" y="4067"/>
                  </a:cubicBezTo>
                  <a:lnTo>
                    <a:pt x="4941" y="1546"/>
                  </a:lnTo>
                  <a:lnTo>
                    <a:pt x="3361" y="0"/>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3"/>
            <p:cNvSpPr/>
            <p:nvPr/>
          </p:nvSpPr>
          <p:spPr>
            <a:xfrm>
              <a:off x="5790023" y="2623306"/>
              <a:ext cx="79673" cy="80649"/>
            </a:xfrm>
            <a:custGeom>
              <a:rect b="b" l="l" r="r" t="t"/>
              <a:pathLst>
                <a:path extrusionOk="0" h="4627" w="4571">
                  <a:moveTo>
                    <a:pt x="2924" y="0"/>
                  </a:moveTo>
                  <a:lnTo>
                    <a:pt x="370" y="3126"/>
                  </a:lnTo>
                  <a:cubicBezTo>
                    <a:pt x="0" y="3563"/>
                    <a:pt x="0" y="4134"/>
                    <a:pt x="370" y="4436"/>
                  </a:cubicBezTo>
                  <a:cubicBezTo>
                    <a:pt x="527" y="4565"/>
                    <a:pt x="721" y="4627"/>
                    <a:pt x="923" y="4627"/>
                  </a:cubicBezTo>
                  <a:cubicBezTo>
                    <a:pt x="1195" y="4627"/>
                    <a:pt x="1482" y="4514"/>
                    <a:pt x="1714" y="4302"/>
                  </a:cubicBezTo>
                  <a:lnTo>
                    <a:pt x="4571" y="1277"/>
                  </a:lnTo>
                  <a:lnTo>
                    <a:pt x="2924" y="0"/>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3"/>
            <p:cNvSpPr/>
            <p:nvPr/>
          </p:nvSpPr>
          <p:spPr>
            <a:xfrm>
              <a:off x="5828683" y="2636779"/>
              <a:ext cx="59767" cy="70748"/>
            </a:xfrm>
            <a:custGeom>
              <a:rect b="b" l="l" r="r" t="t"/>
              <a:pathLst>
                <a:path extrusionOk="0" h="4059" w="3429">
                  <a:moveTo>
                    <a:pt x="1849" y="0"/>
                  </a:moveTo>
                  <a:lnTo>
                    <a:pt x="235" y="2924"/>
                  </a:lnTo>
                  <a:cubicBezTo>
                    <a:pt x="0" y="3361"/>
                    <a:pt x="101" y="3865"/>
                    <a:pt x="471" y="4000"/>
                  </a:cubicBezTo>
                  <a:cubicBezTo>
                    <a:pt x="551" y="4039"/>
                    <a:pt x="638" y="4059"/>
                    <a:pt x="728" y="4059"/>
                  </a:cubicBezTo>
                  <a:cubicBezTo>
                    <a:pt x="1017" y="4059"/>
                    <a:pt x="1333" y="3862"/>
                    <a:pt x="1513" y="3529"/>
                  </a:cubicBezTo>
                  <a:lnTo>
                    <a:pt x="3428" y="639"/>
                  </a:lnTo>
                  <a:lnTo>
                    <a:pt x="1849" y="0"/>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3"/>
            <p:cNvSpPr/>
            <p:nvPr/>
          </p:nvSpPr>
          <p:spPr>
            <a:xfrm>
              <a:off x="5757202" y="2607479"/>
              <a:ext cx="79115" cy="78330"/>
            </a:xfrm>
            <a:custGeom>
              <a:rect b="b" l="l" r="r" t="t"/>
              <a:pathLst>
                <a:path extrusionOk="0" h="4494" w="4539">
                  <a:moveTo>
                    <a:pt x="2757" y="1"/>
                  </a:moveTo>
                  <a:lnTo>
                    <a:pt x="337" y="2925"/>
                  </a:lnTo>
                  <a:cubicBezTo>
                    <a:pt x="1" y="3362"/>
                    <a:pt x="35" y="3967"/>
                    <a:pt x="438" y="4303"/>
                  </a:cubicBezTo>
                  <a:cubicBezTo>
                    <a:pt x="595" y="4431"/>
                    <a:pt x="795" y="4493"/>
                    <a:pt x="1001" y="4493"/>
                  </a:cubicBezTo>
                  <a:cubicBezTo>
                    <a:pt x="1280" y="4493"/>
                    <a:pt x="1570" y="4381"/>
                    <a:pt x="1782" y="4168"/>
                  </a:cubicBezTo>
                  <a:lnTo>
                    <a:pt x="4538" y="1311"/>
                  </a:lnTo>
                  <a:lnTo>
                    <a:pt x="2757" y="1"/>
                  </a:lnTo>
                  <a:close/>
                </a:path>
              </a:pathLst>
            </a:custGeom>
            <a:solidFill>
              <a:srgbClr val="FFB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3"/>
            <p:cNvSpPr/>
            <p:nvPr/>
          </p:nvSpPr>
          <p:spPr>
            <a:xfrm>
              <a:off x="5741986" y="2158618"/>
              <a:ext cx="219688" cy="201665"/>
            </a:xfrm>
            <a:custGeom>
              <a:rect b="b" l="l" r="r" t="t"/>
              <a:pathLst>
                <a:path extrusionOk="0" h="11570" w="12604">
                  <a:moveTo>
                    <a:pt x="5427" y="1"/>
                  </a:moveTo>
                  <a:cubicBezTo>
                    <a:pt x="4388" y="1"/>
                    <a:pt x="3340" y="332"/>
                    <a:pt x="2454" y="1017"/>
                  </a:cubicBezTo>
                  <a:cubicBezTo>
                    <a:pt x="437" y="2596"/>
                    <a:pt x="0" y="5453"/>
                    <a:pt x="1412" y="7570"/>
                  </a:cubicBezTo>
                  <a:lnTo>
                    <a:pt x="4369" y="11570"/>
                  </a:lnTo>
                  <a:lnTo>
                    <a:pt x="12603" y="6461"/>
                  </a:lnTo>
                  <a:lnTo>
                    <a:pt x="9478" y="2159"/>
                  </a:lnTo>
                  <a:cubicBezTo>
                    <a:pt x="8529" y="747"/>
                    <a:pt x="6988" y="1"/>
                    <a:pt x="5427"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
            <p:cNvSpPr/>
            <p:nvPr/>
          </p:nvSpPr>
          <p:spPr>
            <a:xfrm>
              <a:off x="5746082" y="2263233"/>
              <a:ext cx="91978" cy="99403"/>
            </a:xfrm>
            <a:custGeom>
              <a:rect b="b" l="l" r="r" t="t"/>
              <a:pathLst>
                <a:path extrusionOk="0" h="5703" w="5277">
                  <a:moveTo>
                    <a:pt x="149" y="0"/>
                  </a:moveTo>
                  <a:cubicBezTo>
                    <a:pt x="123" y="0"/>
                    <a:pt x="95" y="8"/>
                    <a:pt x="68" y="22"/>
                  </a:cubicBezTo>
                  <a:cubicBezTo>
                    <a:pt x="34" y="56"/>
                    <a:pt x="0" y="157"/>
                    <a:pt x="34" y="190"/>
                  </a:cubicBezTo>
                  <a:lnTo>
                    <a:pt x="4033" y="5635"/>
                  </a:lnTo>
                  <a:cubicBezTo>
                    <a:pt x="4067" y="5669"/>
                    <a:pt x="4101" y="5702"/>
                    <a:pt x="4134" y="5702"/>
                  </a:cubicBezTo>
                  <a:cubicBezTo>
                    <a:pt x="4168" y="5702"/>
                    <a:pt x="4168" y="5702"/>
                    <a:pt x="4201" y="5669"/>
                  </a:cubicBezTo>
                  <a:lnTo>
                    <a:pt x="5210" y="5064"/>
                  </a:lnTo>
                  <a:cubicBezTo>
                    <a:pt x="5243" y="5030"/>
                    <a:pt x="5277" y="4963"/>
                    <a:pt x="5243" y="4896"/>
                  </a:cubicBezTo>
                  <a:cubicBezTo>
                    <a:pt x="5224" y="4856"/>
                    <a:pt x="5192" y="4840"/>
                    <a:pt x="5156" y="4840"/>
                  </a:cubicBezTo>
                  <a:cubicBezTo>
                    <a:pt x="5131" y="4840"/>
                    <a:pt x="5103" y="4848"/>
                    <a:pt x="5075" y="4862"/>
                  </a:cubicBezTo>
                  <a:lnTo>
                    <a:pt x="4168" y="5433"/>
                  </a:lnTo>
                  <a:lnTo>
                    <a:pt x="236" y="56"/>
                  </a:lnTo>
                  <a:cubicBezTo>
                    <a:pt x="216" y="17"/>
                    <a:pt x="185" y="0"/>
                    <a:pt x="1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3"/>
            <p:cNvSpPr/>
            <p:nvPr/>
          </p:nvSpPr>
          <p:spPr>
            <a:xfrm>
              <a:off x="5624228" y="1998835"/>
              <a:ext cx="129487" cy="168740"/>
            </a:xfrm>
            <a:custGeom>
              <a:rect b="b" l="l" r="r" t="t"/>
              <a:pathLst>
                <a:path extrusionOk="0" h="9681" w="7429">
                  <a:moveTo>
                    <a:pt x="3563" y="0"/>
                  </a:moveTo>
                  <a:lnTo>
                    <a:pt x="1" y="4403"/>
                  </a:lnTo>
                  <a:lnTo>
                    <a:pt x="1513" y="9243"/>
                  </a:lnTo>
                  <a:cubicBezTo>
                    <a:pt x="1513" y="9243"/>
                    <a:pt x="2134" y="9680"/>
                    <a:pt x="3211" y="9680"/>
                  </a:cubicBezTo>
                  <a:cubicBezTo>
                    <a:pt x="4246" y="9680"/>
                    <a:pt x="5700" y="9277"/>
                    <a:pt x="7428" y="7697"/>
                  </a:cubicBezTo>
                  <a:lnTo>
                    <a:pt x="3563" y="0"/>
                  </a:lnTo>
                  <a:close/>
                </a:path>
              </a:pathLst>
            </a:custGeom>
            <a:solidFill>
              <a:srgbClr val="FFB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3"/>
            <p:cNvSpPr/>
            <p:nvPr/>
          </p:nvSpPr>
          <p:spPr>
            <a:xfrm>
              <a:off x="5627749" y="2065610"/>
              <a:ext cx="48055" cy="56839"/>
            </a:xfrm>
            <a:custGeom>
              <a:rect b="b" l="l" r="r" t="t"/>
              <a:pathLst>
                <a:path extrusionOk="0" h="3261" w="2757">
                  <a:moveTo>
                    <a:pt x="2756" y="1"/>
                  </a:moveTo>
                  <a:lnTo>
                    <a:pt x="0" y="1244"/>
                  </a:lnTo>
                  <a:lnTo>
                    <a:pt x="639" y="3261"/>
                  </a:lnTo>
                  <a:lnTo>
                    <a:pt x="2756" y="1"/>
                  </a:lnTo>
                  <a:close/>
                </a:path>
              </a:pathLst>
            </a:custGeom>
            <a:solidFill>
              <a:srgbClr val="3117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3"/>
            <p:cNvSpPr/>
            <p:nvPr/>
          </p:nvSpPr>
          <p:spPr>
            <a:xfrm>
              <a:off x="5535194" y="1879874"/>
              <a:ext cx="205883" cy="215539"/>
            </a:xfrm>
            <a:custGeom>
              <a:rect b="b" l="l" r="r" t="t"/>
              <a:pathLst>
                <a:path extrusionOk="0" h="12366" w="11812">
                  <a:moveTo>
                    <a:pt x="4283" y="0"/>
                  </a:moveTo>
                  <a:cubicBezTo>
                    <a:pt x="4070" y="0"/>
                    <a:pt x="3852" y="12"/>
                    <a:pt x="3630" y="36"/>
                  </a:cubicBezTo>
                  <a:cubicBezTo>
                    <a:pt x="3496" y="70"/>
                    <a:pt x="3395" y="104"/>
                    <a:pt x="3260" y="104"/>
                  </a:cubicBezTo>
                  <a:cubicBezTo>
                    <a:pt x="3260" y="104"/>
                    <a:pt x="303" y="675"/>
                    <a:pt x="101" y="3969"/>
                  </a:cubicBezTo>
                  <a:cubicBezTo>
                    <a:pt x="101" y="3969"/>
                    <a:pt x="0" y="5884"/>
                    <a:pt x="303" y="9279"/>
                  </a:cubicBezTo>
                  <a:cubicBezTo>
                    <a:pt x="480" y="11314"/>
                    <a:pt x="2209" y="12365"/>
                    <a:pt x="3834" y="12365"/>
                  </a:cubicBezTo>
                  <a:cubicBezTo>
                    <a:pt x="4061" y="12365"/>
                    <a:pt x="4286" y="12345"/>
                    <a:pt x="4504" y="12303"/>
                  </a:cubicBezTo>
                  <a:cubicBezTo>
                    <a:pt x="5579" y="12068"/>
                    <a:pt x="7596" y="11026"/>
                    <a:pt x="8671" y="10220"/>
                  </a:cubicBezTo>
                  <a:lnTo>
                    <a:pt x="8335" y="9682"/>
                  </a:lnTo>
                  <a:cubicBezTo>
                    <a:pt x="11811" y="6013"/>
                    <a:pt x="9122" y="0"/>
                    <a:pt x="4283" y="0"/>
                  </a:cubicBezTo>
                  <a:close/>
                </a:path>
              </a:pathLst>
            </a:custGeom>
            <a:solidFill>
              <a:srgbClr val="FFB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p:nvPr/>
          </p:nvSpPr>
          <p:spPr>
            <a:xfrm>
              <a:off x="5525224" y="1998835"/>
              <a:ext cx="22293" cy="35749"/>
            </a:xfrm>
            <a:custGeom>
              <a:rect b="b" l="l" r="r" t="t"/>
              <a:pathLst>
                <a:path extrusionOk="0" h="2051" w="1279">
                  <a:moveTo>
                    <a:pt x="1009" y="0"/>
                  </a:moveTo>
                  <a:lnTo>
                    <a:pt x="203" y="1445"/>
                  </a:lnTo>
                  <a:cubicBezTo>
                    <a:pt x="1" y="1748"/>
                    <a:pt x="35" y="1950"/>
                    <a:pt x="236" y="1983"/>
                  </a:cubicBezTo>
                  <a:lnTo>
                    <a:pt x="1278" y="2050"/>
                  </a:lnTo>
                  <a:lnTo>
                    <a:pt x="1009" y="0"/>
                  </a:lnTo>
                  <a:close/>
                </a:path>
              </a:pathLst>
            </a:custGeom>
            <a:solidFill>
              <a:srgbClr val="FFB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3"/>
            <p:cNvSpPr/>
            <p:nvPr/>
          </p:nvSpPr>
          <p:spPr>
            <a:xfrm>
              <a:off x="5525224" y="1843097"/>
              <a:ext cx="257668" cy="219601"/>
            </a:xfrm>
            <a:custGeom>
              <a:rect b="b" l="l" r="r" t="t"/>
              <a:pathLst>
                <a:path extrusionOk="0" h="12599" w="14783">
                  <a:moveTo>
                    <a:pt x="7702" y="0"/>
                  </a:moveTo>
                  <a:cubicBezTo>
                    <a:pt x="7502" y="0"/>
                    <a:pt x="7299" y="10"/>
                    <a:pt x="7092" y="29"/>
                  </a:cubicBezTo>
                  <a:cubicBezTo>
                    <a:pt x="1" y="634"/>
                    <a:pt x="774" y="5373"/>
                    <a:pt x="774" y="5373"/>
                  </a:cubicBezTo>
                  <a:cubicBezTo>
                    <a:pt x="1303" y="5444"/>
                    <a:pt x="1920" y="5471"/>
                    <a:pt x="2541" y="5471"/>
                  </a:cubicBezTo>
                  <a:cubicBezTo>
                    <a:pt x="4248" y="5471"/>
                    <a:pt x="5983" y="5272"/>
                    <a:pt x="5983" y="5272"/>
                  </a:cubicBezTo>
                  <a:lnTo>
                    <a:pt x="6790" y="8398"/>
                  </a:lnTo>
                  <a:lnTo>
                    <a:pt x="9512" y="8498"/>
                  </a:lnTo>
                  <a:cubicBezTo>
                    <a:pt x="8874" y="10515"/>
                    <a:pt x="10688" y="12599"/>
                    <a:pt x="10688" y="12599"/>
                  </a:cubicBezTo>
                  <a:cubicBezTo>
                    <a:pt x="11596" y="10212"/>
                    <a:pt x="12974" y="8666"/>
                    <a:pt x="13209" y="8061"/>
                  </a:cubicBezTo>
                  <a:cubicBezTo>
                    <a:pt x="14783" y="4368"/>
                    <a:pt x="11999" y="0"/>
                    <a:pt x="7702"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5650007" y="1953656"/>
              <a:ext cx="66792" cy="64596"/>
            </a:xfrm>
            <a:custGeom>
              <a:rect b="b" l="l" r="r" t="t"/>
              <a:pathLst>
                <a:path extrusionOk="0" h="3706" w="3832">
                  <a:moveTo>
                    <a:pt x="1941" y="0"/>
                  </a:moveTo>
                  <a:cubicBezTo>
                    <a:pt x="1900" y="0"/>
                    <a:pt x="1858" y="2"/>
                    <a:pt x="1815" y="4"/>
                  </a:cubicBezTo>
                  <a:cubicBezTo>
                    <a:pt x="807" y="72"/>
                    <a:pt x="1" y="945"/>
                    <a:pt x="68" y="1954"/>
                  </a:cubicBezTo>
                  <a:cubicBezTo>
                    <a:pt x="132" y="2953"/>
                    <a:pt x="939" y="3705"/>
                    <a:pt x="1925" y="3705"/>
                  </a:cubicBezTo>
                  <a:cubicBezTo>
                    <a:pt x="1966" y="3705"/>
                    <a:pt x="2008" y="3704"/>
                    <a:pt x="2051" y="3701"/>
                  </a:cubicBezTo>
                  <a:cubicBezTo>
                    <a:pt x="3059" y="3668"/>
                    <a:pt x="3832" y="2760"/>
                    <a:pt x="3798" y="1752"/>
                  </a:cubicBezTo>
                  <a:cubicBezTo>
                    <a:pt x="3734" y="752"/>
                    <a:pt x="2927" y="0"/>
                    <a:pt x="1941" y="0"/>
                  </a:cubicBezTo>
                  <a:close/>
                </a:path>
              </a:pathLst>
            </a:custGeom>
            <a:solidFill>
              <a:srgbClr val="FFB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3"/>
            <p:cNvSpPr/>
            <p:nvPr/>
          </p:nvSpPr>
          <p:spPr>
            <a:xfrm>
              <a:off x="5667001" y="1972359"/>
              <a:ext cx="26964" cy="23565"/>
            </a:xfrm>
            <a:custGeom>
              <a:rect b="b" l="l" r="r" t="t"/>
              <a:pathLst>
                <a:path extrusionOk="0" h="1352" w="1547">
                  <a:moveTo>
                    <a:pt x="1251" y="1"/>
                  </a:moveTo>
                  <a:cubicBezTo>
                    <a:pt x="885" y="1"/>
                    <a:pt x="576" y="104"/>
                    <a:pt x="370" y="309"/>
                  </a:cubicBezTo>
                  <a:cubicBezTo>
                    <a:pt x="0" y="645"/>
                    <a:pt x="0" y="1183"/>
                    <a:pt x="0" y="1217"/>
                  </a:cubicBezTo>
                  <a:cubicBezTo>
                    <a:pt x="0" y="1284"/>
                    <a:pt x="67" y="1351"/>
                    <a:pt x="168" y="1351"/>
                  </a:cubicBezTo>
                  <a:cubicBezTo>
                    <a:pt x="235" y="1351"/>
                    <a:pt x="303" y="1284"/>
                    <a:pt x="303" y="1183"/>
                  </a:cubicBezTo>
                  <a:cubicBezTo>
                    <a:pt x="303" y="1183"/>
                    <a:pt x="303" y="780"/>
                    <a:pt x="572" y="511"/>
                  </a:cubicBezTo>
                  <a:cubicBezTo>
                    <a:pt x="712" y="371"/>
                    <a:pt x="922" y="301"/>
                    <a:pt x="1202" y="301"/>
                  </a:cubicBezTo>
                  <a:cubicBezTo>
                    <a:pt x="1258" y="301"/>
                    <a:pt x="1317" y="304"/>
                    <a:pt x="1378" y="309"/>
                  </a:cubicBezTo>
                  <a:cubicBezTo>
                    <a:pt x="1390" y="315"/>
                    <a:pt x="1402" y="318"/>
                    <a:pt x="1414" y="318"/>
                  </a:cubicBezTo>
                  <a:cubicBezTo>
                    <a:pt x="1468" y="318"/>
                    <a:pt x="1519" y="258"/>
                    <a:pt x="1546" y="175"/>
                  </a:cubicBezTo>
                  <a:cubicBezTo>
                    <a:pt x="1546" y="108"/>
                    <a:pt x="1479" y="7"/>
                    <a:pt x="1412" y="7"/>
                  </a:cubicBezTo>
                  <a:cubicBezTo>
                    <a:pt x="1357" y="3"/>
                    <a:pt x="1304" y="1"/>
                    <a:pt x="1251" y="1"/>
                  </a:cubicBezTo>
                  <a:close/>
                </a:path>
              </a:pathLst>
            </a:custGeom>
            <a:solidFill>
              <a:srgbClr val="3117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3"/>
            <p:cNvSpPr/>
            <p:nvPr/>
          </p:nvSpPr>
          <p:spPr>
            <a:xfrm>
              <a:off x="5743729" y="1852387"/>
              <a:ext cx="259533" cy="213169"/>
            </a:xfrm>
            <a:custGeom>
              <a:rect b="b" l="l" r="r" t="t"/>
              <a:pathLst>
                <a:path extrusionOk="0" h="12230" w="14890">
                  <a:moveTo>
                    <a:pt x="3509" y="1"/>
                  </a:moveTo>
                  <a:cubicBezTo>
                    <a:pt x="767" y="1"/>
                    <a:pt x="1" y="2655"/>
                    <a:pt x="1" y="2655"/>
                  </a:cubicBezTo>
                  <a:lnTo>
                    <a:pt x="203" y="3529"/>
                  </a:lnTo>
                  <a:cubicBezTo>
                    <a:pt x="402" y="3141"/>
                    <a:pt x="689" y="2917"/>
                    <a:pt x="1060" y="2917"/>
                  </a:cubicBezTo>
                  <a:cubicBezTo>
                    <a:pt x="1880" y="2917"/>
                    <a:pt x="3110" y="4011"/>
                    <a:pt x="4706" y="6856"/>
                  </a:cubicBezTo>
                  <a:cubicBezTo>
                    <a:pt x="6605" y="10241"/>
                    <a:pt x="9315" y="12229"/>
                    <a:pt x="11416" y="12229"/>
                  </a:cubicBezTo>
                  <a:cubicBezTo>
                    <a:pt x="11881" y="12229"/>
                    <a:pt x="12315" y="12132"/>
                    <a:pt x="12705" y="11931"/>
                  </a:cubicBezTo>
                  <a:cubicBezTo>
                    <a:pt x="14890" y="10822"/>
                    <a:pt x="13108" y="8201"/>
                    <a:pt x="13108" y="8201"/>
                  </a:cubicBezTo>
                  <a:cubicBezTo>
                    <a:pt x="13108" y="8201"/>
                    <a:pt x="8000" y="773"/>
                    <a:pt x="4471" y="101"/>
                  </a:cubicBezTo>
                  <a:cubicBezTo>
                    <a:pt x="4126" y="32"/>
                    <a:pt x="3806" y="1"/>
                    <a:pt x="3509"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3"/>
            <p:cNvSpPr/>
            <p:nvPr/>
          </p:nvSpPr>
          <p:spPr>
            <a:xfrm>
              <a:off x="5547500" y="1957125"/>
              <a:ext cx="35017" cy="12428"/>
            </a:xfrm>
            <a:custGeom>
              <a:rect b="b" l="l" r="r" t="t"/>
              <a:pathLst>
                <a:path extrusionOk="0" h="713" w="2009">
                  <a:moveTo>
                    <a:pt x="1140" y="1"/>
                  </a:moveTo>
                  <a:cubicBezTo>
                    <a:pt x="1083" y="1"/>
                    <a:pt x="1028" y="3"/>
                    <a:pt x="975" y="7"/>
                  </a:cubicBezTo>
                  <a:cubicBezTo>
                    <a:pt x="975" y="7"/>
                    <a:pt x="958" y="6"/>
                    <a:pt x="929" y="6"/>
                  </a:cubicBezTo>
                  <a:cubicBezTo>
                    <a:pt x="740" y="6"/>
                    <a:pt x="29" y="32"/>
                    <a:pt x="0" y="410"/>
                  </a:cubicBezTo>
                  <a:cubicBezTo>
                    <a:pt x="0" y="410"/>
                    <a:pt x="0" y="679"/>
                    <a:pt x="807" y="713"/>
                  </a:cubicBezTo>
                  <a:cubicBezTo>
                    <a:pt x="1647" y="713"/>
                    <a:pt x="1849" y="646"/>
                    <a:pt x="1949" y="377"/>
                  </a:cubicBezTo>
                  <a:cubicBezTo>
                    <a:pt x="2008" y="111"/>
                    <a:pt x="1549" y="1"/>
                    <a:pt x="11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3"/>
            <p:cNvSpPr/>
            <p:nvPr/>
          </p:nvSpPr>
          <p:spPr>
            <a:xfrm>
              <a:off x="5542811" y="2040772"/>
              <a:ext cx="27539" cy="9046"/>
            </a:xfrm>
            <a:custGeom>
              <a:rect b="b" l="l" r="r" t="t"/>
              <a:pathLst>
                <a:path extrusionOk="0" h="519" w="1580">
                  <a:moveTo>
                    <a:pt x="1404" y="1"/>
                  </a:moveTo>
                  <a:cubicBezTo>
                    <a:pt x="1383" y="1"/>
                    <a:pt x="1363" y="5"/>
                    <a:pt x="1345" y="14"/>
                  </a:cubicBezTo>
                  <a:cubicBezTo>
                    <a:pt x="1078" y="174"/>
                    <a:pt x="773" y="212"/>
                    <a:pt x="546" y="212"/>
                  </a:cubicBezTo>
                  <a:cubicBezTo>
                    <a:pt x="343" y="212"/>
                    <a:pt x="202" y="182"/>
                    <a:pt x="202" y="182"/>
                  </a:cubicBezTo>
                  <a:cubicBezTo>
                    <a:pt x="190" y="176"/>
                    <a:pt x="176" y="173"/>
                    <a:pt x="162" y="173"/>
                  </a:cubicBezTo>
                  <a:cubicBezTo>
                    <a:pt x="101" y="173"/>
                    <a:pt x="34" y="228"/>
                    <a:pt x="34" y="283"/>
                  </a:cubicBezTo>
                  <a:cubicBezTo>
                    <a:pt x="0" y="350"/>
                    <a:pt x="67" y="451"/>
                    <a:pt x="135" y="485"/>
                  </a:cubicBezTo>
                  <a:cubicBezTo>
                    <a:pt x="135" y="485"/>
                    <a:pt x="336" y="518"/>
                    <a:pt x="572" y="518"/>
                  </a:cubicBezTo>
                  <a:cubicBezTo>
                    <a:pt x="840" y="518"/>
                    <a:pt x="1177" y="485"/>
                    <a:pt x="1479" y="283"/>
                  </a:cubicBezTo>
                  <a:cubicBezTo>
                    <a:pt x="1580" y="249"/>
                    <a:pt x="1580" y="149"/>
                    <a:pt x="1546" y="81"/>
                  </a:cubicBezTo>
                  <a:cubicBezTo>
                    <a:pt x="1522" y="32"/>
                    <a:pt x="1461" y="1"/>
                    <a:pt x="1404" y="1"/>
                  </a:cubicBezTo>
                  <a:close/>
                </a:path>
              </a:pathLst>
            </a:custGeom>
            <a:solidFill>
              <a:srgbClr val="3117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5550428" y="1991497"/>
              <a:ext cx="14659" cy="13508"/>
            </a:xfrm>
            <a:custGeom>
              <a:rect b="b" l="l" r="r" t="t"/>
              <a:pathLst>
                <a:path extrusionOk="0" h="775" w="841">
                  <a:moveTo>
                    <a:pt x="424" y="0"/>
                  </a:moveTo>
                  <a:cubicBezTo>
                    <a:pt x="385" y="0"/>
                    <a:pt x="344" y="6"/>
                    <a:pt x="303" y="18"/>
                  </a:cubicBezTo>
                  <a:cubicBezTo>
                    <a:pt x="101" y="52"/>
                    <a:pt x="0" y="287"/>
                    <a:pt x="34" y="488"/>
                  </a:cubicBezTo>
                  <a:cubicBezTo>
                    <a:pt x="89" y="654"/>
                    <a:pt x="235" y="775"/>
                    <a:pt x="398" y="775"/>
                  </a:cubicBezTo>
                  <a:cubicBezTo>
                    <a:pt x="433" y="775"/>
                    <a:pt x="469" y="769"/>
                    <a:pt x="504" y="757"/>
                  </a:cubicBezTo>
                  <a:cubicBezTo>
                    <a:pt x="740" y="690"/>
                    <a:pt x="840" y="488"/>
                    <a:pt x="807" y="287"/>
                  </a:cubicBezTo>
                  <a:cubicBezTo>
                    <a:pt x="751" y="121"/>
                    <a:pt x="605" y="0"/>
                    <a:pt x="4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3"/>
            <p:cNvSpPr/>
            <p:nvPr/>
          </p:nvSpPr>
          <p:spPr>
            <a:xfrm>
              <a:off x="3446800" y="3065578"/>
              <a:ext cx="158195" cy="188645"/>
            </a:xfrm>
            <a:custGeom>
              <a:rect b="b" l="l" r="r" t="t"/>
              <a:pathLst>
                <a:path extrusionOk="0" h="10823" w="9076">
                  <a:moveTo>
                    <a:pt x="1" y="1"/>
                  </a:moveTo>
                  <a:lnTo>
                    <a:pt x="2354" y="10823"/>
                  </a:lnTo>
                  <a:lnTo>
                    <a:pt x="9075" y="10823"/>
                  </a:lnTo>
                  <a:lnTo>
                    <a:pt x="6723" y="1"/>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p:nvPr/>
          </p:nvSpPr>
          <p:spPr>
            <a:xfrm>
              <a:off x="3449728" y="3217883"/>
              <a:ext cx="312258" cy="106062"/>
            </a:xfrm>
            <a:custGeom>
              <a:rect b="b" l="l" r="r" t="t"/>
              <a:pathLst>
                <a:path extrusionOk="0" h="6085" w="17915">
                  <a:moveTo>
                    <a:pt x="1211" y="1"/>
                  </a:moveTo>
                  <a:cubicBezTo>
                    <a:pt x="169" y="3698"/>
                    <a:pt x="1" y="6084"/>
                    <a:pt x="1" y="6084"/>
                  </a:cubicBezTo>
                  <a:lnTo>
                    <a:pt x="17914" y="6084"/>
                  </a:lnTo>
                  <a:cubicBezTo>
                    <a:pt x="17679" y="4068"/>
                    <a:pt x="16099" y="2555"/>
                    <a:pt x="13243" y="2253"/>
                  </a:cubicBezTo>
                  <a:cubicBezTo>
                    <a:pt x="10386" y="1950"/>
                    <a:pt x="10218" y="1"/>
                    <a:pt x="102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3"/>
            <p:cNvSpPr/>
            <p:nvPr/>
          </p:nvSpPr>
          <p:spPr>
            <a:xfrm>
              <a:off x="3449728" y="3323928"/>
              <a:ext cx="312258" cy="22276"/>
            </a:xfrm>
            <a:custGeom>
              <a:rect b="b" l="l" r="r" t="t"/>
              <a:pathLst>
                <a:path extrusionOk="0" h="1278" w="17915">
                  <a:moveTo>
                    <a:pt x="1" y="0"/>
                  </a:moveTo>
                  <a:lnTo>
                    <a:pt x="1" y="1277"/>
                  </a:lnTo>
                  <a:lnTo>
                    <a:pt x="17914" y="1277"/>
                  </a:lnTo>
                  <a:lnTo>
                    <a:pt x="17914" y="0"/>
                  </a:ln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3"/>
            <p:cNvSpPr/>
            <p:nvPr/>
          </p:nvSpPr>
          <p:spPr>
            <a:xfrm>
              <a:off x="3457938" y="3266513"/>
              <a:ext cx="62103" cy="57432"/>
            </a:xfrm>
            <a:custGeom>
              <a:rect b="b" l="l" r="r" t="t"/>
              <a:pathLst>
                <a:path extrusionOk="0" h="3295" w="3563">
                  <a:moveTo>
                    <a:pt x="34" y="0"/>
                  </a:moveTo>
                  <a:lnTo>
                    <a:pt x="0" y="303"/>
                  </a:lnTo>
                  <a:cubicBezTo>
                    <a:pt x="34" y="303"/>
                    <a:pt x="3260" y="673"/>
                    <a:pt x="3260" y="3294"/>
                  </a:cubicBezTo>
                  <a:lnTo>
                    <a:pt x="3563" y="3294"/>
                  </a:lnTo>
                  <a:cubicBezTo>
                    <a:pt x="3563" y="404"/>
                    <a:pt x="68" y="0"/>
                    <a:pt x="34"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3"/>
            <p:cNvSpPr/>
            <p:nvPr/>
          </p:nvSpPr>
          <p:spPr>
            <a:xfrm>
              <a:off x="3563390" y="3186631"/>
              <a:ext cx="83193" cy="60569"/>
            </a:xfrm>
            <a:custGeom>
              <a:rect b="b" l="l" r="r" t="t"/>
              <a:pathLst>
                <a:path extrusionOk="0" h="3475" w="4773">
                  <a:moveTo>
                    <a:pt x="1277" y="315"/>
                  </a:moveTo>
                  <a:cubicBezTo>
                    <a:pt x="1378" y="315"/>
                    <a:pt x="1479" y="349"/>
                    <a:pt x="1580" y="382"/>
                  </a:cubicBezTo>
                  <a:cubicBezTo>
                    <a:pt x="2689" y="651"/>
                    <a:pt x="3798" y="2332"/>
                    <a:pt x="4268" y="3037"/>
                  </a:cubicBezTo>
                  <a:cubicBezTo>
                    <a:pt x="2655" y="2601"/>
                    <a:pt x="471" y="1727"/>
                    <a:pt x="336" y="1021"/>
                  </a:cubicBezTo>
                  <a:cubicBezTo>
                    <a:pt x="336" y="954"/>
                    <a:pt x="302" y="752"/>
                    <a:pt x="706" y="517"/>
                  </a:cubicBezTo>
                  <a:cubicBezTo>
                    <a:pt x="874" y="382"/>
                    <a:pt x="1075" y="315"/>
                    <a:pt x="1277" y="315"/>
                  </a:cubicBezTo>
                  <a:close/>
                  <a:moveTo>
                    <a:pt x="1293" y="1"/>
                  </a:moveTo>
                  <a:cubicBezTo>
                    <a:pt x="1025" y="1"/>
                    <a:pt x="773" y="83"/>
                    <a:pt x="538" y="248"/>
                  </a:cubicBezTo>
                  <a:cubicBezTo>
                    <a:pt x="168" y="483"/>
                    <a:pt x="0" y="752"/>
                    <a:pt x="34" y="1055"/>
                  </a:cubicBezTo>
                  <a:cubicBezTo>
                    <a:pt x="235" y="2298"/>
                    <a:pt x="4100" y="3340"/>
                    <a:pt x="4537" y="3474"/>
                  </a:cubicBezTo>
                  <a:lnTo>
                    <a:pt x="4604" y="3474"/>
                  </a:lnTo>
                  <a:cubicBezTo>
                    <a:pt x="4638" y="3474"/>
                    <a:pt x="4672" y="3441"/>
                    <a:pt x="4739" y="3407"/>
                  </a:cubicBezTo>
                  <a:cubicBezTo>
                    <a:pt x="4772" y="3374"/>
                    <a:pt x="4772" y="3273"/>
                    <a:pt x="4739" y="3239"/>
                  </a:cubicBezTo>
                  <a:cubicBezTo>
                    <a:pt x="4672" y="3105"/>
                    <a:pt x="3193" y="450"/>
                    <a:pt x="1647" y="46"/>
                  </a:cubicBezTo>
                  <a:cubicBezTo>
                    <a:pt x="1526" y="16"/>
                    <a:pt x="1408" y="1"/>
                    <a:pt x="1293"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3"/>
            <p:cNvSpPr/>
            <p:nvPr/>
          </p:nvSpPr>
          <p:spPr>
            <a:xfrm>
              <a:off x="3640710" y="3196514"/>
              <a:ext cx="77337" cy="50686"/>
            </a:xfrm>
            <a:custGeom>
              <a:rect b="b" l="l" r="r" t="t"/>
              <a:pathLst>
                <a:path extrusionOk="0" h="2908" w="4437">
                  <a:moveTo>
                    <a:pt x="3059" y="319"/>
                  </a:moveTo>
                  <a:cubicBezTo>
                    <a:pt x="3294" y="319"/>
                    <a:pt x="3563" y="420"/>
                    <a:pt x="3798" y="656"/>
                  </a:cubicBezTo>
                  <a:cubicBezTo>
                    <a:pt x="4101" y="924"/>
                    <a:pt x="4067" y="1126"/>
                    <a:pt x="4033" y="1193"/>
                  </a:cubicBezTo>
                  <a:cubicBezTo>
                    <a:pt x="3832" y="1798"/>
                    <a:pt x="1882" y="2302"/>
                    <a:pt x="471" y="2538"/>
                  </a:cubicBezTo>
                  <a:cubicBezTo>
                    <a:pt x="874" y="1933"/>
                    <a:pt x="1849" y="521"/>
                    <a:pt x="2857" y="353"/>
                  </a:cubicBezTo>
                  <a:cubicBezTo>
                    <a:pt x="2924" y="353"/>
                    <a:pt x="2991" y="319"/>
                    <a:pt x="3059" y="319"/>
                  </a:cubicBezTo>
                  <a:close/>
                  <a:moveTo>
                    <a:pt x="3039" y="0"/>
                  </a:moveTo>
                  <a:cubicBezTo>
                    <a:pt x="2968" y="0"/>
                    <a:pt x="2896" y="6"/>
                    <a:pt x="2823" y="17"/>
                  </a:cubicBezTo>
                  <a:cubicBezTo>
                    <a:pt x="1378" y="252"/>
                    <a:pt x="68" y="2571"/>
                    <a:pt x="0" y="2672"/>
                  </a:cubicBezTo>
                  <a:cubicBezTo>
                    <a:pt x="0" y="2706"/>
                    <a:pt x="0" y="2773"/>
                    <a:pt x="34" y="2840"/>
                  </a:cubicBezTo>
                  <a:cubicBezTo>
                    <a:pt x="68" y="2874"/>
                    <a:pt x="101" y="2907"/>
                    <a:pt x="168" y="2907"/>
                  </a:cubicBezTo>
                  <a:cubicBezTo>
                    <a:pt x="572" y="2840"/>
                    <a:pt x="4000" y="2370"/>
                    <a:pt x="4336" y="1261"/>
                  </a:cubicBezTo>
                  <a:cubicBezTo>
                    <a:pt x="4437" y="992"/>
                    <a:pt x="4336" y="689"/>
                    <a:pt x="4000" y="420"/>
                  </a:cubicBezTo>
                  <a:cubicBezTo>
                    <a:pt x="3720" y="140"/>
                    <a:pt x="3393" y="0"/>
                    <a:pt x="3039"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p:nvPr/>
          </p:nvSpPr>
          <p:spPr>
            <a:xfrm>
              <a:off x="3610242" y="3241327"/>
              <a:ext cx="35174" cy="20515"/>
            </a:xfrm>
            <a:custGeom>
              <a:rect b="b" l="l" r="r" t="t"/>
              <a:pathLst>
                <a:path extrusionOk="0" h="1177" w="2018">
                  <a:moveTo>
                    <a:pt x="1849" y="0"/>
                  </a:moveTo>
                  <a:cubicBezTo>
                    <a:pt x="1816" y="0"/>
                    <a:pt x="1211" y="34"/>
                    <a:pt x="68" y="874"/>
                  </a:cubicBezTo>
                  <a:cubicBezTo>
                    <a:pt x="1" y="941"/>
                    <a:pt x="1" y="1042"/>
                    <a:pt x="34" y="1109"/>
                  </a:cubicBezTo>
                  <a:cubicBezTo>
                    <a:pt x="68" y="1143"/>
                    <a:pt x="135" y="1177"/>
                    <a:pt x="169" y="1177"/>
                  </a:cubicBezTo>
                  <a:cubicBezTo>
                    <a:pt x="202" y="1177"/>
                    <a:pt x="236" y="1143"/>
                    <a:pt x="270" y="1143"/>
                  </a:cubicBezTo>
                  <a:cubicBezTo>
                    <a:pt x="1311" y="336"/>
                    <a:pt x="1849" y="336"/>
                    <a:pt x="1849" y="336"/>
                  </a:cubicBezTo>
                  <a:cubicBezTo>
                    <a:pt x="1950" y="336"/>
                    <a:pt x="2017" y="269"/>
                    <a:pt x="2017" y="168"/>
                  </a:cubicBezTo>
                  <a:cubicBezTo>
                    <a:pt x="2017" y="101"/>
                    <a:pt x="1950" y="0"/>
                    <a:pt x="1849"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3"/>
            <p:cNvSpPr/>
            <p:nvPr/>
          </p:nvSpPr>
          <p:spPr>
            <a:xfrm>
              <a:off x="3630165" y="3251279"/>
              <a:ext cx="35156" cy="20515"/>
            </a:xfrm>
            <a:custGeom>
              <a:rect b="b" l="l" r="r" t="t"/>
              <a:pathLst>
                <a:path extrusionOk="0" h="1177" w="2017">
                  <a:moveTo>
                    <a:pt x="1849" y="1"/>
                  </a:moveTo>
                  <a:cubicBezTo>
                    <a:pt x="1815" y="34"/>
                    <a:pt x="740" y="101"/>
                    <a:pt x="68" y="942"/>
                  </a:cubicBezTo>
                  <a:cubicBezTo>
                    <a:pt x="0" y="1009"/>
                    <a:pt x="34" y="1110"/>
                    <a:pt x="101" y="1143"/>
                  </a:cubicBezTo>
                  <a:cubicBezTo>
                    <a:pt x="135" y="1177"/>
                    <a:pt x="168" y="1177"/>
                    <a:pt x="202" y="1177"/>
                  </a:cubicBezTo>
                  <a:cubicBezTo>
                    <a:pt x="236" y="1177"/>
                    <a:pt x="303" y="1177"/>
                    <a:pt x="303" y="1143"/>
                  </a:cubicBezTo>
                  <a:cubicBezTo>
                    <a:pt x="874" y="404"/>
                    <a:pt x="1849" y="337"/>
                    <a:pt x="1849" y="337"/>
                  </a:cubicBezTo>
                  <a:cubicBezTo>
                    <a:pt x="1950" y="337"/>
                    <a:pt x="2017" y="269"/>
                    <a:pt x="2017" y="169"/>
                  </a:cubicBezTo>
                  <a:cubicBezTo>
                    <a:pt x="2017" y="68"/>
                    <a:pt x="1916" y="1"/>
                    <a:pt x="1849"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3162113" y="2422371"/>
              <a:ext cx="466897" cy="753935"/>
            </a:xfrm>
            <a:custGeom>
              <a:rect b="b" l="l" r="r" t="t"/>
              <a:pathLst>
                <a:path extrusionOk="0" h="43255" w="26787">
                  <a:moveTo>
                    <a:pt x="13444" y="0"/>
                  </a:moveTo>
                  <a:lnTo>
                    <a:pt x="0" y="1009"/>
                  </a:lnTo>
                  <a:lnTo>
                    <a:pt x="5949" y="11394"/>
                  </a:lnTo>
                  <a:cubicBezTo>
                    <a:pt x="12805" y="27324"/>
                    <a:pt x="15460" y="43255"/>
                    <a:pt x="15460" y="43255"/>
                  </a:cubicBezTo>
                  <a:lnTo>
                    <a:pt x="26786" y="42650"/>
                  </a:lnTo>
                  <a:cubicBezTo>
                    <a:pt x="26786" y="42650"/>
                    <a:pt x="25408" y="23291"/>
                    <a:pt x="16334" y="4302"/>
                  </a:cubicBezTo>
                  <a:lnTo>
                    <a:pt x="13444" y="0"/>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p:nvPr/>
          </p:nvSpPr>
          <p:spPr>
            <a:xfrm>
              <a:off x="2946537" y="2984737"/>
              <a:ext cx="210903" cy="216184"/>
            </a:xfrm>
            <a:custGeom>
              <a:rect b="b" l="l" r="r" t="t"/>
              <a:pathLst>
                <a:path extrusionOk="0" h="12403" w="12100">
                  <a:moveTo>
                    <a:pt x="6016" y="1"/>
                  </a:moveTo>
                  <a:lnTo>
                    <a:pt x="0" y="9546"/>
                  </a:lnTo>
                  <a:lnTo>
                    <a:pt x="6083" y="12402"/>
                  </a:lnTo>
                  <a:lnTo>
                    <a:pt x="12099" y="2857"/>
                  </a:lnTo>
                  <a:lnTo>
                    <a:pt x="6016" y="1"/>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3"/>
            <p:cNvSpPr/>
            <p:nvPr/>
          </p:nvSpPr>
          <p:spPr>
            <a:xfrm>
              <a:off x="2882097" y="3110688"/>
              <a:ext cx="294079" cy="220280"/>
            </a:xfrm>
            <a:custGeom>
              <a:rect b="b" l="l" r="r" t="t"/>
              <a:pathLst>
                <a:path extrusionOk="0" h="12638" w="16872">
                  <a:moveTo>
                    <a:pt x="3697" y="1"/>
                  </a:moveTo>
                  <a:cubicBezTo>
                    <a:pt x="1177" y="2891"/>
                    <a:pt x="0" y="5008"/>
                    <a:pt x="0" y="5008"/>
                  </a:cubicBezTo>
                  <a:lnTo>
                    <a:pt x="16200" y="12637"/>
                  </a:lnTo>
                  <a:cubicBezTo>
                    <a:pt x="16872" y="10688"/>
                    <a:pt x="16065" y="8672"/>
                    <a:pt x="13612" y="7159"/>
                  </a:cubicBezTo>
                  <a:cubicBezTo>
                    <a:pt x="11158" y="5680"/>
                    <a:pt x="11864" y="3866"/>
                    <a:pt x="11864" y="3866"/>
                  </a:cubicBezTo>
                  <a:lnTo>
                    <a:pt x="36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3"/>
            <p:cNvSpPr/>
            <p:nvPr/>
          </p:nvSpPr>
          <p:spPr>
            <a:xfrm>
              <a:off x="2872720" y="3197978"/>
              <a:ext cx="291743" cy="152913"/>
            </a:xfrm>
            <a:custGeom>
              <a:rect b="b" l="l" r="r" t="t"/>
              <a:pathLst>
                <a:path extrusionOk="0" h="8773" w="16738">
                  <a:moveTo>
                    <a:pt x="572" y="0"/>
                  </a:moveTo>
                  <a:lnTo>
                    <a:pt x="1" y="1143"/>
                  </a:lnTo>
                  <a:lnTo>
                    <a:pt x="16200" y="8772"/>
                  </a:lnTo>
                  <a:lnTo>
                    <a:pt x="16738" y="7629"/>
                  </a:lnTo>
                  <a:lnTo>
                    <a:pt x="572" y="0"/>
                  </a:ln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2911973" y="3149348"/>
              <a:ext cx="55671" cy="78522"/>
            </a:xfrm>
            <a:custGeom>
              <a:rect b="b" l="l" r="r" t="t"/>
              <a:pathLst>
                <a:path extrusionOk="0" h="4505" w="3194">
                  <a:moveTo>
                    <a:pt x="168" y="1"/>
                  </a:moveTo>
                  <a:lnTo>
                    <a:pt x="0" y="270"/>
                  </a:lnTo>
                  <a:cubicBezTo>
                    <a:pt x="101" y="337"/>
                    <a:pt x="2756" y="1984"/>
                    <a:pt x="1647" y="4370"/>
                  </a:cubicBezTo>
                  <a:lnTo>
                    <a:pt x="1950" y="4504"/>
                  </a:lnTo>
                  <a:cubicBezTo>
                    <a:pt x="3193" y="1849"/>
                    <a:pt x="168" y="34"/>
                    <a:pt x="168"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3030306" y="3129321"/>
              <a:ext cx="63864" cy="81555"/>
            </a:xfrm>
            <a:custGeom>
              <a:rect b="b" l="l" r="r" t="t"/>
              <a:pathLst>
                <a:path extrusionOk="0" h="4679" w="3664">
                  <a:moveTo>
                    <a:pt x="1345" y="309"/>
                  </a:moveTo>
                  <a:cubicBezTo>
                    <a:pt x="1580" y="309"/>
                    <a:pt x="1815" y="410"/>
                    <a:pt x="2017" y="578"/>
                  </a:cubicBezTo>
                  <a:cubicBezTo>
                    <a:pt x="2891" y="1318"/>
                    <a:pt x="3193" y="3301"/>
                    <a:pt x="3294" y="4141"/>
                  </a:cubicBezTo>
                  <a:cubicBezTo>
                    <a:pt x="2050" y="3065"/>
                    <a:pt x="437" y="1318"/>
                    <a:pt x="639" y="646"/>
                  </a:cubicBezTo>
                  <a:cubicBezTo>
                    <a:pt x="639" y="578"/>
                    <a:pt x="706" y="377"/>
                    <a:pt x="1177" y="343"/>
                  </a:cubicBezTo>
                  <a:cubicBezTo>
                    <a:pt x="1210" y="309"/>
                    <a:pt x="1277" y="309"/>
                    <a:pt x="1345" y="309"/>
                  </a:cubicBezTo>
                  <a:close/>
                  <a:moveTo>
                    <a:pt x="1290" y="1"/>
                  </a:moveTo>
                  <a:cubicBezTo>
                    <a:pt x="1242" y="1"/>
                    <a:pt x="1193" y="3"/>
                    <a:pt x="1143" y="7"/>
                  </a:cubicBezTo>
                  <a:cubicBezTo>
                    <a:pt x="706" y="74"/>
                    <a:pt x="437" y="242"/>
                    <a:pt x="336" y="545"/>
                  </a:cubicBezTo>
                  <a:cubicBezTo>
                    <a:pt x="0" y="1721"/>
                    <a:pt x="3059" y="4343"/>
                    <a:pt x="3395" y="4645"/>
                  </a:cubicBezTo>
                  <a:cubicBezTo>
                    <a:pt x="3428" y="4679"/>
                    <a:pt x="3462" y="4679"/>
                    <a:pt x="3496" y="4679"/>
                  </a:cubicBezTo>
                  <a:lnTo>
                    <a:pt x="3563" y="4679"/>
                  </a:lnTo>
                  <a:cubicBezTo>
                    <a:pt x="3630" y="4645"/>
                    <a:pt x="3664" y="4578"/>
                    <a:pt x="3664" y="4511"/>
                  </a:cubicBezTo>
                  <a:cubicBezTo>
                    <a:pt x="3664" y="4376"/>
                    <a:pt x="3462" y="1351"/>
                    <a:pt x="2218" y="343"/>
                  </a:cubicBezTo>
                  <a:cubicBezTo>
                    <a:pt x="1953" y="107"/>
                    <a:pt x="1636" y="1"/>
                    <a:pt x="1290"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3088296" y="3183912"/>
              <a:ext cx="83786" cy="38102"/>
            </a:xfrm>
            <a:custGeom>
              <a:rect b="b" l="l" r="r" t="t"/>
              <a:pathLst>
                <a:path extrusionOk="0" h="2186" w="4807">
                  <a:moveTo>
                    <a:pt x="3226" y="318"/>
                  </a:moveTo>
                  <a:cubicBezTo>
                    <a:pt x="3368" y="318"/>
                    <a:pt x="3504" y="334"/>
                    <a:pt x="3630" y="370"/>
                  </a:cubicBezTo>
                  <a:cubicBezTo>
                    <a:pt x="3966" y="471"/>
                    <a:pt x="4202" y="706"/>
                    <a:pt x="4370" y="1042"/>
                  </a:cubicBezTo>
                  <a:cubicBezTo>
                    <a:pt x="4538" y="1446"/>
                    <a:pt x="4403" y="1580"/>
                    <a:pt x="4370" y="1647"/>
                  </a:cubicBezTo>
                  <a:cubicBezTo>
                    <a:pt x="4213" y="1804"/>
                    <a:pt x="3888" y="1868"/>
                    <a:pt x="3473" y="1868"/>
                  </a:cubicBezTo>
                  <a:cubicBezTo>
                    <a:pt x="2644" y="1868"/>
                    <a:pt x="1457" y="1614"/>
                    <a:pt x="538" y="1345"/>
                  </a:cubicBezTo>
                  <a:cubicBezTo>
                    <a:pt x="1091" y="996"/>
                    <a:pt x="2300" y="318"/>
                    <a:pt x="3226" y="318"/>
                  </a:cubicBezTo>
                  <a:close/>
                  <a:moveTo>
                    <a:pt x="3228" y="1"/>
                  </a:moveTo>
                  <a:cubicBezTo>
                    <a:pt x="1878" y="1"/>
                    <a:pt x="161" y="1218"/>
                    <a:pt x="101" y="1278"/>
                  </a:cubicBezTo>
                  <a:cubicBezTo>
                    <a:pt x="34" y="1311"/>
                    <a:pt x="0" y="1379"/>
                    <a:pt x="34" y="1412"/>
                  </a:cubicBezTo>
                  <a:cubicBezTo>
                    <a:pt x="34" y="1479"/>
                    <a:pt x="68" y="1547"/>
                    <a:pt x="135" y="1547"/>
                  </a:cubicBezTo>
                  <a:cubicBezTo>
                    <a:pt x="404" y="1647"/>
                    <a:pt x="2151" y="2185"/>
                    <a:pt x="3429" y="2185"/>
                  </a:cubicBezTo>
                  <a:cubicBezTo>
                    <a:pt x="3933" y="2185"/>
                    <a:pt x="4370" y="2084"/>
                    <a:pt x="4605" y="1849"/>
                  </a:cubicBezTo>
                  <a:cubicBezTo>
                    <a:pt x="4807" y="1614"/>
                    <a:pt x="4807" y="1311"/>
                    <a:pt x="4672" y="942"/>
                  </a:cubicBezTo>
                  <a:cubicBezTo>
                    <a:pt x="4470" y="471"/>
                    <a:pt x="4168" y="202"/>
                    <a:pt x="3731" y="68"/>
                  </a:cubicBezTo>
                  <a:cubicBezTo>
                    <a:pt x="3572" y="21"/>
                    <a:pt x="3403" y="1"/>
                    <a:pt x="3228"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3"/>
            <p:cNvSpPr/>
            <p:nvPr/>
          </p:nvSpPr>
          <p:spPr>
            <a:xfrm>
              <a:off x="3054900" y="3203521"/>
              <a:ext cx="38677" cy="7948"/>
            </a:xfrm>
            <a:custGeom>
              <a:rect b="b" l="l" r="r" t="t"/>
              <a:pathLst>
                <a:path extrusionOk="0" h="456" w="2219">
                  <a:moveTo>
                    <a:pt x="1389" y="0"/>
                  </a:moveTo>
                  <a:cubicBezTo>
                    <a:pt x="1084" y="0"/>
                    <a:pt x="673" y="37"/>
                    <a:pt x="135" y="153"/>
                  </a:cubicBezTo>
                  <a:cubicBezTo>
                    <a:pt x="34" y="153"/>
                    <a:pt x="1" y="254"/>
                    <a:pt x="1" y="321"/>
                  </a:cubicBezTo>
                  <a:cubicBezTo>
                    <a:pt x="34" y="388"/>
                    <a:pt x="102" y="455"/>
                    <a:pt x="169" y="455"/>
                  </a:cubicBezTo>
                  <a:lnTo>
                    <a:pt x="202" y="455"/>
                  </a:lnTo>
                  <a:cubicBezTo>
                    <a:pt x="713" y="348"/>
                    <a:pt x="1095" y="315"/>
                    <a:pt x="1371" y="315"/>
                  </a:cubicBezTo>
                  <a:cubicBezTo>
                    <a:pt x="1786" y="315"/>
                    <a:pt x="1964" y="388"/>
                    <a:pt x="1984" y="388"/>
                  </a:cubicBezTo>
                  <a:cubicBezTo>
                    <a:pt x="2002" y="397"/>
                    <a:pt x="2022" y="401"/>
                    <a:pt x="2043" y="401"/>
                  </a:cubicBezTo>
                  <a:cubicBezTo>
                    <a:pt x="2100" y="401"/>
                    <a:pt x="2161" y="370"/>
                    <a:pt x="2185" y="321"/>
                  </a:cubicBezTo>
                  <a:cubicBezTo>
                    <a:pt x="2219" y="254"/>
                    <a:pt x="2185" y="153"/>
                    <a:pt x="2118" y="119"/>
                  </a:cubicBezTo>
                  <a:cubicBezTo>
                    <a:pt x="2097" y="98"/>
                    <a:pt x="1883" y="0"/>
                    <a:pt x="1389" y="0"/>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p:nvPr/>
          </p:nvSpPr>
          <p:spPr>
            <a:xfrm>
              <a:off x="3068374" y="3219766"/>
              <a:ext cx="39270" cy="9273"/>
            </a:xfrm>
            <a:custGeom>
              <a:rect b="b" l="l" r="r" t="t"/>
              <a:pathLst>
                <a:path extrusionOk="0" h="532" w="2253">
                  <a:moveTo>
                    <a:pt x="1151" y="1"/>
                  </a:moveTo>
                  <a:cubicBezTo>
                    <a:pt x="838" y="1"/>
                    <a:pt x="482" y="56"/>
                    <a:pt x="135" y="229"/>
                  </a:cubicBezTo>
                  <a:cubicBezTo>
                    <a:pt x="34" y="296"/>
                    <a:pt x="1" y="363"/>
                    <a:pt x="68" y="464"/>
                  </a:cubicBezTo>
                  <a:cubicBezTo>
                    <a:pt x="102" y="498"/>
                    <a:pt x="135" y="531"/>
                    <a:pt x="202" y="531"/>
                  </a:cubicBezTo>
                  <a:lnTo>
                    <a:pt x="270" y="531"/>
                  </a:lnTo>
                  <a:cubicBezTo>
                    <a:pt x="582" y="369"/>
                    <a:pt x="898" y="318"/>
                    <a:pt x="1175" y="318"/>
                  </a:cubicBezTo>
                  <a:cubicBezTo>
                    <a:pt x="1643" y="318"/>
                    <a:pt x="1996" y="464"/>
                    <a:pt x="2017" y="464"/>
                  </a:cubicBezTo>
                  <a:cubicBezTo>
                    <a:pt x="2034" y="473"/>
                    <a:pt x="2053" y="477"/>
                    <a:pt x="2072" y="477"/>
                  </a:cubicBezTo>
                  <a:cubicBezTo>
                    <a:pt x="2131" y="477"/>
                    <a:pt x="2194" y="439"/>
                    <a:pt x="2219" y="363"/>
                  </a:cubicBezTo>
                  <a:cubicBezTo>
                    <a:pt x="2253" y="296"/>
                    <a:pt x="2185" y="195"/>
                    <a:pt x="2118" y="162"/>
                  </a:cubicBezTo>
                  <a:cubicBezTo>
                    <a:pt x="2097" y="162"/>
                    <a:pt x="1687" y="1"/>
                    <a:pt x="1151" y="1"/>
                  </a:cubicBezTo>
                  <a:close/>
                </a:path>
              </a:pathLst>
            </a:custGeom>
            <a:solidFill>
              <a:srgbClr val="0000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2952393" y="2467480"/>
              <a:ext cx="401866" cy="667830"/>
            </a:xfrm>
            <a:custGeom>
              <a:rect b="b" l="l" r="r" t="t"/>
              <a:pathLst>
                <a:path extrusionOk="0" h="38315" w="23056">
                  <a:moveTo>
                    <a:pt x="12099" y="0"/>
                  </a:moveTo>
                  <a:cubicBezTo>
                    <a:pt x="12099" y="0"/>
                    <a:pt x="8671" y="1849"/>
                    <a:pt x="9747" y="10150"/>
                  </a:cubicBezTo>
                  <a:cubicBezTo>
                    <a:pt x="9747" y="10150"/>
                    <a:pt x="9814" y="19964"/>
                    <a:pt x="0" y="34247"/>
                  </a:cubicBezTo>
                  <a:lnTo>
                    <a:pt x="10150" y="38314"/>
                  </a:lnTo>
                  <a:cubicBezTo>
                    <a:pt x="10150" y="38314"/>
                    <a:pt x="21106" y="25946"/>
                    <a:pt x="23056" y="9780"/>
                  </a:cubicBezTo>
                  <a:lnTo>
                    <a:pt x="21812" y="3025"/>
                  </a:lnTo>
                  <a:lnTo>
                    <a:pt x="12099" y="0"/>
                  </a:ln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3322610" y="2609239"/>
              <a:ext cx="95516" cy="166962"/>
            </a:xfrm>
            <a:custGeom>
              <a:rect b="b" l="l" r="r" t="t"/>
              <a:pathLst>
                <a:path extrusionOk="0" h="9579" w="5480">
                  <a:moveTo>
                    <a:pt x="5311" y="1"/>
                  </a:moveTo>
                  <a:lnTo>
                    <a:pt x="2488" y="975"/>
                  </a:lnTo>
                  <a:cubicBezTo>
                    <a:pt x="2421" y="1009"/>
                    <a:pt x="2421" y="1042"/>
                    <a:pt x="2387" y="1076"/>
                  </a:cubicBezTo>
                  <a:cubicBezTo>
                    <a:pt x="1849" y="4672"/>
                    <a:pt x="68" y="9377"/>
                    <a:pt x="35" y="9445"/>
                  </a:cubicBezTo>
                  <a:cubicBezTo>
                    <a:pt x="1" y="9478"/>
                    <a:pt x="35" y="9545"/>
                    <a:pt x="102" y="9579"/>
                  </a:cubicBezTo>
                  <a:lnTo>
                    <a:pt x="135" y="9579"/>
                  </a:lnTo>
                  <a:cubicBezTo>
                    <a:pt x="203" y="9579"/>
                    <a:pt x="236" y="9545"/>
                    <a:pt x="236" y="9512"/>
                  </a:cubicBezTo>
                  <a:cubicBezTo>
                    <a:pt x="270" y="9445"/>
                    <a:pt x="2051" y="4773"/>
                    <a:pt x="2622" y="1177"/>
                  </a:cubicBezTo>
                  <a:lnTo>
                    <a:pt x="5412" y="236"/>
                  </a:lnTo>
                  <a:cubicBezTo>
                    <a:pt x="5445" y="202"/>
                    <a:pt x="5479" y="135"/>
                    <a:pt x="5479" y="68"/>
                  </a:cubicBezTo>
                  <a:cubicBezTo>
                    <a:pt x="5445" y="34"/>
                    <a:pt x="5378" y="1"/>
                    <a:pt x="53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3"/>
            <p:cNvSpPr/>
            <p:nvPr/>
          </p:nvSpPr>
          <p:spPr>
            <a:xfrm>
              <a:off x="3438015" y="2122433"/>
              <a:ext cx="457538" cy="229658"/>
            </a:xfrm>
            <a:custGeom>
              <a:rect b="b" l="l" r="r" t="t"/>
              <a:pathLst>
                <a:path extrusionOk="0" h="13176" w="26250">
                  <a:moveTo>
                    <a:pt x="25577" y="1"/>
                  </a:moveTo>
                  <a:lnTo>
                    <a:pt x="15730" y="5244"/>
                  </a:lnTo>
                  <a:lnTo>
                    <a:pt x="2555" y="538"/>
                  </a:lnTo>
                  <a:lnTo>
                    <a:pt x="1" y="7663"/>
                  </a:lnTo>
                  <a:lnTo>
                    <a:pt x="14822" y="12940"/>
                  </a:lnTo>
                  <a:cubicBezTo>
                    <a:pt x="15225" y="13108"/>
                    <a:pt x="15662" y="13175"/>
                    <a:pt x="16099" y="13175"/>
                  </a:cubicBezTo>
                  <a:cubicBezTo>
                    <a:pt x="16738" y="13175"/>
                    <a:pt x="17376" y="13007"/>
                    <a:pt x="17981" y="12671"/>
                  </a:cubicBezTo>
                  <a:lnTo>
                    <a:pt x="26249" y="8000"/>
                  </a:lnTo>
                  <a:lnTo>
                    <a:pt x="25577" y="1"/>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3355413" y="2116332"/>
              <a:ext cx="198615" cy="189482"/>
            </a:xfrm>
            <a:custGeom>
              <a:rect b="b" l="l" r="r" t="t"/>
              <a:pathLst>
                <a:path extrusionOk="0" h="10871" w="11395">
                  <a:moveTo>
                    <a:pt x="5706" y="0"/>
                  </a:moveTo>
                  <a:cubicBezTo>
                    <a:pt x="3893" y="0"/>
                    <a:pt x="2159" y="1017"/>
                    <a:pt x="1312" y="2737"/>
                  </a:cubicBezTo>
                  <a:cubicBezTo>
                    <a:pt x="1" y="5258"/>
                    <a:pt x="1177" y="8383"/>
                    <a:pt x="3799" y="9459"/>
                  </a:cubicBezTo>
                  <a:lnTo>
                    <a:pt x="7092" y="10870"/>
                  </a:lnTo>
                  <a:lnTo>
                    <a:pt x="11394" y="2031"/>
                  </a:lnTo>
                  <a:lnTo>
                    <a:pt x="7597" y="384"/>
                  </a:lnTo>
                  <a:cubicBezTo>
                    <a:pt x="6980" y="124"/>
                    <a:pt x="6338" y="0"/>
                    <a:pt x="5706"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p:cNvSpPr/>
            <p:nvPr/>
          </p:nvSpPr>
          <p:spPr>
            <a:xfrm>
              <a:off x="3845149" y="2080844"/>
              <a:ext cx="102541" cy="150560"/>
            </a:xfrm>
            <a:custGeom>
              <a:rect b="b" l="l" r="r" t="t"/>
              <a:pathLst>
                <a:path extrusionOk="0" h="8638" w="5883">
                  <a:moveTo>
                    <a:pt x="4644" y="0"/>
                  </a:moveTo>
                  <a:cubicBezTo>
                    <a:pt x="4319" y="0"/>
                    <a:pt x="3981" y="130"/>
                    <a:pt x="3630" y="337"/>
                  </a:cubicBezTo>
                  <a:cubicBezTo>
                    <a:pt x="3630" y="337"/>
                    <a:pt x="1648" y="1782"/>
                    <a:pt x="337" y="3429"/>
                  </a:cubicBezTo>
                  <a:cubicBezTo>
                    <a:pt x="1" y="3798"/>
                    <a:pt x="102" y="5748"/>
                    <a:pt x="404" y="6117"/>
                  </a:cubicBezTo>
                  <a:lnTo>
                    <a:pt x="1345" y="8638"/>
                  </a:lnTo>
                  <a:cubicBezTo>
                    <a:pt x="4908" y="7831"/>
                    <a:pt x="4437" y="2958"/>
                    <a:pt x="4437" y="2958"/>
                  </a:cubicBezTo>
                  <a:lnTo>
                    <a:pt x="5479" y="1715"/>
                  </a:lnTo>
                  <a:cubicBezTo>
                    <a:pt x="5882" y="1143"/>
                    <a:pt x="5781" y="538"/>
                    <a:pt x="5244" y="169"/>
                  </a:cubicBezTo>
                  <a:cubicBezTo>
                    <a:pt x="5049" y="52"/>
                    <a:pt x="4849" y="0"/>
                    <a:pt x="4644" y="0"/>
                  </a:cubicBez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3"/>
            <p:cNvSpPr/>
            <p:nvPr/>
          </p:nvSpPr>
          <p:spPr>
            <a:xfrm>
              <a:off x="3860383" y="2113055"/>
              <a:ext cx="55079" cy="148852"/>
            </a:xfrm>
            <a:custGeom>
              <a:rect b="b" l="l" r="r" t="t"/>
              <a:pathLst>
                <a:path extrusionOk="0" h="8540" w="3160">
                  <a:moveTo>
                    <a:pt x="3160" y="1"/>
                  </a:moveTo>
                  <a:lnTo>
                    <a:pt x="1" y="1144"/>
                  </a:lnTo>
                  <a:lnTo>
                    <a:pt x="1681" y="6017"/>
                  </a:lnTo>
                  <a:cubicBezTo>
                    <a:pt x="1880" y="6348"/>
                    <a:pt x="1654" y="8539"/>
                    <a:pt x="2001" y="8539"/>
                  </a:cubicBezTo>
                  <a:cubicBezTo>
                    <a:pt x="2006" y="8539"/>
                    <a:pt x="2012" y="8539"/>
                    <a:pt x="2017" y="8538"/>
                  </a:cubicBezTo>
                  <a:lnTo>
                    <a:pt x="2891" y="8033"/>
                  </a:lnTo>
                  <a:lnTo>
                    <a:pt x="3160" y="1"/>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3"/>
            <p:cNvSpPr/>
            <p:nvPr/>
          </p:nvSpPr>
          <p:spPr>
            <a:xfrm>
              <a:off x="3118764" y="2082639"/>
              <a:ext cx="380776" cy="418825"/>
            </a:xfrm>
            <a:custGeom>
              <a:rect b="b" l="l" r="r" t="t"/>
              <a:pathLst>
                <a:path extrusionOk="0" h="24029" w="21846">
                  <a:moveTo>
                    <a:pt x="14842" y="0"/>
                  </a:moveTo>
                  <a:cubicBezTo>
                    <a:pt x="14611" y="0"/>
                    <a:pt x="14380" y="11"/>
                    <a:pt x="14149" y="32"/>
                  </a:cubicBezTo>
                  <a:cubicBezTo>
                    <a:pt x="11629" y="99"/>
                    <a:pt x="9377" y="839"/>
                    <a:pt x="9377" y="839"/>
                  </a:cubicBezTo>
                  <a:lnTo>
                    <a:pt x="9175" y="2351"/>
                  </a:lnTo>
                  <a:cubicBezTo>
                    <a:pt x="7461" y="3863"/>
                    <a:pt x="6016" y="5981"/>
                    <a:pt x="5109" y="8400"/>
                  </a:cubicBezTo>
                  <a:cubicBezTo>
                    <a:pt x="2924" y="14114"/>
                    <a:pt x="0" y="23020"/>
                    <a:pt x="0" y="23020"/>
                  </a:cubicBezTo>
                  <a:lnTo>
                    <a:pt x="19123" y="24029"/>
                  </a:lnTo>
                  <a:cubicBezTo>
                    <a:pt x="19123" y="23995"/>
                    <a:pt x="21846" y="12534"/>
                    <a:pt x="21409" y="4267"/>
                  </a:cubicBezTo>
                  <a:cubicBezTo>
                    <a:pt x="21274" y="1847"/>
                    <a:pt x="20199" y="1578"/>
                    <a:pt x="17477" y="502"/>
                  </a:cubicBezTo>
                  <a:cubicBezTo>
                    <a:pt x="16598" y="156"/>
                    <a:pt x="15720" y="0"/>
                    <a:pt x="1484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3025025" y="2109168"/>
              <a:ext cx="338613" cy="499492"/>
            </a:xfrm>
            <a:custGeom>
              <a:rect b="b" l="l" r="r" t="t"/>
              <a:pathLst>
                <a:path extrusionOk="0" h="28657" w="19427">
                  <a:moveTo>
                    <a:pt x="15251" y="1"/>
                  </a:moveTo>
                  <a:cubicBezTo>
                    <a:pt x="14301" y="1"/>
                    <a:pt x="13347" y="354"/>
                    <a:pt x="12604" y="1064"/>
                  </a:cubicBezTo>
                  <a:lnTo>
                    <a:pt x="3799" y="9634"/>
                  </a:lnTo>
                  <a:cubicBezTo>
                    <a:pt x="3261" y="10172"/>
                    <a:pt x="2891" y="10878"/>
                    <a:pt x="2723" y="11651"/>
                  </a:cubicBezTo>
                  <a:lnTo>
                    <a:pt x="404" y="24187"/>
                  </a:lnTo>
                  <a:cubicBezTo>
                    <a:pt x="1" y="26237"/>
                    <a:pt x="1379" y="28220"/>
                    <a:pt x="3429" y="28623"/>
                  </a:cubicBezTo>
                  <a:cubicBezTo>
                    <a:pt x="3664" y="28657"/>
                    <a:pt x="3899" y="28657"/>
                    <a:pt x="4101" y="28657"/>
                  </a:cubicBezTo>
                  <a:cubicBezTo>
                    <a:pt x="5916" y="28657"/>
                    <a:pt x="7495" y="27413"/>
                    <a:pt x="7832" y="25599"/>
                  </a:cubicBezTo>
                  <a:lnTo>
                    <a:pt x="9949" y="14205"/>
                  </a:lnTo>
                  <a:lnTo>
                    <a:pt x="17881" y="6475"/>
                  </a:lnTo>
                  <a:cubicBezTo>
                    <a:pt x="19393" y="5030"/>
                    <a:pt x="19426" y="2644"/>
                    <a:pt x="17948" y="1131"/>
                  </a:cubicBezTo>
                  <a:cubicBezTo>
                    <a:pt x="17213" y="379"/>
                    <a:pt x="16234" y="1"/>
                    <a:pt x="15251" y="1"/>
                  </a:cubicBez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3103530" y="2522716"/>
              <a:ext cx="88475" cy="109147"/>
            </a:xfrm>
            <a:custGeom>
              <a:rect b="b" l="l" r="r" t="t"/>
              <a:pathLst>
                <a:path extrusionOk="0" h="6262" w="5076">
                  <a:moveTo>
                    <a:pt x="2555" y="1"/>
                  </a:moveTo>
                  <a:cubicBezTo>
                    <a:pt x="2488" y="1"/>
                    <a:pt x="2421" y="8"/>
                    <a:pt x="2353" y="24"/>
                  </a:cubicBezTo>
                  <a:lnTo>
                    <a:pt x="0" y="528"/>
                  </a:lnTo>
                  <a:cubicBezTo>
                    <a:pt x="269" y="4360"/>
                    <a:pt x="2151" y="4360"/>
                    <a:pt x="2151" y="4360"/>
                  </a:cubicBezTo>
                  <a:lnTo>
                    <a:pt x="2790" y="5603"/>
                  </a:lnTo>
                  <a:cubicBezTo>
                    <a:pt x="2998" y="6020"/>
                    <a:pt x="3398" y="6261"/>
                    <a:pt x="3813" y="6261"/>
                  </a:cubicBezTo>
                  <a:cubicBezTo>
                    <a:pt x="4001" y="6261"/>
                    <a:pt x="4192" y="6212"/>
                    <a:pt x="4369" y="6107"/>
                  </a:cubicBezTo>
                  <a:cubicBezTo>
                    <a:pt x="4874" y="5805"/>
                    <a:pt x="5075" y="5133"/>
                    <a:pt x="4840" y="4561"/>
                  </a:cubicBezTo>
                  <a:cubicBezTo>
                    <a:pt x="4840" y="4561"/>
                    <a:pt x="4302" y="2545"/>
                    <a:pt x="3428" y="595"/>
                  </a:cubicBezTo>
                  <a:cubicBezTo>
                    <a:pt x="3258" y="226"/>
                    <a:pt x="2919" y="1"/>
                    <a:pt x="2555" y="1"/>
                  </a:cubicBez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3016833" y="2516685"/>
              <a:ext cx="143536" cy="111901"/>
            </a:xfrm>
            <a:custGeom>
              <a:rect b="b" l="l" r="r" t="t"/>
              <a:pathLst>
                <a:path extrusionOk="0" h="6420" w="8235">
                  <a:moveTo>
                    <a:pt x="3059" y="0"/>
                  </a:moveTo>
                  <a:cubicBezTo>
                    <a:pt x="2655" y="34"/>
                    <a:pt x="874" y="639"/>
                    <a:pt x="773" y="1009"/>
                  </a:cubicBezTo>
                  <a:cubicBezTo>
                    <a:pt x="0" y="3899"/>
                    <a:pt x="1277" y="6420"/>
                    <a:pt x="1277" y="6420"/>
                  </a:cubicBezTo>
                  <a:lnTo>
                    <a:pt x="8234" y="6184"/>
                  </a:lnTo>
                  <a:lnTo>
                    <a:pt x="8167" y="639"/>
                  </a:lnTo>
                  <a:lnTo>
                    <a:pt x="3059" y="0"/>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3114651" y="2605143"/>
              <a:ext cx="50408" cy="95534"/>
            </a:xfrm>
            <a:custGeom>
              <a:rect b="b" l="l" r="r" t="t"/>
              <a:pathLst>
                <a:path extrusionOk="0" h="5481" w="2892">
                  <a:moveTo>
                    <a:pt x="2421" y="0"/>
                  </a:moveTo>
                  <a:lnTo>
                    <a:pt x="1" y="135"/>
                  </a:lnTo>
                  <a:lnTo>
                    <a:pt x="807" y="4504"/>
                  </a:lnTo>
                  <a:cubicBezTo>
                    <a:pt x="905" y="5054"/>
                    <a:pt x="1345" y="5480"/>
                    <a:pt x="1858" y="5480"/>
                  </a:cubicBezTo>
                  <a:cubicBezTo>
                    <a:pt x="1878" y="5480"/>
                    <a:pt x="1897" y="5480"/>
                    <a:pt x="1917" y="5478"/>
                  </a:cubicBezTo>
                  <a:cubicBezTo>
                    <a:pt x="2488" y="5411"/>
                    <a:pt x="2891" y="4907"/>
                    <a:pt x="2858" y="4302"/>
                  </a:cubicBezTo>
                  <a:lnTo>
                    <a:pt x="2421" y="0"/>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3044355" y="2605143"/>
              <a:ext cx="39862" cy="97869"/>
            </a:xfrm>
            <a:custGeom>
              <a:rect b="b" l="l" r="r" t="t"/>
              <a:pathLst>
                <a:path extrusionOk="0" h="5615" w="2287">
                  <a:moveTo>
                    <a:pt x="1" y="0"/>
                  </a:moveTo>
                  <a:lnTo>
                    <a:pt x="169" y="4537"/>
                  </a:lnTo>
                  <a:cubicBezTo>
                    <a:pt x="202" y="5142"/>
                    <a:pt x="606" y="5613"/>
                    <a:pt x="1144" y="5613"/>
                  </a:cubicBezTo>
                  <a:cubicBezTo>
                    <a:pt x="1161" y="5614"/>
                    <a:pt x="1177" y="5615"/>
                    <a:pt x="1194" y="5615"/>
                  </a:cubicBezTo>
                  <a:cubicBezTo>
                    <a:pt x="1677" y="5615"/>
                    <a:pt x="2086" y="5156"/>
                    <a:pt x="2118" y="4571"/>
                  </a:cubicBezTo>
                  <a:lnTo>
                    <a:pt x="2286" y="168"/>
                  </a:lnTo>
                  <a:lnTo>
                    <a:pt x="1" y="0"/>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3"/>
            <p:cNvSpPr/>
            <p:nvPr/>
          </p:nvSpPr>
          <p:spPr>
            <a:xfrm>
              <a:off x="3016240" y="2593430"/>
              <a:ext cx="42198" cy="86052"/>
            </a:xfrm>
            <a:custGeom>
              <a:rect b="b" l="l" r="r" t="t"/>
              <a:pathLst>
                <a:path extrusionOk="0" h="4937" w="2421">
                  <a:moveTo>
                    <a:pt x="673" y="0"/>
                  </a:moveTo>
                  <a:lnTo>
                    <a:pt x="101" y="3764"/>
                  </a:lnTo>
                  <a:cubicBezTo>
                    <a:pt x="1" y="4268"/>
                    <a:pt x="236" y="4773"/>
                    <a:pt x="639" y="4907"/>
                  </a:cubicBezTo>
                  <a:cubicBezTo>
                    <a:pt x="700" y="4927"/>
                    <a:pt x="761" y="4937"/>
                    <a:pt x="822" y="4937"/>
                  </a:cubicBezTo>
                  <a:cubicBezTo>
                    <a:pt x="1167" y="4937"/>
                    <a:pt x="1500" y="4630"/>
                    <a:pt x="1614" y="4201"/>
                  </a:cubicBezTo>
                  <a:lnTo>
                    <a:pt x="2420" y="639"/>
                  </a:lnTo>
                  <a:lnTo>
                    <a:pt x="673" y="0"/>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3"/>
            <p:cNvSpPr/>
            <p:nvPr/>
          </p:nvSpPr>
          <p:spPr>
            <a:xfrm>
              <a:off x="3082440" y="2616856"/>
              <a:ext cx="42198" cy="94366"/>
            </a:xfrm>
            <a:custGeom>
              <a:rect b="b" l="l" r="r" t="t"/>
              <a:pathLst>
                <a:path extrusionOk="0" h="5414" w="2421">
                  <a:moveTo>
                    <a:pt x="0" y="0"/>
                  </a:moveTo>
                  <a:lnTo>
                    <a:pt x="202" y="4336"/>
                  </a:lnTo>
                  <a:cubicBezTo>
                    <a:pt x="236" y="4907"/>
                    <a:pt x="673" y="5378"/>
                    <a:pt x="1210" y="5411"/>
                  </a:cubicBezTo>
                  <a:cubicBezTo>
                    <a:pt x="1230" y="5413"/>
                    <a:pt x="1249" y="5413"/>
                    <a:pt x="1268" y="5413"/>
                  </a:cubicBezTo>
                  <a:cubicBezTo>
                    <a:pt x="1813" y="5413"/>
                    <a:pt x="2252" y="4954"/>
                    <a:pt x="2252" y="4370"/>
                  </a:cubicBezTo>
                  <a:lnTo>
                    <a:pt x="2420" y="202"/>
                  </a:lnTo>
                  <a:lnTo>
                    <a:pt x="0" y="0"/>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3"/>
            <p:cNvSpPr/>
            <p:nvPr/>
          </p:nvSpPr>
          <p:spPr>
            <a:xfrm>
              <a:off x="3187300" y="2094701"/>
              <a:ext cx="211478" cy="197639"/>
            </a:xfrm>
            <a:custGeom>
              <a:rect b="b" l="l" r="r" t="t"/>
              <a:pathLst>
                <a:path extrusionOk="0" h="11339" w="12133">
                  <a:moveTo>
                    <a:pt x="6647" y="0"/>
                  </a:moveTo>
                  <a:cubicBezTo>
                    <a:pt x="5494" y="0"/>
                    <a:pt x="4335" y="399"/>
                    <a:pt x="3395" y="1222"/>
                  </a:cubicBezTo>
                  <a:lnTo>
                    <a:pt x="0" y="4213"/>
                  </a:lnTo>
                  <a:lnTo>
                    <a:pt x="6756" y="11338"/>
                  </a:lnTo>
                  <a:lnTo>
                    <a:pt x="9915" y="8616"/>
                  </a:lnTo>
                  <a:cubicBezTo>
                    <a:pt x="11864" y="6902"/>
                    <a:pt x="12133" y="3978"/>
                    <a:pt x="10587" y="1928"/>
                  </a:cubicBezTo>
                  <a:cubicBezTo>
                    <a:pt x="9604" y="661"/>
                    <a:pt x="8131" y="0"/>
                    <a:pt x="6647"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
            <p:cNvSpPr/>
            <p:nvPr/>
          </p:nvSpPr>
          <p:spPr>
            <a:xfrm>
              <a:off x="3283950" y="2201077"/>
              <a:ext cx="115421" cy="90671"/>
            </a:xfrm>
            <a:custGeom>
              <a:rect b="b" l="l" r="r" t="t"/>
              <a:pathLst>
                <a:path extrusionOk="0" h="5202" w="6622">
                  <a:moveTo>
                    <a:pt x="6517" y="1"/>
                  </a:moveTo>
                  <a:cubicBezTo>
                    <a:pt x="6487" y="1"/>
                    <a:pt x="6454" y="9"/>
                    <a:pt x="6420" y="26"/>
                  </a:cubicBezTo>
                  <a:lnTo>
                    <a:pt x="1177" y="4933"/>
                  </a:lnTo>
                  <a:lnTo>
                    <a:pt x="202" y="3992"/>
                  </a:lnTo>
                  <a:cubicBezTo>
                    <a:pt x="186" y="3958"/>
                    <a:pt x="160" y="3941"/>
                    <a:pt x="131" y="3941"/>
                  </a:cubicBezTo>
                  <a:cubicBezTo>
                    <a:pt x="102" y="3941"/>
                    <a:pt x="68" y="3958"/>
                    <a:pt x="34" y="3992"/>
                  </a:cubicBezTo>
                  <a:cubicBezTo>
                    <a:pt x="1" y="4025"/>
                    <a:pt x="1" y="4093"/>
                    <a:pt x="34" y="4126"/>
                  </a:cubicBezTo>
                  <a:lnTo>
                    <a:pt x="1076" y="5168"/>
                  </a:lnTo>
                  <a:cubicBezTo>
                    <a:pt x="1110" y="5202"/>
                    <a:pt x="1143" y="5202"/>
                    <a:pt x="1177" y="5202"/>
                  </a:cubicBezTo>
                  <a:cubicBezTo>
                    <a:pt x="1177" y="5202"/>
                    <a:pt x="1211" y="5202"/>
                    <a:pt x="1244" y="5168"/>
                  </a:cubicBezTo>
                  <a:lnTo>
                    <a:pt x="6588" y="194"/>
                  </a:lnTo>
                  <a:cubicBezTo>
                    <a:pt x="6622" y="160"/>
                    <a:pt x="6622" y="59"/>
                    <a:pt x="6588" y="26"/>
                  </a:cubicBezTo>
                  <a:cubicBezTo>
                    <a:pt x="6571" y="9"/>
                    <a:pt x="6546" y="1"/>
                    <a:pt x="65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3"/>
            <p:cNvSpPr/>
            <p:nvPr/>
          </p:nvSpPr>
          <p:spPr>
            <a:xfrm>
              <a:off x="3372408" y="1932043"/>
              <a:ext cx="176932" cy="187477"/>
            </a:xfrm>
            <a:custGeom>
              <a:rect b="b" l="l" r="r" t="t"/>
              <a:pathLst>
                <a:path extrusionOk="0" h="10756" w="10151">
                  <a:moveTo>
                    <a:pt x="5311" y="1"/>
                  </a:moveTo>
                  <a:lnTo>
                    <a:pt x="1" y="8638"/>
                  </a:lnTo>
                  <a:lnTo>
                    <a:pt x="6117" y="10756"/>
                  </a:lnTo>
                  <a:lnTo>
                    <a:pt x="10150" y="4135"/>
                  </a:lnTo>
                  <a:lnTo>
                    <a:pt x="5311" y="1"/>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p:nvPr/>
          </p:nvSpPr>
          <p:spPr>
            <a:xfrm>
              <a:off x="3471411" y="2012884"/>
              <a:ext cx="60935" cy="73833"/>
            </a:xfrm>
            <a:custGeom>
              <a:rect b="b" l="l" r="r" t="t"/>
              <a:pathLst>
                <a:path extrusionOk="0" h="4236" w="3496">
                  <a:moveTo>
                    <a:pt x="0" y="1"/>
                  </a:moveTo>
                  <a:lnTo>
                    <a:pt x="1580" y="4236"/>
                  </a:lnTo>
                  <a:lnTo>
                    <a:pt x="3496" y="1144"/>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3"/>
            <p:cNvSpPr/>
            <p:nvPr/>
          </p:nvSpPr>
          <p:spPr>
            <a:xfrm>
              <a:off x="3371833" y="2082605"/>
              <a:ext cx="107212" cy="42425"/>
            </a:xfrm>
            <a:custGeom>
              <a:rect b="b" l="l" r="r" t="t"/>
              <a:pathLst>
                <a:path extrusionOk="0" h="2434" w="6151">
                  <a:moveTo>
                    <a:pt x="34" y="0"/>
                  </a:moveTo>
                  <a:cubicBezTo>
                    <a:pt x="34" y="0"/>
                    <a:pt x="0" y="1109"/>
                    <a:pt x="2521" y="2017"/>
                  </a:cubicBezTo>
                  <a:cubicBezTo>
                    <a:pt x="3419" y="2332"/>
                    <a:pt x="4142" y="2433"/>
                    <a:pt x="4699" y="2433"/>
                  </a:cubicBezTo>
                  <a:cubicBezTo>
                    <a:pt x="5684" y="2433"/>
                    <a:pt x="6150" y="2118"/>
                    <a:pt x="6150" y="2118"/>
                  </a:cubicBezTo>
                  <a:lnTo>
                    <a:pt x="3159" y="101"/>
                  </a:lnTo>
                  <a:lnTo>
                    <a:pt x="34" y="0"/>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p:nvPr/>
          </p:nvSpPr>
          <p:spPr>
            <a:xfrm>
              <a:off x="3399564" y="1823087"/>
              <a:ext cx="218903" cy="237728"/>
            </a:xfrm>
            <a:custGeom>
              <a:rect b="b" l="l" r="r" t="t"/>
              <a:pathLst>
                <a:path extrusionOk="0" h="13639" w="12559">
                  <a:moveTo>
                    <a:pt x="7863" y="0"/>
                  </a:moveTo>
                  <a:cubicBezTo>
                    <a:pt x="3166" y="0"/>
                    <a:pt x="1" y="5531"/>
                    <a:pt x="2913" y="9747"/>
                  </a:cubicBezTo>
                  <a:lnTo>
                    <a:pt x="4358" y="11428"/>
                  </a:lnTo>
                  <a:cubicBezTo>
                    <a:pt x="5400" y="12469"/>
                    <a:pt x="6609" y="13108"/>
                    <a:pt x="7752" y="13478"/>
                  </a:cubicBezTo>
                  <a:cubicBezTo>
                    <a:pt x="8063" y="13587"/>
                    <a:pt x="8378" y="13638"/>
                    <a:pt x="8687" y="13638"/>
                  </a:cubicBezTo>
                  <a:cubicBezTo>
                    <a:pt x="10183" y="13638"/>
                    <a:pt x="11551" y="12438"/>
                    <a:pt x="11718" y="10823"/>
                  </a:cubicBezTo>
                  <a:cubicBezTo>
                    <a:pt x="12054" y="7159"/>
                    <a:pt x="12289" y="4639"/>
                    <a:pt x="12289" y="4639"/>
                  </a:cubicBezTo>
                  <a:cubicBezTo>
                    <a:pt x="12558" y="1110"/>
                    <a:pt x="9802" y="303"/>
                    <a:pt x="9802" y="303"/>
                  </a:cubicBezTo>
                  <a:cubicBezTo>
                    <a:pt x="9701" y="270"/>
                    <a:pt x="9567" y="236"/>
                    <a:pt x="9433" y="202"/>
                  </a:cubicBezTo>
                  <a:cubicBezTo>
                    <a:pt x="8896" y="65"/>
                    <a:pt x="8371" y="0"/>
                    <a:pt x="7863" y="0"/>
                  </a:cubicBez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p:nvPr/>
          </p:nvSpPr>
          <p:spPr>
            <a:xfrm>
              <a:off x="3594433" y="1966607"/>
              <a:ext cx="28725" cy="31653"/>
            </a:xfrm>
            <a:custGeom>
              <a:rect b="b" l="l" r="r" t="t"/>
              <a:pathLst>
                <a:path extrusionOk="0" h="1816" w="1648">
                  <a:moveTo>
                    <a:pt x="370" y="1"/>
                  </a:moveTo>
                  <a:lnTo>
                    <a:pt x="0" y="1816"/>
                  </a:lnTo>
                  <a:lnTo>
                    <a:pt x="1277" y="1816"/>
                  </a:lnTo>
                  <a:cubicBezTo>
                    <a:pt x="1513" y="1816"/>
                    <a:pt x="1647" y="1547"/>
                    <a:pt x="1479" y="1345"/>
                  </a:cubicBezTo>
                  <a:lnTo>
                    <a:pt x="370" y="1"/>
                  </a:ln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3"/>
            <p:cNvSpPr/>
            <p:nvPr/>
          </p:nvSpPr>
          <p:spPr>
            <a:xfrm>
              <a:off x="3372408" y="1795007"/>
              <a:ext cx="231993" cy="209177"/>
            </a:xfrm>
            <a:custGeom>
              <a:rect b="b" l="l" r="r" t="t"/>
              <a:pathLst>
                <a:path extrusionOk="0" h="12001" w="13310">
                  <a:moveTo>
                    <a:pt x="7081" y="1"/>
                  </a:moveTo>
                  <a:cubicBezTo>
                    <a:pt x="6208" y="1"/>
                    <a:pt x="5229" y="130"/>
                    <a:pt x="4134" y="435"/>
                  </a:cubicBezTo>
                  <a:cubicBezTo>
                    <a:pt x="2723" y="839"/>
                    <a:pt x="1110" y="2351"/>
                    <a:pt x="673" y="3763"/>
                  </a:cubicBezTo>
                  <a:cubicBezTo>
                    <a:pt x="1" y="6082"/>
                    <a:pt x="1211" y="8031"/>
                    <a:pt x="2857" y="11997"/>
                  </a:cubicBezTo>
                  <a:cubicBezTo>
                    <a:pt x="2857" y="11997"/>
                    <a:pt x="2889" y="12001"/>
                    <a:pt x="2945" y="12001"/>
                  </a:cubicBezTo>
                  <a:cubicBezTo>
                    <a:pt x="3303" y="12001"/>
                    <a:pt x="4671" y="11850"/>
                    <a:pt x="5512" y="9644"/>
                  </a:cubicBezTo>
                  <a:cubicBezTo>
                    <a:pt x="5748" y="9039"/>
                    <a:pt x="6924" y="7762"/>
                    <a:pt x="6924" y="7762"/>
                  </a:cubicBezTo>
                  <a:cubicBezTo>
                    <a:pt x="6924" y="7762"/>
                    <a:pt x="5499" y="3051"/>
                    <a:pt x="10165" y="3051"/>
                  </a:cubicBezTo>
                  <a:cubicBezTo>
                    <a:pt x="11002" y="3051"/>
                    <a:pt x="12036" y="3203"/>
                    <a:pt x="13310" y="3561"/>
                  </a:cubicBezTo>
                  <a:cubicBezTo>
                    <a:pt x="13310" y="3561"/>
                    <a:pt x="11672" y="1"/>
                    <a:pt x="7081"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3"/>
            <p:cNvSpPr/>
            <p:nvPr/>
          </p:nvSpPr>
          <p:spPr>
            <a:xfrm>
              <a:off x="3449728" y="1836560"/>
              <a:ext cx="96092" cy="109565"/>
            </a:xfrm>
            <a:custGeom>
              <a:rect b="b" l="l" r="r" t="t"/>
              <a:pathLst>
                <a:path extrusionOk="0" h="6286" w="5513">
                  <a:moveTo>
                    <a:pt x="3295" y="1"/>
                  </a:moveTo>
                  <a:lnTo>
                    <a:pt x="1" y="2118"/>
                  </a:lnTo>
                  <a:lnTo>
                    <a:pt x="2723" y="6286"/>
                  </a:lnTo>
                  <a:lnTo>
                    <a:pt x="3429" y="3866"/>
                  </a:lnTo>
                  <a:cubicBezTo>
                    <a:pt x="5513" y="2622"/>
                    <a:pt x="3295" y="1"/>
                    <a:pt x="3295" y="1"/>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3"/>
            <p:cNvSpPr/>
            <p:nvPr/>
          </p:nvSpPr>
          <p:spPr>
            <a:xfrm>
              <a:off x="3432158" y="1910307"/>
              <a:ext cx="70905" cy="65171"/>
            </a:xfrm>
            <a:custGeom>
              <a:rect b="b" l="l" r="r" t="t"/>
              <a:pathLst>
                <a:path extrusionOk="0" h="3739" w="4068">
                  <a:moveTo>
                    <a:pt x="2014" y="1"/>
                  </a:moveTo>
                  <a:cubicBezTo>
                    <a:pt x="1148" y="1"/>
                    <a:pt x="379" y="600"/>
                    <a:pt x="202" y="1483"/>
                  </a:cubicBezTo>
                  <a:cubicBezTo>
                    <a:pt x="1" y="2525"/>
                    <a:pt x="639" y="3500"/>
                    <a:pt x="1648" y="3701"/>
                  </a:cubicBezTo>
                  <a:cubicBezTo>
                    <a:pt x="1773" y="3726"/>
                    <a:pt x="1898" y="3738"/>
                    <a:pt x="2022" y="3738"/>
                  </a:cubicBezTo>
                  <a:cubicBezTo>
                    <a:pt x="2894" y="3738"/>
                    <a:pt x="3689" y="3139"/>
                    <a:pt x="3866" y="2256"/>
                  </a:cubicBezTo>
                  <a:cubicBezTo>
                    <a:pt x="4067" y="1214"/>
                    <a:pt x="3429" y="240"/>
                    <a:pt x="2387" y="38"/>
                  </a:cubicBezTo>
                  <a:cubicBezTo>
                    <a:pt x="2262" y="13"/>
                    <a:pt x="2137" y="1"/>
                    <a:pt x="2014" y="1"/>
                  </a:cubicBezTo>
                  <a:close/>
                </a:path>
              </a:pathLst>
            </a:custGeom>
            <a:solidFill>
              <a:srgbClr val="CC87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3"/>
            <p:cNvSpPr/>
            <p:nvPr/>
          </p:nvSpPr>
          <p:spPr>
            <a:xfrm>
              <a:off x="3459105" y="1925019"/>
              <a:ext cx="26964" cy="30485"/>
            </a:xfrm>
            <a:custGeom>
              <a:rect b="b" l="l" r="r" t="t"/>
              <a:pathLst>
                <a:path extrusionOk="0" h="1749" w="1547">
                  <a:moveTo>
                    <a:pt x="202" y="1"/>
                  </a:moveTo>
                  <a:cubicBezTo>
                    <a:pt x="102" y="1"/>
                    <a:pt x="1" y="68"/>
                    <a:pt x="1" y="169"/>
                  </a:cubicBezTo>
                  <a:cubicBezTo>
                    <a:pt x="1" y="269"/>
                    <a:pt x="68" y="337"/>
                    <a:pt x="169" y="337"/>
                  </a:cubicBezTo>
                  <a:cubicBezTo>
                    <a:pt x="505" y="370"/>
                    <a:pt x="740" y="471"/>
                    <a:pt x="875" y="639"/>
                  </a:cubicBezTo>
                  <a:cubicBezTo>
                    <a:pt x="1143" y="975"/>
                    <a:pt x="1043" y="1513"/>
                    <a:pt x="1043" y="1513"/>
                  </a:cubicBezTo>
                  <a:cubicBezTo>
                    <a:pt x="1043" y="1614"/>
                    <a:pt x="1110" y="1715"/>
                    <a:pt x="1177" y="1715"/>
                  </a:cubicBezTo>
                  <a:cubicBezTo>
                    <a:pt x="1211" y="1748"/>
                    <a:pt x="1211" y="1748"/>
                    <a:pt x="1211" y="1748"/>
                  </a:cubicBezTo>
                  <a:cubicBezTo>
                    <a:pt x="1311" y="1748"/>
                    <a:pt x="1379" y="1681"/>
                    <a:pt x="1412" y="1580"/>
                  </a:cubicBezTo>
                  <a:cubicBezTo>
                    <a:pt x="1412" y="1547"/>
                    <a:pt x="1547" y="908"/>
                    <a:pt x="1177" y="438"/>
                  </a:cubicBezTo>
                  <a:cubicBezTo>
                    <a:pt x="942" y="169"/>
                    <a:pt x="639" y="1"/>
                    <a:pt x="2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3"/>
            <p:cNvSpPr/>
            <p:nvPr/>
          </p:nvSpPr>
          <p:spPr>
            <a:xfrm>
              <a:off x="3572907" y="1917890"/>
              <a:ext cx="35017" cy="11940"/>
            </a:xfrm>
            <a:custGeom>
              <a:rect b="b" l="l" r="r" t="t"/>
              <a:pathLst>
                <a:path extrusionOk="0" h="685" w="2009">
                  <a:moveTo>
                    <a:pt x="866" y="0"/>
                  </a:moveTo>
                  <a:cubicBezTo>
                    <a:pt x="458" y="0"/>
                    <a:pt x="0" y="107"/>
                    <a:pt x="59" y="342"/>
                  </a:cubicBezTo>
                  <a:cubicBezTo>
                    <a:pt x="147" y="578"/>
                    <a:pt x="313" y="685"/>
                    <a:pt x="919" y="685"/>
                  </a:cubicBezTo>
                  <a:cubicBezTo>
                    <a:pt x="1004" y="685"/>
                    <a:pt x="1098" y="683"/>
                    <a:pt x="1202" y="678"/>
                  </a:cubicBezTo>
                  <a:cubicBezTo>
                    <a:pt x="2008" y="678"/>
                    <a:pt x="2008" y="376"/>
                    <a:pt x="2008" y="376"/>
                  </a:cubicBezTo>
                  <a:cubicBezTo>
                    <a:pt x="1979" y="30"/>
                    <a:pt x="1284" y="6"/>
                    <a:pt x="1086" y="6"/>
                  </a:cubicBezTo>
                  <a:cubicBezTo>
                    <a:pt x="1053" y="6"/>
                    <a:pt x="1034" y="6"/>
                    <a:pt x="1034" y="6"/>
                  </a:cubicBezTo>
                  <a:cubicBezTo>
                    <a:pt x="980" y="2"/>
                    <a:pt x="923" y="0"/>
                    <a:pt x="8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3"/>
            <p:cNvSpPr/>
            <p:nvPr/>
          </p:nvSpPr>
          <p:spPr>
            <a:xfrm>
              <a:off x="3569822" y="1999776"/>
              <a:ext cx="31060" cy="13125"/>
            </a:xfrm>
            <a:custGeom>
              <a:rect b="b" l="l" r="r" t="t"/>
              <a:pathLst>
                <a:path extrusionOk="0" h="753" w="1782">
                  <a:moveTo>
                    <a:pt x="170" y="0"/>
                  </a:moveTo>
                  <a:cubicBezTo>
                    <a:pt x="118" y="0"/>
                    <a:pt x="71" y="25"/>
                    <a:pt x="34" y="81"/>
                  </a:cubicBezTo>
                  <a:cubicBezTo>
                    <a:pt x="1" y="148"/>
                    <a:pt x="1" y="249"/>
                    <a:pt x="68" y="316"/>
                  </a:cubicBezTo>
                  <a:cubicBezTo>
                    <a:pt x="572" y="686"/>
                    <a:pt x="1110" y="753"/>
                    <a:pt x="1412" y="753"/>
                  </a:cubicBezTo>
                  <a:lnTo>
                    <a:pt x="1614" y="753"/>
                  </a:lnTo>
                  <a:cubicBezTo>
                    <a:pt x="1715" y="719"/>
                    <a:pt x="1782" y="618"/>
                    <a:pt x="1782" y="551"/>
                  </a:cubicBezTo>
                  <a:cubicBezTo>
                    <a:pt x="1782" y="450"/>
                    <a:pt x="1681" y="383"/>
                    <a:pt x="1580" y="383"/>
                  </a:cubicBezTo>
                  <a:cubicBezTo>
                    <a:pt x="1580" y="383"/>
                    <a:pt x="1510" y="393"/>
                    <a:pt x="1396" y="393"/>
                  </a:cubicBezTo>
                  <a:cubicBezTo>
                    <a:pt x="1148" y="393"/>
                    <a:pt x="694" y="346"/>
                    <a:pt x="303" y="47"/>
                  </a:cubicBezTo>
                  <a:cubicBezTo>
                    <a:pt x="258" y="17"/>
                    <a:pt x="213" y="0"/>
                    <a:pt x="1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3"/>
            <p:cNvSpPr/>
            <p:nvPr/>
          </p:nvSpPr>
          <p:spPr>
            <a:xfrm>
              <a:off x="3580960" y="1953412"/>
              <a:ext cx="14659" cy="13526"/>
            </a:xfrm>
            <a:custGeom>
              <a:rect b="b" l="l" r="r" t="t"/>
              <a:pathLst>
                <a:path extrusionOk="0" h="776" w="841">
                  <a:moveTo>
                    <a:pt x="417" y="1"/>
                  </a:moveTo>
                  <a:cubicBezTo>
                    <a:pt x="236" y="1"/>
                    <a:pt x="89" y="121"/>
                    <a:pt x="34" y="287"/>
                  </a:cubicBezTo>
                  <a:cubicBezTo>
                    <a:pt x="0" y="489"/>
                    <a:pt x="101" y="691"/>
                    <a:pt x="336" y="758"/>
                  </a:cubicBezTo>
                  <a:cubicBezTo>
                    <a:pt x="372" y="770"/>
                    <a:pt x="408" y="775"/>
                    <a:pt x="443" y="775"/>
                  </a:cubicBezTo>
                  <a:cubicBezTo>
                    <a:pt x="605" y="775"/>
                    <a:pt x="752" y="655"/>
                    <a:pt x="807" y="489"/>
                  </a:cubicBezTo>
                  <a:cubicBezTo>
                    <a:pt x="840" y="287"/>
                    <a:pt x="740" y="52"/>
                    <a:pt x="538" y="18"/>
                  </a:cubicBezTo>
                  <a:cubicBezTo>
                    <a:pt x="496" y="7"/>
                    <a:pt x="456" y="1"/>
                    <a:pt x="41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590" name="Google Shape;590;p24"/>
          <p:cNvSpPr txBox="1"/>
          <p:nvPr/>
        </p:nvSpPr>
        <p:spPr>
          <a:xfrm>
            <a:off x="3942218" y="3671700"/>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It’s composed of hydrogen and helium</a:t>
            </a:r>
            <a:endParaRPr sz="1200">
              <a:solidFill>
                <a:schemeClr val="dk2"/>
              </a:solidFill>
              <a:latin typeface="Ubuntu"/>
              <a:ea typeface="Ubuntu"/>
              <a:cs typeface="Ubuntu"/>
              <a:sym typeface="Ubuntu"/>
            </a:endParaRPr>
          </a:p>
        </p:txBody>
      </p:sp>
      <p:sp>
        <p:nvSpPr>
          <p:cNvPr id="591" name="Google Shape;591;p24"/>
          <p:cNvSpPr txBox="1"/>
          <p:nvPr/>
        </p:nvSpPr>
        <p:spPr>
          <a:xfrm>
            <a:off x="691588" y="3671702"/>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592" name="Google Shape;592;p24"/>
          <p:cNvSpPr txBox="1"/>
          <p:nvPr/>
        </p:nvSpPr>
        <p:spPr>
          <a:xfrm>
            <a:off x="2314700" y="1828957"/>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593" name="Google Shape;593;p24"/>
          <p:cNvSpPr txBox="1"/>
          <p:nvPr/>
        </p:nvSpPr>
        <p:spPr>
          <a:xfrm>
            <a:off x="7201734" y="3671703"/>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Mercury is the closest object to the Sun</a:t>
            </a:r>
            <a:endParaRPr sz="1200">
              <a:solidFill>
                <a:schemeClr val="dk2"/>
              </a:solidFill>
              <a:latin typeface="Ubuntu"/>
              <a:ea typeface="Ubuntu"/>
              <a:cs typeface="Ubuntu"/>
              <a:sym typeface="Ubuntu"/>
            </a:endParaRPr>
          </a:p>
        </p:txBody>
      </p:sp>
      <p:sp>
        <p:nvSpPr>
          <p:cNvPr id="594" name="Google Shape;594;p24"/>
          <p:cNvSpPr txBox="1"/>
          <p:nvPr/>
        </p:nvSpPr>
        <p:spPr>
          <a:xfrm>
            <a:off x="5569751" y="1828957"/>
            <a:ext cx="12657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dk2"/>
                </a:solidFill>
                <a:latin typeface="Ubuntu"/>
                <a:ea typeface="Ubuntu"/>
                <a:cs typeface="Ubuntu"/>
                <a:sym typeface="Ubuntu"/>
              </a:rPr>
              <a:t>Despite being red, Mars is a cold place</a:t>
            </a:r>
            <a:endParaRPr sz="1200">
              <a:solidFill>
                <a:schemeClr val="dk2"/>
              </a:solidFill>
              <a:latin typeface="Ubuntu"/>
              <a:ea typeface="Ubuntu"/>
              <a:cs typeface="Ubuntu"/>
              <a:sym typeface="Ubuntu"/>
            </a:endParaRPr>
          </a:p>
        </p:txBody>
      </p:sp>
      <p:sp>
        <p:nvSpPr>
          <p:cNvPr id="595" name="Google Shape;595;p24"/>
          <p:cNvSpPr txBox="1"/>
          <p:nvPr/>
        </p:nvSpPr>
        <p:spPr>
          <a:xfrm>
            <a:off x="3942220" y="3328804"/>
            <a:ext cx="12657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2"/>
                </a:solidFill>
                <a:latin typeface="Ubuntu"/>
                <a:ea typeface="Ubuntu"/>
                <a:cs typeface="Ubuntu"/>
                <a:sym typeface="Ubuntu"/>
              </a:rPr>
              <a:t>Saturn</a:t>
            </a:r>
            <a:endParaRPr b="1" sz="1700">
              <a:solidFill>
                <a:schemeClr val="accent2"/>
              </a:solidFill>
              <a:latin typeface="Ubuntu"/>
              <a:ea typeface="Ubuntu"/>
              <a:cs typeface="Ubuntu"/>
              <a:sym typeface="Ubuntu"/>
            </a:endParaRPr>
          </a:p>
        </p:txBody>
      </p:sp>
      <p:sp>
        <p:nvSpPr>
          <p:cNvPr id="596" name="Google Shape;596;p24"/>
          <p:cNvSpPr txBox="1"/>
          <p:nvPr/>
        </p:nvSpPr>
        <p:spPr>
          <a:xfrm>
            <a:off x="691600" y="3328806"/>
            <a:ext cx="12657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Earth </a:t>
            </a:r>
            <a:endParaRPr b="1" sz="1700">
              <a:solidFill>
                <a:schemeClr val="accent4"/>
              </a:solidFill>
              <a:latin typeface="Ubuntu"/>
              <a:ea typeface="Ubuntu"/>
              <a:cs typeface="Ubuntu"/>
              <a:sym typeface="Ubuntu"/>
            </a:endParaRPr>
          </a:p>
        </p:txBody>
      </p:sp>
      <p:sp>
        <p:nvSpPr>
          <p:cNvPr id="597" name="Google Shape;597;p24"/>
          <p:cNvSpPr txBox="1"/>
          <p:nvPr/>
        </p:nvSpPr>
        <p:spPr>
          <a:xfrm>
            <a:off x="2314700" y="1486064"/>
            <a:ext cx="12657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1"/>
                </a:solidFill>
                <a:latin typeface="Ubuntu"/>
                <a:ea typeface="Ubuntu"/>
                <a:cs typeface="Ubuntu"/>
                <a:sym typeface="Ubuntu"/>
              </a:rPr>
              <a:t>Neptune</a:t>
            </a:r>
            <a:endParaRPr b="1" sz="1700">
              <a:solidFill>
                <a:schemeClr val="accent1"/>
              </a:solidFill>
              <a:latin typeface="Ubuntu"/>
              <a:ea typeface="Ubuntu"/>
              <a:cs typeface="Ubuntu"/>
              <a:sym typeface="Ubuntu"/>
            </a:endParaRPr>
          </a:p>
        </p:txBody>
      </p:sp>
      <p:sp>
        <p:nvSpPr>
          <p:cNvPr id="598" name="Google Shape;598;p24"/>
          <p:cNvSpPr txBox="1"/>
          <p:nvPr/>
        </p:nvSpPr>
        <p:spPr>
          <a:xfrm>
            <a:off x="7201728" y="3328806"/>
            <a:ext cx="12657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4"/>
                </a:solidFill>
                <a:latin typeface="Ubuntu"/>
                <a:ea typeface="Ubuntu"/>
                <a:cs typeface="Ubuntu"/>
                <a:sym typeface="Ubuntu"/>
              </a:rPr>
              <a:t>Mercury</a:t>
            </a:r>
            <a:endParaRPr b="1" sz="1700">
              <a:solidFill>
                <a:schemeClr val="accent4"/>
              </a:solidFill>
              <a:latin typeface="Ubuntu"/>
              <a:ea typeface="Ubuntu"/>
              <a:cs typeface="Ubuntu"/>
              <a:sym typeface="Ubuntu"/>
            </a:endParaRPr>
          </a:p>
        </p:txBody>
      </p:sp>
      <p:sp>
        <p:nvSpPr>
          <p:cNvPr id="599" name="Google Shape;599;p24"/>
          <p:cNvSpPr txBox="1"/>
          <p:nvPr/>
        </p:nvSpPr>
        <p:spPr>
          <a:xfrm>
            <a:off x="5569749" y="1486064"/>
            <a:ext cx="12657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700">
                <a:solidFill>
                  <a:schemeClr val="accent3"/>
                </a:solidFill>
                <a:latin typeface="Ubuntu"/>
                <a:ea typeface="Ubuntu"/>
                <a:cs typeface="Ubuntu"/>
                <a:sym typeface="Ubuntu"/>
              </a:rPr>
              <a:t>Mars</a:t>
            </a:r>
            <a:endParaRPr b="1" sz="1700">
              <a:solidFill>
                <a:schemeClr val="accent3"/>
              </a:solidFill>
              <a:latin typeface="Ubuntu"/>
              <a:ea typeface="Ubuntu"/>
              <a:cs typeface="Ubuntu"/>
              <a:sym typeface="Ubuntu"/>
            </a:endParaRPr>
          </a:p>
        </p:txBody>
      </p:sp>
      <p:grpSp>
        <p:nvGrpSpPr>
          <p:cNvPr id="600" name="Google Shape;600;p24"/>
          <p:cNvGrpSpPr/>
          <p:nvPr/>
        </p:nvGrpSpPr>
        <p:grpSpPr>
          <a:xfrm>
            <a:off x="1034499" y="2550253"/>
            <a:ext cx="7090020" cy="592135"/>
            <a:chOff x="1034499" y="2275678"/>
            <a:chExt cx="7090020" cy="592135"/>
          </a:xfrm>
        </p:grpSpPr>
        <p:cxnSp>
          <p:nvCxnSpPr>
            <p:cNvPr id="601" name="Google Shape;601;p24"/>
            <p:cNvCxnSpPr/>
            <p:nvPr/>
          </p:nvCxnSpPr>
          <p:spPr>
            <a:xfrm>
              <a:off x="1286775" y="2562825"/>
              <a:ext cx="6610200" cy="0"/>
            </a:xfrm>
            <a:prstGeom prst="straightConnector1">
              <a:avLst/>
            </a:prstGeom>
            <a:noFill/>
            <a:ln cap="flat" cmpd="sng" w="9525">
              <a:solidFill>
                <a:schemeClr val="accent1"/>
              </a:solidFill>
              <a:prstDash val="solid"/>
              <a:round/>
              <a:headEnd len="med" w="med" type="none"/>
              <a:tailEnd len="med" w="med" type="none"/>
            </a:ln>
          </p:spPr>
        </p:cxnSp>
        <p:sp>
          <p:nvSpPr>
            <p:cNvPr id="602" name="Google Shape;602;p24">
              <a:hlinkClick/>
            </p:cNvPr>
            <p:cNvSpPr/>
            <p:nvPr/>
          </p:nvSpPr>
          <p:spPr>
            <a:xfrm>
              <a:off x="1034499" y="2287913"/>
              <a:ext cx="579900" cy="579900"/>
            </a:xfrm>
            <a:prstGeom prst="ellipse">
              <a:avLst/>
            </a:prstGeom>
            <a:solidFill>
              <a:srgbClr val="F3F3F3"/>
            </a:solidFill>
            <a:ln cap="flat" cmpd="sng" w="9525">
              <a:solidFill>
                <a:srgbClr val="4D8C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a:hlinkClick/>
            </p:cNvPr>
            <p:cNvSpPr/>
            <p:nvPr/>
          </p:nvSpPr>
          <p:spPr>
            <a:xfrm>
              <a:off x="5911174" y="2275688"/>
              <a:ext cx="579900" cy="579900"/>
            </a:xfrm>
            <a:prstGeom prst="ellipse">
              <a:avLst/>
            </a:prstGeom>
            <a:solidFill>
              <a:srgbClr val="F3F3F3"/>
            </a:solidFill>
            <a:ln cap="flat" cmpd="sng" w="9525">
              <a:solidFill>
                <a:srgbClr val="4D8C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a:hlinkClick/>
            </p:cNvPr>
            <p:cNvSpPr/>
            <p:nvPr/>
          </p:nvSpPr>
          <p:spPr>
            <a:xfrm>
              <a:off x="4269988" y="2275688"/>
              <a:ext cx="579900" cy="579900"/>
            </a:xfrm>
            <a:prstGeom prst="ellipse">
              <a:avLst/>
            </a:prstGeom>
            <a:solidFill>
              <a:srgbClr val="F3F3F3"/>
            </a:solidFill>
            <a:ln cap="flat" cmpd="sng" w="9525">
              <a:solidFill>
                <a:srgbClr val="4D8C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4"/>
            <p:cNvSpPr/>
            <p:nvPr/>
          </p:nvSpPr>
          <p:spPr>
            <a:xfrm>
              <a:off x="4386962" y="2389705"/>
              <a:ext cx="354145" cy="351869"/>
            </a:xfrm>
            <a:custGeom>
              <a:rect b="b" l="l" r="r" t="t"/>
              <a:pathLst>
                <a:path extrusionOk="0" h="23501" w="23653">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
            <p:cNvSpPr/>
            <p:nvPr/>
          </p:nvSpPr>
          <p:spPr>
            <a:xfrm>
              <a:off x="4683807" y="2434173"/>
              <a:ext cx="41249" cy="41564"/>
            </a:xfrm>
            <a:custGeom>
              <a:rect b="b" l="l" r="r" t="t"/>
              <a:pathLst>
                <a:path extrusionOk="0" h="2776" w="2755">
                  <a:moveTo>
                    <a:pt x="526" y="0"/>
                  </a:moveTo>
                  <a:lnTo>
                    <a:pt x="0" y="526"/>
                  </a:lnTo>
                  <a:lnTo>
                    <a:pt x="2229" y="2776"/>
                  </a:lnTo>
                  <a:lnTo>
                    <a:pt x="2755" y="2229"/>
                  </a:lnTo>
                  <a:lnTo>
                    <a:pt x="52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p:nvPr/>
          </p:nvSpPr>
          <p:spPr>
            <a:xfrm>
              <a:off x="4389477" y="2394511"/>
              <a:ext cx="316698" cy="313225"/>
            </a:xfrm>
            <a:custGeom>
              <a:rect b="b" l="l" r="r" t="t"/>
              <a:pathLst>
                <a:path extrusionOk="0" h="20920" w="21152">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4413718" y="2394466"/>
              <a:ext cx="292458" cy="313270"/>
            </a:xfrm>
            <a:custGeom>
              <a:rect b="b" l="l" r="r" t="t"/>
              <a:pathLst>
                <a:path extrusionOk="0" h="20923" w="19533">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4"/>
            <p:cNvSpPr/>
            <p:nvPr/>
          </p:nvSpPr>
          <p:spPr>
            <a:xfrm>
              <a:off x="4424109" y="2425669"/>
              <a:ext cx="68320" cy="68334"/>
            </a:xfrm>
            <a:custGeom>
              <a:rect b="b" l="l" r="r" t="t"/>
              <a:pathLst>
                <a:path extrusionOk="0" h="4564" w="4563">
                  <a:moveTo>
                    <a:pt x="3049" y="1"/>
                  </a:moveTo>
                  <a:lnTo>
                    <a:pt x="0" y="3070"/>
                  </a:lnTo>
                  <a:lnTo>
                    <a:pt x="1493" y="4563"/>
                  </a:lnTo>
                  <a:lnTo>
                    <a:pt x="4563" y="1494"/>
                  </a:lnTo>
                  <a:lnTo>
                    <a:pt x="3049"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4"/>
            <p:cNvSpPr/>
            <p:nvPr/>
          </p:nvSpPr>
          <p:spPr>
            <a:xfrm>
              <a:off x="4465343" y="2466903"/>
              <a:ext cx="221623" cy="221952"/>
            </a:xfrm>
            <a:custGeom>
              <a:rect b="b" l="l" r="r" t="t"/>
              <a:pathLst>
                <a:path extrusionOk="0" h="14824" w="14802">
                  <a:moveTo>
                    <a:pt x="526" y="1"/>
                  </a:moveTo>
                  <a:lnTo>
                    <a:pt x="1" y="548"/>
                  </a:lnTo>
                  <a:lnTo>
                    <a:pt x="14276" y="14823"/>
                  </a:lnTo>
                  <a:lnTo>
                    <a:pt x="14802" y="14298"/>
                  </a:lnTo>
                  <a:lnTo>
                    <a:pt x="526"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1" name="Google Shape;611;p24"/>
            <p:cNvGrpSpPr/>
            <p:nvPr/>
          </p:nvGrpSpPr>
          <p:grpSpPr>
            <a:xfrm>
              <a:off x="1172214" y="2399997"/>
              <a:ext cx="270733" cy="355762"/>
              <a:chOff x="5414474" y="1544040"/>
              <a:chExt cx="270733" cy="355762"/>
            </a:xfrm>
          </p:grpSpPr>
          <p:sp>
            <p:nvSpPr>
              <p:cNvPr id="612" name="Google Shape;612;p24"/>
              <p:cNvSpPr/>
              <p:nvPr/>
            </p:nvSpPr>
            <p:spPr>
              <a:xfrm>
                <a:off x="5579112" y="1703033"/>
                <a:ext cx="32430" cy="32445"/>
              </a:xfrm>
              <a:custGeom>
                <a:rect b="b" l="l" r="r" t="t"/>
                <a:pathLst>
                  <a:path extrusionOk="0" h="2167" w="2166">
                    <a:moveTo>
                      <a:pt x="0" y="1"/>
                    </a:moveTo>
                    <a:lnTo>
                      <a:pt x="0" y="2166"/>
                    </a:lnTo>
                    <a:lnTo>
                      <a:pt x="2166" y="2166"/>
                    </a:lnTo>
                    <a:lnTo>
                      <a:pt x="134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4"/>
              <p:cNvSpPr/>
              <p:nvPr/>
            </p:nvSpPr>
            <p:spPr>
              <a:xfrm>
                <a:off x="5599250" y="1703033"/>
                <a:ext cx="20168" cy="55114"/>
              </a:xfrm>
              <a:custGeom>
                <a:rect b="b" l="l" r="r" t="t"/>
                <a:pathLst>
                  <a:path extrusionOk="0" h="3681" w="1347">
                    <a:moveTo>
                      <a:pt x="1" y="1"/>
                    </a:moveTo>
                    <a:lnTo>
                      <a:pt x="1" y="3680"/>
                    </a:lnTo>
                    <a:lnTo>
                      <a:pt x="1347" y="3680"/>
                    </a:lnTo>
                    <a:lnTo>
                      <a:pt x="1347"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4"/>
              <p:cNvSpPr/>
              <p:nvPr/>
            </p:nvSpPr>
            <p:spPr>
              <a:xfrm>
                <a:off x="5599250" y="1703033"/>
                <a:ext cx="20168" cy="17338"/>
              </a:xfrm>
              <a:custGeom>
                <a:rect b="b" l="l" r="r" t="t"/>
                <a:pathLst>
                  <a:path extrusionOk="0" h="1158" w="1347">
                    <a:moveTo>
                      <a:pt x="1" y="1"/>
                    </a:moveTo>
                    <a:lnTo>
                      <a:pt x="1" y="1157"/>
                    </a:lnTo>
                    <a:lnTo>
                      <a:pt x="1347" y="1157"/>
                    </a:lnTo>
                    <a:lnTo>
                      <a:pt x="1347" y="1"/>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4"/>
              <p:cNvSpPr/>
              <p:nvPr/>
            </p:nvSpPr>
            <p:spPr>
              <a:xfrm>
                <a:off x="5599250" y="1703033"/>
                <a:ext cx="7576" cy="55114"/>
              </a:xfrm>
              <a:custGeom>
                <a:rect b="b" l="l" r="r" t="t"/>
                <a:pathLst>
                  <a:path extrusionOk="0" h="3681" w="506">
                    <a:moveTo>
                      <a:pt x="1" y="1"/>
                    </a:moveTo>
                    <a:lnTo>
                      <a:pt x="1" y="3680"/>
                    </a:lnTo>
                    <a:lnTo>
                      <a:pt x="506" y="3680"/>
                    </a:lnTo>
                    <a:lnTo>
                      <a:pt x="506" y="1"/>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4"/>
              <p:cNvSpPr/>
              <p:nvPr/>
            </p:nvSpPr>
            <p:spPr>
              <a:xfrm>
                <a:off x="5579112" y="1708079"/>
                <a:ext cx="20153" cy="8819"/>
              </a:xfrm>
              <a:custGeom>
                <a:rect b="b" l="l" r="r" t="t"/>
                <a:pathLst>
                  <a:path extrusionOk="0" h="589" w="1346">
                    <a:moveTo>
                      <a:pt x="0" y="0"/>
                    </a:moveTo>
                    <a:lnTo>
                      <a:pt x="0" y="589"/>
                    </a:lnTo>
                    <a:lnTo>
                      <a:pt x="1346" y="589"/>
                    </a:lnTo>
                    <a:lnTo>
                      <a:pt x="1346" y="0"/>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4"/>
              <p:cNvSpPr/>
              <p:nvPr/>
            </p:nvSpPr>
            <p:spPr>
              <a:xfrm>
                <a:off x="5579112" y="1708079"/>
                <a:ext cx="7576" cy="27400"/>
              </a:xfrm>
              <a:custGeom>
                <a:rect b="b" l="l" r="r" t="t"/>
                <a:pathLst>
                  <a:path extrusionOk="0" h="1830" w="506">
                    <a:moveTo>
                      <a:pt x="0" y="0"/>
                    </a:moveTo>
                    <a:lnTo>
                      <a:pt x="0" y="1829"/>
                    </a:lnTo>
                    <a:lnTo>
                      <a:pt x="505" y="1829"/>
                    </a:lnTo>
                    <a:lnTo>
                      <a:pt x="505" y="0"/>
                    </a:ln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4"/>
              <p:cNvSpPr/>
              <p:nvPr/>
            </p:nvSpPr>
            <p:spPr>
              <a:xfrm>
                <a:off x="5581313" y="1545957"/>
                <a:ext cx="35904" cy="33389"/>
              </a:xfrm>
              <a:custGeom>
                <a:rect b="b" l="l" r="r" t="t"/>
                <a:pathLst>
                  <a:path extrusionOk="0" h="2230" w="2398">
                    <a:moveTo>
                      <a:pt x="1" y="1"/>
                    </a:moveTo>
                    <a:lnTo>
                      <a:pt x="1" y="2229"/>
                    </a:lnTo>
                    <a:lnTo>
                      <a:pt x="2397" y="2229"/>
                    </a:lnTo>
                    <a:lnTo>
                      <a:pt x="239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4"/>
              <p:cNvSpPr/>
              <p:nvPr/>
            </p:nvSpPr>
            <p:spPr>
              <a:xfrm>
                <a:off x="5581313" y="1545957"/>
                <a:ext cx="13550" cy="33389"/>
              </a:xfrm>
              <a:custGeom>
                <a:rect b="b" l="l" r="r" t="t"/>
                <a:pathLst>
                  <a:path extrusionOk="0" h="2230" w="905">
                    <a:moveTo>
                      <a:pt x="1" y="1"/>
                    </a:moveTo>
                    <a:lnTo>
                      <a:pt x="1" y="2229"/>
                    </a:lnTo>
                    <a:lnTo>
                      <a:pt x="905" y="2229"/>
                    </a:lnTo>
                    <a:lnTo>
                      <a:pt x="905"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4"/>
              <p:cNvSpPr/>
              <p:nvPr/>
            </p:nvSpPr>
            <p:spPr>
              <a:xfrm>
                <a:off x="5414474" y="1588748"/>
                <a:ext cx="180074" cy="268577"/>
              </a:xfrm>
              <a:custGeom>
                <a:rect b="b" l="l" r="r" t="t"/>
                <a:pathLst>
                  <a:path extrusionOk="0" h="17938" w="12027">
                    <a:moveTo>
                      <a:pt x="8951" y="1"/>
                    </a:moveTo>
                    <a:cubicBezTo>
                      <a:pt x="4017" y="1"/>
                      <a:pt x="1" y="4006"/>
                      <a:pt x="1" y="8958"/>
                    </a:cubicBezTo>
                    <a:cubicBezTo>
                      <a:pt x="1" y="13932"/>
                      <a:pt x="4017" y="17937"/>
                      <a:pt x="8951" y="17937"/>
                    </a:cubicBezTo>
                    <a:cubicBezTo>
                      <a:pt x="9002" y="17937"/>
                      <a:pt x="9053" y="17937"/>
                      <a:pt x="9104" y="17936"/>
                    </a:cubicBezTo>
                    <a:lnTo>
                      <a:pt x="10597" y="16023"/>
                    </a:lnTo>
                    <a:lnTo>
                      <a:pt x="9104" y="13584"/>
                    </a:lnTo>
                    <a:cubicBezTo>
                      <a:pt x="6560" y="13584"/>
                      <a:pt x="4479" y="11523"/>
                      <a:pt x="4479" y="8958"/>
                    </a:cubicBezTo>
                    <a:cubicBezTo>
                      <a:pt x="4479" y="6414"/>
                      <a:pt x="6560" y="4333"/>
                      <a:pt x="9104" y="4333"/>
                    </a:cubicBezTo>
                    <a:lnTo>
                      <a:pt x="10366" y="4333"/>
                    </a:lnTo>
                    <a:lnTo>
                      <a:pt x="12027" y="2273"/>
                    </a:lnTo>
                    <a:lnTo>
                      <a:pt x="10366" y="2"/>
                    </a:lnTo>
                    <a:lnTo>
                      <a:pt x="9104" y="2"/>
                    </a:lnTo>
                    <a:cubicBezTo>
                      <a:pt x="9053" y="1"/>
                      <a:pt x="9002" y="1"/>
                      <a:pt x="8951"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4"/>
              <p:cNvSpPr/>
              <p:nvPr/>
            </p:nvSpPr>
            <p:spPr>
              <a:xfrm>
                <a:off x="5550784" y="1845946"/>
                <a:ext cx="52269" cy="42207"/>
              </a:xfrm>
              <a:custGeom>
                <a:rect b="b" l="l" r="r" t="t"/>
                <a:pathLst>
                  <a:path extrusionOk="0" h="2819" w="3491">
                    <a:moveTo>
                      <a:pt x="0" y="1"/>
                    </a:moveTo>
                    <a:lnTo>
                      <a:pt x="0" y="2818"/>
                    </a:lnTo>
                    <a:lnTo>
                      <a:pt x="3490" y="2818"/>
                    </a:lnTo>
                    <a:lnTo>
                      <a:pt x="3490"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4"/>
              <p:cNvSpPr/>
              <p:nvPr/>
            </p:nvSpPr>
            <p:spPr>
              <a:xfrm>
                <a:off x="5569664" y="1568625"/>
                <a:ext cx="59201" cy="141355"/>
              </a:xfrm>
              <a:custGeom>
                <a:rect b="b" l="l" r="r" t="t"/>
                <a:pathLst>
                  <a:path extrusionOk="0" h="9441" w="3954">
                    <a:moveTo>
                      <a:pt x="1" y="0"/>
                    </a:moveTo>
                    <a:lnTo>
                      <a:pt x="1" y="9440"/>
                    </a:lnTo>
                    <a:lnTo>
                      <a:pt x="3953" y="9440"/>
                    </a:lnTo>
                    <a:lnTo>
                      <a:pt x="3953"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4"/>
              <p:cNvSpPr/>
              <p:nvPr/>
            </p:nvSpPr>
            <p:spPr>
              <a:xfrm>
                <a:off x="5569664" y="1568625"/>
                <a:ext cx="21111" cy="141355"/>
              </a:xfrm>
              <a:custGeom>
                <a:rect b="b" l="l" r="r" t="t"/>
                <a:pathLst>
                  <a:path extrusionOk="0" h="9441" w="1410">
                    <a:moveTo>
                      <a:pt x="1" y="0"/>
                    </a:moveTo>
                    <a:lnTo>
                      <a:pt x="1" y="9440"/>
                    </a:lnTo>
                    <a:lnTo>
                      <a:pt x="1409" y="9440"/>
                    </a:lnTo>
                    <a:lnTo>
                      <a:pt x="1409"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4"/>
              <p:cNvSpPr/>
              <p:nvPr/>
            </p:nvSpPr>
            <p:spPr>
              <a:xfrm>
                <a:off x="5550792" y="1792125"/>
                <a:ext cx="105573" cy="41248"/>
              </a:xfrm>
              <a:custGeom>
                <a:rect b="b" l="l" r="r" t="t"/>
                <a:pathLst>
                  <a:path extrusionOk="0" h="2440" w="6644">
                    <a:moveTo>
                      <a:pt x="0" y="1"/>
                    </a:moveTo>
                    <a:lnTo>
                      <a:pt x="0" y="2440"/>
                    </a:lnTo>
                    <a:lnTo>
                      <a:pt x="5425" y="2440"/>
                    </a:lnTo>
                    <a:cubicBezTo>
                      <a:pt x="6097" y="2440"/>
                      <a:pt x="6644" y="1893"/>
                      <a:pt x="6644" y="1220"/>
                    </a:cubicBezTo>
                    <a:lnTo>
                      <a:pt x="6623" y="1220"/>
                    </a:lnTo>
                    <a:cubicBezTo>
                      <a:pt x="6623" y="547"/>
                      <a:pt x="6076" y="1"/>
                      <a:pt x="5425"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4"/>
              <p:cNvSpPr/>
              <p:nvPr/>
            </p:nvSpPr>
            <p:spPr>
              <a:xfrm>
                <a:off x="5550784" y="1828638"/>
                <a:ext cx="73979" cy="28657"/>
              </a:xfrm>
              <a:custGeom>
                <a:rect b="b" l="l" r="r" t="t"/>
                <a:pathLst>
                  <a:path extrusionOk="0" h="1914" w="4941">
                    <a:moveTo>
                      <a:pt x="0" y="1"/>
                    </a:moveTo>
                    <a:lnTo>
                      <a:pt x="0" y="1914"/>
                    </a:lnTo>
                    <a:lnTo>
                      <a:pt x="3343" y="1914"/>
                    </a:lnTo>
                    <a:cubicBezTo>
                      <a:pt x="4226" y="1914"/>
                      <a:pt x="4941" y="1178"/>
                      <a:pt x="4941" y="295"/>
                    </a:cubicBezTo>
                    <a:lnTo>
                      <a:pt x="4941" y="1"/>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4"/>
              <p:cNvSpPr/>
              <p:nvPr/>
            </p:nvSpPr>
            <p:spPr>
              <a:xfrm>
                <a:off x="5563061" y="1544070"/>
                <a:ext cx="71149" cy="11035"/>
              </a:xfrm>
              <a:custGeom>
                <a:rect b="b" l="l" r="r" t="t"/>
                <a:pathLst>
                  <a:path extrusionOk="0" h="737" w="4752">
                    <a:moveTo>
                      <a:pt x="442" y="1"/>
                    </a:moveTo>
                    <a:cubicBezTo>
                      <a:pt x="0" y="43"/>
                      <a:pt x="0" y="694"/>
                      <a:pt x="442" y="736"/>
                    </a:cubicBezTo>
                    <a:lnTo>
                      <a:pt x="4394" y="736"/>
                    </a:lnTo>
                    <a:cubicBezTo>
                      <a:pt x="4605" y="736"/>
                      <a:pt x="4752" y="568"/>
                      <a:pt x="4752" y="358"/>
                    </a:cubicBezTo>
                    <a:cubicBezTo>
                      <a:pt x="4752" y="169"/>
                      <a:pt x="4605" y="1"/>
                      <a:pt x="4394"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4"/>
              <p:cNvSpPr/>
              <p:nvPr/>
            </p:nvSpPr>
            <p:spPr>
              <a:xfrm>
                <a:off x="5578992" y="1544040"/>
                <a:ext cx="55219" cy="11080"/>
              </a:xfrm>
              <a:custGeom>
                <a:rect b="b" l="l" r="r" t="t"/>
                <a:pathLst>
                  <a:path extrusionOk="0" h="740" w="3688">
                    <a:moveTo>
                      <a:pt x="475" y="1"/>
                    </a:moveTo>
                    <a:cubicBezTo>
                      <a:pt x="0" y="1"/>
                      <a:pt x="0" y="740"/>
                      <a:pt x="475" y="740"/>
                    </a:cubicBezTo>
                    <a:cubicBezTo>
                      <a:pt x="487" y="740"/>
                      <a:pt x="500" y="739"/>
                      <a:pt x="513" y="738"/>
                    </a:cubicBezTo>
                    <a:lnTo>
                      <a:pt x="3330" y="738"/>
                    </a:lnTo>
                    <a:cubicBezTo>
                      <a:pt x="3541" y="738"/>
                      <a:pt x="3688" y="570"/>
                      <a:pt x="3688" y="360"/>
                    </a:cubicBezTo>
                    <a:cubicBezTo>
                      <a:pt x="3688" y="171"/>
                      <a:pt x="3541" y="3"/>
                      <a:pt x="3330" y="3"/>
                    </a:cubicBezTo>
                    <a:lnTo>
                      <a:pt x="513" y="3"/>
                    </a:lnTo>
                    <a:cubicBezTo>
                      <a:pt x="500" y="2"/>
                      <a:pt x="487" y="1"/>
                      <a:pt x="475"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4"/>
              <p:cNvSpPr/>
              <p:nvPr/>
            </p:nvSpPr>
            <p:spPr>
              <a:xfrm>
                <a:off x="5461069" y="1877118"/>
                <a:ext cx="224138" cy="22683"/>
              </a:xfrm>
              <a:custGeom>
                <a:rect b="b" l="l" r="r" t="t"/>
                <a:pathLst>
                  <a:path extrusionOk="0" h="1515" w="14970">
                    <a:moveTo>
                      <a:pt x="1009" y="0"/>
                    </a:moveTo>
                    <a:cubicBezTo>
                      <a:pt x="0" y="0"/>
                      <a:pt x="0" y="1514"/>
                      <a:pt x="1009" y="1514"/>
                    </a:cubicBezTo>
                    <a:lnTo>
                      <a:pt x="14213" y="1514"/>
                    </a:lnTo>
                    <a:cubicBezTo>
                      <a:pt x="14633" y="1514"/>
                      <a:pt x="14970" y="1178"/>
                      <a:pt x="14970" y="757"/>
                    </a:cubicBezTo>
                    <a:cubicBezTo>
                      <a:pt x="14970" y="337"/>
                      <a:pt x="14633" y="0"/>
                      <a:pt x="14213"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4"/>
              <p:cNvSpPr/>
              <p:nvPr/>
            </p:nvSpPr>
            <p:spPr>
              <a:xfrm>
                <a:off x="5501360" y="1877118"/>
                <a:ext cx="183847" cy="22683"/>
              </a:xfrm>
              <a:custGeom>
                <a:rect b="b" l="l" r="r" t="t"/>
                <a:pathLst>
                  <a:path extrusionOk="0" h="1515" w="12279">
                    <a:moveTo>
                      <a:pt x="1031" y="0"/>
                    </a:moveTo>
                    <a:cubicBezTo>
                      <a:pt x="0" y="0"/>
                      <a:pt x="0" y="1514"/>
                      <a:pt x="1031" y="1514"/>
                    </a:cubicBezTo>
                    <a:lnTo>
                      <a:pt x="11522" y="1514"/>
                    </a:lnTo>
                    <a:cubicBezTo>
                      <a:pt x="11942" y="1514"/>
                      <a:pt x="12279" y="1178"/>
                      <a:pt x="12279" y="757"/>
                    </a:cubicBezTo>
                    <a:cubicBezTo>
                      <a:pt x="12279" y="337"/>
                      <a:pt x="11942" y="0"/>
                      <a:pt x="11522" y="0"/>
                    </a:cubicBez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4"/>
              <p:cNvSpPr/>
              <p:nvPr/>
            </p:nvSpPr>
            <p:spPr>
              <a:xfrm>
                <a:off x="5522456" y="1610803"/>
                <a:ext cx="30544" cy="25917"/>
              </a:xfrm>
              <a:custGeom>
                <a:rect b="b" l="l" r="r" t="t"/>
                <a:pathLst>
                  <a:path extrusionOk="0" h="1731" w="2040">
                    <a:moveTo>
                      <a:pt x="1177" y="1"/>
                    </a:moveTo>
                    <a:cubicBezTo>
                      <a:pt x="400" y="1"/>
                      <a:pt x="0" y="926"/>
                      <a:pt x="547" y="1472"/>
                    </a:cubicBezTo>
                    <a:cubicBezTo>
                      <a:pt x="732" y="1650"/>
                      <a:pt x="954" y="1730"/>
                      <a:pt x="1171" y="1730"/>
                    </a:cubicBezTo>
                    <a:cubicBezTo>
                      <a:pt x="1619" y="1730"/>
                      <a:pt x="2039" y="1387"/>
                      <a:pt x="2039" y="863"/>
                    </a:cubicBezTo>
                    <a:cubicBezTo>
                      <a:pt x="2039" y="379"/>
                      <a:pt x="1661" y="1"/>
                      <a:pt x="1177"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4"/>
              <p:cNvSpPr/>
              <p:nvPr/>
            </p:nvSpPr>
            <p:spPr>
              <a:xfrm>
                <a:off x="5504504" y="1807541"/>
                <a:ext cx="30559" cy="25917"/>
              </a:xfrm>
              <a:custGeom>
                <a:rect b="b" l="l" r="r" t="t"/>
                <a:pathLst>
                  <a:path extrusionOk="0" h="1731" w="2041">
                    <a:moveTo>
                      <a:pt x="1178" y="1"/>
                    </a:moveTo>
                    <a:cubicBezTo>
                      <a:pt x="400" y="1"/>
                      <a:pt x="1" y="926"/>
                      <a:pt x="547" y="1473"/>
                    </a:cubicBezTo>
                    <a:cubicBezTo>
                      <a:pt x="732" y="1651"/>
                      <a:pt x="955" y="1731"/>
                      <a:pt x="1171" y="1731"/>
                    </a:cubicBezTo>
                    <a:cubicBezTo>
                      <a:pt x="1619" y="1731"/>
                      <a:pt x="2040" y="1388"/>
                      <a:pt x="2040" y="863"/>
                    </a:cubicBezTo>
                    <a:cubicBezTo>
                      <a:pt x="2040" y="379"/>
                      <a:pt x="1662" y="1"/>
                      <a:pt x="1178"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24"/>
            <p:cNvGrpSpPr/>
            <p:nvPr/>
          </p:nvGrpSpPr>
          <p:grpSpPr>
            <a:xfrm>
              <a:off x="6072063" y="2398952"/>
              <a:ext cx="247990" cy="333393"/>
              <a:chOff x="903502" y="3359564"/>
              <a:chExt cx="247990" cy="333393"/>
            </a:xfrm>
          </p:grpSpPr>
          <p:sp>
            <p:nvSpPr>
              <p:cNvPr id="633" name="Google Shape;633;p24"/>
              <p:cNvSpPr/>
              <p:nvPr/>
            </p:nvSpPr>
            <p:spPr>
              <a:xfrm>
                <a:off x="903502" y="3364610"/>
                <a:ext cx="247930" cy="328347"/>
              </a:xfrm>
              <a:custGeom>
                <a:rect b="b" l="l" r="r" t="t"/>
                <a:pathLst>
                  <a:path extrusionOk="0" h="21930" w="16559">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4"/>
              <p:cNvSpPr/>
              <p:nvPr/>
            </p:nvSpPr>
            <p:spPr>
              <a:xfrm>
                <a:off x="1032175" y="3364610"/>
                <a:ext cx="119316" cy="328347"/>
              </a:xfrm>
              <a:custGeom>
                <a:rect b="b" l="l" r="r" t="t"/>
                <a:pathLst>
                  <a:path extrusionOk="0" h="21930" w="7969">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4"/>
              <p:cNvSpPr/>
              <p:nvPr/>
            </p:nvSpPr>
            <p:spPr>
              <a:xfrm>
                <a:off x="953480" y="3587460"/>
                <a:ext cx="147958" cy="77782"/>
              </a:xfrm>
              <a:custGeom>
                <a:rect b="b" l="l" r="r" t="t"/>
                <a:pathLst>
                  <a:path extrusionOk="0" h="5195" w="9882">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A4335"/>
                  </a:solidFill>
                </a:endParaRPr>
              </a:p>
            </p:txBody>
          </p:sp>
          <p:sp>
            <p:nvSpPr>
              <p:cNvPr id="636" name="Google Shape;636;p24"/>
              <p:cNvSpPr/>
              <p:nvPr/>
            </p:nvSpPr>
            <p:spPr>
              <a:xfrm>
                <a:off x="1013295" y="3587490"/>
                <a:ext cx="88473" cy="77752"/>
              </a:xfrm>
              <a:custGeom>
                <a:rect b="b" l="l" r="r" t="t"/>
                <a:pathLst>
                  <a:path extrusionOk="0" h="5193" w="5909">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A4335"/>
                  </a:solidFill>
                </a:endParaRPr>
              </a:p>
            </p:txBody>
          </p:sp>
          <p:sp>
            <p:nvSpPr>
              <p:cNvPr id="637" name="Google Shape;637;p24"/>
              <p:cNvSpPr/>
              <p:nvPr/>
            </p:nvSpPr>
            <p:spPr>
              <a:xfrm>
                <a:off x="995657" y="3550329"/>
                <a:ext cx="24255" cy="20602"/>
              </a:xfrm>
              <a:custGeom>
                <a:rect b="b" l="l" r="r" t="t"/>
                <a:pathLst>
                  <a:path extrusionOk="0" h="1376" w="162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4"/>
              <p:cNvSpPr/>
              <p:nvPr/>
            </p:nvSpPr>
            <p:spPr>
              <a:xfrm>
                <a:off x="1004790" y="3550329"/>
                <a:ext cx="15751" cy="20363"/>
              </a:xfrm>
              <a:custGeom>
                <a:rect b="b" l="l" r="r" t="t"/>
                <a:pathLst>
                  <a:path extrusionOk="0" h="1360" w="1052">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4"/>
              <p:cNvSpPr/>
              <p:nvPr/>
            </p:nvSpPr>
            <p:spPr>
              <a:xfrm>
                <a:off x="1026830" y="3523558"/>
                <a:ext cx="23941" cy="20437"/>
              </a:xfrm>
              <a:custGeom>
                <a:rect b="b" l="l" r="r" t="t"/>
                <a:pathLst>
                  <a:path extrusionOk="0" h="1365" w="1599">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4"/>
              <p:cNvSpPr/>
              <p:nvPr/>
            </p:nvSpPr>
            <p:spPr>
              <a:xfrm>
                <a:off x="1035948" y="3523258"/>
                <a:ext cx="15766" cy="20677"/>
              </a:xfrm>
              <a:custGeom>
                <a:rect b="b" l="l" r="r" t="t"/>
                <a:pathLst>
                  <a:path extrusionOk="0" h="1381" w="1053">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4"/>
              <p:cNvSpPr/>
              <p:nvPr/>
            </p:nvSpPr>
            <p:spPr>
              <a:xfrm>
                <a:off x="1012666" y="3484854"/>
                <a:ext cx="19839" cy="17144"/>
              </a:xfrm>
              <a:custGeom>
                <a:rect b="b" l="l" r="r" t="t"/>
                <a:pathLst>
                  <a:path extrusionOk="0" h="1145" w="1325">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4"/>
              <p:cNvSpPr/>
              <p:nvPr/>
            </p:nvSpPr>
            <p:spPr>
              <a:xfrm>
                <a:off x="1020527" y="3484854"/>
                <a:ext cx="12622" cy="16934"/>
              </a:xfrm>
              <a:custGeom>
                <a:rect b="b" l="l" r="r" t="t"/>
                <a:pathLst>
                  <a:path extrusionOk="0" h="1131" w="843">
                    <a:moveTo>
                      <a:pt x="232" y="1"/>
                    </a:moveTo>
                    <a:cubicBezTo>
                      <a:pt x="169" y="1"/>
                      <a:pt x="85" y="22"/>
                      <a:pt x="1" y="43"/>
                    </a:cubicBezTo>
                    <a:cubicBezTo>
                      <a:pt x="484" y="253"/>
                      <a:pt x="484" y="905"/>
                      <a:pt x="1" y="1094"/>
                    </a:cubicBezTo>
                    <a:cubicBezTo>
                      <a:pt x="59" y="1119"/>
                      <a:pt x="114" y="1130"/>
                      <a:pt x="166" y="1130"/>
                    </a:cubicBezTo>
                    <a:cubicBezTo>
                      <a:pt x="674" y="1130"/>
                      <a:pt x="843" y="20"/>
                      <a:pt x="232"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4"/>
              <p:cNvSpPr/>
              <p:nvPr/>
            </p:nvSpPr>
            <p:spPr>
              <a:xfrm>
                <a:off x="918534" y="3642559"/>
                <a:ext cx="24884" cy="10091"/>
              </a:xfrm>
              <a:custGeom>
                <a:rect b="b" l="l" r="r" t="t"/>
                <a:pathLst>
                  <a:path extrusionOk="0" h="674" w="1662">
                    <a:moveTo>
                      <a:pt x="358" y="1"/>
                    </a:moveTo>
                    <a:lnTo>
                      <a:pt x="1" y="674"/>
                    </a:lnTo>
                    <a:lnTo>
                      <a:pt x="1325" y="674"/>
                    </a:lnTo>
                    <a:cubicBezTo>
                      <a:pt x="1515" y="674"/>
                      <a:pt x="1662" y="526"/>
                      <a:pt x="1662" y="337"/>
                    </a:cubicBezTo>
                    <a:cubicBezTo>
                      <a:pt x="1662" y="148"/>
                      <a:pt x="1494" y="1"/>
                      <a:pt x="1304"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4"/>
              <p:cNvSpPr/>
              <p:nvPr/>
            </p:nvSpPr>
            <p:spPr>
              <a:xfrm>
                <a:off x="933342" y="3615175"/>
                <a:ext cx="24555" cy="10091"/>
              </a:xfrm>
              <a:custGeom>
                <a:rect b="b" l="l" r="r" t="t"/>
                <a:pathLst>
                  <a:path extrusionOk="0" h="674" w="1640">
                    <a:moveTo>
                      <a:pt x="357" y="1"/>
                    </a:moveTo>
                    <a:lnTo>
                      <a:pt x="0" y="673"/>
                    </a:lnTo>
                    <a:lnTo>
                      <a:pt x="1304" y="673"/>
                    </a:lnTo>
                    <a:cubicBezTo>
                      <a:pt x="1493" y="673"/>
                      <a:pt x="1640" y="526"/>
                      <a:pt x="1640" y="337"/>
                    </a:cubicBezTo>
                    <a:cubicBezTo>
                      <a:pt x="1640" y="148"/>
                      <a:pt x="1493" y="1"/>
                      <a:pt x="1304"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4"/>
              <p:cNvSpPr/>
              <p:nvPr/>
            </p:nvSpPr>
            <p:spPr>
              <a:xfrm>
                <a:off x="947820" y="3587790"/>
                <a:ext cx="24884" cy="10091"/>
              </a:xfrm>
              <a:custGeom>
                <a:rect b="b" l="l" r="r" t="t"/>
                <a:pathLst>
                  <a:path extrusionOk="0" h="674" w="1662">
                    <a:moveTo>
                      <a:pt x="358" y="1"/>
                    </a:moveTo>
                    <a:lnTo>
                      <a:pt x="0" y="673"/>
                    </a:lnTo>
                    <a:lnTo>
                      <a:pt x="1304" y="673"/>
                    </a:lnTo>
                    <a:cubicBezTo>
                      <a:pt x="1493" y="673"/>
                      <a:pt x="1661" y="526"/>
                      <a:pt x="1661" y="337"/>
                    </a:cubicBezTo>
                    <a:cubicBezTo>
                      <a:pt x="1661" y="148"/>
                      <a:pt x="1493" y="1"/>
                      <a:pt x="1304"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4"/>
              <p:cNvSpPr/>
              <p:nvPr/>
            </p:nvSpPr>
            <p:spPr>
              <a:xfrm>
                <a:off x="962299" y="3560405"/>
                <a:ext cx="24884" cy="10406"/>
              </a:xfrm>
              <a:custGeom>
                <a:rect b="b" l="l" r="r" t="t"/>
                <a:pathLst>
                  <a:path extrusionOk="0" h="695" w="1662">
                    <a:moveTo>
                      <a:pt x="379" y="0"/>
                    </a:moveTo>
                    <a:lnTo>
                      <a:pt x="0" y="694"/>
                    </a:lnTo>
                    <a:lnTo>
                      <a:pt x="1325" y="694"/>
                    </a:lnTo>
                    <a:cubicBezTo>
                      <a:pt x="1514" y="694"/>
                      <a:pt x="1661" y="526"/>
                      <a:pt x="1661" y="337"/>
                    </a:cubicBezTo>
                    <a:cubicBezTo>
                      <a:pt x="1640" y="148"/>
                      <a:pt x="1493" y="0"/>
                      <a:pt x="1304"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4"/>
              <p:cNvSpPr/>
              <p:nvPr/>
            </p:nvSpPr>
            <p:spPr>
              <a:xfrm>
                <a:off x="984637" y="3359564"/>
                <a:ext cx="85957" cy="26456"/>
              </a:xfrm>
              <a:custGeom>
                <a:rect b="b" l="l" r="r" t="t"/>
                <a:pathLst>
                  <a:path extrusionOk="0" h="1767" w="5741">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4"/>
              <p:cNvSpPr/>
              <p:nvPr/>
            </p:nvSpPr>
            <p:spPr>
              <a:xfrm>
                <a:off x="1037535" y="3359564"/>
                <a:ext cx="33059" cy="26456"/>
              </a:xfrm>
              <a:custGeom>
                <a:rect b="b" l="l" r="r" t="t"/>
                <a:pathLst>
                  <a:path extrusionOk="0" h="1767" w="2208">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 name="Google Shape;649;p24">
              <a:hlinkClick/>
            </p:cNvPr>
            <p:cNvSpPr/>
            <p:nvPr/>
          </p:nvSpPr>
          <p:spPr>
            <a:xfrm>
              <a:off x="7544619" y="2275678"/>
              <a:ext cx="579900" cy="579900"/>
            </a:xfrm>
            <a:prstGeom prst="ellipse">
              <a:avLst/>
            </a:prstGeom>
            <a:solidFill>
              <a:srgbClr val="F3F3F3"/>
            </a:solidFill>
            <a:ln cap="flat" cmpd="sng" w="9525">
              <a:solidFill>
                <a:srgbClr val="4D8C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4">
              <a:hlinkClick/>
            </p:cNvPr>
            <p:cNvSpPr/>
            <p:nvPr/>
          </p:nvSpPr>
          <p:spPr>
            <a:xfrm>
              <a:off x="2652938" y="2275709"/>
              <a:ext cx="579900" cy="579900"/>
            </a:xfrm>
            <a:prstGeom prst="ellipse">
              <a:avLst/>
            </a:prstGeom>
            <a:solidFill>
              <a:srgbClr val="F3F3F3"/>
            </a:solidFill>
            <a:ln cap="flat" cmpd="sng" w="9525">
              <a:solidFill>
                <a:srgbClr val="4D8C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1" name="Google Shape;651;p24"/>
            <p:cNvGrpSpPr/>
            <p:nvPr/>
          </p:nvGrpSpPr>
          <p:grpSpPr>
            <a:xfrm>
              <a:off x="2767057" y="2381858"/>
              <a:ext cx="351644" cy="351959"/>
              <a:chOff x="3508282" y="3810341"/>
              <a:chExt cx="351644" cy="351959"/>
            </a:xfrm>
          </p:grpSpPr>
          <p:sp>
            <p:nvSpPr>
              <p:cNvPr id="652" name="Google Shape;652;p24"/>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4"/>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4"/>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4"/>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4"/>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4"/>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4"/>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4"/>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4"/>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24"/>
            <p:cNvGrpSpPr/>
            <p:nvPr/>
          </p:nvGrpSpPr>
          <p:grpSpPr>
            <a:xfrm>
              <a:off x="7642932" y="2406117"/>
              <a:ext cx="383281" cy="333947"/>
              <a:chOff x="6101607" y="1280354"/>
              <a:chExt cx="383281" cy="333947"/>
            </a:xfrm>
          </p:grpSpPr>
          <p:sp>
            <p:nvSpPr>
              <p:cNvPr id="666" name="Google Shape;666;p24"/>
              <p:cNvSpPr/>
              <p:nvPr/>
            </p:nvSpPr>
            <p:spPr>
              <a:xfrm>
                <a:off x="6101607" y="1280594"/>
                <a:ext cx="383281" cy="333707"/>
              </a:xfrm>
              <a:custGeom>
                <a:rect b="b" l="l" r="r" t="t"/>
                <a:pathLst>
                  <a:path extrusionOk="0" h="22288" w="25599">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4"/>
              <p:cNvSpPr/>
              <p:nvPr/>
            </p:nvSpPr>
            <p:spPr>
              <a:xfrm>
                <a:off x="6201698" y="1280354"/>
                <a:ext cx="281124" cy="183233"/>
              </a:xfrm>
              <a:custGeom>
                <a:rect b="b" l="l" r="r" t="t"/>
                <a:pathLst>
                  <a:path extrusionOk="0" h="12238" w="18776">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4"/>
              <p:cNvSpPr/>
              <p:nvPr/>
            </p:nvSpPr>
            <p:spPr>
              <a:xfrm>
                <a:off x="6298974" y="1332144"/>
                <a:ext cx="141984" cy="106574"/>
              </a:xfrm>
              <a:custGeom>
                <a:rect b="b" l="l" r="r" t="t"/>
                <a:pathLst>
                  <a:path extrusionOk="0" h="7118" w="9483">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4"/>
              <p:cNvSpPr/>
              <p:nvPr/>
            </p:nvSpPr>
            <p:spPr>
              <a:xfrm>
                <a:off x="6324472" y="1332459"/>
                <a:ext cx="103894" cy="98699"/>
              </a:xfrm>
              <a:custGeom>
                <a:rect b="b" l="l" r="r" t="t"/>
                <a:pathLst>
                  <a:path extrusionOk="0" h="6592" w="6939">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4"/>
              <p:cNvSpPr/>
              <p:nvPr/>
            </p:nvSpPr>
            <p:spPr>
              <a:xfrm>
                <a:off x="6191636" y="1503310"/>
                <a:ext cx="81226" cy="60684"/>
              </a:xfrm>
              <a:custGeom>
                <a:rect b="b" l="l" r="r" t="t"/>
                <a:pathLst>
                  <a:path extrusionOk="0" h="4053" w="5425">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4"/>
              <p:cNvSpPr/>
              <p:nvPr/>
            </p:nvSpPr>
            <p:spPr>
              <a:xfrm>
                <a:off x="6205172" y="1503100"/>
                <a:ext cx="62660" cy="57435"/>
              </a:xfrm>
              <a:custGeom>
                <a:rect b="b" l="l" r="r" t="t"/>
                <a:pathLst>
                  <a:path extrusionOk="0" h="3836" w="4185">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4"/>
              <p:cNvSpPr/>
              <p:nvPr/>
            </p:nvSpPr>
            <p:spPr>
              <a:xfrm>
                <a:off x="6159835" y="1420527"/>
                <a:ext cx="81241" cy="60684"/>
              </a:xfrm>
              <a:custGeom>
                <a:rect b="b" l="l" r="r" t="t"/>
                <a:pathLst>
                  <a:path extrusionOk="0" h="4053" w="5426">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4"/>
              <p:cNvSpPr/>
              <p:nvPr/>
            </p:nvSpPr>
            <p:spPr>
              <a:xfrm>
                <a:off x="6173684" y="1420437"/>
                <a:ext cx="62345" cy="57315"/>
              </a:xfrm>
              <a:custGeom>
                <a:rect b="b" l="l" r="r" t="t"/>
                <a:pathLst>
                  <a:path extrusionOk="0" h="3828" w="4164">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4"/>
              <p:cNvSpPr/>
              <p:nvPr/>
            </p:nvSpPr>
            <p:spPr>
              <a:xfrm>
                <a:off x="6196982" y="1334345"/>
                <a:ext cx="80911" cy="60609"/>
              </a:xfrm>
              <a:custGeom>
                <a:rect b="b" l="l" r="r" t="t"/>
                <a:pathLst>
                  <a:path extrusionOk="0" h="4048" w="5404">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4"/>
              <p:cNvSpPr/>
              <p:nvPr/>
            </p:nvSpPr>
            <p:spPr>
              <a:xfrm>
                <a:off x="6210202" y="1334345"/>
                <a:ext cx="62974" cy="57464"/>
              </a:xfrm>
              <a:custGeom>
                <a:rect b="b" l="l" r="r" t="t"/>
                <a:pathLst>
                  <a:path extrusionOk="0" h="3838" w="4206">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cxnSp>
        <p:nvCxnSpPr>
          <p:cNvPr id="680" name="Google Shape;680;p25"/>
          <p:cNvCxnSpPr/>
          <p:nvPr/>
        </p:nvCxnSpPr>
        <p:spPr>
          <a:xfrm>
            <a:off x="5087050" y="2871525"/>
            <a:ext cx="1680600" cy="0"/>
          </a:xfrm>
          <a:prstGeom prst="straightConnector1">
            <a:avLst/>
          </a:prstGeom>
          <a:noFill/>
          <a:ln cap="flat" cmpd="sng" w="9525">
            <a:solidFill>
              <a:schemeClr val="accent1"/>
            </a:solidFill>
            <a:prstDash val="solid"/>
            <a:round/>
            <a:headEnd len="med" w="med" type="none"/>
            <a:tailEnd len="med" w="med" type="none"/>
          </a:ln>
        </p:spPr>
      </p:cxnSp>
      <p:cxnSp>
        <p:nvCxnSpPr>
          <p:cNvPr id="681" name="Google Shape;681;p25"/>
          <p:cNvCxnSpPr/>
          <p:nvPr/>
        </p:nvCxnSpPr>
        <p:spPr>
          <a:xfrm>
            <a:off x="2373925" y="2860725"/>
            <a:ext cx="1330500" cy="0"/>
          </a:xfrm>
          <a:prstGeom prst="straightConnector1">
            <a:avLst/>
          </a:prstGeom>
          <a:noFill/>
          <a:ln cap="flat" cmpd="sng" w="9525">
            <a:solidFill>
              <a:schemeClr val="accent2"/>
            </a:solidFill>
            <a:prstDash val="solid"/>
            <a:round/>
            <a:headEnd len="med" w="med" type="none"/>
            <a:tailEnd len="med" w="med" type="none"/>
          </a:ln>
        </p:spPr>
      </p:cxnSp>
      <p:cxnSp>
        <p:nvCxnSpPr>
          <p:cNvPr id="682" name="Google Shape;682;p25"/>
          <p:cNvCxnSpPr/>
          <p:nvPr/>
        </p:nvCxnSpPr>
        <p:spPr>
          <a:xfrm>
            <a:off x="4790725" y="4009775"/>
            <a:ext cx="1990800" cy="0"/>
          </a:xfrm>
          <a:prstGeom prst="straightConnector1">
            <a:avLst/>
          </a:prstGeom>
          <a:noFill/>
          <a:ln cap="flat" cmpd="sng" w="9525">
            <a:solidFill>
              <a:schemeClr val="accent2"/>
            </a:solidFill>
            <a:prstDash val="solid"/>
            <a:round/>
            <a:headEnd len="med" w="med" type="none"/>
            <a:tailEnd len="med" w="med" type="none"/>
          </a:ln>
        </p:spPr>
      </p:cxnSp>
      <p:cxnSp>
        <p:nvCxnSpPr>
          <p:cNvPr id="683" name="Google Shape;683;p25"/>
          <p:cNvCxnSpPr/>
          <p:nvPr/>
        </p:nvCxnSpPr>
        <p:spPr>
          <a:xfrm>
            <a:off x="2373925" y="3999050"/>
            <a:ext cx="2043000" cy="0"/>
          </a:xfrm>
          <a:prstGeom prst="straightConnector1">
            <a:avLst/>
          </a:prstGeom>
          <a:noFill/>
          <a:ln cap="flat" cmpd="sng" w="9525">
            <a:solidFill>
              <a:schemeClr val="accent3"/>
            </a:solidFill>
            <a:prstDash val="solid"/>
            <a:round/>
            <a:headEnd len="med" w="med" type="none"/>
            <a:tailEnd len="med" w="med" type="none"/>
          </a:ln>
        </p:spPr>
      </p:cxnSp>
      <p:cxnSp>
        <p:nvCxnSpPr>
          <p:cNvPr id="684" name="Google Shape;684;p25"/>
          <p:cNvCxnSpPr/>
          <p:nvPr/>
        </p:nvCxnSpPr>
        <p:spPr>
          <a:xfrm>
            <a:off x="4649600" y="1752600"/>
            <a:ext cx="2104200" cy="0"/>
          </a:xfrm>
          <a:prstGeom prst="straightConnector1">
            <a:avLst/>
          </a:prstGeom>
          <a:noFill/>
          <a:ln cap="flat" cmpd="sng" w="9525">
            <a:solidFill>
              <a:schemeClr val="accent4"/>
            </a:solidFill>
            <a:prstDash val="solid"/>
            <a:round/>
            <a:headEnd len="med" w="med" type="none"/>
            <a:tailEnd len="med" w="med" type="none"/>
          </a:ln>
        </p:spPr>
      </p:cxnSp>
      <p:cxnSp>
        <p:nvCxnSpPr>
          <p:cNvPr id="685" name="Google Shape;685;p25"/>
          <p:cNvCxnSpPr/>
          <p:nvPr/>
        </p:nvCxnSpPr>
        <p:spPr>
          <a:xfrm>
            <a:off x="2373925" y="1741875"/>
            <a:ext cx="1831200" cy="0"/>
          </a:xfrm>
          <a:prstGeom prst="straightConnector1">
            <a:avLst/>
          </a:prstGeom>
          <a:noFill/>
          <a:ln cap="flat" cmpd="sng" w="9525">
            <a:solidFill>
              <a:schemeClr val="accent1"/>
            </a:solidFill>
            <a:prstDash val="solid"/>
            <a:round/>
            <a:headEnd len="med" w="med" type="none"/>
            <a:tailEnd len="med" w="med" type="none"/>
          </a:ln>
        </p:spPr>
      </p:cxnSp>
      <p:sp>
        <p:nvSpPr>
          <p:cNvPr id="686" name="Google Shape;686;p25"/>
          <p:cNvSpPr/>
          <p:nvPr/>
        </p:nvSpPr>
        <p:spPr>
          <a:xfrm>
            <a:off x="3172188" y="1333600"/>
            <a:ext cx="2799600" cy="3033000"/>
          </a:xfrm>
          <a:prstGeom prst="roundRect">
            <a:avLst>
              <a:gd fmla="val 848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p:txBody>
      </p:sp>
      <p:sp>
        <p:nvSpPr>
          <p:cNvPr id="688" name="Google Shape;688;p25"/>
          <p:cNvSpPr/>
          <p:nvPr/>
        </p:nvSpPr>
        <p:spPr>
          <a:xfrm>
            <a:off x="6581625" y="2422900"/>
            <a:ext cx="2112954" cy="92512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689" name="Google Shape;689;p25"/>
          <p:cNvSpPr/>
          <p:nvPr/>
        </p:nvSpPr>
        <p:spPr>
          <a:xfrm>
            <a:off x="6581625" y="3541875"/>
            <a:ext cx="2112954" cy="92512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p:nvPr/>
        </p:nvSpPr>
        <p:spPr>
          <a:xfrm>
            <a:off x="6581625" y="1290626"/>
            <a:ext cx="2112984" cy="92512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5"/>
          <p:cNvSpPr/>
          <p:nvPr/>
        </p:nvSpPr>
        <p:spPr>
          <a:xfrm>
            <a:off x="446475" y="2422900"/>
            <a:ext cx="2108868" cy="92512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5"/>
          <p:cNvSpPr/>
          <p:nvPr/>
        </p:nvSpPr>
        <p:spPr>
          <a:xfrm>
            <a:off x="444425" y="3541875"/>
            <a:ext cx="2108898" cy="92512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
          <p:cNvSpPr/>
          <p:nvPr/>
        </p:nvSpPr>
        <p:spPr>
          <a:xfrm>
            <a:off x="448500" y="1290626"/>
            <a:ext cx="2108898" cy="92512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5"/>
          <p:cNvSpPr txBox="1"/>
          <p:nvPr/>
        </p:nvSpPr>
        <p:spPr>
          <a:xfrm>
            <a:off x="602538" y="3603908"/>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3"/>
                </a:solidFill>
                <a:latin typeface="Ubuntu"/>
                <a:ea typeface="Ubuntu"/>
                <a:cs typeface="Ubuntu"/>
                <a:sym typeface="Ubuntu"/>
              </a:rPr>
              <a:t>Saturn</a:t>
            </a:r>
            <a:endParaRPr b="1" sz="1700">
              <a:solidFill>
                <a:schemeClr val="accent3"/>
              </a:solidFill>
              <a:latin typeface="Ubuntu"/>
              <a:ea typeface="Ubuntu"/>
              <a:cs typeface="Ubuntu"/>
              <a:sym typeface="Ubuntu"/>
            </a:endParaRPr>
          </a:p>
        </p:txBody>
      </p:sp>
      <p:sp>
        <p:nvSpPr>
          <p:cNvPr id="695" name="Google Shape;695;p25"/>
          <p:cNvSpPr txBox="1"/>
          <p:nvPr/>
        </p:nvSpPr>
        <p:spPr>
          <a:xfrm>
            <a:off x="602538" y="3874560"/>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696" name="Google Shape;696;p25"/>
          <p:cNvSpPr txBox="1"/>
          <p:nvPr/>
        </p:nvSpPr>
        <p:spPr>
          <a:xfrm>
            <a:off x="602538" y="1333588"/>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1"/>
                </a:solidFill>
                <a:latin typeface="Ubuntu"/>
                <a:ea typeface="Ubuntu"/>
                <a:cs typeface="Ubuntu"/>
                <a:sym typeface="Ubuntu"/>
              </a:rPr>
              <a:t>Earth</a:t>
            </a:r>
            <a:endParaRPr b="1" sz="1700">
              <a:solidFill>
                <a:schemeClr val="accent1"/>
              </a:solidFill>
              <a:latin typeface="Ubuntu"/>
              <a:ea typeface="Ubuntu"/>
              <a:cs typeface="Ubuntu"/>
              <a:sym typeface="Ubuntu"/>
            </a:endParaRPr>
          </a:p>
        </p:txBody>
      </p:sp>
      <p:sp>
        <p:nvSpPr>
          <p:cNvPr id="697" name="Google Shape;697;p25"/>
          <p:cNvSpPr txBox="1"/>
          <p:nvPr/>
        </p:nvSpPr>
        <p:spPr>
          <a:xfrm>
            <a:off x="602538" y="1604240"/>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698" name="Google Shape;698;p25"/>
          <p:cNvSpPr txBox="1"/>
          <p:nvPr/>
        </p:nvSpPr>
        <p:spPr>
          <a:xfrm>
            <a:off x="602538" y="2482691"/>
            <a:ext cx="20403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700">
                <a:solidFill>
                  <a:schemeClr val="accent2"/>
                </a:solidFill>
                <a:latin typeface="Ubuntu"/>
                <a:ea typeface="Ubuntu"/>
                <a:cs typeface="Ubuntu"/>
                <a:sym typeface="Ubuntu"/>
              </a:rPr>
              <a:t>Neptune</a:t>
            </a:r>
            <a:endParaRPr b="1" sz="1700">
              <a:solidFill>
                <a:schemeClr val="accent2"/>
              </a:solidFill>
              <a:latin typeface="Ubuntu"/>
              <a:ea typeface="Ubuntu"/>
              <a:cs typeface="Ubuntu"/>
              <a:sym typeface="Ubuntu"/>
            </a:endParaRPr>
          </a:p>
        </p:txBody>
      </p:sp>
      <p:sp>
        <p:nvSpPr>
          <p:cNvPr id="699" name="Google Shape;699;p25"/>
          <p:cNvSpPr txBox="1"/>
          <p:nvPr/>
        </p:nvSpPr>
        <p:spPr>
          <a:xfrm>
            <a:off x="602538" y="2753343"/>
            <a:ext cx="20403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700" name="Google Shape;700;p25"/>
          <p:cNvSpPr txBox="1"/>
          <p:nvPr/>
        </p:nvSpPr>
        <p:spPr>
          <a:xfrm>
            <a:off x="6501147" y="1604240"/>
            <a:ext cx="20403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Planet Mercury is the closest object to the Sun</a:t>
            </a:r>
            <a:endParaRPr sz="1200">
              <a:solidFill>
                <a:schemeClr val="dk2"/>
              </a:solidFill>
              <a:latin typeface="Ubuntu"/>
              <a:ea typeface="Ubuntu"/>
              <a:cs typeface="Ubuntu"/>
              <a:sym typeface="Ubuntu"/>
            </a:endParaRPr>
          </a:p>
        </p:txBody>
      </p:sp>
      <p:sp>
        <p:nvSpPr>
          <p:cNvPr id="701" name="Google Shape;701;p25"/>
          <p:cNvSpPr txBox="1"/>
          <p:nvPr/>
        </p:nvSpPr>
        <p:spPr>
          <a:xfrm>
            <a:off x="6501147" y="1333588"/>
            <a:ext cx="20403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4"/>
                </a:solidFill>
                <a:latin typeface="Ubuntu"/>
                <a:ea typeface="Ubuntu"/>
                <a:cs typeface="Ubuntu"/>
                <a:sym typeface="Ubuntu"/>
              </a:rPr>
              <a:t>Mercury</a:t>
            </a:r>
            <a:endParaRPr b="1" sz="1700">
              <a:solidFill>
                <a:schemeClr val="accent4"/>
              </a:solidFill>
              <a:latin typeface="Ubuntu"/>
              <a:ea typeface="Ubuntu"/>
              <a:cs typeface="Ubuntu"/>
              <a:sym typeface="Ubuntu"/>
            </a:endParaRPr>
          </a:p>
        </p:txBody>
      </p:sp>
      <p:sp>
        <p:nvSpPr>
          <p:cNvPr id="702" name="Google Shape;702;p25"/>
          <p:cNvSpPr txBox="1"/>
          <p:nvPr/>
        </p:nvSpPr>
        <p:spPr>
          <a:xfrm>
            <a:off x="6501147" y="2482691"/>
            <a:ext cx="20403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1"/>
                </a:solidFill>
                <a:latin typeface="Ubuntu"/>
                <a:ea typeface="Ubuntu"/>
                <a:cs typeface="Ubuntu"/>
                <a:sym typeface="Ubuntu"/>
              </a:rPr>
              <a:t>Mars</a:t>
            </a:r>
            <a:endParaRPr b="1" sz="1700">
              <a:solidFill>
                <a:schemeClr val="accent1"/>
              </a:solidFill>
              <a:latin typeface="Ubuntu"/>
              <a:ea typeface="Ubuntu"/>
              <a:cs typeface="Ubuntu"/>
              <a:sym typeface="Ubuntu"/>
            </a:endParaRPr>
          </a:p>
        </p:txBody>
      </p:sp>
      <p:sp>
        <p:nvSpPr>
          <p:cNvPr id="703" name="Google Shape;703;p25"/>
          <p:cNvSpPr txBox="1"/>
          <p:nvPr/>
        </p:nvSpPr>
        <p:spPr>
          <a:xfrm>
            <a:off x="6501147" y="2753343"/>
            <a:ext cx="20403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Despite being red,</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Mars is a cold place</a:t>
            </a:r>
            <a:endParaRPr sz="1200">
              <a:solidFill>
                <a:schemeClr val="dk2"/>
              </a:solidFill>
              <a:latin typeface="Ubuntu"/>
              <a:ea typeface="Ubuntu"/>
              <a:cs typeface="Ubuntu"/>
              <a:sym typeface="Ubuntu"/>
            </a:endParaRPr>
          </a:p>
        </p:txBody>
      </p:sp>
      <p:sp>
        <p:nvSpPr>
          <p:cNvPr id="704" name="Google Shape;704;p25"/>
          <p:cNvSpPr txBox="1"/>
          <p:nvPr/>
        </p:nvSpPr>
        <p:spPr>
          <a:xfrm>
            <a:off x="6501147" y="3603908"/>
            <a:ext cx="20403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700">
                <a:solidFill>
                  <a:schemeClr val="accent2"/>
                </a:solidFill>
                <a:latin typeface="Ubuntu"/>
                <a:ea typeface="Ubuntu"/>
                <a:cs typeface="Ubuntu"/>
                <a:sym typeface="Ubuntu"/>
              </a:rPr>
              <a:t>Jupiter</a:t>
            </a:r>
            <a:endParaRPr b="1" sz="1700">
              <a:solidFill>
                <a:schemeClr val="accent2"/>
              </a:solidFill>
              <a:latin typeface="Ubuntu"/>
              <a:ea typeface="Ubuntu"/>
              <a:cs typeface="Ubuntu"/>
              <a:sym typeface="Ubuntu"/>
            </a:endParaRPr>
          </a:p>
        </p:txBody>
      </p:sp>
      <p:sp>
        <p:nvSpPr>
          <p:cNvPr id="705" name="Google Shape;705;p25"/>
          <p:cNvSpPr txBox="1"/>
          <p:nvPr/>
        </p:nvSpPr>
        <p:spPr>
          <a:xfrm>
            <a:off x="6501147" y="3874560"/>
            <a:ext cx="20403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s" sz="1200">
                <a:solidFill>
                  <a:schemeClr val="dk2"/>
                </a:solidFill>
                <a:latin typeface="Ubuntu"/>
                <a:ea typeface="Ubuntu"/>
                <a:cs typeface="Ubuntu"/>
                <a:sym typeface="Ubuntu"/>
              </a:rPr>
              <a:t>Jupiter is a gas giant</a:t>
            </a:r>
            <a:br>
              <a:rPr lang="es" sz="1200">
                <a:solidFill>
                  <a:schemeClr val="dk2"/>
                </a:solidFill>
                <a:latin typeface="Ubuntu"/>
                <a:ea typeface="Ubuntu"/>
                <a:cs typeface="Ubuntu"/>
                <a:sym typeface="Ubuntu"/>
              </a:rPr>
            </a:br>
            <a:r>
              <a:rPr lang="es" sz="1200">
                <a:solidFill>
                  <a:schemeClr val="dk2"/>
                </a:solidFill>
                <a:latin typeface="Ubuntu"/>
                <a:ea typeface="Ubuntu"/>
                <a:cs typeface="Ubuntu"/>
                <a:sym typeface="Ubuntu"/>
              </a:rPr>
              <a:t>and the biggest planet</a:t>
            </a:r>
            <a:endParaRPr sz="1200">
              <a:solidFill>
                <a:schemeClr val="dk2"/>
              </a:solidFill>
              <a:latin typeface="Ubuntu"/>
              <a:ea typeface="Ubuntu"/>
              <a:cs typeface="Ubuntu"/>
              <a:sym typeface="Ubuntu"/>
            </a:endParaRPr>
          </a:p>
        </p:txBody>
      </p:sp>
      <p:grpSp>
        <p:nvGrpSpPr>
          <p:cNvPr id="706" name="Google Shape;706;p25"/>
          <p:cNvGrpSpPr/>
          <p:nvPr/>
        </p:nvGrpSpPr>
        <p:grpSpPr>
          <a:xfrm>
            <a:off x="3538764" y="2009246"/>
            <a:ext cx="1892311" cy="1722440"/>
            <a:chOff x="3327912" y="3347776"/>
            <a:chExt cx="274706" cy="250100"/>
          </a:xfrm>
        </p:grpSpPr>
        <p:sp>
          <p:nvSpPr>
            <p:cNvPr id="707" name="Google Shape;707;p25"/>
            <p:cNvSpPr/>
            <p:nvPr/>
          </p:nvSpPr>
          <p:spPr>
            <a:xfrm>
              <a:off x="3352544" y="3347776"/>
              <a:ext cx="250074" cy="250100"/>
            </a:xfrm>
            <a:custGeom>
              <a:rect b="b" l="l" r="r" t="t"/>
              <a:pathLst>
                <a:path extrusionOk="0" h="9524" w="9523">
                  <a:moveTo>
                    <a:pt x="4766" y="1"/>
                  </a:moveTo>
                  <a:cubicBezTo>
                    <a:pt x="2134" y="1"/>
                    <a:pt x="0" y="2125"/>
                    <a:pt x="0" y="4757"/>
                  </a:cubicBezTo>
                  <a:cubicBezTo>
                    <a:pt x="0" y="7389"/>
                    <a:pt x="2134" y="9523"/>
                    <a:pt x="4766" y="9523"/>
                  </a:cubicBezTo>
                  <a:cubicBezTo>
                    <a:pt x="7398" y="9523"/>
                    <a:pt x="9523" y="7389"/>
                    <a:pt x="9523" y="4757"/>
                  </a:cubicBezTo>
                  <a:cubicBezTo>
                    <a:pt x="9523" y="2125"/>
                    <a:pt x="7398" y="1"/>
                    <a:pt x="4766"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5"/>
            <p:cNvSpPr/>
            <p:nvPr/>
          </p:nvSpPr>
          <p:spPr>
            <a:xfrm>
              <a:off x="3327912" y="3350297"/>
              <a:ext cx="238021" cy="247553"/>
            </a:xfrm>
            <a:custGeom>
              <a:rect b="b" l="l" r="r" t="t"/>
              <a:pathLst>
                <a:path extrusionOk="0" h="9427" w="9064">
                  <a:moveTo>
                    <a:pt x="4738" y="1"/>
                  </a:moveTo>
                  <a:lnTo>
                    <a:pt x="4738" y="1"/>
                  </a:lnTo>
                  <a:cubicBezTo>
                    <a:pt x="1618" y="651"/>
                    <a:pt x="0" y="4116"/>
                    <a:pt x="1512" y="6920"/>
                  </a:cubicBezTo>
                  <a:cubicBezTo>
                    <a:pt x="2388" y="8553"/>
                    <a:pt x="4039" y="9427"/>
                    <a:pt x="5712" y="9427"/>
                  </a:cubicBezTo>
                  <a:cubicBezTo>
                    <a:pt x="6911" y="9427"/>
                    <a:pt x="8120" y="8978"/>
                    <a:pt x="9063" y="8040"/>
                  </a:cubicBezTo>
                  <a:lnTo>
                    <a:pt x="9063" y="8040"/>
                  </a:lnTo>
                  <a:cubicBezTo>
                    <a:pt x="8738" y="8107"/>
                    <a:pt x="8413" y="8145"/>
                    <a:pt x="8087" y="8145"/>
                  </a:cubicBezTo>
                  <a:cubicBezTo>
                    <a:pt x="6154" y="8145"/>
                    <a:pt x="4422" y="6977"/>
                    <a:pt x="3685" y="5197"/>
                  </a:cubicBezTo>
                  <a:cubicBezTo>
                    <a:pt x="2948" y="3408"/>
                    <a:pt x="3369" y="1359"/>
                    <a:pt x="4738"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5"/>
            <p:cNvSpPr/>
            <p:nvPr/>
          </p:nvSpPr>
          <p:spPr>
            <a:xfrm>
              <a:off x="3404066" y="3349037"/>
              <a:ext cx="198552" cy="246818"/>
            </a:xfrm>
            <a:custGeom>
              <a:rect b="b" l="l" r="r" t="t"/>
              <a:pathLst>
                <a:path extrusionOk="0" h="9399" w="7561">
                  <a:moveTo>
                    <a:pt x="3493" y="1"/>
                  </a:moveTo>
                  <a:lnTo>
                    <a:pt x="3819" y="393"/>
                  </a:lnTo>
                  <a:cubicBezTo>
                    <a:pt x="3857" y="441"/>
                    <a:pt x="3866" y="498"/>
                    <a:pt x="3847" y="556"/>
                  </a:cubicBezTo>
                  <a:lnTo>
                    <a:pt x="3627" y="1073"/>
                  </a:lnTo>
                  <a:cubicBezTo>
                    <a:pt x="3611" y="1105"/>
                    <a:pt x="3582" y="1122"/>
                    <a:pt x="3554" y="1122"/>
                  </a:cubicBezTo>
                  <a:cubicBezTo>
                    <a:pt x="3532" y="1122"/>
                    <a:pt x="3510" y="1112"/>
                    <a:pt x="3493" y="1092"/>
                  </a:cubicBezTo>
                  <a:lnTo>
                    <a:pt x="3292" y="795"/>
                  </a:lnTo>
                  <a:cubicBezTo>
                    <a:pt x="3254" y="747"/>
                    <a:pt x="3206" y="728"/>
                    <a:pt x="3149" y="728"/>
                  </a:cubicBezTo>
                  <a:lnTo>
                    <a:pt x="2929" y="738"/>
                  </a:lnTo>
                  <a:cubicBezTo>
                    <a:pt x="2842" y="747"/>
                    <a:pt x="2775" y="785"/>
                    <a:pt x="2728" y="852"/>
                  </a:cubicBezTo>
                  <a:lnTo>
                    <a:pt x="2115" y="1762"/>
                  </a:lnTo>
                  <a:cubicBezTo>
                    <a:pt x="2058" y="1848"/>
                    <a:pt x="2106" y="1963"/>
                    <a:pt x="2211" y="1982"/>
                  </a:cubicBezTo>
                  <a:lnTo>
                    <a:pt x="2488" y="2039"/>
                  </a:lnTo>
                  <a:cubicBezTo>
                    <a:pt x="2501" y="2042"/>
                    <a:pt x="2513" y="2043"/>
                    <a:pt x="2526" y="2043"/>
                  </a:cubicBezTo>
                  <a:cubicBezTo>
                    <a:pt x="2608" y="2043"/>
                    <a:pt x="2685" y="1990"/>
                    <a:pt x="2718" y="1915"/>
                  </a:cubicBezTo>
                  <a:lnTo>
                    <a:pt x="2852" y="1541"/>
                  </a:lnTo>
                  <a:cubicBezTo>
                    <a:pt x="2874" y="1480"/>
                    <a:pt x="2932" y="1445"/>
                    <a:pt x="2990" y="1445"/>
                  </a:cubicBezTo>
                  <a:cubicBezTo>
                    <a:pt x="3031" y="1445"/>
                    <a:pt x="3073" y="1463"/>
                    <a:pt x="3101" y="1503"/>
                  </a:cubicBezTo>
                  <a:lnTo>
                    <a:pt x="3225" y="1656"/>
                  </a:lnTo>
                  <a:lnTo>
                    <a:pt x="3149" y="2164"/>
                  </a:lnTo>
                  <a:cubicBezTo>
                    <a:pt x="3149" y="2192"/>
                    <a:pt x="3120" y="2221"/>
                    <a:pt x="3091" y="2221"/>
                  </a:cubicBezTo>
                  <a:lnTo>
                    <a:pt x="2450" y="2317"/>
                  </a:lnTo>
                  <a:cubicBezTo>
                    <a:pt x="2421" y="2326"/>
                    <a:pt x="2393" y="2336"/>
                    <a:pt x="2373" y="2355"/>
                  </a:cubicBezTo>
                  <a:lnTo>
                    <a:pt x="1742" y="2814"/>
                  </a:lnTo>
                  <a:cubicBezTo>
                    <a:pt x="1675" y="2862"/>
                    <a:pt x="1627" y="2929"/>
                    <a:pt x="1608" y="3006"/>
                  </a:cubicBezTo>
                  <a:lnTo>
                    <a:pt x="1550" y="3264"/>
                  </a:lnTo>
                  <a:cubicBezTo>
                    <a:pt x="1533" y="3335"/>
                    <a:pt x="1457" y="3390"/>
                    <a:pt x="1386" y="3390"/>
                  </a:cubicBezTo>
                  <a:cubicBezTo>
                    <a:pt x="1380" y="3390"/>
                    <a:pt x="1374" y="3389"/>
                    <a:pt x="1369" y="3389"/>
                  </a:cubicBezTo>
                  <a:lnTo>
                    <a:pt x="1081" y="3350"/>
                  </a:lnTo>
                  <a:cubicBezTo>
                    <a:pt x="1075" y="3349"/>
                    <a:pt x="1068" y="3349"/>
                    <a:pt x="1062" y="3349"/>
                  </a:cubicBezTo>
                  <a:cubicBezTo>
                    <a:pt x="994" y="3349"/>
                    <a:pt x="935" y="3394"/>
                    <a:pt x="909" y="3456"/>
                  </a:cubicBezTo>
                  <a:lnTo>
                    <a:pt x="747" y="3886"/>
                  </a:lnTo>
                  <a:cubicBezTo>
                    <a:pt x="718" y="3972"/>
                    <a:pt x="766" y="4078"/>
                    <a:pt x="861" y="4106"/>
                  </a:cubicBezTo>
                  <a:lnTo>
                    <a:pt x="1215" y="4202"/>
                  </a:lnTo>
                  <a:cubicBezTo>
                    <a:pt x="1234" y="4208"/>
                    <a:pt x="1253" y="4210"/>
                    <a:pt x="1272" y="4210"/>
                  </a:cubicBezTo>
                  <a:cubicBezTo>
                    <a:pt x="1347" y="4210"/>
                    <a:pt x="1414" y="4166"/>
                    <a:pt x="1445" y="4097"/>
                  </a:cubicBezTo>
                  <a:lnTo>
                    <a:pt x="1684" y="3580"/>
                  </a:lnTo>
                  <a:cubicBezTo>
                    <a:pt x="1723" y="3503"/>
                    <a:pt x="1790" y="3436"/>
                    <a:pt x="1885" y="3408"/>
                  </a:cubicBezTo>
                  <a:lnTo>
                    <a:pt x="2268" y="3283"/>
                  </a:lnTo>
                  <a:lnTo>
                    <a:pt x="2785" y="3915"/>
                  </a:lnTo>
                  <a:lnTo>
                    <a:pt x="2737" y="4068"/>
                  </a:lnTo>
                  <a:cubicBezTo>
                    <a:pt x="2708" y="4154"/>
                    <a:pt x="2756" y="4250"/>
                    <a:pt x="2842" y="4279"/>
                  </a:cubicBezTo>
                  <a:cubicBezTo>
                    <a:pt x="2862" y="4288"/>
                    <a:pt x="2881" y="4288"/>
                    <a:pt x="2900" y="4288"/>
                  </a:cubicBezTo>
                  <a:cubicBezTo>
                    <a:pt x="2976" y="4288"/>
                    <a:pt x="3043" y="4240"/>
                    <a:pt x="3063" y="4173"/>
                  </a:cubicBezTo>
                  <a:lnTo>
                    <a:pt x="3110" y="4020"/>
                  </a:lnTo>
                  <a:cubicBezTo>
                    <a:pt x="3149" y="3915"/>
                    <a:pt x="3130" y="3790"/>
                    <a:pt x="3053" y="3704"/>
                  </a:cubicBezTo>
                  <a:lnTo>
                    <a:pt x="2622" y="3168"/>
                  </a:lnTo>
                  <a:lnTo>
                    <a:pt x="2728" y="3140"/>
                  </a:lnTo>
                  <a:lnTo>
                    <a:pt x="3101" y="3369"/>
                  </a:lnTo>
                  <a:cubicBezTo>
                    <a:pt x="3177" y="3417"/>
                    <a:pt x="3235" y="3494"/>
                    <a:pt x="3254" y="3590"/>
                  </a:cubicBezTo>
                  <a:lnTo>
                    <a:pt x="3340" y="3982"/>
                  </a:lnTo>
                  <a:cubicBezTo>
                    <a:pt x="3350" y="4068"/>
                    <a:pt x="3426" y="4116"/>
                    <a:pt x="3503" y="4125"/>
                  </a:cubicBezTo>
                  <a:lnTo>
                    <a:pt x="3541" y="4125"/>
                  </a:lnTo>
                  <a:cubicBezTo>
                    <a:pt x="3627" y="4097"/>
                    <a:pt x="3685" y="4011"/>
                    <a:pt x="3665" y="3924"/>
                  </a:cubicBezTo>
                  <a:lnTo>
                    <a:pt x="3627" y="3695"/>
                  </a:lnTo>
                  <a:cubicBezTo>
                    <a:pt x="3608" y="3609"/>
                    <a:pt x="3665" y="3532"/>
                    <a:pt x="3742" y="3523"/>
                  </a:cubicBezTo>
                  <a:cubicBezTo>
                    <a:pt x="3809" y="3513"/>
                    <a:pt x="3857" y="3465"/>
                    <a:pt x="3866" y="3408"/>
                  </a:cubicBezTo>
                  <a:lnTo>
                    <a:pt x="3943" y="3006"/>
                  </a:lnTo>
                  <a:cubicBezTo>
                    <a:pt x="3969" y="2936"/>
                    <a:pt x="4028" y="2890"/>
                    <a:pt x="4096" y="2890"/>
                  </a:cubicBezTo>
                  <a:cubicBezTo>
                    <a:pt x="4102" y="2890"/>
                    <a:pt x="4109" y="2890"/>
                    <a:pt x="4115" y="2891"/>
                  </a:cubicBezTo>
                  <a:lnTo>
                    <a:pt x="4201" y="2891"/>
                  </a:lnTo>
                  <a:cubicBezTo>
                    <a:pt x="4240" y="2891"/>
                    <a:pt x="4288" y="2881"/>
                    <a:pt x="4316" y="2853"/>
                  </a:cubicBezTo>
                  <a:cubicBezTo>
                    <a:pt x="4348" y="2821"/>
                    <a:pt x="4380" y="2802"/>
                    <a:pt x="4417" y="2802"/>
                  </a:cubicBezTo>
                  <a:cubicBezTo>
                    <a:pt x="4425" y="2802"/>
                    <a:pt x="4432" y="2803"/>
                    <a:pt x="4441" y="2805"/>
                  </a:cubicBezTo>
                  <a:lnTo>
                    <a:pt x="4699" y="2824"/>
                  </a:lnTo>
                  <a:cubicBezTo>
                    <a:pt x="4756" y="2843"/>
                    <a:pt x="4795" y="2891"/>
                    <a:pt x="4804" y="2939"/>
                  </a:cubicBezTo>
                  <a:lnTo>
                    <a:pt x="4833" y="3054"/>
                  </a:lnTo>
                  <a:cubicBezTo>
                    <a:pt x="4852" y="3140"/>
                    <a:pt x="4795" y="3226"/>
                    <a:pt x="4709" y="3245"/>
                  </a:cubicBezTo>
                  <a:lnTo>
                    <a:pt x="3972" y="3465"/>
                  </a:lnTo>
                  <a:cubicBezTo>
                    <a:pt x="3886" y="3484"/>
                    <a:pt x="3857" y="3590"/>
                    <a:pt x="3914" y="3656"/>
                  </a:cubicBezTo>
                  <a:lnTo>
                    <a:pt x="3981" y="3733"/>
                  </a:lnTo>
                  <a:cubicBezTo>
                    <a:pt x="4005" y="3765"/>
                    <a:pt x="4042" y="3783"/>
                    <a:pt x="4081" y="3783"/>
                  </a:cubicBezTo>
                  <a:cubicBezTo>
                    <a:pt x="4089" y="3783"/>
                    <a:pt x="4097" y="3783"/>
                    <a:pt x="4106" y="3781"/>
                  </a:cubicBezTo>
                  <a:lnTo>
                    <a:pt x="4536" y="3752"/>
                  </a:lnTo>
                  <a:cubicBezTo>
                    <a:pt x="4542" y="3751"/>
                    <a:pt x="4548" y="3751"/>
                    <a:pt x="4553" y="3751"/>
                  </a:cubicBezTo>
                  <a:cubicBezTo>
                    <a:pt x="4624" y="3751"/>
                    <a:pt x="4691" y="3806"/>
                    <a:pt x="4709" y="3877"/>
                  </a:cubicBezTo>
                  <a:lnTo>
                    <a:pt x="4728" y="3991"/>
                  </a:lnTo>
                  <a:cubicBezTo>
                    <a:pt x="4766" y="4183"/>
                    <a:pt x="4632" y="4365"/>
                    <a:pt x="4431" y="4384"/>
                  </a:cubicBezTo>
                  <a:lnTo>
                    <a:pt x="3598" y="4451"/>
                  </a:lnTo>
                  <a:cubicBezTo>
                    <a:pt x="3512" y="4460"/>
                    <a:pt x="3464" y="4547"/>
                    <a:pt x="3484" y="4633"/>
                  </a:cubicBezTo>
                  <a:cubicBezTo>
                    <a:pt x="3516" y="4731"/>
                    <a:pt x="3437" y="4823"/>
                    <a:pt x="3341" y="4823"/>
                  </a:cubicBezTo>
                  <a:cubicBezTo>
                    <a:pt x="3325" y="4823"/>
                    <a:pt x="3309" y="4820"/>
                    <a:pt x="3292" y="4814"/>
                  </a:cubicBezTo>
                  <a:lnTo>
                    <a:pt x="2680" y="4614"/>
                  </a:lnTo>
                  <a:cubicBezTo>
                    <a:pt x="2594" y="4585"/>
                    <a:pt x="2536" y="4508"/>
                    <a:pt x="2517" y="4432"/>
                  </a:cubicBezTo>
                  <a:cubicBezTo>
                    <a:pt x="2498" y="4307"/>
                    <a:pt x="2393" y="4231"/>
                    <a:pt x="2278" y="4231"/>
                  </a:cubicBezTo>
                  <a:lnTo>
                    <a:pt x="1694" y="4250"/>
                  </a:lnTo>
                  <a:cubicBezTo>
                    <a:pt x="1483" y="4250"/>
                    <a:pt x="1273" y="4298"/>
                    <a:pt x="1081" y="4384"/>
                  </a:cubicBezTo>
                  <a:lnTo>
                    <a:pt x="881" y="4470"/>
                  </a:lnTo>
                  <a:cubicBezTo>
                    <a:pt x="766" y="4518"/>
                    <a:pt x="689" y="4633"/>
                    <a:pt x="680" y="4757"/>
                  </a:cubicBezTo>
                  <a:lnTo>
                    <a:pt x="680" y="4920"/>
                  </a:lnTo>
                  <a:lnTo>
                    <a:pt x="86" y="5599"/>
                  </a:lnTo>
                  <a:cubicBezTo>
                    <a:pt x="38" y="5657"/>
                    <a:pt x="10" y="5733"/>
                    <a:pt x="0" y="5810"/>
                  </a:cubicBezTo>
                  <a:lnTo>
                    <a:pt x="0" y="6528"/>
                  </a:lnTo>
                  <a:cubicBezTo>
                    <a:pt x="0" y="6671"/>
                    <a:pt x="57" y="6796"/>
                    <a:pt x="153" y="6891"/>
                  </a:cubicBezTo>
                  <a:lnTo>
                    <a:pt x="670" y="7389"/>
                  </a:lnTo>
                  <a:cubicBezTo>
                    <a:pt x="756" y="7465"/>
                    <a:pt x="861" y="7513"/>
                    <a:pt x="976" y="7523"/>
                  </a:cubicBezTo>
                  <a:lnTo>
                    <a:pt x="2527" y="7657"/>
                  </a:lnTo>
                  <a:cubicBezTo>
                    <a:pt x="2622" y="7666"/>
                    <a:pt x="2699" y="7753"/>
                    <a:pt x="2680" y="7848"/>
                  </a:cubicBezTo>
                  <a:lnTo>
                    <a:pt x="2670" y="7925"/>
                  </a:lnTo>
                  <a:cubicBezTo>
                    <a:pt x="2661" y="8040"/>
                    <a:pt x="2708" y="8155"/>
                    <a:pt x="2804" y="8231"/>
                  </a:cubicBezTo>
                  <a:lnTo>
                    <a:pt x="3187" y="8509"/>
                  </a:lnTo>
                  <a:lnTo>
                    <a:pt x="3130" y="8700"/>
                  </a:lnTo>
                  <a:cubicBezTo>
                    <a:pt x="3082" y="8824"/>
                    <a:pt x="3130" y="8958"/>
                    <a:pt x="3225" y="9045"/>
                  </a:cubicBezTo>
                  <a:lnTo>
                    <a:pt x="3627" y="9399"/>
                  </a:lnTo>
                  <a:cubicBezTo>
                    <a:pt x="4020" y="9332"/>
                    <a:pt x="4402" y="9207"/>
                    <a:pt x="4766" y="9045"/>
                  </a:cubicBezTo>
                  <a:lnTo>
                    <a:pt x="5398" y="8288"/>
                  </a:lnTo>
                  <a:cubicBezTo>
                    <a:pt x="5503" y="8174"/>
                    <a:pt x="5580" y="8030"/>
                    <a:pt x="5647" y="7887"/>
                  </a:cubicBezTo>
                  <a:lnTo>
                    <a:pt x="6355" y="6269"/>
                  </a:lnTo>
                  <a:cubicBezTo>
                    <a:pt x="6431" y="6097"/>
                    <a:pt x="6307" y="5906"/>
                    <a:pt x="6115" y="5896"/>
                  </a:cubicBezTo>
                  <a:cubicBezTo>
                    <a:pt x="6106" y="5896"/>
                    <a:pt x="6097" y="5897"/>
                    <a:pt x="6088" y="5897"/>
                  </a:cubicBezTo>
                  <a:cubicBezTo>
                    <a:pt x="5897" y="5897"/>
                    <a:pt x="5717" y="5803"/>
                    <a:pt x="5589" y="5657"/>
                  </a:cubicBezTo>
                  <a:lnTo>
                    <a:pt x="4890" y="4824"/>
                  </a:lnTo>
                  <a:cubicBezTo>
                    <a:pt x="4784" y="4696"/>
                    <a:pt x="4899" y="4541"/>
                    <a:pt x="5025" y="4541"/>
                  </a:cubicBezTo>
                  <a:cubicBezTo>
                    <a:pt x="5068" y="4541"/>
                    <a:pt x="5112" y="4560"/>
                    <a:pt x="5149" y="4604"/>
                  </a:cubicBezTo>
                  <a:lnTo>
                    <a:pt x="5847" y="5446"/>
                  </a:lnTo>
                  <a:cubicBezTo>
                    <a:pt x="5914" y="5513"/>
                    <a:pt x="6001" y="5551"/>
                    <a:pt x="6087" y="5561"/>
                  </a:cubicBezTo>
                  <a:cubicBezTo>
                    <a:pt x="6192" y="5561"/>
                    <a:pt x="6297" y="5494"/>
                    <a:pt x="6345" y="5408"/>
                  </a:cubicBezTo>
                  <a:lnTo>
                    <a:pt x="6747" y="4604"/>
                  </a:lnTo>
                  <a:cubicBezTo>
                    <a:pt x="6785" y="4527"/>
                    <a:pt x="6766" y="4441"/>
                    <a:pt x="6699" y="4393"/>
                  </a:cubicBezTo>
                  <a:lnTo>
                    <a:pt x="6575" y="4307"/>
                  </a:lnTo>
                  <a:cubicBezTo>
                    <a:pt x="6537" y="4279"/>
                    <a:pt x="6527" y="4221"/>
                    <a:pt x="6556" y="4173"/>
                  </a:cubicBezTo>
                  <a:lnTo>
                    <a:pt x="6613" y="4087"/>
                  </a:lnTo>
                  <a:cubicBezTo>
                    <a:pt x="6672" y="3985"/>
                    <a:pt x="6778" y="3931"/>
                    <a:pt x="6885" y="3931"/>
                  </a:cubicBezTo>
                  <a:cubicBezTo>
                    <a:pt x="6969" y="3931"/>
                    <a:pt x="7054" y="3963"/>
                    <a:pt x="7120" y="4030"/>
                  </a:cubicBezTo>
                  <a:lnTo>
                    <a:pt x="7561" y="4460"/>
                  </a:lnTo>
                  <a:cubicBezTo>
                    <a:pt x="7551" y="4269"/>
                    <a:pt x="7532" y="4068"/>
                    <a:pt x="7494" y="3886"/>
                  </a:cubicBezTo>
                  <a:cubicBezTo>
                    <a:pt x="7139" y="1857"/>
                    <a:pt x="5532" y="297"/>
                    <a:pt x="3493"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5"/>
            <p:cNvSpPr/>
            <p:nvPr/>
          </p:nvSpPr>
          <p:spPr>
            <a:xfrm>
              <a:off x="3433950" y="3394782"/>
              <a:ext cx="15861" cy="25656"/>
            </a:xfrm>
            <a:custGeom>
              <a:rect b="b" l="l" r="r" t="t"/>
              <a:pathLst>
                <a:path extrusionOk="0" h="977" w="604">
                  <a:moveTo>
                    <a:pt x="432" y="0"/>
                  </a:moveTo>
                  <a:cubicBezTo>
                    <a:pt x="336" y="0"/>
                    <a:pt x="259" y="77"/>
                    <a:pt x="259" y="173"/>
                  </a:cubicBezTo>
                  <a:lnTo>
                    <a:pt x="259" y="536"/>
                  </a:lnTo>
                  <a:lnTo>
                    <a:pt x="106" y="680"/>
                  </a:lnTo>
                  <a:cubicBezTo>
                    <a:pt x="1" y="795"/>
                    <a:pt x="77" y="977"/>
                    <a:pt x="231" y="977"/>
                  </a:cubicBezTo>
                  <a:cubicBezTo>
                    <a:pt x="269" y="977"/>
                    <a:pt x="317" y="957"/>
                    <a:pt x="345" y="929"/>
                  </a:cubicBezTo>
                  <a:lnTo>
                    <a:pt x="556" y="737"/>
                  </a:lnTo>
                  <a:cubicBezTo>
                    <a:pt x="585" y="709"/>
                    <a:pt x="604" y="661"/>
                    <a:pt x="604" y="613"/>
                  </a:cubicBezTo>
                  <a:lnTo>
                    <a:pt x="594" y="173"/>
                  </a:lnTo>
                  <a:cubicBezTo>
                    <a:pt x="594" y="77"/>
                    <a:pt x="518" y="0"/>
                    <a:pt x="432"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5"/>
            <p:cNvSpPr/>
            <p:nvPr/>
          </p:nvSpPr>
          <p:spPr>
            <a:xfrm>
              <a:off x="3404302" y="3478709"/>
              <a:ext cx="143774" cy="117146"/>
            </a:xfrm>
            <a:custGeom>
              <a:rect b="b" l="l" r="r" t="t"/>
              <a:pathLst>
                <a:path extrusionOk="0" h="4461" w="5475">
                  <a:moveTo>
                    <a:pt x="661" y="1"/>
                  </a:moveTo>
                  <a:lnTo>
                    <a:pt x="87" y="661"/>
                  </a:lnTo>
                  <a:cubicBezTo>
                    <a:pt x="29" y="719"/>
                    <a:pt x="1" y="795"/>
                    <a:pt x="1" y="881"/>
                  </a:cubicBezTo>
                  <a:lnTo>
                    <a:pt x="1" y="1599"/>
                  </a:lnTo>
                  <a:cubicBezTo>
                    <a:pt x="1" y="1733"/>
                    <a:pt x="58" y="1858"/>
                    <a:pt x="154" y="1953"/>
                  </a:cubicBezTo>
                  <a:lnTo>
                    <a:pt x="671" y="2460"/>
                  </a:lnTo>
                  <a:cubicBezTo>
                    <a:pt x="757" y="2537"/>
                    <a:pt x="862" y="2585"/>
                    <a:pt x="977" y="2594"/>
                  </a:cubicBezTo>
                  <a:lnTo>
                    <a:pt x="2527" y="2728"/>
                  </a:lnTo>
                  <a:cubicBezTo>
                    <a:pt x="2623" y="2738"/>
                    <a:pt x="2690" y="2824"/>
                    <a:pt x="2680" y="2920"/>
                  </a:cubicBezTo>
                  <a:lnTo>
                    <a:pt x="2671" y="2987"/>
                  </a:lnTo>
                  <a:cubicBezTo>
                    <a:pt x="2661" y="3111"/>
                    <a:pt x="2709" y="3226"/>
                    <a:pt x="2805" y="3293"/>
                  </a:cubicBezTo>
                  <a:lnTo>
                    <a:pt x="3188" y="3580"/>
                  </a:lnTo>
                  <a:lnTo>
                    <a:pt x="3121" y="3762"/>
                  </a:lnTo>
                  <a:cubicBezTo>
                    <a:pt x="3073" y="3886"/>
                    <a:pt x="3121" y="4020"/>
                    <a:pt x="3216" y="4107"/>
                  </a:cubicBezTo>
                  <a:lnTo>
                    <a:pt x="3618" y="4461"/>
                  </a:lnTo>
                  <a:lnTo>
                    <a:pt x="3628" y="4461"/>
                  </a:lnTo>
                  <a:cubicBezTo>
                    <a:pt x="3915" y="4403"/>
                    <a:pt x="4192" y="4327"/>
                    <a:pt x="4470" y="4231"/>
                  </a:cubicBezTo>
                  <a:lnTo>
                    <a:pt x="4527" y="4202"/>
                  </a:lnTo>
                  <a:cubicBezTo>
                    <a:pt x="4594" y="4183"/>
                    <a:pt x="4652" y="4154"/>
                    <a:pt x="4709" y="4135"/>
                  </a:cubicBezTo>
                  <a:lnTo>
                    <a:pt x="4767" y="4107"/>
                  </a:lnTo>
                  <a:lnTo>
                    <a:pt x="5389" y="3350"/>
                  </a:lnTo>
                  <a:cubicBezTo>
                    <a:pt x="5417" y="3322"/>
                    <a:pt x="5446" y="3284"/>
                    <a:pt x="5475" y="3245"/>
                  </a:cubicBezTo>
                  <a:cubicBezTo>
                    <a:pt x="5379" y="3245"/>
                    <a:pt x="5274" y="3255"/>
                    <a:pt x="5178" y="3255"/>
                  </a:cubicBezTo>
                  <a:cubicBezTo>
                    <a:pt x="3130" y="3255"/>
                    <a:pt x="1312" y="1944"/>
                    <a:pt x="661"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5"/>
          <p:cNvGrpSpPr/>
          <p:nvPr/>
        </p:nvGrpSpPr>
        <p:grpSpPr>
          <a:xfrm>
            <a:off x="3382775" y="1463725"/>
            <a:ext cx="321650" cy="75600"/>
            <a:chOff x="877800" y="1778075"/>
            <a:chExt cx="321650" cy="75600"/>
          </a:xfrm>
        </p:grpSpPr>
        <p:sp>
          <p:nvSpPr>
            <p:cNvPr id="713" name="Google Shape;713;p25"/>
            <p:cNvSpPr/>
            <p:nvPr/>
          </p:nvSpPr>
          <p:spPr>
            <a:xfrm>
              <a:off x="877800" y="1778075"/>
              <a:ext cx="75600" cy="756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5"/>
            <p:cNvSpPr/>
            <p:nvPr/>
          </p:nvSpPr>
          <p:spPr>
            <a:xfrm>
              <a:off x="1000825" y="1778075"/>
              <a:ext cx="75600" cy="75600"/>
            </a:xfrm>
            <a:prstGeom prst="ellipse">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5"/>
            <p:cNvSpPr/>
            <p:nvPr/>
          </p:nvSpPr>
          <p:spPr>
            <a:xfrm>
              <a:off x="1123850" y="1778075"/>
              <a:ext cx="75600" cy="75600"/>
            </a:xfrm>
            <a:prstGeom prst="ellipse">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t>Online learning planner infographics</a:t>
            </a:r>
            <a:endParaRPr/>
          </a:p>
          <a:p>
            <a:pPr indent="0" lvl="0" marL="0" rtl="0" algn="ctr">
              <a:spcBef>
                <a:spcPts val="0"/>
              </a:spcBef>
              <a:spcAft>
                <a:spcPts val="0"/>
              </a:spcAft>
              <a:buNone/>
            </a:pPr>
            <a:r>
              <a:t/>
            </a:r>
            <a:endParaRPr/>
          </a:p>
        </p:txBody>
      </p:sp>
      <p:grpSp>
        <p:nvGrpSpPr>
          <p:cNvPr id="721" name="Google Shape;721;p26"/>
          <p:cNvGrpSpPr/>
          <p:nvPr/>
        </p:nvGrpSpPr>
        <p:grpSpPr>
          <a:xfrm>
            <a:off x="457163" y="1360375"/>
            <a:ext cx="2799600" cy="3033000"/>
            <a:chOff x="4972713" y="1360375"/>
            <a:chExt cx="2799600" cy="3033000"/>
          </a:xfrm>
        </p:grpSpPr>
        <p:sp>
          <p:nvSpPr>
            <p:cNvPr id="722" name="Google Shape;722;p26"/>
            <p:cNvSpPr/>
            <p:nvPr/>
          </p:nvSpPr>
          <p:spPr>
            <a:xfrm>
              <a:off x="4972713" y="1360375"/>
              <a:ext cx="2799600" cy="3033000"/>
            </a:xfrm>
            <a:prstGeom prst="roundRect">
              <a:avLst>
                <a:gd fmla="val 7864"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3" name="Google Shape;723;p26"/>
            <p:cNvGrpSpPr/>
            <p:nvPr/>
          </p:nvGrpSpPr>
          <p:grpSpPr>
            <a:xfrm flipH="1">
              <a:off x="5315183" y="1672052"/>
              <a:ext cx="2114697" cy="2459769"/>
              <a:chOff x="4820537" y="1296060"/>
              <a:chExt cx="2700072" cy="3140665"/>
            </a:xfrm>
          </p:grpSpPr>
          <p:grpSp>
            <p:nvGrpSpPr>
              <p:cNvPr id="724" name="Google Shape;724;p26"/>
              <p:cNvGrpSpPr/>
              <p:nvPr/>
            </p:nvGrpSpPr>
            <p:grpSpPr>
              <a:xfrm>
                <a:off x="4820537" y="1296060"/>
                <a:ext cx="2700072" cy="3140665"/>
                <a:chOff x="4765325" y="1286925"/>
                <a:chExt cx="2700072" cy="3140665"/>
              </a:xfrm>
            </p:grpSpPr>
            <p:sp>
              <p:nvSpPr>
                <p:cNvPr id="725" name="Google Shape;725;p26"/>
                <p:cNvSpPr/>
                <p:nvPr/>
              </p:nvSpPr>
              <p:spPr>
                <a:xfrm>
                  <a:off x="4765325" y="1649822"/>
                  <a:ext cx="1906996" cy="2760544"/>
                </a:xfrm>
                <a:custGeom>
                  <a:rect b="b" l="l" r="r" t="t"/>
                  <a:pathLst>
                    <a:path extrusionOk="0" h="48403" w="33437">
                      <a:moveTo>
                        <a:pt x="17324" y="0"/>
                      </a:moveTo>
                      <a:lnTo>
                        <a:pt x="14723" y="13"/>
                      </a:lnTo>
                      <a:cubicBezTo>
                        <a:pt x="13838" y="13"/>
                        <a:pt x="13125" y="1281"/>
                        <a:pt x="13125" y="2179"/>
                      </a:cubicBezTo>
                      <a:lnTo>
                        <a:pt x="13191" y="20998"/>
                      </a:lnTo>
                      <a:lnTo>
                        <a:pt x="1556" y="42314"/>
                      </a:lnTo>
                      <a:cubicBezTo>
                        <a:pt x="0" y="45029"/>
                        <a:pt x="1957" y="48402"/>
                        <a:pt x="5077" y="48402"/>
                      </a:cubicBezTo>
                      <a:cubicBezTo>
                        <a:pt x="5083" y="48402"/>
                        <a:pt x="5089" y="48402"/>
                        <a:pt x="5095" y="48402"/>
                      </a:cubicBezTo>
                      <a:lnTo>
                        <a:pt x="28273" y="48323"/>
                      </a:lnTo>
                      <a:cubicBezTo>
                        <a:pt x="31495" y="48310"/>
                        <a:pt x="33436" y="44731"/>
                        <a:pt x="31667" y="42036"/>
                      </a:cubicBezTo>
                      <a:lnTo>
                        <a:pt x="19002" y="20972"/>
                      </a:lnTo>
                      <a:lnTo>
                        <a:pt x="18936" y="2153"/>
                      </a:lnTo>
                      <a:cubicBezTo>
                        <a:pt x="18936" y="1268"/>
                        <a:pt x="18209" y="0"/>
                        <a:pt x="173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6"/>
                <p:cNvSpPr/>
                <p:nvPr/>
              </p:nvSpPr>
              <p:spPr>
                <a:xfrm>
                  <a:off x="4766123" y="3643275"/>
                  <a:ext cx="1906939" cy="776098"/>
                </a:xfrm>
                <a:custGeom>
                  <a:rect b="b" l="l" r="r" t="t"/>
                  <a:pathLst>
                    <a:path extrusionOk="0" h="13608" w="33436">
                      <a:moveTo>
                        <a:pt x="23129" y="0"/>
                      </a:moveTo>
                      <a:cubicBezTo>
                        <a:pt x="21593" y="0"/>
                        <a:pt x="19695" y="294"/>
                        <a:pt x="17429" y="1154"/>
                      </a:cubicBezTo>
                      <a:cubicBezTo>
                        <a:pt x="15045" y="2065"/>
                        <a:pt x="12849" y="2366"/>
                        <a:pt x="10991" y="2366"/>
                      </a:cubicBezTo>
                      <a:cubicBezTo>
                        <a:pt x="7383" y="2366"/>
                        <a:pt x="5041" y="1233"/>
                        <a:pt x="5041" y="1233"/>
                      </a:cubicBezTo>
                      <a:lnTo>
                        <a:pt x="1938" y="6925"/>
                      </a:lnTo>
                      <a:cubicBezTo>
                        <a:pt x="0" y="9878"/>
                        <a:pt x="1457" y="13462"/>
                        <a:pt x="4969" y="13462"/>
                      </a:cubicBezTo>
                      <a:cubicBezTo>
                        <a:pt x="4976" y="13462"/>
                        <a:pt x="4982" y="13462"/>
                        <a:pt x="4989" y="13462"/>
                      </a:cubicBezTo>
                      <a:lnTo>
                        <a:pt x="27545" y="13607"/>
                      </a:lnTo>
                      <a:cubicBezTo>
                        <a:pt x="31256" y="13594"/>
                        <a:pt x="33436" y="9883"/>
                        <a:pt x="31098" y="6991"/>
                      </a:cubicBezTo>
                      <a:lnTo>
                        <a:pt x="28087" y="1378"/>
                      </a:lnTo>
                      <a:cubicBezTo>
                        <a:pt x="28087" y="1378"/>
                        <a:pt x="26455" y="0"/>
                        <a:pt x="23129"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6"/>
                <p:cNvSpPr/>
                <p:nvPr/>
              </p:nvSpPr>
              <p:spPr>
                <a:xfrm>
                  <a:off x="5206525" y="3837813"/>
                  <a:ext cx="76138" cy="76138"/>
                </a:xfrm>
                <a:custGeom>
                  <a:rect b="b" l="l" r="r" t="t"/>
                  <a:pathLst>
                    <a:path extrusionOk="0" h="1335" w="1335">
                      <a:moveTo>
                        <a:pt x="684" y="1"/>
                      </a:moveTo>
                      <a:cubicBezTo>
                        <a:pt x="676" y="1"/>
                        <a:pt x="668" y="1"/>
                        <a:pt x="661" y="1"/>
                      </a:cubicBezTo>
                      <a:cubicBezTo>
                        <a:pt x="291" y="1"/>
                        <a:pt x="0" y="292"/>
                        <a:pt x="0" y="661"/>
                      </a:cubicBezTo>
                      <a:cubicBezTo>
                        <a:pt x="0" y="1031"/>
                        <a:pt x="304" y="1335"/>
                        <a:pt x="674" y="1335"/>
                      </a:cubicBezTo>
                      <a:cubicBezTo>
                        <a:pt x="1044" y="1335"/>
                        <a:pt x="1334" y="1031"/>
                        <a:pt x="1334" y="661"/>
                      </a:cubicBezTo>
                      <a:cubicBezTo>
                        <a:pt x="1334" y="299"/>
                        <a:pt x="1043" y="1"/>
                        <a:pt x="684" y="1"/>
                      </a:cubicBezTo>
                      <a:close/>
                    </a:path>
                  </a:pathLst>
                </a:custGeom>
                <a:solidFill>
                  <a:srgbClr val="688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6"/>
                <p:cNvSpPr/>
                <p:nvPr/>
              </p:nvSpPr>
              <p:spPr>
                <a:xfrm>
                  <a:off x="6086987" y="3820532"/>
                  <a:ext cx="76138" cy="76138"/>
                </a:xfrm>
                <a:custGeom>
                  <a:rect b="b" l="l" r="r" t="t"/>
                  <a:pathLst>
                    <a:path extrusionOk="0" h="1335" w="1335">
                      <a:moveTo>
                        <a:pt x="661" y="0"/>
                      </a:moveTo>
                      <a:cubicBezTo>
                        <a:pt x="291" y="0"/>
                        <a:pt x="1" y="291"/>
                        <a:pt x="1" y="661"/>
                      </a:cubicBezTo>
                      <a:cubicBezTo>
                        <a:pt x="1" y="1030"/>
                        <a:pt x="305" y="1334"/>
                        <a:pt x="674" y="1334"/>
                      </a:cubicBezTo>
                      <a:cubicBezTo>
                        <a:pt x="1044" y="1334"/>
                        <a:pt x="1335" y="1030"/>
                        <a:pt x="1335" y="661"/>
                      </a:cubicBezTo>
                      <a:cubicBezTo>
                        <a:pt x="1335" y="291"/>
                        <a:pt x="1031" y="0"/>
                        <a:pt x="661" y="0"/>
                      </a:cubicBezTo>
                      <a:close/>
                    </a:path>
                  </a:pathLst>
                </a:custGeom>
                <a:solidFill>
                  <a:srgbClr val="688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6"/>
                <p:cNvSpPr/>
                <p:nvPr/>
              </p:nvSpPr>
              <p:spPr>
                <a:xfrm>
                  <a:off x="5905511" y="3356573"/>
                  <a:ext cx="72317" cy="72317"/>
                </a:xfrm>
                <a:custGeom>
                  <a:rect b="b" l="l" r="r" t="t"/>
                  <a:pathLst>
                    <a:path extrusionOk="0" h="1268" w="1268">
                      <a:moveTo>
                        <a:pt x="634" y="0"/>
                      </a:moveTo>
                      <a:cubicBezTo>
                        <a:pt x="291" y="0"/>
                        <a:pt x="0" y="291"/>
                        <a:pt x="13" y="634"/>
                      </a:cubicBezTo>
                      <a:cubicBezTo>
                        <a:pt x="13" y="991"/>
                        <a:pt x="291" y="1268"/>
                        <a:pt x="634" y="1268"/>
                      </a:cubicBezTo>
                      <a:cubicBezTo>
                        <a:pt x="991" y="1268"/>
                        <a:pt x="1268" y="977"/>
                        <a:pt x="1268" y="634"/>
                      </a:cubicBezTo>
                      <a:cubicBezTo>
                        <a:pt x="1268" y="291"/>
                        <a:pt x="977" y="0"/>
                        <a:pt x="634" y="0"/>
                      </a:cubicBezTo>
                      <a:close/>
                    </a:path>
                  </a:pathLst>
                </a:custGeom>
                <a:solidFill>
                  <a:srgbClr val="688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p:nvPr/>
              </p:nvSpPr>
              <p:spPr>
                <a:xfrm>
                  <a:off x="5885150" y="3905624"/>
                  <a:ext cx="72374" cy="72374"/>
                </a:xfrm>
                <a:custGeom>
                  <a:rect b="b" l="l" r="r" t="t"/>
                  <a:pathLst>
                    <a:path extrusionOk="0" h="1269" w="1269">
                      <a:moveTo>
                        <a:pt x="634" y="1"/>
                      </a:moveTo>
                      <a:cubicBezTo>
                        <a:pt x="291" y="1"/>
                        <a:pt x="0" y="291"/>
                        <a:pt x="0" y="635"/>
                      </a:cubicBezTo>
                      <a:cubicBezTo>
                        <a:pt x="0" y="991"/>
                        <a:pt x="291" y="1268"/>
                        <a:pt x="634" y="1268"/>
                      </a:cubicBezTo>
                      <a:cubicBezTo>
                        <a:pt x="991" y="1268"/>
                        <a:pt x="1268" y="978"/>
                        <a:pt x="1268" y="635"/>
                      </a:cubicBezTo>
                      <a:cubicBezTo>
                        <a:pt x="1268" y="291"/>
                        <a:pt x="978" y="1"/>
                        <a:pt x="634" y="1"/>
                      </a:cubicBezTo>
                      <a:close/>
                    </a:path>
                  </a:pathLst>
                </a:custGeom>
                <a:solidFill>
                  <a:srgbClr val="688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a:off x="5656166" y="3131353"/>
                  <a:ext cx="72374" cy="71633"/>
                </a:xfrm>
                <a:custGeom>
                  <a:rect b="b" l="l" r="r" t="t"/>
                  <a:pathLst>
                    <a:path extrusionOk="0" h="1256" w="1269">
                      <a:moveTo>
                        <a:pt x="635" y="0"/>
                      </a:moveTo>
                      <a:cubicBezTo>
                        <a:pt x="291" y="0"/>
                        <a:pt x="1" y="291"/>
                        <a:pt x="14" y="634"/>
                      </a:cubicBezTo>
                      <a:cubicBezTo>
                        <a:pt x="14" y="970"/>
                        <a:pt x="279" y="1255"/>
                        <a:pt x="612" y="1255"/>
                      </a:cubicBezTo>
                      <a:cubicBezTo>
                        <a:pt x="620" y="1255"/>
                        <a:pt x="627" y="1255"/>
                        <a:pt x="635" y="1255"/>
                      </a:cubicBezTo>
                      <a:cubicBezTo>
                        <a:pt x="991" y="1255"/>
                        <a:pt x="1269" y="978"/>
                        <a:pt x="1269" y="634"/>
                      </a:cubicBezTo>
                      <a:cubicBezTo>
                        <a:pt x="1269" y="278"/>
                        <a:pt x="978" y="0"/>
                        <a:pt x="635"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a:off x="5053622" y="3834049"/>
                  <a:ext cx="125814" cy="125129"/>
                </a:xfrm>
                <a:custGeom>
                  <a:rect b="b" l="l" r="r" t="t"/>
                  <a:pathLst>
                    <a:path extrusionOk="0" h="2194" w="2206">
                      <a:moveTo>
                        <a:pt x="1097" y="1"/>
                      </a:moveTo>
                      <a:cubicBezTo>
                        <a:pt x="489" y="1"/>
                        <a:pt x="0" y="503"/>
                        <a:pt x="0" y="1097"/>
                      </a:cubicBezTo>
                      <a:cubicBezTo>
                        <a:pt x="0" y="1705"/>
                        <a:pt x="502" y="2193"/>
                        <a:pt x="1110" y="2193"/>
                      </a:cubicBezTo>
                      <a:cubicBezTo>
                        <a:pt x="1717" y="2193"/>
                        <a:pt x="2206" y="1705"/>
                        <a:pt x="2193" y="1097"/>
                      </a:cubicBezTo>
                      <a:cubicBezTo>
                        <a:pt x="2193" y="490"/>
                        <a:pt x="1704" y="1"/>
                        <a:pt x="1097" y="1"/>
                      </a:cubicBezTo>
                      <a:close/>
                    </a:path>
                  </a:pathLst>
                </a:custGeom>
                <a:solidFill>
                  <a:srgbClr val="688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a:off x="5463341" y="3427351"/>
                  <a:ext cx="107050" cy="106993"/>
                </a:xfrm>
                <a:custGeom>
                  <a:rect b="b" l="l" r="r" t="t"/>
                  <a:pathLst>
                    <a:path extrusionOk="0" h="1876" w="1877">
                      <a:moveTo>
                        <a:pt x="938" y="0"/>
                      </a:moveTo>
                      <a:cubicBezTo>
                        <a:pt x="423" y="0"/>
                        <a:pt x="1" y="423"/>
                        <a:pt x="1" y="938"/>
                      </a:cubicBezTo>
                      <a:cubicBezTo>
                        <a:pt x="14" y="1453"/>
                        <a:pt x="423" y="1876"/>
                        <a:pt x="952" y="1876"/>
                      </a:cubicBezTo>
                      <a:cubicBezTo>
                        <a:pt x="1467" y="1876"/>
                        <a:pt x="1876" y="1453"/>
                        <a:pt x="1876" y="925"/>
                      </a:cubicBezTo>
                      <a:cubicBezTo>
                        <a:pt x="1876" y="410"/>
                        <a:pt x="1454" y="0"/>
                        <a:pt x="938"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a:off x="5670481" y="2795432"/>
                  <a:ext cx="44485" cy="44485"/>
                </a:xfrm>
                <a:custGeom>
                  <a:rect b="b" l="l" r="r" t="t"/>
                  <a:pathLst>
                    <a:path extrusionOk="0" h="780" w="780">
                      <a:moveTo>
                        <a:pt x="384" y="0"/>
                      </a:moveTo>
                      <a:cubicBezTo>
                        <a:pt x="172" y="0"/>
                        <a:pt x="1" y="172"/>
                        <a:pt x="1" y="383"/>
                      </a:cubicBezTo>
                      <a:cubicBezTo>
                        <a:pt x="1" y="608"/>
                        <a:pt x="172" y="779"/>
                        <a:pt x="384" y="779"/>
                      </a:cubicBezTo>
                      <a:cubicBezTo>
                        <a:pt x="595" y="779"/>
                        <a:pt x="780" y="594"/>
                        <a:pt x="780" y="383"/>
                      </a:cubicBezTo>
                      <a:cubicBezTo>
                        <a:pt x="780" y="172"/>
                        <a:pt x="595" y="0"/>
                        <a:pt x="384"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6"/>
                <p:cNvSpPr/>
                <p:nvPr/>
              </p:nvSpPr>
              <p:spPr>
                <a:xfrm>
                  <a:off x="6260250" y="3829543"/>
                  <a:ext cx="149197" cy="148456"/>
                </a:xfrm>
                <a:custGeom>
                  <a:rect b="b" l="l" r="r" t="t"/>
                  <a:pathLst>
                    <a:path extrusionOk="0" h="2603" w="2616">
                      <a:moveTo>
                        <a:pt x="1308" y="1"/>
                      </a:moveTo>
                      <a:cubicBezTo>
                        <a:pt x="581" y="1"/>
                        <a:pt x="0" y="582"/>
                        <a:pt x="0" y="1308"/>
                      </a:cubicBezTo>
                      <a:cubicBezTo>
                        <a:pt x="0" y="2021"/>
                        <a:pt x="595" y="2602"/>
                        <a:pt x="1308" y="2602"/>
                      </a:cubicBezTo>
                      <a:cubicBezTo>
                        <a:pt x="2034" y="2602"/>
                        <a:pt x="2615" y="2021"/>
                        <a:pt x="2615" y="1295"/>
                      </a:cubicBezTo>
                      <a:cubicBezTo>
                        <a:pt x="2602" y="582"/>
                        <a:pt x="2021" y="1"/>
                        <a:pt x="1308" y="1"/>
                      </a:cubicBezTo>
                      <a:close/>
                    </a:path>
                  </a:pathLst>
                </a:custGeom>
                <a:solidFill>
                  <a:srgbClr val="6889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6"/>
                <p:cNvSpPr/>
                <p:nvPr/>
              </p:nvSpPr>
              <p:spPr>
                <a:xfrm>
                  <a:off x="5516837" y="3896613"/>
                  <a:ext cx="135623" cy="135623"/>
                </a:xfrm>
                <a:custGeom>
                  <a:rect b="b" l="l" r="r" t="t"/>
                  <a:pathLst>
                    <a:path extrusionOk="0" h="2378" w="2378">
                      <a:moveTo>
                        <a:pt x="1189" y="0"/>
                      </a:moveTo>
                      <a:cubicBezTo>
                        <a:pt x="529" y="0"/>
                        <a:pt x="0" y="542"/>
                        <a:pt x="0" y="1189"/>
                      </a:cubicBezTo>
                      <a:cubicBezTo>
                        <a:pt x="0" y="1849"/>
                        <a:pt x="542" y="2377"/>
                        <a:pt x="1202" y="2377"/>
                      </a:cubicBezTo>
                      <a:cubicBezTo>
                        <a:pt x="1849" y="2377"/>
                        <a:pt x="2378" y="1849"/>
                        <a:pt x="2378" y="1189"/>
                      </a:cubicBezTo>
                      <a:cubicBezTo>
                        <a:pt x="2378" y="528"/>
                        <a:pt x="1849" y="0"/>
                        <a:pt x="11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6"/>
                <p:cNvSpPr/>
                <p:nvPr/>
              </p:nvSpPr>
              <p:spPr>
                <a:xfrm>
                  <a:off x="5753349" y="1651305"/>
                  <a:ext cx="937044" cy="2758263"/>
                </a:xfrm>
                <a:custGeom>
                  <a:rect b="b" l="l" r="r" t="t"/>
                  <a:pathLst>
                    <a:path extrusionOk="0" h="48363" w="16430">
                      <a:moveTo>
                        <a:pt x="0" y="0"/>
                      </a:moveTo>
                      <a:lnTo>
                        <a:pt x="146" y="48363"/>
                      </a:lnTo>
                      <a:lnTo>
                        <a:pt x="11437" y="48297"/>
                      </a:lnTo>
                      <a:cubicBezTo>
                        <a:pt x="14673" y="48284"/>
                        <a:pt x="16429" y="44480"/>
                        <a:pt x="14329" y="42010"/>
                      </a:cubicBezTo>
                      <a:lnTo>
                        <a:pt x="1678" y="20946"/>
                      </a:lnTo>
                      <a:lnTo>
                        <a:pt x="1836" y="2364"/>
                      </a:lnTo>
                      <a:cubicBezTo>
                        <a:pt x="1849" y="1414"/>
                        <a:pt x="1096" y="93"/>
                        <a:pt x="146" y="53"/>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6"/>
                <p:cNvSpPr/>
                <p:nvPr/>
              </p:nvSpPr>
              <p:spPr>
                <a:xfrm>
                  <a:off x="4812576" y="1649708"/>
                  <a:ext cx="1828861" cy="2777882"/>
                </a:xfrm>
                <a:custGeom>
                  <a:rect b="b" l="l" r="r" t="t"/>
                  <a:pathLst>
                    <a:path extrusionOk="0" h="48707" w="32067">
                      <a:moveTo>
                        <a:pt x="16667" y="305"/>
                      </a:moveTo>
                      <a:cubicBezTo>
                        <a:pt x="17473" y="305"/>
                        <a:pt x="18120" y="1506"/>
                        <a:pt x="18120" y="2299"/>
                      </a:cubicBezTo>
                      <a:lnTo>
                        <a:pt x="18186" y="21118"/>
                      </a:lnTo>
                      <a:cubicBezTo>
                        <a:pt x="18186" y="21144"/>
                        <a:pt x="18199" y="21171"/>
                        <a:pt x="18212" y="21197"/>
                      </a:cubicBezTo>
                      <a:lnTo>
                        <a:pt x="30878" y="42262"/>
                      </a:lnTo>
                      <a:cubicBezTo>
                        <a:pt x="31683" y="43477"/>
                        <a:pt x="31736" y="44969"/>
                        <a:pt x="31049" y="46263"/>
                      </a:cubicBezTo>
                      <a:cubicBezTo>
                        <a:pt x="30363" y="47544"/>
                        <a:pt x="29081" y="48310"/>
                        <a:pt x="27616" y="48310"/>
                      </a:cubicBezTo>
                      <a:lnTo>
                        <a:pt x="4438" y="48403"/>
                      </a:lnTo>
                      <a:lnTo>
                        <a:pt x="4425" y="48403"/>
                      </a:lnTo>
                      <a:cubicBezTo>
                        <a:pt x="3012" y="48403"/>
                        <a:pt x="1757" y="47676"/>
                        <a:pt x="1044" y="46461"/>
                      </a:cubicBezTo>
                      <a:cubicBezTo>
                        <a:pt x="331" y="45233"/>
                        <a:pt x="331" y="43767"/>
                        <a:pt x="1031" y="42539"/>
                      </a:cubicBezTo>
                      <a:lnTo>
                        <a:pt x="12666" y="21210"/>
                      </a:lnTo>
                      <a:cubicBezTo>
                        <a:pt x="12679" y="21197"/>
                        <a:pt x="12679" y="21171"/>
                        <a:pt x="12679" y="21144"/>
                      </a:cubicBezTo>
                      <a:lnTo>
                        <a:pt x="12626" y="2325"/>
                      </a:lnTo>
                      <a:cubicBezTo>
                        <a:pt x="12613" y="1903"/>
                        <a:pt x="12785" y="1401"/>
                        <a:pt x="13062" y="991"/>
                      </a:cubicBezTo>
                      <a:cubicBezTo>
                        <a:pt x="13352" y="569"/>
                        <a:pt x="13722" y="318"/>
                        <a:pt x="14066" y="318"/>
                      </a:cubicBezTo>
                      <a:lnTo>
                        <a:pt x="16667" y="305"/>
                      </a:lnTo>
                      <a:close/>
                      <a:moveTo>
                        <a:pt x="16667" y="1"/>
                      </a:moveTo>
                      <a:lnTo>
                        <a:pt x="14066" y="14"/>
                      </a:lnTo>
                      <a:cubicBezTo>
                        <a:pt x="13603" y="14"/>
                        <a:pt x="13154" y="305"/>
                        <a:pt x="12811" y="820"/>
                      </a:cubicBezTo>
                      <a:cubicBezTo>
                        <a:pt x="12494" y="1282"/>
                        <a:pt x="12309" y="1850"/>
                        <a:pt x="12309" y="2325"/>
                      </a:cubicBezTo>
                      <a:lnTo>
                        <a:pt x="12375" y="21105"/>
                      </a:lnTo>
                      <a:lnTo>
                        <a:pt x="767" y="42394"/>
                      </a:lnTo>
                      <a:cubicBezTo>
                        <a:pt x="1" y="43714"/>
                        <a:pt x="14" y="45286"/>
                        <a:pt x="780" y="46607"/>
                      </a:cubicBezTo>
                      <a:cubicBezTo>
                        <a:pt x="1546" y="47927"/>
                        <a:pt x="2906" y="48706"/>
                        <a:pt x="4425" y="48706"/>
                      </a:cubicBezTo>
                      <a:lnTo>
                        <a:pt x="4438" y="48706"/>
                      </a:lnTo>
                      <a:lnTo>
                        <a:pt x="27616" y="48627"/>
                      </a:lnTo>
                      <a:cubicBezTo>
                        <a:pt x="29187" y="48614"/>
                        <a:pt x="30574" y="47795"/>
                        <a:pt x="31327" y="46409"/>
                      </a:cubicBezTo>
                      <a:cubicBezTo>
                        <a:pt x="32066" y="45022"/>
                        <a:pt x="32000" y="43411"/>
                        <a:pt x="31142" y="42103"/>
                      </a:cubicBezTo>
                      <a:lnTo>
                        <a:pt x="18490" y="21078"/>
                      </a:lnTo>
                      <a:lnTo>
                        <a:pt x="18437" y="2299"/>
                      </a:lnTo>
                      <a:cubicBezTo>
                        <a:pt x="18424" y="1374"/>
                        <a:pt x="17684" y="1"/>
                        <a:pt x="166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6"/>
                <p:cNvSpPr/>
                <p:nvPr/>
              </p:nvSpPr>
              <p:spPr>
                <a:xfrm>
                  <a:off x="5397811" y="1506671"/>
                  <a:ext cx="564964" cy="291550"/>
                </a:xfrm>
                <a:custGeom>
                  <a:rect b="b" l="l" r="r" t="t"/>
                  <a:pathLst>
                    <a:path extrusionOk="0" h="5112" w="9906">
                      <a:moveTo>
                        <a:pt x="437" y="1"/>
                      </a:moveTo>
                      <a:cubicBezTo>
                        <a:pt x="199" y="1"/>
                        <a:pt x="1" y="186"/>
                        <a:pt x="1" y="437"/>
                      </a:cubicBezTo>
                      <a:lnTo>
                        <a:pt x="1" y="4676"/>
                      </a:lnTo>
                      <a:cubicBezTo>
                        <a:pt x="1" y="4927"/>
                        <a:pt x="199" y="5112"/>
                        <a:pt x="437" y="5112"/>
                      </a:cubicBezTo>
                      <a:lnTo>
                        <a:pt x="9483" y="5112"/>
                      </a:lnTo>
                      <a:cubicBezTo>
                        <a:pt x="9721" y="5112"/>
                        <a:pt x="9906" y="4927"/>
                        <a:pt x="9906" y="4676"/>
                      </a:cubicBezTo>
                      <a:lnTo>
                        <a:pt x="9906" y="437"/>
                      </a:lnTo>
                      <a:cubicBezTo>
                        <a:pt x="9906" y="186"/>
                        <a:pt x="9721" y="1"/>
                        <a:pt x="9483"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6"/>
                <p:cNvSpPr/>
                <p:nvPr/>
              </p:nvSpPr>
              <p:spPr>
                <a:xfrm>
                  <a:off x="5489747" y="1550358"/>
                  <a:ext cx="95701" cy="198929"/>
                </a:xfrm>
                <a:custGeom>
                  <a:rect b="b" l="l" r="r" t="t"/>
                  <a:pathLst>
                    <a:path extrusionOk="0" h="3488" w="1678">
                      <a:moveTo>
                        <a:pt x="0" y="1"/>
                      </a:moveTo>
                      <a:lnTo>
                        <a:pt x="0" y="3487"/>
                      </a:lnTo>
                      <a:lnTo>
                        <a:pt x="1677" y="3487"/>
                      </a:lnTo>
                      <a:lnTo>
                        <a:pt x="1677" y="1"/>
                      </a:ln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6"/>
                <p:cNvSpPr/>
                <p:nvPr/>
              </p:nvSpPr>
              <p:spPr>
                <a:xfrm>
                  <a:off x="6761106" y="1541404"/>
                  <a:ext cx="495669" cy="437154"/>
                </a:xfrm>
                <a:custGeom>
                  <a:rect b="b" l="l" r="r" t="t"/>
                  <a:pathLst>
                    <a:path extrusionOk="0" h="7665" w="8691">
                      <a:moveTo>
                        <a:pt x="4345" y="1"/>
                      </a:moveTo>
                      <a:cubicBezTo>
                        <a:pt x="3861" y="1"/>
                        <a:pt x="3369" y="94"/>
                        <a:pt x="2893" y="290"/>
                      </a:cubicBezTo>
                      <a:cubicBezTo>
                        <a:pt x="925" y="1095"/>
                        <a:pt x="1" y="3327"/>
                        <a:pt x="793" y="5282"/>
                      </a:cubicBezTo>
                      <a:cubicBezTo>
                        <a:pt x="1403" y="6773"/>
                        <a:pt x="2833" y="7665"/>
                        <a:pt x="4346" y="7665"/>
                      </a:cubicBezTo>
                      <a:cubicBezTo>
                        <a:pt x="4829" y="7665"/>
                        <a:pt x="5322" y="7574"/>
                        <a:pt x="5798" y="7382"/>
                      </a:cubicBezTo>
                      <a:cubicBezTo>
                        <a:pt x="7753" y="6576"/>
                        <a:pt x="8691" y="4344"/>
                        <a:pt x="7885" y="2376"/>
                      </a:cubicBezTo>
                      <a:cubicBezTo>
                        <a:pt x="7275" y="898"/>
                        <a:pt x="5849" y="1"/>
                        <a:pt x="4345"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6"/>
                <p:cNvSpPr/>
                <p:nvPr/>
              </p:nvSpPr>
              <p:spPr>
                <a:xfrm>
                  <a:off x="6489976" y="4226488"/>
                  <a:ext cx="379608" cy="183074"/>
                </a:xfrm>
                <a:custGeom>
                  <a:rect b="b" l="l" r="r" t="t"/>
                  <a:pathLst>
                    <a:path extrusionOk="0" h="3210" w="6656">
                      <a:moveTo>
                        <a:pt x="6169" y="1"/>
                      </a:moveTo>
                      <a:cubicBezTo>
                        <a:pt x="6168" y="1"/>
                        <a:pt x="6168" y="1"/>
                        <a:pt x="6168" y="1"/>
                      </a:cubicBezTo>
                      <a:lnTo>
                        <a:pt x="2510" y="2352"/>
                      </a:lnTo>
                      <a:cubicBezTo>
                        <a:pt x="2476" y="2351"/>
                        <a:pt x="2444" y="2351"/>
                        <a:pt x="2411" y="2351"/>
                      </a:cubicBezTo>
                      <a:cubicBezTo>
                        <a:pt x="244" y="2351"/>
                        <a:pt x="0" y="3210"/>
                        <a:pt x="0" y="3210"/>
                      </a:cubicBezTo>
                      <a:lnTo>
                        <a:pt x="4781" y="3210"/>
                      </a:lnTo>
                      <a:lnTo>
                        <a:pt x="6168" y="1612"/>
                      </a:lnTo>
                      <a:lnTo>
                        <a:pt x="6168" y="3210"/>
                      </a:lnTo>
                      <a:lnTo>
                        <a:pt x="6630" y="3210"/>
                      </a:lnTo>
                      <a:cubicBezTo>
                        <a:pt x="6630" y="3210"/>
                        <a:pt x="6604" y="1850"/>
                        <a:pt x="6630" y="912"/>
                      </a:cubicBezTo>
                      <a:cubicBezTo>
                        <a:pt x="6656" y="13"/>
                        <a:pt x="6195" y="1"/>
                        <a:pt x="6169"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6"/>
                <p:cNvSpPr/>
                <p:nvPr/>
              </p:nvSpPr>
              <p:spPr>
                <a:xfrm>
                  <a:off x="6621035" y="3974919"/>
                  <a:ext cx="223738" cy="409037"/>
                </a:xfrm>
                <a:custGeom>
                  <a:rect b="b" l="l" r="r" t="t"/>
                  <a:pathLst>
                    <a:path extrusionOk="0" h="7172" w="3923">
                      <a:moveTo>
                        <a:pt x="1585" y="1"/>
                      </a:moveTo>
                      <a:lnTo>
                        <a:pt x="2047" y="4808"/>
                      </a:lnTo>
                      <a:lnTo>
                        <a:pt x="0" y="7172"/>
                      </a:lnTo>
                      <a:lnTo>
                        <a:pt x="1057" y="7172"/>
                      </a:lnTo>
                      <a:cubicBezTo>
                        <a:pt x="1545" y="7172"/>
                        <a:pt x="2021" y="6987"/>
                        <a:pt x="2391" y="6657"/>
                      </a:cubicBezTo>
                      <a:cubicBezTo>
                        <a:pt x="2879" y="6208"/>
                        <a:pt x="3540" y="5521"/>
                        <a:pt x="3870" y="4808"/>
                      </a:cubicBezTo>
                      <a:lnTo>
                        <a:pt x="3923" y="397"/>
                      </a:lnTo>
                      <a:lnTo>
                        <a:pt x="1585" y="1"/>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6"/>
                <p:cNvSpPr/>
                <p:nvPr/>
              </p:nvSpPr>
              <p:spPr>
                <a:xfrm>
                  <a:off x="6533662" y="2444398"/>
                  <a:ext cx="345788" cy="1762589"/>
                </a:xfrm>
                <a:custGeom>
                  <a:rect b="b" l="l" r="r" t="t"/>
                  <a:pathLst>
                    <a:path extrusionOk="0" h="30905" w="6063">
                      <a:moveTo>
                        <a:pt x="1532" y="1"/>
                      </a:moveTo>
                      <a:cubicBezTo>
                        <a:pt x="1532" y="1"/>
                        <a:pt x="0" y="3659"/>
                        <a:pt x="1215" y="17103"/>
                      </a:cubicBezTo>
                      <a:cubicBezTo>
                        <a:pt x="1744" y="23046"/>
                        <a:pt x="2998" y="30904"/>
                        <a:pt x="2998" y="30904"/>
                      </a:cubicBezTo>
                      <a:lnTo>
                        <a:pt x="6062" y="30851"/>
                      </a:lnTo>
                      <a:lnTo>
                        <a:pt x="5257" y="1"/>
                      </a:ln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6"/>
                <p:cNvSpPr/>
                <p:nvPr/>
              </p:nvSpPr>
              <p:spPr>
                <a:xfrm>
                  <a:off x="7206983" y="4206185"/>
                  <a:ext cx="258414" cy="161231"/>
                </a:xfrm>
                <a:custGeom>
                  <a:rect b="b" l="l" r="r" t="t"/>
                  <a:pathLst>
                    <a:path extrusionOk="0" h="2827" w="4531">
                      <a:moveTo>
                        <a:pt x="384" y="1"/>
                      </a:moveTo>
                      <a:cubicBezTo>
                        <a:pt x="371" y="1"/>
                        <a:pt x="66" y="13"/>
                        <a:pt x="1" y="1229"/>
                      </a:cubicBezTo>
                      <a:lnTo>
                        <a:pt x="1" y="2827"/>
                      </a:lnTo>
                      <a:lnTo>
                        <a:pt x="384" y="2827"/>
                      </a:lnTo>
                      <a:lnTo>
                        <a:pt x="384" y="1718"/>
                      </a:lnTo>
                      <a:lnTo>
                        <a:pt x="807" y="2827"/>
                      </a:lnTo>
                      <a:lnTo>
                        <a:pt x="4333" y="2827"/>
                      </a:lnTo>
                      <a:cubicBezTo>
                        <a:pt x="4333" y="2827"/>
                        <a:pt x="4531" y="2074"/>
                        <a:pt x="3078" y="1718"/>
                      </a:cubicBezTo>
                      <a:lnTo>
                        <a:pt x="384" y="1"/>
                      </a:lnTo>
                      <a:cubicBezTo>
                        <a:pt x="384" y="1"/>
                        <a:pt x="384" y="1"/>
                        <a:pt x="384"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6"/>
                <p:cNvSpPr/>
                <p:nvPr/>
              </p:nvSpPr>
              <p:spPr>
                <a:xfrm>
                  <a:off x="7161814" y="4016324"/>
                  <a:ext cx="155242" cy="254650"/>
                </a:xfrm>
                <a:custGeom>
                  <a:rect b="b" l="l" r="r" t="t"/>
                  <a:pathLst>
                    <a:path extrusionOk="0" h="4465" w="2722">
                      <a:moveTo>
                        <a:pt x="1968" y="1"/>
                      </a:moveTo>
                      <a:lnTo>
                        <a:pt x="1" y="292"/>
                      </a:lnTo>
                      <a:lnTo>
                        <a:pt x="1176" y="4465"/>
                      </a:lnTo>
                      <a:lnTo>
                        <a:pt x="2721" y="4465"/>
                      </a:lnTo>
                      <a:lnTo>
                        <a:pt x="1968" y="1"/>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6"/>
                <p:cNvSpPr/>
                <p:nvPr/>
              </p:nvSpPr>
              <p:spPr>
                <a:xfrm>
                  <a:off x="7227344" y="4158734"/>
                  <a:ext cx="155242" cy="144691"/>
                </a:xfrm>
                <a:custGeom>
                  <a:rect b="b" l="l" r="r" t="t"/>
                  <a:pathLst>
                    <a:path extrusionOk="0" h="2537" w="2722">
                      <a:moveTo>
                        <a:pt x="1374" y="1"/>
                      </a:moveTo>
                      <a:lnTo>
                        <a:pt x="27" y="833"/>
                      </a:lnTo>
                      <a:lnTo>
                        <a:pt x="27" y="1216"/>
                      </a:lnTo>
                      <a:cubicBezTo>
                        <a:pt x="1" y="1942"/>
                        <a:pt x="595" y="2536"/>
                        <a:pt x="1321" y="2536"/>
                      </a:cubicBezTo>
                      <a:lnTo>
                        <a:pt x="2721" y="2536"/>
                      </a:lnTo>
                      <a:lnTo>
                        <a:pt x="1374" y="1"/>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6"/>
                <p:cNvSpPr/>
                <p:nvPr/>
              </p:nvSpPr>
              <p:spPr>
                <a:xfrm>
                  <a:off x="6696318" y="2444398"/>
                  <a:ext cx="645551" cy="1747533"/>
                </a:xfrm>
                <a:custGeom>
                  <a:rect b="b" l="l" r="r" t="t"/>
                  <a:pathLst>
                    <a:path extrusionOk="0" h="30641" w="11319">
                      <a:moveTo>
                        <a:pt x="437" y="1"/>
                      </a:moveTo>
                      <a:lnTo>
                        <a:pt x="1" y="2576"/>
                      </a:lnTo>
                      <a:lnTo>
                        <a:pt x="7463" y="30640"/>
                      </a:lnTo>
                      <a:lnTo>
                        <a:pt x="11319" y="30587"/>
                      </a:lnTo>
                      <a:cubicBezTo>
                        <a:pt x="11319" y="30587"/>
                        <a:pt x="8968" y="16879"/>
                        <a:pt x="7872" y="9536"/>
                      </a:cubicBezTo>
                      <a:cubicBezTo>
                        <a:pt x="6776" y="2193"/>
                        <a:pt x="4967" y="1"/>
                        <a:pt x="4967" y="1"/>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6"/>
                <p:cNvSpPr/>
                <p:nvPr/>
              </p:nvSpPr>
              <p:spPr>
                <a:xfrm>
                  <a:off x="6585618" y="1855424"/>
                  <a:ext cx="539356" cy="589032"/>
                </a:xfrm>
                <a:custGeom>
                  <a:rect b="b" l="l" r="r" t="t"/>
                  <a:pathLst>
                    <a:path extrusionOk="0" h="10328" w="9457">
                      <a:moveTo>
                        <a:pt x="3540" y="0"/>
                      </a:moveTo>
                      <a:lnTo>
                        <a:pt x="1097" y="397"/>
                      </a:lnTo>
                      <a:cubicBezTo>
                        <a:pt x="661" y="489"/>
                        <a:pt x="14" y="1242"/>
                        <a:pt x="1" y="1678"/>
                      </a:cubicBezTo>
                      <a:lnTo>
                        <a:pt x="608" y="10328"/>
                      </a:lnTo>
                      <a:lnTo>
                        <a:pt x="6908" y="10328"/>
                      </a:lnTo>
                      <a:cubicBezTo>
                        <a:pt x="8717" y="6141"/>
                        <a:pt x="9404" y="2034"/>
                        <a:pt x="9443" y="595"/>
                      </a:cubicBezTo>
                      <a:cubicBezTo>
                        <a:pt x="9456" y="265"/>
                        <a:pt x="8585" y="0"/>
                        <a:pt x="8255"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6"/>
                <p:cNvSpPr/>
                <p:nvPr/>
              </p:nvSpPr>
              <p:spPr>
                <a:xfrm>
                  <a:off x="6685025" y="1855424"/>
                  <a:ext cx="275011" cy="80644"/>
                </a:xfrm>
                <a:custGeom>
                  <a:rect b="b" l="l" r="r" t="t"/>
                  <a:pathLst>
                    <a:path extrusionOk="0" h="1414" w="4822">
                      <a:moveTo>
                        <a:pt x="4821" y="0"/>
                      </a:moveTo>
                      <a:lnTo>
                        <a:pt x="1506" y="27"/>
                      </a:lnTo>
                      <a:lnTo>
                        <a:pt x="740" y="172"/>
                      </a:lnTo>
                      <a:cubicBezTo>
                        <a:pt x="740" y="172"/>
                        <a:pt x="1" y="1414"/>
                        <a:pt x="1982" y="1414"/>
                      </a:cubicBezTo>
                      <a:cubicBezTo>
                        <a:pt x="3976" y="1414"/>
                        <a:pt x="4782" y="212"/>
                        <a:pt x="4821" y="0"/>
                      </a:cubicBez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6"/>
                <p:cNvSpPr/>
                <p:nvPr/>
              </p:nvSpPr>
              <p:spPr>
                <a:xfrm>
                  <a:off x="6309925" y="1864606"/>
                  <a:ext cx="380464" cy="660722"/>
                </a:xfrm>
                <a:custGeom>
                  <a:rect b="b" l="l" r="r" t="t"/>
                  <a:pathLst>
                    <a:path extrusionOk="0" h="11585" w="6671">
                      <a:moveTo>
                        <a:pt x="6117" y="1"/>
                      </a:moveTo>
                      <a:cubicBezTo>
                        <a:pt x="5509" y="1"/>
                        <a:pt x="3895" y="172"/>
                        <a:pt x="3237" y="1913"/>
                      </a:cubicBezTo>
                      <a:cubicBezTo>
                        <a:pt x="2550" y="3775"/>
                        <a:pt x="146" y="7988"/>
                        <a:pt x="14" y="10246"/>
                      </a:cubicBezTo>
                      <a:cubicBezTo>
                        <a:pt x="1" y="10391"/>
                        <a:pt x="41" y="10537"/>
                        <a:pt x="93" y="10669"/>
                      </a:cubicBezTo>
                      <a:cubicBezTo>
                        <a:pt x="309" y="11224"/>
                        <a:pt x="941" y="11584"/>
                        <a:pt x="1558" y="11584"/>
                      </a:cubicBezTo>
                      <a:cubicBezTo>
                        <a:pt x="1661" y="11584"/>
                        <a:pt x="1763" y="11574"/>
                        <a:pt x="1863" y="11554"/>
                      </a:cubicBezTo>
                      <a:cubicBezTo>
                        <a:pt x="2405" y="11435"/>
                        <a:pt x="2880" y="11105"/>
                        <a:pt x="3144" y="10616"/>
                      </a:cubicBezTo>
                      <a:lnTo>
                        <a:pt x="6670" y="4224"/>
                      </a:lnTo>
                      <a:lnTo>
                        <a:pt x="6353" y="11"/>
                      </a:lnTo>
                      <a:cubicBezTo>
                        <a:pt x="6353" y="11"/>
                        <a:pt x="6265" y="1"/>
                        <a:pt x="6117"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6"/>
                <p:cNvSpPr/>
                <p:nvPr/>
              </p:nvSpPr>
              <p:spPr>
                <a:xfrm>
                  <a:off x="5859543" y="2149939"/>
                  <a:ext cx="116061" cy="199614"/>
                </a:xfrm>
                <a:custGeom>
                  <a:rect b="b" l="l" r="r" t="t"/>
                  <a:pathLst>
                    <a:path extrusionOk="0" h="3500" w="2035">
                      <a:moveTo>
                        <a:pt x="516" y="0"/>
                      </a:moveTo>
                      <a:lnTo>
                        <a:pt x="0" y="845"/>
                      </a:lnTo>
                      <a:lnTo>
                        <a:pt x="0" y="3500"/>
                      </a:lnTo>
                      <a:lnTo>
                        <a:pt x="1374" y="2655"/>
                      </a:lnTo>
                      <a:lnTo>
                        <a:pt x="2034" y="1202"/>
                      </a:lnTo>
                      <a:lnTo>
                        <a:pt x="516" y="0"/>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6"/>
                <p:cNvSpPr/>
                <p:nvPr/>
              </p:nvSpPr>
              <p:spPr>
                <a:xfrm>
                  <a:off x="5937848" y="2218435"/>
                  <a:ext cx="189861" cy="139444"/>
                </a:xfrm>
                <a:custGeom>
                  <a:rect b="b" l="l" r="r" t="t"/>
                  <a:pathLst>
                    <a:path extrusionOk="0" h="2445" w="3329">
                      <a:moveTo>
                        <a:pt x="661" y="1"/>
                      </a:moveTo>
                      <a:lnTo>
                        <a:pt x="1" y="1454"/>
                      </a:lnTo>
                      <a:lnTo>
                        <a:pt x="2193" y="2444"/>
                      </a:lnTo>
                      <a:lnTo>
                        <a:pt x="3329" y="912"/>
                      </a:lnTo>
                      <a:lnTo>
                        <a:pt x="661" y="1"/>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6"/>
                <p:cNvSpPr/>
                <p:nvPr/>
              </p:nvSpPr>
              <p:spPr>
                <a:xfrm>
                  <a:off x="5798518" y="2133229"/>
                  <a:ext cx="117544" cy="141041"/>
                </a:xfrm>
                <a:custGeom>
                  <a:rect b="b" l="l" r="r" t="t"/>
                  <a:pathLst>
                    <a:path extrusionOk="0" h="2473" w="2061">
                      <a:moveTo>
                        <a:pt x="399" y="1"/>
                      </a:moveTo>
                      <a:cubicBezTo>
                        <a:pt x="216" y="1"/>
                        <a:pt x="61" y="143"/>
                        <a:pt x="27" y="333"/>
                      </a:cubicBezTo>
                      <a:cubicBezTo>
                        <a:pt x="1" y="491"/>
                        <a:pt x="93" y="650"/>
                        <a:pt x="238" y="729"/>
                      </a:cubicBezTo>
                      <a:lnTo>
                        <a:pt x="886" y="1046"/>
                      </a:lnTo>
                      <a:cubicBezTo>
                        <a:pt x="886" y="1046"/>
                        <a:pt x="740" y="2076"/>
                        <a:pt x="2061" y="2472"/>
                      </a:cubicBezTo>
                      <a:lnTo>
                        <a:pt x="1586" y="293"/>
                      </a:lnTo>
                      <a:lnTo>
                        <a:pt x="503" y="16"/>
                      </a:lnTo>
                      <a:cubicBezTo>
                        <a:pt x="468" y="6"/>
                        <a:pt x="433" y="1"/>
                        <a:pt x="399" y="1"/>
                      </a:cubicBez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6"/>
                <p:cNvSpPr/>
                <p:nvPr/>
              </p:nvSpPr>
              <p:spPr>
                <a:xfrm>
                  <a:off x="5860284" y="2235773"/>
                  <a:ext cx="57318" cy="39980"/>
                </a:xfrm>
                <a:custGeom>
                  <a:rect b="b" l="l" r="r" t="t"/>
                  <a:pathLst>
                    <a:path extrusionOk="0" h="701" w="1005">
                      <a:moveTo>
                        <a:pt x="14" y="1"/>
                      </a:moveTo>
                      <a:cubicBezTo>
                        <a:pt x="1" y="14"/>
                        <a:pt x="1" y="27"/>
                        <a:pt x="14" y="40"/>
                      </a:cubicBezTo>
                      <a:cubicBezTo>
                        <a:pt x="27" y="67"/>
                        <a:pt x="397" y="674"/>
                        <a:pt x="978" y="701"/>
                      </a:cubicBezTo>
                      <a:cubicBezTo>
                        <a:pt x="991" y="701"/>
                        <a:pt x="1004" y="687"/>
                        <a:pt x="1004" y="687"/>
                      </a:cubicBezTo>
                      <a:cubicBezTo>
                        <a:pt x="1004" y="661"/>
                        <a:pt x="991" y="661"/>
                        <a:pt x="978" y="661"/>
                      </a:cubicBezTo>
                      <a:cubicBezTo>
                        <a:pt x="423" y="621"/>
                        <a:pt x="53" y="27"/>
                        <a:pt x="53" y="14"/>
                      </a:cubicBezTo>
                      <a:cubicBezTo>
                        <a:pt x="40" y="1"/>
                        <a:pt x="27" y="1"/>
                        <a:pt x="14"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6"/>
                <p:cNvSpPr/>
                <p:nvPr/>
              </p:nvSpPr>
              <p:spPr>
                <a:xfrm>
                  <a:off x="6001153" y="2201154"/>
                  <a:ext cx="464758" cy="314135"/>
                </a:xfrm>
                <a:custGeom>
                  <a:rect b="b" l="l" r="r" t="t"/>
                  <a:pathLst>
                    <a:path extrusionOk="0" h="5508" w="8149">
                      <a:moveTo>
                        <a:pt x="1123" y="0"/>
                      </a:moveTo>
                      <a:lnTo>
                        <a:pt x="0" y="2879"/>
                      </a:lnTo>
                      <a:lnTo>
                        <a:pt x="6538" y="5507"/>
                      </a:lnTo>
                      <a:lnTo>
                        <a:pt x="8149" y="2126"/>
                      </a:lnTo>
                      <a:lnTo>
                        <a:pt x="1123"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6"/>
                <p:cNvSpPr/>
                <p:nvPr/>
              </p:nvSpPr>
              <p:spPr>
                <a:xfrm>
                  <a:off x="6472638" y="1863694"/>
                  <a:ext cx="265201" cy="1538109"/>
                </a:xfrm>
                <a:custGeom>
                  <a:rect b="b" l="l" r="r" t="t"/>
                  <a:pathLst>
                    <a:path extrusionOk="0" h="26969" w="4650">
                      <a:moveTo>
                        <a:pt x="4649" y="1"/>
                      </a:moveTo>
                      <a:lnTo>
                        <a:pt x="2972" y="40"/>
                      </a:lnTo>
                      <a:lnTo>
                        <a:pt x="1414" y="1269"/>
                      </a:lnTo>
                      <a:lnTo>
                        <a:pt x="1863" y="10183"/>
                      </a:lnTo>
                      <a:cubicBezTo>
                        <a:pt x="1" y="19177"/>
                        <a:pt x="674" y="26968"/>
                        <a:pt x="674" y="26968"/>
                      </a:cubicBezTo>
                      <a:lnTo>
                        <a:pt x="3514" y="26968"/>
                      </a:lnTo>
                      <a:cubicBezTo>
                        <a:pt x="2048" y="12270"/>
                        <a:pt x="4174" y="833"/>
                        <a:pt x="4649"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6"/>
                <p:cNvSpPr/>
                <p:nvPr/>
              </p:nvSpPr>
              <p:spPr>
                <a:xfrm>
                  <a:off x="6831142" y="1855424"/>
                  <a:ext cx="495669" cy="1552425"/>
                </a:xfrm>
                <a:custGeom>
                  <a:rect b="b" l="l" r="r" t="t"/>
                  <a:pathLst>
                    <a:path extrusionOk="0" h="27220" w="8691">
                      <a:moveTo>
                        <a:pt x="2035" y="0"/>
                      </a:moveTo>
                      <a:cubicBezTo>
                        <a:pt x="2035" y="0"/>
                        <a:pt x="1071" y="1321"/>
                        <a:pt x="529" y="7568"/>
                      </a:cubicBezTo>
                      <a:cubicBezTo>
                        <a:pt x="1" y="13814"/>
                        <a:pt x="3686" y="26889"/>
                        <a:pt x="3686" y="26889"/>
                      </a:cubicBezTo>
                      <a:lnTo>
                        <a:pt x="8691" y="27219"/>
                      </a:lnTo>
                      <a:lnTo>
                        <a:pt x="8691" y="27219"/>
                      </a:lnTo>
                      <a:lnTo>
                        <a:pt x="3831" y="9734"/>
                      </a:lnTo>
                      <a:lnTo>
                        <a:pt x="5270" y="3487"/>
                      </a:lnTo>
                      <a:lnTo>
                        <a:pt x="4861" y="0"/>
                      </a:ln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6"/>
                <p:cNvSpPr/>
                <p:nvPr/>
              </p:nvSpPr>
              <p:spPr>
                <a:xfrm>
                  <a:off x="7023967" y="1855025"/>
                  <a:ext cx="309858" cy="685816"/>
                </a:xfrm>
                <a:custGeom>
                  <a:rect b="b" l="l" r="r" t="t"/>
                  <a:pathLst>
                    <a:path extrusionOk="0" h="12025" w="5433">
                      <a:moveTo>
                        <a:pt x="1300" y="0"/>
                      </a:moveTo>
                      <a:cubicBezTo>
                        <a:pt x="1007" y="0"/>
                        <a:pt x="710" y="74"/>
                        <a:pt x="437" y="232"/>
                      </a:cubicBezTo>
                      <a:lnTo>
                        <a:pt x="1" y="3177"/>
                      </a:lnTo>
                      <a:cubicBezTo>
                        <a:pt x="714" y="4854"/>
                        <a:pt x="1625" y="8090"/>
                        <a:pt x="2061" y="10612"/>
                      </a:cubicBezTo>
                      <a:cubicBezTo>
                        <a:pt x="2167" y="11207"/>
                        <a:pt x="2563" y="11708"/>
                        <a:pt x="3131" y="11920"/>
                      </a:cubicBezTo>
                      <a:cubicBezTo>
                        <a:pt x="3324" y="11991"/>
                        <a:pt x="3520" y="12024"/>
                        <a:pt x="3712" y="12024"/>
                      </a:cubicBezTo>
                      <a:cubicBezTo>
                        <a:pt x="4621" y="12024"/>
                        <a:pt x="5433" y="11277"/>
                        <a:pt x="5389" y="10295"/>
                      </a:cubicBezTo>
                      <a:cubicBezTo>
                        <a:pt x="5336" y="9054"/>
                        <a:pt x="5019" y="6281"/>
                        <a:pt x="4293" y="4352"/>
                      </a:cubicBezTo>
                      <a:cubicBezTo>
                        <a:pt x="3712" y="2794"/>
                        <a:pt x="3236" y="1711"/>
                        <a:pt x="2867" y="972"/>
                      </a:cubicBezTo>
                      <a:cubicBezTo>
                        <a:pt x="2558" y="355"/>
                        <a:pt x="1939" y="0"/>
                        <a:pt x="1300" y="0"/>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6"/>
                <p:cNvSpPr/>
                <p:nvPr/>
              </p:nvSpPr>
              <p:spPr>
                <a:xfrm>
                  <a:off x="6541190" y="2128837"/>
                  <a:ext cx="491905" cy="500175"/>
                </a:xfrm>
                <a:custGeom>
                  <a:rect b="b" l="l" r="r" t="t"/>
                  <a:pathLst>
                    <a:path extrusionOk="0" h="8770" w="8625">
                      <a:moveTo>
                        <a:pt x="6802" y="0"/>
                      </a:moveTo>
                      <a:lnTo>
                        <a:pt x="0" y="1598"/>
                      </a:lnTo>
                      <a:lnTo>
                        <a:pt x="1546" y="7607"/>
                      </a:lnTo>
                      <a:lnTo>
                        <a:pt x="2959" y="8770"/>
                      </a:lnTo>
                      <a:lnTo>
                        <a:pt x="8624" y="7409"/>
                      </a:lnTo>
                      <a:lnTo>
                        <a:pt x="6802" y="0"/>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6"/>
                <p:cNvSpPr/>
                <p:nvPr/>
              </p:nvSpPr>
              <p:spPr>
                <a:xfrm>
                  <a:off x="6541190" y="2128096"/>
                  <a:ext cx="393239" cy="113038"/>
                </a:xfrm>
                <a:custGeom>
                  <a:rect b="b" l="l" r="r" t="t"/>
                  <a:pathLst>
                    <a:path extrusionOk="0" h="1982" w="6895">
                      <a:moveTo>
                        <a:pt x="6802" y="0"/>
                      </a:moveTo>
                      <a:lnTo>
                        <a:pt x="0" y="1598"/>
                      </a:lnTo>
                      <a:lnTo>
                        <a:pt x="80" y="1981"/>
                      </a:lnTo>
                      <a:lnTo>
                        <a:pt x="6894" y="383"/>
                      </a:lnTo>
                      <a:lnTo>
                        <a:pt x="6802" y="0"/>
                      </a:ln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6"/>
                <p:cNvSpPr/>
                <p:nvPr/>
              </p:nvSpPr>
              <p:spPr>
                <a:xfrm>
                  <a:off x="6673733" y="2141784"/>
                  <a:ext cx="125072" cy="62451"/>
                </a:xfrm>
                <a:custGeom>
                  <a:rect b="b" l="l" r="r" t="t"/>
                  <a:pathLst>
                    <a:path extrusionOk="0" h="1095" w="2193">
                      <a:moveTo>
                        <a:pt x="1439" y="1"/>
                      </a:moveTo>
                      <a:cubicBezTo>
                        <a:pt x="1378" y="1"/>
                        <a:pt x="1317" y="9"/>
                        <a:pt x="1255" y="24"/>
                      </a:cubicBezTo>
                      <a:lnTo>
                        <a:pt x="674" y="156"/>
                      </a:lnTo>
                      <a:cubicBezTo>
                        <a:pt x="252" y="249"/>
                        <a:pt x="1" y="671"/>
                        <a:pt x="93" y="1094"/>
                      </a:cubicBezTo>
                      <a:lnTo>
                        <a:pt x="2193" y="592"/>
                      </a:lnTo>
                      <a:cubicBezTo>
                        <a:pt x="2103" y="244"/>
                        <a:pt x="1784" y="1"/>
                        <a:pt x="1439" y="1"/>
                      </a:cubicBezTo>
                      <a:close/>
                    </a:path>
                  </a:pathLst>
                </a:custGeom>
                <a:solidFill>
                  <a:srgbClr val="0101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6"/>
                <p:cNvSpPr/>
                <p:nvPr/>
              </p:nvSpPr>
              <p:spPr>
                <a:xfrm>
                  <a:off x="6563775" y="2483579"/>
                  <a:ext cx="241818" cy="200298"/>
                </a:xfrm>
                <a:custGeom>
                  <a:rect b="b" l="l" r="r" t="t"/>
                  <a:pathLst>
                    <a:path extrusionOk="0" h="3512" w="4240">
                      <a:moveTo>
                        <a:pt x="1733" y="0"/>
                      </a:moveTo>
                      <a:cubicBezTo>
                        <a:pt x="1574" y="0"/>
                        <a:pt x="1431" y="99"/>
                        <a:pt x="1387" y="252"/>
                      </a:cubicBezTo>
                      <a:cubicBezTo>
                        <a:pt x="1348" y="410"/>
                        <a:pt x="1414" y="569"/>
                        <a:pt x="1559" y="661"/>
                      </a:cubicBezTo>
                      <a:lnTo>
                        <a:pt x="2166" y="1004"/>
                      </a:lnTo>
                      <a:lnTo>
                        <a:pt x="1084" y="1136"/>
                      </a:lnTo>
                      <a:lnTo>
                        <a:pt x="978" y="727"/>
                      </a:lnTo>
                      <a:cubicBezTo>
                        <a:pt x="978" y="727"/>
                        <a:pt x="1" y="1189"/>
                        <a:pt x="727" y="1876"/>
                      </a:cubicBezTo>
                      <a:cubicBezTo>
                        <a:pt x="727" y="1876"/>
                        <a:pt x="714" y="2272"/>
                        <a:pt x="951" y="2484"/>
                      </a:cubicBezTo>
                      <a:cubicBezTo>
                        <a:pt x="951" y="2484"/>
                        <a:pt x="978" y="2840"/>
                        <a:pt x="1295" y="3012"/>
                      </a:cubicBezTo>
                      <a:cubicBezTo>
                        <a:pt x="1295" y="3012"/>
                        <a:pt x="1564" y="3511"/>
                        <a:pt x="1999" y="3511"/>
                      </a:cubicBezTo>
                      <a:cubicBezTo>
                        <a:pt x="2065" y="3511"/>
                        <a:pt x="2134" y="3500"/>
                        <a:pt x="2206" y="3474"/>
                      </a:cubicBezTo>
                      <a:cubicBezTo>
                        <a:pt x="2761" y="3263"/>
                        <a:pt x="4240" y="2536"/>
                        <a:pt x="4240" y="2536"/>
                      </a:cubicBezTo>
                      <a:lnTo>
                        <a:pt x="3593" y="555"/>
                      </a:lnTo>
                      <a:lnTo>
                        <a:pt x="1836" y="14"/>
                      </a:lnTo>
                      <a:cubicBezTo>
                        <a:pt x="1802" y="5"/>
                        <a:pt x="1767" y="0"/>
                        <a:pt x="1733" y="0"/>
                      </a:cubicBez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6"/>
                <p:cNvSpPr/>
                <p:nvPr/>
              </p:nvSpPr>
              <p:spPr>
                <a:xfrm>
                  <a:off x="6602956" y="2589203"/>
                  <a:ext cx="53496" cy="11920"/>
                </a:xfrm>
                <a:custGeom>
                  <a:rect b="b" l="l" r="r" t="t"/>
                  <a:pathLst>
                    <a:path extrusionOk="0" h="209" w="938">
                      <a:moveTo>
                        <a:pt x="33" y="1"/>
                      </a:moveTo>
                      <a:cubicBezTo>
                        <a:pt x="27" y="1"/>
                        <a:pt x="20" y="4"/>
                        <a:pt x="14" y="11"/>
                      </a:cubicBezTo>
                      <a:cubicBezTo>
                        <a:pt x="0" y="24"/>
                        <a:pt x="14" y="37"/>
                        <a:pt x="14" y="50"/>
                      </a:cubicBezTo>
                      <a:cubicBezTo>
                        <a:pt x="27" y="50"/>
                        <a:pt x="225" y="209"/>
                        <a:pt x="555" y="209"/>
                      </a:cubicBezTo>
                      <a:cubicBezTo>
                        <a:pt x="661" y="209"/>
                        <a:pt x="793" y="196"/>
                        <a:pt x="925" y="143"/>
                      </a:cubicBezTo>
                      <a:cubicBezTo>
                        <a:pt x="938" y="143"/>
                        <a:pt x="938" y="130"/>
                        <a:pt x="938" y="116"/>
                      </a:cubicBezTo>
                      <a:cubicBezTo>
                        <a:pt x="938" y="107"/>
                        <a:pt x="931" y="98"/>
                        <a:pt x="923" y="98"/>
                      </a:cubicBezTo>
                      <a:cubicBezTo>
                        <a:pt x="919" y="98"/>
                        <a:pt x="915" y="99"/>
                        <a:pt x="912" y="103"/>
                      </a:cubicBezTo>
                      <a:cubicBezTo>
                        <a:pt x="782" y="145"/>
                        <a:pt x="664" y="161"/>
                        <a:pt x="561" y="161"/>
                      </a:cubicBezTo>
                      <a:cubicBezTo>
                        <a:pt x="241" y="161"/>
                        <a:pt x="53" y="11"/>
                        <a:pt x="53" y="11"/>
                      </a:cubicBezTo>
                      <a:cubicBezTo>
                        <a:pt x="47" y="4"/>
                        <a:pt x="40" y="1"/>
                        <a:pt x="33"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6"/>
                <p:cNvSpPr/>
                <p:nvPr/>
              </p:nvSpPr>
              <p:spPr>
                <a:xfrm>
                  <a:off x="6616530" y="2623707"/>
                  <a:ext cx="45227" cy="6787"/>
                </a:xfrm>
                <a:custGeom>
                  <a:rect b="b" l="l" r="r" t="t"/>
                  <a:pathLst>
                    <a:path extrusionOk="0" h="119" w="793">
                      <a:moveTo>
                        <a:pt x="40" y="0"/>
                      </a:moveTo>
                      <a:cubicBezTo>
                        <a:pt x="26" y="0"/>
                        <a:pt x="13" y="0"/>
                        <a:pt x="13" y="13"/>
                      </a:cubicBezTo>
                      <a:cubicBezTo>
                        <a:pt x="0" y="27"/>
                        <a:pt x="13" y="40"/>
                        <a:pt x="26" y="53"/>
                      </a:cubicBezTo>
                      <a:cubicBezTo>
                        <a:pt x="26" y="53"/>
                        <a:pt x="172" y="119"/>
                        <a:pt x="396" y="119"/>
                      </a:cubicBezTo>
                      <a:cubicBezTo>
                        <a:pt x="502" y="119"/>
                        <a:pt x="634" y="106"/>
                        <a:pt x="779" y="53"/>
                      </a:cubicBezTo>
                      <a:cubicBezTo>
                        <a:pt x="792" y="53"/>
                        <a:pt x="792" y="40"/>
                        <a:pt x="792" y="27"/>
                      </a:cubicBezTo>
                      <a:cubicBezTo>
                        <a:pt x="792" y="17"/>
                        <a:pt x="786" y="8"/>
                        <a:pt x="777" y="8"/>
                      </a:cubicBezTo>
                      <a:cubicBezTo>
                        <a:pt x="774" y="8"/>
                        <a:pt x="770" y="9"/>
                        <a:pt x="766" y="13"/>
                      </a:cubicBezTo>
                      <a:cubicBezTo>
                        <a:pt x="627" y="57"/>
                        <a:pt x="502" y="72"/>
                        <a:pt x="395" y="72"/>
                      </a:cubicBezTo>
                      <a:cubicBezTo>
                        <a:pt x="177" y="72"/>
                        <a:pt x="40" y="9"/>
                        <a:pt x="40" y="0"/>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p:nvPr/>
              </p:nvSpPr>
              <p:spPr>
                <a:xfrm>
                  <a:off x="6636092" y="2651539"/>
                  <a:ext cx="32451" cy="7585"/>
                </a:xfrm>
                <a:custGeom>
                  <a:rect b="b" l="l" r="r" t="t"/>
                  <a:pathLst>
                    <a:path extrusionOk="0" h="133" w="569">
                      <a:moveTo>
                        <a:pt x="529" y="1"/>
                      </a:moveTo>
                      <a:cubicBezTo>
                        <a:pt x="401" y="65"/>
                        <a:pt x="293" y="83"/>
                        <a:pt x="212" y="83"/>
                      </a:cubicBezTo>
                      <a:cubicBezTo>
                        <a:pt x="109" y="83"/>
                        <a:pt x="47" y="54"/>
                        <a:pt x="40" y="54"/>
                      </a:cubicBezTo>
                      <a:cubicBezTo>
                        <a:pt x="40" y="50"/>
                        <a:pt x="38" y="48"/>
                        <a:pt x="35" y="48"/>
                      </a:cubicBezTo>
                      <a:cubicBezTo>
                        <a:pt x="27" y="48"/>
                        <a:pt x="14" y="57"/>
                        <a:pt x="14" y="67"/>
                      </a:cubicBezTo>
                      <a:cubicBezTo>
                        <a:pt x="0" y="80"/>
                        <a:pt x="14" y="93"/>
                        <a:pt x="27" y="93"/>
                      </a:cubicBezTo>
                      <a:cubicBezTo>
                        <a:pt x="27" y="93"/>
                        <a:pt x="93" y="133"/>
                        <a:pt x="212" y="133"/>
                      </a:cubicBezTo>
                      <a:cubicBezTo>
                        <a:pt x="304" y="133"/>
                        <a:pt x="410" y="106"/>
                        <a:pt x="555" y="40"/>
                      </a:cubicBezTo>
                      <a:cubicBezTo>
                        <a:pt x="568" y="40"/>
                        <a:pt x="568" y="27"/>
                        <a:pt x="568" y="14"/>
                      </a:cubicBezTo>
                      <a:cubicBezTo>
                        <a:pt x="555" y="1"/>
                        <a:pt x="542" y="1"/>
                        <a:pt x="529"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6"/>
                <p:cNvSpPr/>
                <p:nvPr/>
              </p:nvSpPr>
              <p:spPr>
                <a:xfrm>
                  <a:off x="6768634" y="2498635"/>
                  <a:ext cx="127354" cy="129635"/>
                </a:xfrm>
                <a:custGeom>
                  <a:rect b="b" l="l" r="r" t="t"/>
                  <a:pathLst>
                    <a:path extrusionOk="0" h="2273" w="2233">
                      <a:moveTo>
                        <a:pt x="1321" y="1"/>
                      </a:moveTo>
                      <a:lnTo>
                        <a:pt x="1" y="291"/>
                      </a:lnTo>
                      <a:lnTo>
                        <a:pt x="661" y="2272"/>
                      </a:lnTo>
                      <a:lnTo>
                        <a:pt x="2233" y="1718"/>
                      </a:lnTo>
                      <a:lnTo>
                        <a:pt x="1321" y="1"/>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6"/>
                <p:cNvSpPr/>
                <p:nvPr/>
              </p:nvSpPr>
              <p:spPr>
                <a:xfrm>
                  <a:off x="6806333" y="2347500"/>
                  <a:ext cx="535535" cy="284535"/>
                </a:xfrm>
                <a:custGeom>
                  <a:rect b="b" l="l" r="r" t="t"/>
                  <a:pathLst>
                    <a:path extrusionOk="0" h="4989" w="9390">
                      <a:moveTo>
                        <a:pt x="7236" y="1"/>
                      </a:moveTo>
                      <a:cubicBezTo>
                        <a:pt x="7075" y="1"/>
                        <a:pt x="6911" y="21"/>
                        <a:pt x="6749" y="62"/>
                      </a:cubicBezTo>
                      <a:lnTo>
                        <a:pt x="0" y="2123"/>
                      </a:lnTo>
                      <a:lnTo>
                        <a:pt x="581" y="4988"/>
                      </a:lnTo>
                      <a:lnTo>
                        <a:pt x="7501" y="3919"/>
                      </a:lnTo>
                      <a:cubicBezTo>
                        <a:pt x="8637" y="3760"/>
                        <a:pt x="9390" y="2690"/>
                        <a:pt x="9165" y="1568"/>
                      </a:cubicBezTo>
                      <a:cubicBezTo>
                        <a:pt x="8975" y="637"/>
                        <a:pt x="8145" y="1"/>
                        <a:pt x="7236"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p:nvPr/>
              </p:nvSpPr>
              <p:spPr>
                <a:xfrm>
                  <a:off x="6630046" y="1303921"/>
                  <a:ext cx="391756" cy="367917"/>
                </a:xfrm>
                <a:custGeom>
                  <a:rect b="b" l="l" r="r" t="t"/>
                  <a:pathLst>
                    <a:path extrusionOk="0" h="6451" w="6869">
                      <a:moveTo>
                        <a:pt x="3426" y="1"/>
                      </a:moveTo>
                      <a:cubicBezTo>
                        <a:pt x="1621" y="1"/>
                        <a:pt x="131" y="1365"/>
                        <a:pt x="67" y="3107"/>
                      </a:cubicBezTo>
                      <a:cubicBezTo>
                        <a:pt x="1" y="4876"/>
                        <a:pt x="1453" y="6369"/>
                        <a:pt x="3316" y="6448"/>
                      </a:cubicBezTo>
                      <a:cubicBezTo>
                        <a:pt x="3358" y="6450"/>
                        <a:pt x="3401" y="6450"/>
                        <a:pt x="3443" y="6450"/>
                      </a:cubicBezTo>
                      <a:cubicBezTo>
                        <a:pt x="5248" y="6450"/>
                        <a:pt x="6738" y="5087"/>
                        <a:pt x="6802" y="3345"/>
                      </a:cubicBezTo>
                      <a:cubicBezTo>
                        <a:pt x="6868" y="1575"/>
                        <a:pt x="5415" y="82"/>
                        <a:pt x="3553" y="3"/>
                      </a:cubicBezTo>
                      <a:cubicBezTo>
                        <a:pt x="3511" y="2"/>
                        <a:pt x="3468" y="1"/>
                        <a:pt x="3426"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a:off x="6588641" y="1506899"/>
                  <a:ext cx="109274" cy="97183"/>
                </a:xfrm>
                <a:custGeom>
                  <a:rect b="b" l="l" r="r" t="t"/>
                  <a:pathLst>
                    <a:path extrusionOk="0" h="1704" w="1916">
                      <a:moveTo>
                        <a:pt x="945" y="0"/>
                      </a:moveTo>
                      <a:cubicBezTo>
                        <a:pt x="594" y="0"/>
                        <a:pt x="271" y="223"/>
                        <a:pt x="146" y="578"/>
                      </a:cubicBezTo>
                      <a:cubicBezTo>
                        <a:pt x="0" y="1014"/>
                        <a:pt x="225" y="1502"/>
                        <a:pt x="674" y="1661"/>
                      </a:cubicBezTo>
                      <a:cubicBezTo>
                        <a:pt x="763" y="1690"/>
                        <a:pt x="854" y="1704"/>
                        <a:pt x="944" y="1704"/>
                      </a:cubicBezTo>
                      <a:cubicBezTo>
                        <a:pt x="1304" y="1704"/>
                        <a:pt x="1641" y="1482"/>
                        <a:pt x="1757" y="1133"/>
                      </a:cubicBezTo>
                      <a:cubicBezTo>
                        <a:pt x="1915" y="684"/>
                        <a:pt x="1678" y="195"/>
                        <a:pt x="1229" y="50"/>
                      </a:cubicBezTo>
                      <a:cubicBezTo>
                        <a:pt x="1134" y="16"/>
                        <a:pt x="1039" y="0"/>
                        <a:pt x="945" y="0"/>
                      </a:cubicBezTo>
                      <a:close/>
                    </a:path>
                  </a:pathLst>
                </a:custGeom>
                <a:solidFill>
                  <a:srgbClr val="FA97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6"/>
                <p:cNvSpPr/>
                <p:nvPr/>
              </p:nvSpPr>
              <p:spPr>
                <a:xfrm>
                  <a:off x="6764129" y="1559426"/>
                  <a:ext cx="152220" cy="314135"/>
                </a:xfrm>
                <a:custGeom>
                  <a:rect b="b" l="l" r="r" t="t"/>
                  <a:pathLst>
                    <a:path extrusionOk="0" h="5508" w="2669">
                      <a:moveTo>
                        <a:pt x="2087" y="0"/>
                      </a:moveTo>
                      <a:lnTo>
                        <a:pt x="67" y="2074"/>
                      </a:lnTo>
                      <a:lnTo>
                        <a:pt x="1" y="5507"/>
                      </a:lnTo>
                      <a:lnTo>
                        <a:pt x="1" y="5507"/>
                      </a:lnTo>
                      <a:lnTo>
                        <a:pt x="2668" y="5441"/>
                      </a:lnTo>
                      <a:lnTo>
                        <a:pt x="2087" y="0"/>
                      </a:ln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6"/>
                <p:cNvSpPr/>
                <p:nvPr/>
              </p:nvSpPr>
              <p:spPr>
                <a:xfrm>
                  <a:off x="6608944" y="1337285"/>
                  <a:ext cx="337290" cy="374989"/>
                </a:xfrm>
                <a:custGeom>
                  <a:rect b="b" l="l" r="r" t="t"/>
                  <a:pathLst>
                    <a:path extrusionOk="0" h="6575" w="5914">
                      <a:moveTo>
                        <a:pt x="2844" y="0"/>
                      </a:moveTo>
                      <a:cubicBezTo>
                        <a:pt x="2197" y="0"/>
                        <a:pt x="1527" y="223"/>
                        <a:pt x="952" y="673"/>
                      </a:cubicBezTo>
                      <a:cubicBezTo>
                        <a:pt x="714" y="858"/>
                        <a:pt x="569" y="1122"/>
                        <a:pt x="503" y="1399"/>
                      </a:cubicBezTo>
                      <a:cubicBezTo>
                        <a:pt x="292" y="2258"/>
                        <a:pt x="1" y="3724"/>
                        <a:pt x="278" y="4648"/>
                      </a:cubicBezTo>
                      <a:cubicBezTo>
                        <a:pt x="585" y="5732"/>
                        <a:pt x="1280" y="6574"/>
                        <a:pt x="2543" y="6574"/>
                      </a:cubicBezTo>
                      <a:cubicBezTo>
                        <a:pt x="2695" y="6574"/>
                        <a:pt x="2856" y="6562"/>
                        <a:pt x="3025" y="6537"/>
                      </a:cubicBezTo>
                      <a:cubicBezTo>
                        <a:pt x="3025" y="6537"/>
                        <a:pt x="4914" y="6418"/>
                        <a:pt x="5376" y="4067"/>
                      </a:cubicBezTo>
                      <a:cubicBezTo>
                        <a:pt x="5913" y="1381"/>
                        <a:pt x="4453" y="0"/>
                        <a:pt x="2844" y="0"/>
                      </a:cubicBez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6"/>
                <p:cNvSpPr/>
                <p:nvPr/>
              </p:nvSpPr>
              <p:spPr>
                <a:xfrm>
                  <a:off x="6662441" y="1551556"/>
                  <a:ext cx="20418" cy="32794"/>
                </a:xfrm>
                <a:custGeom>
                  <a:rect b="b" l="l" r="r" t="t"/>
                  <a:pathLst>
                    <a:path extrusionOk="0" h="575" w="358">
                      <a:moveTo>
                        <a:pt x="187" y="1"/>
                      </a:moveTo>
                      <a:cubicBezTo>
                        <a:pt x="178" y="1"/>
                        <a:pt x="168" y="10"/>
                        <a:pt x="159" y="19"/>
                      </a:cubicBezTo>
                      <a:lnTo>
                        <a:pt x="14" y="376"/>
                      </a:lnTo>
                      <a:cubicBezTo>
                        <a:pt x="1" y="442"/>
                        <a:pt x="40" y="508"/>
                        <a:pt x="106" y="521"/>
                      </a:cubicBezTo>
                      <a:lnTo>
                        <a:pt x="318" y="574"/>
                      </a:lnTo>
                      <a:lnTo>
                        <a:pt x="331" y="574"/>
                      </a:lnTo>
                      <a:cubicBezTo>
                        <a:pt x="344" y="574"/>
                        <a:pt x="344" y="561"/>
                        <a:pt x="357" y="561"/>
                      </a:cubicBezTo>
                      <a:cubicBezTo>
                        <a:pt x="357" y="548"/>
                        <a:pt x="344" y="534"/>
                        <a:pt x="331" y="521"/>
                      </a:cubicBezTo>
                      <a:lnTo>
                        <a:pt x="119" y="482"/>
                      </a:lnTo>
                      <a:cubicBezTo>
                        <a:pt x="80" y="468"/>
                        <a:pt x="53" y="429"/>
                        <a:pt x="67" y="402"/>
                      </a:cubicBezTo>
                      <a:lnTo>
                        <a:pt x="212" y="33"/>
                      </a:lnTo>
                      <a:cubicBezTo>
                        <a:pt x="212" y="19"/>
                        <a:pt x="212" y="6"/>
                        <a:pt x="199" y="6"/>
                      </a:cubicBezTo>
                      <a:cubicBezTo>
                        <a:pt x="195" y="2"/>
                        <a:pt x="191" y="1"/>
                        <a:pt x="187"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6"/>
                <p:cNvSpPr/>
                <p:nvPr/>
              </p:nvSpPr>
              <p:spPr>
                <a:xfrm>
                  <a:off x="6715187" y="1451863"/>
                  <a:ext cx="90454" cy="33820"/>
                </a:xfrm>
                <a:custGeom>
                  <a:rect b="b" l="l" r="r" t="t"/>
                  <a:pathLst>
                    <a:path extrusionOk="0" h="593" w="1586">
                      <a:moveTo>
                        <a:pt x="712" y="0"/>
                      </a:moveTo>
                      <a:cubicBezTo>
                        <a:pt x="317" y="0"/>
                        <a:pt x="0" y="328"/>
                        <a:pt x="0" y="328"/>
                      </a:cubicBezTo>
                      <a:lnTo>
                        <a:pt x="1585" y="592"/>
                      </a:lnTo>
                      <a:cubicBezTo>
                        <a:pt x="1585" y="592"/>
                        <a:pt x="1295" y="77"/>
                        <a:pt x="832" y="11"/>
                      </a:cubicBezTo>
                      <a:cubicBezTo>
                        <a:pt x="791" y="4"/>
                        <a:pt x="751" y="0"/>
                        <a:pt x="712" y="0"/>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6"/>
                <p:cNvSpPr/>
                <p:nvPr/>
              </p:nvSpPr>
              <p:spPr>
                <a:xfrm>
                  <a:off x="6607453" y="1447643"/>
                  <a:ext cx="69352" cy="31995"/>
                </a:xfrm>
                <a:custGeom>
                  <a:rect b="b" l="l" r="r" t="t"/>
                  <a:pathLst>
                    <a:path extrusionOk="0" h="561" w="1216">
                      <a:moveTo>
                        <a:pt x="618" y="1"/>
                      </a:moveTo>
                      <a:cubicBezTo>
                        <a:pt x="597" y="1"/>
                        <a:pt x="576" y="2"/>
                        <a:pt x="555" y="6"/>
                      </a:cubicBezTo>
                      <a:cubicBezTo>
                        <a:pt x="199" y="59"/>
                        <a:pt x="1" y="560"/>
                        <a:pt x="1" y="560"/>
                      </a:cubicBezTo>
                      <a:lnTo>
                        <a:pt x="1216" y="362"/>
                      </a:lnTo>
                      <a:cubicBezTo>
                        <a:pt x="1216" y="362"/>
                        <a:pt x="936" y="1"/>
                        <a:pt x="618"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6"/>
                <p:cNvSpPr/>
                <p:nvPr/>
              </p:nvSpPr>
              <p:spPr>
                <a:xfrm>
                  <a:off x="6669969" y="1603113"/>
                  <a:ext cx="69352" cy="27946"/>
                </a:xfrm>
                <a:custGeom>
                  <a:rect b="b" l="l" r="r" t="t"/>
                  <a:pathLst>
                    <a:path extrusionOk="0" h="490" w="1216">
                      <a:moveTo>
                        <a:pt x="1" y="0"/>
                      </a:moveTo>
                      <a:cubicBezTo>
                        <a:pt x="1" y="0"/>
                        <a:pt x="146" y="462"/>
                        <a:pt x="608" y="489"/>
                      </a:cubicBezTo>
                      <a:cubicBezTo>
                        <a:pt x="614" y="489"/>
                        <a:pt x="620" y="489"/>
                        <a:pt x="626" y="489"/>
                      </a:cubicBezTo>
                      <a:cubicBezTo>
                        <a:pt x="1074" y="489"/>
                        <a:pt x="1216" y="0"/>
                        <a:pt x="12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6"/>
                <p:cNvSpPr/>
                <p:nvPr/>
              </p:nvSpPr>
              <p:spPr>
                <a:xfrm>
                  <a:off x="6755232" y="1322399"/>
                  <a:ext cx="221514" cy="149368"/>
                </a:xfrm>
                <a:custGeom>
                  <a:rect b="b" l="l" r="r" t="t"/>
                  <a:pathLst>
                    <a:path extrusionOk="0" h="2619" w="3884">
                      <a:moveTo>
                        <a:pt x="1290" y="1"/>
                      </a:moveTo>
                      <a:cubicBezTo>
                        <a:pt x="986" y="1"/>
                        <a:pt x="645" y="36"/>
                        <a:pt x="262" y="115"/>
                      </a:cubicBezTo>
                      <a:cubicBezTo>
                        <a:pt x="262" y="115"/>
                        <a:pt x="0" y="2619"/>
                        <a:pt x="3026" y="2619"/>
                      </a:cubicBezTo>
                      <a:cubicBezTo>
                        <a:pt x="3260" y="2619"/>
                        <a:pt x="3514" y="2604"/>
                        <a:pt x="3788" y="2571"/>
                      </a:cubicBezTo>
                      <a:cubicBezTo>
                        <a:pt x="3788" y="2571"/>
                        <a:pt x="3884" y="1"/>
                        <a:pt x="1290" y="1"/>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6"/>
                <p:cNvSpPr/>
                <p:nvPr/>
              </p:nvSpPr>
              <p:spPr>
                <a:xfrm>
                  <a:off x="6869581" y="1411028"/>
                  <a:ext cx="142410" cy="161972"/>
                </a:xfrm>
                <a:custGeom>
                  <a:rect b="b" l="l" r="r" t="t"/>
                  <a:pathLst>
                    <a:path extrusionOk="0" h="2840" w="2497">
                      <a:moveTo>
                        <a:pt x="0" y="1"/>
                      </a:moveTo>
                      <a:lnTo>
                        <a:pt x="265" y="2840"/>
                      </a:lnTo>
                      <a:lnTo>
                        <a:pt x="2496" y="951"/>
                      </a:lnTo>
                      <a:lnTo>
                        <a:pt x="0" y="1"/>
                      </a:ln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6"/>
                <p:cNvSpPr/>
                <p:nvPr/>
              </p:nvSpPr>
              <p:spPr>
                <a:xfrm>
                  <a:off x="6872604" y="1506899"/>
                  <a:ext cx="108476" cy="96784"/>
                </a:xfrm>
                <a:custGeom>
                  <a:rect b="b" l="l" r="r" t="t"/>
                  <a:pathLst>
                    <a:path extrusionOk="0" h="1697" w="1902">
                      <a:moveTo>
                        <a:pt x="945" y="0"/>
                      </a:moveTo>
                      <a:cubicBezTo>
                        <a:pt x="593" y="0"/>
                        <a:pt x="271" y="223"/>
                        <a:pt x="146" y="578"/>
                      </a:cubicBezTo>
                      <a:cubicBezTo>
                        <a:pt x="0" y="1014"/>
                        <a:pt x="238" y="1502"/>
                        <a:pt x="674" y="1648"/>
                      </a:cubicBezTo>
                      <a:cubicBezTo>
                        <a:pt x="768" y="1681"/>
                        <a:pt x="864" y="1697"/>
                        <a:pt x="957" y="1697"/>
                      </a:cubicBezTo>
                      <a:cubicBezTo>
                        <a:pt x="1309" y="1697"/>
                        <a:pt x="1632" y="1474"/>
                        <a:pt x="1757" y="1119"/>
                      </a:cubicBezTo>
                      <a:cubicBezTo>
                        <a:pt x="1902" y="684"/>
                        <a:pt x="1677" y="195"/>
                        <a:pt x="1228" y="50"/>
                      </a:cubicBezTo>
                      <a:cubicBezTo>
                        <a:pt x="1134" y="16"/>
                        <a:pt x="1038" y="0"/>
                        <a:pt x="945" y="0"/>
                      </a:cubicBezTo>
                      <a:close/>
                    </a:path>
                  </a:pathLst>
                </a:custGeom>
                <a:solidFill>
                  <a:srgbClr val="FFB4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6"/>
                <p:cNvSpPr/>
                <p:nvPr/>
              </p:nvSpPr>
              <p:spPr>
                <a:xfrm>
                  <a:off x="6907222" y="1538609"/>
                  <a:ext cx="43744" cy="28402"/>
                </a:xfrm>
                <a:custGeom>
                  <a:rect b="b" l="l" r="r" t="t"/>
                  <a:pathLst>
                    <a:path extrusionOk="0" h="498" w="767">
                      <a:moveTo>
                        <a:pt x="528" y="1"/>
                      </a:moveTo>
                      <a:cubicBezTo>
                        <a:pt x="450" y="1"/>
                        <a:pt x="361" y="15"/>
                        <a:pt x="278" y="62"/>
                      </a:cubicBezTo>
                      <a:cubicBezTo>
                        <a:pt x="146" y="141"/>
                        <a:pt x="54" y="273"/>
                        <a:pt x="14" y="471"/>
                      </a:cubicBezTo>
                      <a:cubicBezTo>
                        <a:pt x="1" y="484"/>
                        <a:pt x="14" y="497"/>
                        <a:pt x="27" y="497"/>
                      </a:cubicBezTo>
                      <a:cubicBezTo>
                        <a:pt x="40" y="497"/>
                        <a:pt x="54" y="497"/>
                        <a:pt x="54" y="484"/>
                      </a:cubicBezTo>
                      <a:cubicBezTo>
                        <a:pt x="93" y="299"/>
                        <a:pt x="186" y="167"/>
                        <a:pt x="305" y="101"/>
                      </a:cubicBezTo>
                      <a:cubicBezTo>
                        <a:pt x="381" y="60"/>
                        <a:pt x="462" y="47"/>
                        <a:pt x="532" y="47"/>
                      </a:cubicBezTo>
                      <a:cubicBezTo>
                        <a:pt x="643" y="47"/>
                        <a:pt x="727" y="80"/>
                        <a:pt x="727" y="88"/>
                      </a:cubicBezTo>
                      <a:cubicBezTo>
                        <a:pt x="740" y="88"/>
                        <a:pt x="754" y="75"/>
                        <a:pt x="767" y="62"/>
                      </a:cubicBezTo>
                      <a:cubicBezTo>
                        <a:pt x="767" y="62"/>
                        <a:pt x="767" y="48"/>
                        <a:pt x="754" y="35"/>
                      </a:cubicBezTo>
                      <a:cubicBezTo>
                        <a:pt x="745" y="35"/>
                        <a:pt x="649" y="1"/>
                        <a:pt x="528" y="1"/>
                      </a:cubicBezTo>
                      <a:close/>
                    </a:path>
                  </a:pathLst>
                </a:custGeom>
                <a:solidFill>
                  <a:srgbClr val="1B04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6"/>
                <p:cNvSpPr/>
                <p:nvPr/>
              </p:nvSpPr>
              <p:spPr>
                <a:xfrm>
                  <a:off x="6566056" y="1286925"/>
                  <a:ext cx="244841" cy="147771"/>
                </a:xfrm>
                <a:custGeom>
                  <a:rect b="b" l="l" r="r" t="t"/>
                  <a:pathLst>
                    <a:path extrusionOk="0" h="2591" w="4293">
                      <a:moveTo>
                        <a:pt x="2981" y="1"/>
                      </a:moveTo>
                      <a:cubicBezTo>
                        <a:pt x="2291" y="1"/>
                        <a:pt x="1541" y="327"/>
                        <a:pt x="1189" y="988"/>
                      </a:cubicBezTo>
                      <a:cubicBezTo>
                        <a:pt x="740" y="1846"/>
                        <a:pt x="0" y="2282"/>
                        <a:pt x="0" y="2282"/>
                      </a:cubicBezTo>
                      <a:cubicBezTo>
                        <a:pt x="489" y="2503"/>
                        <a:pt x="938" y="2591"/>
                        <a:pt x="1344" y="2591"/>
                      </a:cubicBezTo>
                      <a:cubicBezTo>
                        <a:pt x="2960" y="2591"/>
                        <a:pt x="3896" y="1199"/>
                        <a:pt x="3896" y="1199"/>
                      </a:cubicBezTo>
                      <a:lnTo>
                        <a:pt x="4292" y="618"/>
                      </a:lnTo>
                      <a:cubicBezTo>
                        <a:pt x="4046" y="208"/>
                        <a:pt x="3532" y="1"/>
                        <a:pt x="2981" y="1"/>
                      </a:cubicBezTo>
                      <a:close/>
                    </a:path>
                  </a:pathLst>
                </a:custGeom>
                <a:solidFill>
                  <a:srgbClr val="20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26"/>
              <p:cNvSpPr/>
              <p:nvPr/>
            </p:nvSpPr>
            <p:spPr>
              <a:xfrm>
                <a:off x="4848734" y="3644645"/>
                <a:ext cx="1906939" cy="776098"/>
              </a:xfrm>
              <a:custGeom>
                <a:rect b="b" l="l" r="r" t="t"/>
                <a:pathLst>
                  <a:path extrusionOk="0" h="13608" w="33436">
                    <a:moveTo>
                      <a:pt x="23129" y="0"/>
                    </a:moveTo>
                    <a:cubicBezTo>
                      <a:pt x="21593" y="0"/>
                      <a:pt x="19695" y="294"/>
                      <a:pt x="17429" y="1154"/>
                    </a:cubicBezTo>
                    <a:cubicBezTo>
                      <a:pt x="15045" y="2065"/>
                      <a:pt x="12849" y="2366"/>
                      <a:pt x="10991" y="2366"/>
                    </a:cubicBezTo>
                    <a:cubicBezTo>
                      <a:pt x="7383" y="2366"/>
                      <a:pt x="5041" y="1233"/>
                      <a:pt x="5041" y="1233"/>
                    </a:cubicBezTo>
                    <a:lnTo>
                      <a:pt x="1938" y="6925"/>
                    </a:lnTo>
                    <a:cubicBezTo>
                      <a:pt x="0" y="9878"/>
                      <a:pt x="1457" y="13462"/>
                      <a:pt x="4969" y="13462"/>
                    </a:cubicBezTo>
                    <a:cubicBezTo>
                      <a:pt x="4976" y="13462"/>
                      <a:pt x="4982" y="13462"/>
                      <a:pt x="4989" y="13462"/>
                    </a:cubicBezTo>
                    <a:lnTo>
                      <a:pt x="27545" y="13607"/>
                    </a:lnTo>
                    <a:cubicBezTo>
                      <a:pt x="31256" y="13594"/>
                      <a:pt x="33436" y="9883"/>
                      <a:pt x="31098" y="6991"/>
                    </a:cubicBezTo>
                    <a:lnTo>
                      <a:pt x="28087" y="1378"/>
                    </a:lnTo>
                    <a:cubicBezTo>
                      <a:pt x="28087" y="1378"/>
                      <a:pt x="26455" y="0"/>
                      <a:pt x="23129" y="0"/>
                    </a:cubicBezTo>
                    <a:close/>
                  </a:path>
                </a:pathLst>
              </a:custGeom>
              <a:solidFill>
                <a:srgbClr val="4D8C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26"/>
              <p:cNvGrpSpPr/>
              <p:nvPr/>
            </p:nvGrpSpPr>
            <p:grpSpPr>
              <a:xfrm rot="1131465">
                <a:off x="6770117" y="1497502"/>
                <a:ext cx="86195" cy="63022"/>
                <a:chOff x="2659716" y="2883799"/>
                <a:chExt cx="199141" cy="136442"/>
              </a:xfrm>
            </p:grpSpPr>
            <p:sp>
              <p:nvSpPr>
                <p:cNvPr id="784" name="Google Shape;784;p26"/>
                <p:cNvSpPr/>
                <p:nvPr/>
              </p:nvSpPr>
              <p:spPr>
                <a:xfrm>
                  <a:off x="2659716" y="2893028"/>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6"/>
                <p:cNvSpPr/>
                <p:nvPr/>
              </p:nvSpPr>
              <p:spPr>
                <a:xfrm>
                  <a:off x="2686425" y="2883799"/>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26"/>
              <p:cNvGrpSpPr/>
              <p:nvPr/>
            </p:nvGrpSpPr>
            <p:grpSpPr>
              <a:xfrm rot="1125989">
                <a:off x="6663757" y="1497722"/>
                <a:ext cx="72919" cy="57409"/>
                <a:chOff x="2659716" y="2883799"/>
                <a:chExt cx="199141" cy="136442"/>
              </a:xfrm>
            </p:grpSpPr>
            <p:sp>
              <p:nvSpPr>
                <p:cNvPr id="787" name="Google Shape;787;p26"/>
                <p:cNvSpPr/>
                <p:nvPr/>
              </p:nvSpPr>
              <p:spPr>
                <a:xfrm>
                  <a:off x="2659716" y="2893028"/>
                  <a:ext cx="199141" cy="118604"/>
                </a:xfrm>
                <a:custGeom>
                  <a:rect b="b" l="l" r="r" t="t"/>
                  <a:pathLst>
                    <a:path extrusionOk="0" h="7839" w="13162">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6"/>
                <p:cNvSpPr/>
                <p:nvPr/>
              </p:nvSpPr>
              <p:spPr>
                <a:xfrm>
                  <a:off x="2686425" y="2883799"/>
                  <a:ext cx="135777" cy="136442"/>
                </a:xfrm>
                <a:custGeom>
                  <a:rect b="b" l="l" r="r" t="t"/>
                  <a:pathLst>
                    <a:path extrusionOk="0" h="9018" w="8974">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1C1C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89" name="Google Shape;789;p26"/>
          <p:cNvSpPr txBox="1"/>
          <p:nvPr/>
        </p:nvSpPr>
        <p:spPr>
          <a:xfrm>
            <a:off x="3727524" y="3679735"/>
            <a:ext cx="1871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4"/>
                </a:solidFill>
                <a:latin typeface="Ubuntu"/>
                <a:ea typeface="Ubuntu"/>
                <a:cs typeface="Ubuntu"/>
                <a:sym typeface="Ubuntu"/>
              </a:rPr>
              <a:t>Saturn</a:t>
            </a:r>
            <a:endParaRPr b="1" sz="1600">
              <a:solidFill>
                <a:schemeClr val="accent4"/>
              </a:solidFill>
              <a:latin typeface="Ubuntu"/>
              <a:ea typeface="Ubuntu"/>
              <a:cs typeface="Ubuntu"/>
              <a:sym typeface="Ubuntu"/>
            </a:endParaRPr>
          </a:p>
        </p:txBody>
      </p:sp>
      <p:sp>
        <p:nvSpPr>
          <p:cNvPr id="790" name="Google Shape;790;p26"/>
          <p:cNvSpPr txBox="1"/>
          <p:nvPr/>
        </p:nvSpPr>
        <p:spPr>
          <a:xfrm>
            <a:off x="3726599" y="3943162"/>
            <a:ext cx="18714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791" name="Google Shape;791;p26"/>
          <p:cNvSpPr txBox="1"/>
          <p:nvPr/>
        </p:nvSpPr>
        <p:spPr>
          <a:xfrm>
            <a:off x="3736711" y="1275700"/>
            <a:ext cx="1871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2"/>
                </a:solidFill>
                <a:latin typeface="Ubuntu"/>
                <a:ea typeface="Ubuntu"/>
                <a:cs typeface="Ubuntu"/>
                <a:sym typeface="Ubuntu"/>
              </a:rPr>
              <a:t>Earth</a:t>
            </a:r>
            <a:endParaRPr b="1" sz="1600">
              <a:solidFill>
                <a:schemeClr val="accent2"/>
              </a:solidFill>
              <a:latin typeface="Ubuntu"/>
              <a:ea typeface="Ubuntu"/>
              <a:cs typeface="Ubuntu"/>
              <a:sym typeface="Ubuntu"/>
            </a:endParaRPr>
          </a:p>
        </p:txBody>
      </p:sp>
      <p:sp>
        <p:nvSpPr>
          <p:cNvPr id="792" name="Google Shape;792;p26"/>
          <p:cNvSpPr txBox="1"/>
          <p:nvPr/>
        </p:nvSpPr>
        <p:spPr>
          <a:xfrm>
            <a:off x="3732111" y="1539127"/>
            <a:ext cx="18714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793" name="Google Shape;793;p26"/>
          <p:cNvSpPr txBox="1"/>
          <p:nvPr/>
        </p:nvSpPr>
        <p:spPr>
          <a:xfrm>
            <a:off x="3734874" y="2466636"/>
            <a:ext cx="18714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3"/>
                </a:solidFill>
                <a:latin typeface="Ubuntu"/>
                <a:ea typeface="Ubuntu"/>
                <a:cs typeface="Ubuntu"/>
                <a:sym typeface="Ubuntu"/>
              </a:rPr>
              <a:t>Neptune</a:t>
            </a:r>
            <a:endParaRPr b="1" sz="1600">
              <a:solidFill>
                <a:schemeClr val="accent3"/>
              </a:solidFill>
              <a:latin typeface="Ubuntu"/>
              <a:ea typeface="Ubuntu"/>
              <a:cs typeface="Ubuntu"/>
              <a:sym typeface="Ubuntu"/>
            </a:endParaRPr>
          </a:p>
        </p:txBody>
      </p:sp>
      <p:sp>
        <p:nvSpPr>
          <p:cNvPr id="794" name="Google Shape;794;p26"/>
          <p:cNvSpPr txBox="1"/>
          <p:nvPr/>
        </p:nvSpPr>
        <p:spPr>
          <a:xfrm>
            <a:off x="3730274" y="2730063"/>
            <a:ext cx="18714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795" name="Google Shape;795;p26"/>
          <p:cNvSpPr/>
          <p:nvPr/>
        </p:nvSpPr>
        <p:spPr>
          <a:xfrm>
            <a:off x="5954103" y="2626822"/>
            <a:ext cx="2740500" cy="500100"/>
          </a:xfrm>
          <a:prstGeom prst="roundRect">
            <a:avLst>
              <a:gd fmla="val 37572"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6"/>
          <p:cNvSpPr/>
          <p:nvPr/>
        </p:nvSpPr>
        <p:spPr>
          <a:xfrm>
            <a:off x="5944153" y="3833382"/>
            <a:ext cx="2740500" cy="500100"/>
          </a:xfrm>
          <a:prstGeom prst="roundRect">
            <a:avLst>
              <a:gd fmla="val 37572"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p:nvPr/>
        </p:nvSpPr>
        <p:spPr>
          <a:xfrm>
            <a:off x="5949128" y="1420275"/>
            <a:ext cx="2740500" cy="500100"/>
          </a:xfrm>
          <a:prstGeom prst="roundRect">
            <a:avLst>
              <a:gd fmla="val 37572"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6"/>
          <p:cNvSpPr/>
          <p:nvPr/>
        </p:nvSpPr>
        <p:spPr>
          <a:xfrm>
            <a:off x="5944144" y="3833375"/>
            <a:ext cx="1470600" cy="500100"/>
          </a:xfrm>
          <a:prstGeom prst="roundRect">
            <a:avLst>
              <a:gd fmla="val 37796"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6"/>
          <p:cNvSpPr/>
          <p:nvPr/>
        </p:nvSpPr>
        <p:spPr>
          <a:xfrm>
            <a:off x="5949125" y="2626825"/>
            <a:ext cx="1673100" cy="500100"/>
          </a:xfrm>
          <a:prstGeom prst="roundRect">
            <a:avLst>
              <a:gd fmla="val 3747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6"/>
          <p:cNvSpPr/>
          <p:nvPr/>
        </p:nvSpPr>
        <p:spPr>
          <a:xfrm>
            <a:off x="5944150" y="1420275"/>
            <a:ext cx="1871400" cy="500100"/>
          </a:xfrm>
          <a:prstGeom prst="roundRect">
            <a:avLst>
              <a:gd fmla="val 3846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5934200" y="3898430"/>
            <a:ext cx="1186500" cy="3882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2000">
                <a:solidFill>
                  <a:schemeClr val="lt1"/>
                </a:solidFill>
                <a:latin typeface="Ubuntu"/>
                <a:ea typeface="Ubuntu"/>
                <a:cs typeface="Ubuntu"/>
                <a:sym typeface="Ubuntu"/>
              </a:rPr>
              <a:t>5</a:t>
            </a:r>
            <a:r>
              <a:rPr b="1" lang="es" sz="2000">
                <a:solidFill>
                  <a:schemeClr val="lt1"/>
                </a:solidFill>
                <a:latin typeface="Ubuntu"/>
                <a:ea typeface="Ubuntu"/>
                <a:cs typeface="Ubuntu"/>
                <a:sym typeface="Ubuntu"/>
              </a:rPr>
              <a:t>0%</a:t>
            </a:r>
            <a:endParaRPr b="1" sz="2000">
              <a:solidFill>
                <a:schemeClr val="lt1"/>
              </a:solidFill>
              <a:latin typeface="Ubuntu"/>
              <a:ea typeface="Ubuntu"/>
              <a:cs typeface="Ubuntu"/>
              <a:sym typeface="Ubuntu"/>
            </a:endParaRPr>
          </a:p>
        </p:txBody>
      </p:sp>
      <p:sp>
        <p:nvSpPr>
          <p:cNvPr id="802" name="Google Shape;802;p26"/>
          <p:cNvSpPr/>
          <p:nvPr/>
        </p:nvSpPr>
        <p:spPr>
          <a:xfrm>
            <a:off x="5944150" y="2685933"/>
            <a:ext cx="1186500" cy="3882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2000">
                <a:solidFill>
                  <a:schemeClr val="lt1"/>
                </a:solidFill>
                <a:latin typeface="Ubuntu"/>
                <a:ea typeface="Ubuntu"/>
                <a:cs typeface="Ubuntu"/>
                <a:sym typeface="Ubuntu"/>
              </a:rPr>
              <a:t>6</a:t>
            </a:r>
            <a:r>
              <a:rPr b="1" lang="es" sz="2000">
                <a:solidFill>
                  <a:schemeClr val="lt1"/>
                </a:solidFill>
                <a:latin typeface="Ubuntu"/>
                <a:ea typeface="Ubuntu"/>
                <a:cs typeface="Ubuntu"/>
                <a:sym typeface="Ubuntu"/>
              </a:rPr>
              <a:t>0%</a:t>
            </a:r>
            <a:endParaRPr b="1" sz="2000">
              <a:solidFill>
                <a:schemeClr val="lt1"/>
              </a:solidFill>
              <a:latin typeface="Ubuntu"/>
              <a:ea typeface="Ubuntu"/>
              <a:cs typeface="Ubuntu"/>
              <a:sym typeface="Ubuntu"/>
            </a:endParaRPr>
          </a:p>
        </p:txBody>
      </p:sp>
      <p:sp>
        <p:nvSpPr>
          <p:cNvPr id="803" name="Google Shape;803;p26"/>
          <p:cNvSpPr/>
          <p:nvPr/>
        </p:nvSpPr>
        <p:spPr>
          <a:xfrm>
            <a:off x="5939175" y="1478644"/>
            <a:ext cx="1186500" cy="3882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2000">
                <a:solidFill>
                  <a:schemeClr val="lt1"/>
                </a:solidFill>
                <a:latin typeface="Ubuntu"/>
                <a:ea typeface="Ubuntu"/>
                <a:cs typeface="Ubuntu"/>
                <a:sym typeface="Ubuntu"/>
              </a:rPr>
              <a:t>7</a:t>
            </a:r>
            <a:r>
              <a:rPr b="1" lang="es" sz="2000">
                <a:solidFill>
                  <a:schemeClr val="lt1"/>
                </a:solidFill>
                <a:latin typeface="Ubuntu"/>
                <a:ea typeface="Ubuntu"/>
                <a:cs typeface="Ubuntu"/>
                <a:sym typeface="Ubuntu"/>
              </a:rPr>
              <a:t>0%</a:t>
            </a:r>
            <a:endParaRPr b="1" sz="2000">
              <a:solidFill>
                <a:schemeClr val="lt1"/>
              </a:solidFill>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7"/>
          <p:cNvSpPr/>
          <p:nvPr/>
        </p:nvSpPr>
        <p:spPr>
          <a:xfrm>
            <a:off x="4715825" y="2238325"/>
            <a:ext cx="3984000" cy="661500"/>
          </a:xfrm>
          <a:prstGeom prst="roundRect">
            <a:avLst>
              <a:gd fmla="val 16667" name="adj"/>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7"/>
          <p:cNvSpPr/>
          <p:nvPr/>
        </p:nvSpPr>
        <p:spPr>
          <a:xfrm>
            <a:off x="4715825" y="2969588"/>
            <a:ext cx="3984000" cy="661500"/>
          </a:xfrm>
          <a:prstGeom prst="roundRect">
            <a:avLst>
              <a:gd fmla="val 16667" name="adj"/>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7"/>
          <p:cNvSpPr/>
          <p:nvPr/>
        </p:nvSpPr>
        <p:spPr>
          <a:xfrm>
            <a:off x="4715825" y="3695638"/>
            <a:ext cx="3984000" cy="661500"/>
          </a:xfrm>
          <a:prstGeom prst="roundRect">
            <a:avLst>
              <a:gd fmla="val 16667" name="adj"/>
            </a:avLst>
          </a:prstGeom>
          <a:solidFill>
            <a:schemeClr val="lt2"/>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7"/>
          <p:cNvSpPr/>
          <p:nvPr/>
        </p:nvSpPr>
        <p:spPr>
          <a:xfrm>
            <a:off x="4715825" y="1501800"/>
            <a:ext cx="3984000" cy="661500"/>
          </a:xfrm>
          <a:prstGeom prst="roundRect">
            <a:avLst>
              <a:gd fmla="val 16667"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7"/>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Online </a:t>
            </a:r>
            <a:r>
              <a:rPr lang="es"/>
              <a:t>learning planner infographics</a:t>
            </a:r>
            <a:endParaRPr/>
          </a:p>
          <a:p>
            <a:pPr indent="0" lvl="0" marL="0" rtl="0" algn="ctr">
              <a:spcBef>
                <a:spcPts val="0"/>
              </a:spcBef>
              <a:spcAft>
                <a:spcPts val="0"/>
              </a:spcAft>
              <a:buNone/>
            </a:pPr>
            <a:r>
              <a:t/>
            </a:r>
            <a:endParaRPr/>
          </a:p>
        </p:txBody>
      </p:sp>
      <p:grpSp>
        <p:nvGrpSpPr>
          <p:cNvPr id="813" name="Google Shape;813;p27"/>
          <p:cNvGrpSpPr/>
          <p:nvPr/>
        </p:nvGrpSpPr>
        <p:grpSpPr>
          <a:xfrm>
            <a:off x="457178" y="1380445"/>
            <a:ext cx="3303941" cy="3005435"/>
            <a:chOff x="3178532" y="2208227"/>
            <a:chExt cx="2787195" cy="2535376"/>
          </a:xfrm>
        </p:grpSpPr>
        <p:sp>
          <p:nvSpPr>
            <p:cNvPr id="814" name="Google Shape;814;p27"/>
            <p:cNvSpPr/>
            <p:nvPr/>
          </p:nvSpPr>
          <p:spPr>
            <a:xfrm>
              <a:off x="3812384" y="3139908"/>
              <a:ext cx="1520048" cy="490484"/>
            </a:xfrm>
            <a:custGeom>
              <a:rect b="b" l="l" r="r" t="t"/>
              <a:pathLst>
                <a:path extrusionOk="0" h="40494" w="125546">
                  <a:moveTo>
                    <a:pt x="22196" y="1"/>
                  </a:moveTo>
                  <a:lnTo>
                    <a:pt x="8133" y="25661"/>
                  </a:lnTo>
                  <a:lnTo>
                    <a:pt x="1" y="40494"/>
                  </a:lnTo>
                  <a:lnTo>
                    <a:pt x="125545" y="40494"/>
                  </a:lnTo>
                  <a:lnTo>
                    <a:pt x="117413" y="25661"/>
                  </a:lnTo>
                  <a:lnTo>
                    <a:pt x="1033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7"/>
            <p:cNvSpPr/>
            <p:nvPr/>
          </p:nvSpPr>
          <p:spPr>
            <a:xfrm>
              <a:off x="4098267" y="2208227"/>
              <a:ext cx="950148" cy="896434"/>
            </a:xfrm>
            <a:custGeom>
              <a:rect b="b" l="l" r="r" t="t"/>
              <a:pathLst>
                <a:path extrusionOk="0" h="74009" w="78476">
                  <a:moveTo>
                    <a:pt x="39246" y="0"/>
                  </a:moveTo>
                  <a:lnTo>
                    <a:pt x="1" y="74009"/>
                  </a:lnTo>
                  <a:lnTo>
                    <a:pt x="78476" y="74009"/>
                  </a:lnTo>
                  <a:lnTo>
                    <a:pt x="392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7"/>
            <p:cNvSpPr/>
            <p:nvPr/>
          </p:nvSpPr>
          <p:spPr>
            <a:xfrm>
              <a:off x="3178532" y="4203870"/>
              <a:ext cx="2787195" cy="539733"/>
            </a:xfrm>
            <a:custGeom>
              <a:rect b="b" l="l" r="r" t="t"/>
              <a:pathLst>
                <a:path extrusionOk="0" h="44560" w="230204">
                  <a:moveTo>
                    <a:pt x="25737" y="1"/>
                  </a:moveTo>
                  <a:lnTo>
                    <a:pt x="0" y="44560"/>
                  </a:lnTo>
                  <a:lnTo>
                    <a:pt x="230204" y="44560"/>
                  </a:lnTo>
                  <a:lnTo>
                    <a:pt x="2044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7"/>
            <p:cNvSpPr/>
            <p:nvPr/>
          </p:nvSpPr>
          <p:spPr>
            <a:xfrm>
              <a:off x="3515133" y="3670678"/>
              <a:ext cx="2116415" cy="487867"/>
            </a:xfrm>
            <a:custGeom>
              <a:rect b="b" l="l" r="r" t="t"/>
              <a:pathLst>
                <a:path extrusionOk="0" h="40278" w="174802">
                  <a:moveTo>
                    <a:pt x="22750" y="1"/>
                  </a:moveTo>
                  <a:lnTo>
                    <a:pt x="0" y="40278"/>
                  </a:lnTo>
                  <a:lnTo>
                    <a:pt x="174802" y="40278"/>
                  </a:lnTo>
                  <a:lnTo>
                    <a:pt x="15205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 name="Google Shape;818;p27"/>
          <p:cNvSpPr txBox="1"/>
          <p:nvPr/>
        </p:nvSpPr>
        <p:spPr>
          <a:xfrm>
            <a:off x="4953000" y="3674773"/>
            <a:ext cx="36300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3"/>
                </a:solidFill>
                <a:latin typeface="Ubuntu"/>
                <a:ea typeface="Ubuntu"/>
                <a:cs typeface="Ubuntu"/>
                <a:sym typeface="Ubuntu"/>
              </a:rPr>
              <a:t>Saturn</a:t>
            </a:r>
            <a:endParaRPr b="1" sz="1600">
              <a:solidFill>
                <a:schemeClr val="accent3"/>
              </a:solidFill>
              <a:latin typeface="Ubuntu"/>
              <a:ea typeface="Ubuntu"/>
              <a:cs typeface="Ubuntu"/>
              <a:sym typeface="Ubuntu"/>
            </a:endParaRPr>
          </a:p>
        </p:txBody>
      </p:sp>
      <p:sp>
        <p:nvSpPr>
          <p:cNvPr id="819" name="Google Shape;819;p27"/>
          <p:cNvSpPr txBox="1"/>
          <p:nvPr/>
        </p:nvSpPr>
        <p:spPr>
          <a:xfrm>
            <a:off x="4953000" y="3850975"/>
            <a:ext cx="36300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Saturn is composed of hydrogen and helium</a:t>
            </a:r>
            <a:endParaRPr sz="1200">
              <a:solidFill>
                <a:schemeClr val="dk2"/>
              </a:solidFill>
              <a:latin typeface="Ubuntu"/>
              <a:ea typeface="Ubuntu"/>
              <a:cs typeface="Ubuntu"/>
              <a:sym typeface="Ubuntu"/>
            </a:endParaRPr>
          </a:p>
        </p:txBody>
      </p:sp>
      <p:sp>
        <p:nvSpPr>
          <p:cNvPr id="820" name="Google Shape;820;p27"/>
          <p:cNvSpPr txBox="1"/>
          <p:nvPr/>
        </p:nvSpPr>
        <p:spPr>
          <a:xfrm>
            <a:off x="4953000" y="2227864"/>
            <a:ext cx="36300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4"/>
                </a:solidFill>
                <a:latin typeface="Ubuntu"/>
                <a:ea typeface="Ubuntu"/>
                <a:cs typeface="Ubuntu"/>
                <a:sym typeface="Ubuntu"/>
              </a:rPr>
              <a:t>Earth</a:t>
            </a:r>
            <a:endParaRPr b="1" sz="1600">
              <a:solidFill>
                <a:schemeClr val="accent4"/>
              </a:solidFill>
              <a:latin typeface="Ubuntu"/>
              <a:ea typeface="Ubuntu"/>
              <a:cs typeface="Ubuntu"/>
              <a:sym typeface="Ubuntu"/>
            </a:endParaRPr>
          </a:p>
        </p:txBody>
      </p:sp>
      <p:sp>
        <p:nvSpPr>
          <p:cNvPr id="821" name="Google Shape;821;p27"/>
          <p:cNvSpPr txBox="1"/>
          <p:nvPr/>
        </p:nvSpPr>
        <p:spPr>
          <a:xfrm>
            <a:off x="4953000" y="2404066"/>
            <a:ext cx="36300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Earth is the third planet from the Sun </a:t>
            </a:r>
            <a:endParaRPr sz="1200">
              <a:solidFill>
                <a:schemeClr val="dk2"/>
              </a:solidFill>
              <a:latin typeface="Ubuntu"/>
              <a:ea typeface="Ubuntu"/>
              <a:cs typeface="Ubuntu"/>
              <a:sym typeface="Ubuntu"/>
            </a:endParaRPr>
          </a:p>
        </p:txBody>
      </p:sp>
      <p:sp>
        <p:nvSpPr>
          <p:cNvPr id="822" name="Google Shape;822;p27"/>
          <p:cNvSpPr txBox="1"/>
          <p:nvPr/>
        </p:nvSpPr>
        <p:spPr>
          <a:xfrm>
            <a:off x="4953000" y="2953918"/>
            <a:ext cx="36300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1"/>
                </a:solidFill>
                <a:latin typeface="Ubuntu"/>
                <a:ea typeface="Ubuntu"/>
                <a:cs typeface="Ubuntu"/>
                <a:sym typeface="Ubuntu"/>
              </a:rPr>
              <a:t>Neptune</a:t>
            </a:r>
            <a:endParaRPr b="1" sz="1600">
              <a:solidFill>
                <a:schemeClr val="accent1"/>
              </a:solidFill>
              <a:latin typeface="Ubuntu"/>
              <a:ea typeface="Ubuntu"/>
              <a:cs typeface="Ubuntu"/>
              <a:sym typeface="Ubuntu"/>
            </a:endParaRPr>
          </a:p>
        </p:txBody>
      </p:sp>
      <p:sp>
        <p:nvSpPr>
          <p:cNvPr id="823" name="Google Shape;823;p27"/>
          <p:cNvSpPr txBox="1"/>
          <p:nvPr/>
        </p:nvSpPr>
        <p:spPr>
          <a:xfrm>
            <a:off x="4953000" y="3130120"/>
            <a:ext cx="36300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Neptune is the farthest planet from the Sun </a:t>
            </a:r>
            <a:endParaRPr sz="1200">
              <a:solidFill>
                <a:schemeClr val="dk2"/>
              </a:solidFill>
              <a:latin typeface="Ubuntu"/>
              <a:ea typeface="Ubuntu"/>
              <a:cs typeface="Ubuntu"/>
              <a:sym typeface="Ubuntu"/>
            </a:endParaRPr>
          </a:p>
        </p:txBody>
      </p:sp>
      <p:sp>
        <p:nvSpPr>
          <p:cNvPr id="824" name="Google Shape;824;p27"/>
          <p:cNvSpPr txBox="1"/>
          <p:nvPr/>
        </p:nvSpPr>
        <p:spPr>
          <a:xfrm>
            <a:off x="4953000" y="1501800"/>
            <a:ext cx="36300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chemeClr val="accent2"/>
                </a:solidFill>
                <a:latin typeface="Ubuntu"/>
                <a:ea typeface="Ubuntu"/>
                <a:cs typeface="Ubuntu"/>
                <a:sym typeface="Ubuntu"/>
              </a:rPr>
              <a:t>Jupiter</a:t>
            </a:r>
            <a:endParaRPr b="1" sz="1600">
              <a:solidFill>
                <a:schemeClr val="accent2"/>
              </a:solidFill>
              <a:latin typeface="Ubuntu"/>
              <a:ea typeface="Ubuntu"/>
              <a:cs typeface="Ubuntu"/>
              <a:sym typeface="Ubuntu"/>
            </a:endParaRPr>
          </a:p>
        </p:txBody>
      </p:sp>
      <p:sp>
        <p:nvSpPr>
          <p:cNvPr id="825" name="Google Shape;825;p27"/>
          <p:cNvSpPr txBox="1"/>
          <p:nvPr/>
        </p:nvSpPr>
        <p:spPr>
          <a:xfrm>
            <a:off x="4953000" y="1678002"/>
            <a:ext cx="3630000" cy="53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chemeClr val="dk2"/>
                </a:solidFill>
                <a:latin typeface="Ubuntu"/>
                <a:ea typeface="Ubuntu"/>
                <a:cs typeface="Ubuntu"/>
                <a:sym typeface="Ubuntu"/>
              </a:rPr>
              <a:t>Jupiter is a gas giant and the biggest planet</a:t>
            </a:r>
            <a:endParaRPr sz="1200">
              <a:solidFill>
                <a:schemeClr val="dk2"/>
              </a:solidFill>
              <a:latin typeface="Ubuntu"/>
              <a:ea typeface="Ubuntu"/>
              <a:cs typeface="Ubuntu"/>
              <a:sym typeface="Ubuntu"/>
            </a:endParaRPr>
          </a:p>
        </p:txBody>
      </p:sp>
      <p:sp>
        <p:nvSpPr>
          <p:cNvPr id="826" name="Google Shape;826;p27"/>
          <p:cNvSpPr txBox="1"/>
          <p:nvPr/>
        </p:nvSpPr>
        <p:spPr>
          <a:xfrm>
            <a:off x="1378075" y="1913150"/>
            <a:ext cx="14622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lt1"/>
                </a:solidFill>
                <a:latin typeface="Ubuntu"/>
                <a:ea typeface="Ubuntu"/>
                <a:cs typeface="Ubuntu"/>
                <a:sym typeface="Ubuntu"/>
              </a:rPr>
              <a:t>97K</a:t>
            </a:r>
            <a:endParaRPr b="1" sz="1700">
              <a:solidFill>
                <a:schemeClr val="lt1"/>
              </a:solidFill>
              <a:latin typeface="Ubuntu"/>
              <a:ea typeface="Ubuntu"/>
              <a:cs typeface="Ubuntu"/>
              <a:sym typeface="Ubuntu"/>
            </a:endParaRPr>
          </a:p>
        </p:txBody>
      </p:sp>
      <p:sp>
        <p:nvSpPr>
          <p:cNvPr id="827" name="Google Shape;827;p27"/>
          <p:cNvSpPr txBox="1"/>
          <p:nvPr/>
        </p:nvSpPr>
        <p:spPr>
          <a:xfrm>
            <a:off x="1378075" y="2559025"/>
            <a:ext cx="14622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lt1"/>
                </a:solidFill>
                <a:latin typeface="Ubuntu"/>
                <a:ea typeface="Ubuntu"/>
                <a:cs typeface="Ubuntu"/>
                <a:sym typeface="Ubuntu"/>
              </a:rPr>
              <a:t>74K</a:t>
            </a:r>
            <a:endParaRPr b="1" sz="1700">
              <a:solidFill>
                <a:schemeClr val="lt1"/>
              </a:solidFill>
              <a:latin typeface="Ubuntu"/>
              <a:ea typeface="Ubuntu"/>
              <a:cs typeface="Ubuntu"/>
              <a:sym typeface="Ubuntu"/>
            </a:endParaRPr>
          </a:p>
        </p:txBody>
      </p:sp>
      <p:sp>
        <p:nvSpPr>
          <p:cNvPr id="828" name="Google Shape;828;p27"/>
          <p:cNvSpPr txBox="1"/>
          <p:nvPr/>
        </p:nvSpPr>
        <p:spPr>
          <a:xfrm>
            <a:off x="1378075" y="3197100"/>
            <a:ext cx="14622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lt1"/>
                </a:solidFill>
                <a:latin typeface="Ubuntu"/>
                <a:ea typeface="Ubuntu"/>
                <a:cs typeface="Ubuntu"/>
                <a:sym typeface="Ubuntu"/>
              </a:rPr>
              <a:t>62K</a:t>
            </a:r>
            <a:endParaRPr b="1" sz="1700">
              <a:solidFill>
                <a:schemeClr val="lt1"/>
              </a:solidFill>
              <a:latin typeface="Ubuntu"/>
              <a:ea typeface="Ubuntu"/>
              <a:cs typeface="Ubuntu"/>
              <a:sym typeface="Ubuntu"/>
            </a:endParaRPr>
          </a:p>
        </p:txBody>
      </p:sp>
      <p:sp>
        <p:nvSpPr>
          <p:cNvPr id="829" name="Google Shape;829;p27"/>
          <p:cNvSpPr txBox="1"/>
          <p:nvPr/>
        </p:nvSpPr>
        <p:spPr>
          <a:xfrm>
            <a:off x="1378075" y="3835175"/>
            <a:ext cx="14622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1700">
                <a:solidFill>
                  <a:schemeClr val="lt1"/>
                </a:solidFill>
                <a:latin typeface="Ubuntu"/>
                <a:ea typeface="Ubuntu"/>
                <a:cs typeface="Ubuntu"/>
                <a:sym typeface="Ubuntu"/>
              </a:rPr>
              <a:t>34K</a:t>
            </a:r>
            <a:endParaRPr b="1" sz="1700">
              <a:solidFill>
                <a:schemeClr val="lt1"/>
              </a:solidFill>
              <a:latin typeface="Ubuntu"/>
              <a:ea typeface="Ubuntu"/>
              <a:cs typeface="Ubuntu"/>
              <a:sym typeface="Ubuntu"/>
            </a:endParaRPr>
          </a:p>
        </p:txBody>
      </p:sp>
      <p:cxnSp>
        <p:nvCxnSpPr>
          <p:cNvPr id="830" name="Google Shape;830;p27"/>
          <p:cNvCxnSpPr>
            <a:stCxn id="811" idx="1"/>
          </p:cNvCxnSpPr>
          <p:nvPr/>
        </p:nvCxnSpPr>
        <p:spPr>
          <a:xfrm rot="10800000">
            <a:off x="2198225" y="1832550"/>
            <a:ext cx="2517600" cy="0"/>
          </a:xfrm>
          <a:prstGeom prst="straightConnector1">
            <a:avLst/>
          </a:prstGeom>
          <a:noFill/>
          <a:ln cap="flat" cmpd="sng" w="9525">
            <a:solidFill>
              <a:schemeClr val="accent2"/>
            </a:solidFill>
            <a:prstDash val="solid"/>
            <a:round/>
            <a:headEnd len="med" w="med" type="none"/>
            <a:tailEnd len="med" w="med" type="none"/>
          </a:ln>
        </p:spPr>
      </p:cxnSp>
      <p:cxnSp>
        <p:nvCxnSpPr>
          <p:cNvPr id="831" name="Google Shape;831;p27"/>
          <p:cNvCxnSpPr>
            <a:stCxn id="808" idx="1"/>
          </p:cNvCxnSpPr>
          <p:nvPr/>
        </p:nvCxnSpPr>
        <p:spPr>
          <a:xfrm rot="10800000">
            <a:off x="2540825" y="2569075"/>
            <a:ext cx="2175000" cy="0"/>
          </a:xfrm>
          <a:prstGeom prst="straightConnector1">
            <a:avLst/>
          </a:prstGeom>
          <a:noFill/>
          <a:ln cap="flat" cmpd="sng" w="9525">
            <a:solidFill>
              <a:schemeClr val="accent4"/>
            </a:solidFill>
            <a:prstDash val="solid"/>
            <a:round/>
            <a:headEnd len="med" w="med" type="none"/>
            <a:tailEnd len="med" w="med" type="none"/>
          </a:ln>
        </p:spPr>
      </p:cxnSp>
      <p:cxnSp>
        <p:nvCxnSpPr>
          <p:cNvPr id="832" name="Google Shape;832;p27"/>
          <p:cNvCxnSpPr>
            <a:stCxn id="809" idx="1"/>
          </p:cNvCxnSpPr>
          <p:nvPr/>
        </p:nvCxnSpPr>
        <p:spPr>
          <a:xfrm rot="10800000">
            <a:off x="2662025" y="3300338"/>
            <a:ext cx="2053800" cy="0"/>
          </a:xfrm>
          <a:prstGeom prst="straightConnector1">
            <a:avLst/>
          </a:prstGeom>
          <a:noFill/>
          <a:ln cap="flat" cmpd="sng" w="9525">
            <a:solidFill>
              <a:schemeClr val="accent1"/>
            </a:solidFill>
            <a:prstDash val="solid"/>
            <a:round/>
            <a:headEnd len="med" w="med" type="none"/>
            <a:tailEnd len="med" w="med" type="none"/>
          </a:ln>
        </p:spPr>
      </p:cxnSp>
      <p:cxnSp>
        <p:nvCxnSpPr>
          <p:cNvPr id="833" name="Google Shape;833;p27"/>
          <p:cNvCxnSpPr>
            <a:stCxn id="810" idx="1"/>
          </p:cNvCxnSpPr>
          <p:nvPr/>
        </p:nvCxnSpPr>
        <p:spPr>
          <a:xfrm rot="10800000">
            <a:off x="3097025" y="4026388"/>
            <a:ext cx="1618800" cy="0"/>
          </a:xfrm>
          <a:prstGeom prst="straightConnector1">
            <a:avLst/>
          </a:prstGeom>
          <a:noFill/>
          <a:ln cap="flat" cmpd="sng" w="9525">
            <a:solidFill>
              <a:schemeClr val="accent3"/>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nline Learning Planner Infographics by Slidesgo">
  <a:themeElements>
    <a:clrScheme name="Simple Light">
      <a:dk1>
        <a:srgbClr val="000000"/>
      </a:dk1>
      <a:lt1>
        <a:srgbClr val="FFFFFF"/>
      </a:lt1>
      <a:dk2>
        <a:srgbClr val="595959"/>
      </a:dk2>
      <a:lt2>
        <a:srgbClr val="EEEEEE"/>
      </a:lt2>
      <a:accent1>
        <a:srgbClr val="4D8CF5"/>
      </a:accent1>
      <a:accent2>
        <a:srgbClr val="34A853"/>
      </a:accent2>
      <a:accent3>
        <a:srgbClr val="FBBC05"/>
      </a:accent3>
      <a:accent4>
        <a:srgbClr val="EA4335"/>
      </a:accent4>
      <a:accent5>
        <a:srgbClr val="F1F1F1"/>
      </a:accent5>
      <a:accent6>
        <a:srgbClr val="1C1C3D"/>
      </a:accent6>
      <a:hlink>
        <a:srgbClr val="7C7C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595959"/>
      </a:dk2>
      <a:lt2>
        <a:srgbClr val="657E93"/>
      </a:lt2>
      <a:accent1>
        <a:srgbClr val="F3F6F7"/>
      </a:accent1>
      <a:accent2>
        <a:srgbClr val="CBD2D7"/>
      </a:accent2>
      <a:accent3>
        <a:srgbClr val="9BABB9"/>
      </a:accent3>
      <a:accent4>
        <a:srgbClr val="7E8D9D"/>
      </a:accent4>
      <a:accent5>
        <a:srgbClr val="637689"/>
      </a:accent5>
      <a:accent6>
        <a:srgbClr val="445D73"/>
      </a:accent6>
      <a:hlink>
        <a:srgbClr val="0E2A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