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 varScale="1">
        <p:scale>
          <a:sx n="63" d="100"/>
          <a:sy n="63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FB19A-462C-4E92-A5C6-D85C2EB3A27F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72489-9E5F-4F90-B79A-E62CADFA8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72489-9E5F-4F90-B79A-E62CADFA8C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0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2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8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8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7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6C31-E65D-42B6-A2A2-5CCD91A79A95}" type="datetimeFigureOut">
              <a:rPr lang="en-US" smtClean="0"/>
              <a:t>20/09/2017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4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 1"/>
          <p:cNvSpPr/>
          <p:nvPr/>
        </p:nvSpPr>
        <p:spPr>
          <a:xfrm>
            <a:off x="3976255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20047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60374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007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341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7789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1822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780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114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5527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5600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42855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3" name="Rectangle 32 2"/>
          <p:cNvSpPr/>
          <p:nvPr/>
        </p:nvSpPr>
        <p:spPr>
          <a:xfrm>
            <a:off x="3976255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428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5" name="Rectangle 44 3"/>
          <p:cNvSpPr/>
          <p:nvPr/>
        </p:nvSpPr>
        <p:spPr>
          <a:xfrm>
            <a:off x="3976255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20047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60374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007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1341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7789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428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7" name="Rectangle 56 4"/>
          <p:cNvSpPr/>
          <p:nvPr/>
        </p:nvSpPr>
        <p:spPr>
          <a:xfrm>
            <a:off x="3976255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20047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9" name="Rectangle 68 5"/>
          <p:cNvSpPr/>
          <p:nvPr/>
        </p:nvSpPr>
        <p:spPr>
          <a:xfrm>
            <a:off x="3976255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20047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60374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600703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35527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895600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442855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1" name="Rectangle 80 6"/>
          <p:cNvSpPr/>
          <p:nvPr/>
        </p:nvSpPr>
        <p:spPr>
          <a:xfrm>
            <a:off x="3976255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895600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442855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3" name="Rectangle 92 7"/>
          <p:cNvSpPr/>
          <p:nvPr/>
        </p:nvSpPr>
        <p:spPr>
          <a:xfrm>
            <a:off x="3976255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4497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B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5" name="Rectangle 104 8"/>
          <p:cNvSpPr/>
          <p:nvPr/>
        </p:nvSpPr>
        <p:spPr>
          <a:xfrm>
            <a:off x="3983182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26974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B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067301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9" name="Rectangle 128 9"/>
          <p:cNvSpPr/>
          <p:nvPr/>
        </p:nvSpPr>
        <p:spPr>
          <a:xfrm>
            <a:off x="3976255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520047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060374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600703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6" name="Rectangle 135 TL1"/>
          <p:cNvSpPr/>
          <p:nvPr/>
        </p:nvSpPr>
        <p:spPr>
          <a:xfrm>
            <a:off x="228600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37" name="Rectangle 136"/>
          <p:cNvSpPr/>
          <p:nvPr/>
        </p:nvSpPr>
        <p:spPr>
          <a:xfrm>
            <a:off x="228600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38" name="Rectangle 137"/>
          <p:cNvSpPr/>
          <p:nvPr/>
        </p:nvSpPr>
        <p:spPr>
          <a:xfrm>
            <a:off x="228600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39" name="Rectangle 138"/>
          <p:cNvSpPr/>
          <p:nvPr/>
        </p:nvSpPr>
        <p:spPr>
          <a:xfrm>
            <a:off x="228600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40" name="Rectangle 139"/>
          <p:cNvSpPr/>
          <p:nvPr/>
        </p:nvSpPr>
        <p:spPr>
          <a:xfrm>
            <a:off x="228600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41" name="Rectangle 140"/>
          <p:cNvSpPr/>
          <p:nvPr/>
        </p:nvSpPr>
        <p:spPr>
          <a:xfrm>
            <a:off x="228600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142" name="Rectangle 141"/>
          <p:cNvSpPr/>
          <p:nvPr/>
        </p:nvSpPr>
        <p:spPr>
          <a:xfrm>
            <a:off x="228600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143" name="Rectangle 142"/>
          <p:cNvSpPr/>
          <p:nvPr/>
        </p:nvSpPr>
        <p:spPr>
          <a:xfrm>
            <a:off x="218208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144" name="Rectangle 143 TL9"/>
          <p:cNvSpPr/>
          <p:nvPr/>
        </p:nvSpPr>
        <p:spPr>
          <a:xfrm>
            <a:off x="228600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145" name="Rectangle 144"/>
          <p:cNvSpPr/>
          <p:nvPr/>
        </p:nvSpPr>
        <p:spPr>
          <a:xfrm>
            <a:off x="3965863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450965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504998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55903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1237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66675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7207830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12676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8010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/>
          <p:cNvSpPr/>
          <p:nvPr/>
        </p:nvSpPr>
        <p:spPr>
          <a:xfrm>
            <a:off x="23448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885208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43246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3965863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43246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3965863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5096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049982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5903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61237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66675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432463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965863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5096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965863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509655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049982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5590311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344881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2885208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43246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965863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885208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432463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965863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3439390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3972790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5165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5056909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965863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4509655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5049982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5590311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CH1"/>
          <p:cNvSpPr/>
          <p:nvPr/>
        </p:nvSpPr>
        <p:spPr>
          <a:xfrm>
            <a:off x="218208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8" name="CH2"/>
          <p:cNvSpPr/>
          <p:nvPr/>
        </p:nvSpPr>
        <p:spPr>
          <a:xfrm>
            <a:off x="218208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9" name="CH3"/>
          <p:cNvSpPr/>
          <p:nvPr/>
        </p:nvSpPr>
        <p:spPr>
          <a:xfrm>
            <a:off x="218208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0" name="CH4"/>
          <p:cNvSpPr/>
          <p:nvPr/>
        </p:nvSpPr>
        <p:spPr>
          <a:xfrm>
            <a:off x="218208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1" name="CH5"/>
          <p:cNvSpPr/>
          <p:nvPr/>
        </p:nvSpPr>
        <p:spPr>
          <a:xfrm>
            <a:off x="218208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2" name="CH6"/>
          <p:cNvSpPr/>
          <p:nvPr/>
        </p:nvSpPr>
        <p:spPr>
          <a:xfrm>
            <a:off x="218208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3" name="CH7"/>
          <p:cNvSpPr/>
          <p:nvPr/>
        </p:nvSpPr>
        <p:spPr>
          <a:xfrm>
            <a:off x="218208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4" name="CH8"/>
          <p:cNvSpPr/>
          <p:nvPr/>
        </p:nvSpPr>
        <p:spPr>
          <a:xfrm>
            <a:off x="207816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5" name="CH9"/>
          <p:cNvSpPr/>
          <p:nvPr/>
        </p:nvSpPr>
        <p:spPr>
          <a:xfrm>
            <a:off x="218208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9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9" name="Câu 1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1. Used light tower</a:t>
            </a:r>
            <a:endParaRPr lang="en-US" sz="3200" dirty="0"/>
          </a:p>
        </p:txBody>
      </p:sp>
      <p:sp>
        <p:nvSpPr>
          <p:cNvPr id="205" name="Câu 2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2. Santa’s ride</a:t>
            </a:r>
            <a:endParaRPr lang="en-US" sz="3200" dirty="0"/>
          </a:p>
        </p:txBody>
      </p:sp>
      <p:sp>
        <p:nvSpPr>
          <p:cNvPr id="204" name="Câu 3"/>
          <p:cNvSpPr/>
          <p:nvPr/>
        </p:nvSpPr>
        <p:spPr>
          <a:xfrm>
            <a:off x="1811481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3. Alternative word to 17 across</a:t>
            </a:r>
            <a:endParaRPr lang="en-US" sz="3200" dirty="0"/>
          </a:p>
        </p:txBody>
      </p:sp>
      <p:sp>
        <p:nvSpPr>
          <p:cNvPr id="202" name="Câu 4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4. Pumpkin or </a:t>
            </a:r>
            <a:r>
              <a:rPr lang="en-US" sz="3200" dirty="0" err="1" smtClean="0"/>
              <a:t>minceat</a:t>
            </a:r>
            <a:endParaRPr lang="en-US" sz="3200" dirty="0"/>
          </a:p>
        </p:txBody>
      </p:sp>
      <p:sp>
        <p:nvSpPr>
          <p:cNvPr id="201" name="Câu 5"/>
          <p:cNvSpPr/>
          <p:nvPr/>
        </p:nvSpPr>
        <p:spPr>
          <a:xfrm>
            <a:off x="1801088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5. What carolers do</a:t>
            </a:r>
            <a:endParaRPr lang="en-US" sz="3200" dirty="0"/>
          </a:p>
        </p:txBody>
      </p:sp>
      <p:sp>
        <p:nvSpPr>
          <p:cNvPr id="200" name="Câu 6"/>
          <p:cNvSpPr/>
          <p:nvPr/>
        </p:nvSpPr>
        <p:spPr>
          <a:xfrm>
            <a:off x="1811481" y="5757946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6. It is opened on </a:t>
            </a:r>
            <a:r>
              <a:rPr lang="en-US" sz="3200" dirty="0" err="1" smtClean="0"/>
              <a:t>christmas</a:t>
            </a:r>
            <a:endParaRPr lang="en-US" sz="3200" dirty="0"/>
          </a:p>
        </p:txBody>
      </p:sp>
      <p:sp>
        <p:nvSpPr>
          <p:cNvPr id="206" name="Câu 7"/>
          <p:cNvSpPr/>
          <p:nvPr/>
        </p:nvSpPr>
        <p:spPr>
          <a:xfrm>
            <a:off x="1826721" y="5787385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7. Christmas dinner centerpiece</a:t>
            </a:r>
            <a:endParaRPr lang="en-US" sz="3200" dirty="0"/>
          </a:p>
        </p:txBody>
      </p:sp>
      <p:sp>
        <p:nvSpPr>
          <p:cNvPr id="203" name="Câu 8"/>
          <p:cNvSpPr/>
          <p:nvPr/>
        </p:nvSpPr>
        <p:spPr>
          <a:xfrm>
            <a:off x="1801089" y="578773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8. Newborn</a:t>
            </a:r>
            <a:endParaRPr lang="en-US" sz="3200" dirty="0"/>
          </a:p>
        </p:txBody>
      </p:sp>
      <p:sp>
        <p:nvSpPr>
          <p:cNvPr id="207" name="Câu 9"/>
          <p:cNvSpPr/>
          <p:nvPr/>
        </p:nvSpPr>
        <p:spPr>
          <a:xfrm>
            <a:off x="1801089" y="579535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9. Snow glider</a:t>
            </a:r>
            <a:endParaRPr lang="en-US" sz="3200" dirty="0"/>
          </a:p>
        </p:txBody>
      </p:sp>
      <p:sp>
        <p:nvSpPr>
          <p:cNvPr id="198" name="Rounded Rectangle 197"/>
          <p:cNvSpPr/>
          <p:nvPr/>
        </p:nvSpPr>
        <p:spPr>
          <a:xfrm>
            <a:off x="1278081" y="0"/>
            <a:ext cx="6722919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CHRISTMAS	CROSSWORD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2" name="Rounded Rectangle 211"/>
          <p:cNvSpPr/>
          <p:nvPr/>
        </p:nvSpPr>
        <p:spPr>
          <a:xfrm>
            <a:off x="60957" y="6165963"/>
            <a:ext cx="1191492" cy="4675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Keyword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4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>
                      <p:stCondLst>
                        <p:cond delay="0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35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" fill="hold">
                      <p:stCondLst>
                        <p:cond delay="0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35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6" fill="hold">
                      <p:stCondLst>
                        <p:cond delay="0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4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8" fill="hold">
                      <p:stCondLst>
                        <p:cond delay="0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3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4" fill="hold">
                      <p:stCondLst>
                        <p:cond delay="0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0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" fill="hold">
                      <p:stCondLst>
                        <p:cond delay="0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20573 0.68889 " pathEditMode="relative" rAng="0" ptsTypes="AA">
                                      <p:cBhvr>
                                        <p:cTn id="5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95" y="34444"/>
                                    </p:animMotion>
                                  </p:childTnLst>
                                </p:cTn>
                              </p:par>
                              <p:par>
                                <p:cTn id="55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4739 0.6213 " pathEditMode="relative" rAng="0" ptsTypes="AA">
                                      <p:cBhvr>
                                        <p:cTn id="5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31065"/>
                                    </p:animMotion>
                                  </p:childTnLst>
                                </p:cTn>
                              </p:par>
                              <p:par>
                                <p:cTn id="55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08906 0.55463 " pathEditMode="relative" rAng="0" ptsTypes="AA">
                                      <p:cBhvr>
                                        <p:cTn id="5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2" y="27731"/>
                                    </p:animMotion>
                                  </p:childTnLst>
                                </p:cTn>
                              </p:par>
                              <p:par>
                                <p:cTn id="55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03073 0.48796 " pathEditMode="relative" rAng="0" ptsTypes="AA">
                                      <p:cBhvr>
                                        <p:cTn id="5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24398"/>
                                    </p:animMotion>
                                  </p:childTnLst>
                                </p:cTn>
                              </p:par>
                              <p:par>
                                <p:cTn id="557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2761 0.4213 " pathEditMode="relative" rAng="0" ptsTypes="AA">
                                      <p:cBhvr>
                                        <p:cTn id="558" dur="19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21065"/>
                                    </p:animMotion>
                                  </p:childTnLst>
                                </p:cTn>
                              </p:par>
                              <p:par>
                                <p:cTn id="559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08594 0.35463 " pathEditMode="relative" rAng="0" ptsTypes="AA">
                                      <p:cBhvr>
                                        <p:cTn id="56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7731"/>
                                    </p:animMotion>
                                  </p:childTnLst>
                                </p:cTn>
                              </p:par>
                              <p:par>
                                <p:cTn id="56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14427 0.28796 " pathEditMode="relative" rAng="0" ptsTypes="AA">
                                      <p:cBhvr>
                                        <p:cTn id="5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14398"/>
                                    </p:animMotion>
                                  </p:childTnLst>
                                </p:cTn>
                              </p:par>
                              <p:par>
                                <p:cTn id="56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6 L 0.19357 0.2213 " pathEditMode="relative" rAng="0" ptsTypes="AA">
                                      <p:cBhvr>
                                        <p:cTn id="56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0" y="11065"/>
                                    </p:animMotion>
                                  </p:childTnLst>
                                </p:cTn>
                              </p:par>
                              <p:par>
                                <p:cTn id="56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24427 0.15463 " pathEditMode="relative" rAng="0" ptsTypes="AA">
                                      <p:cBhvr>
                                        <p:cTn id="56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7731"/>
                                    </p:animMotion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</p:childTnLst>
        </p:cTn>
      </p:par>
    </p:tnLst>
    <p:bldLst>
      <p:bldP spid="21" grpId="0" animBg="1"/>
      <p:bldP spid="33" grpId="0" animBg="1"/>
      <p:bldP spid="45" grpId="0" animBg="1"/>
      <p:bldP spid="57" grpId="0" animBg="1"/>
      <p:bldP spid="69" grpId="0" animBg="1"/>
      <p:bldP spid="81" grpId="0" animBg="1"/>
      <p:bldP spid="93" grpId="0" animBg="1"/>
      <p:bldP spid="105" grpId="0" animBg="1"/>
      <p:bldP spid="129" grpId="0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9" grpId="0" animBg="1"/>
      <p:bldP spid="199" grpId="1" animBg="1"/>
      <p:bldP spid="199" grpId="2" animBg="1"/>
      <p:bldP spid="199" grpId="3" animBg="1"/>
      <p:bldP spid="199" grpId="4" animBg="1"/>
      <p:bldP spid="199" grpId="5" animBg="1"/>
      <p:bldP spid="199" grpId="6" animBg="1"/>
      <p:bldP spid="199" grpId="7" animBg="1"/>
      <p:bldP spid="199" grpId="8" animBg="1"/>
      <p:bldP spid="199" grpId="9" animBg="1"/>
      <p:bldP spid="205" grpId="0" animBg="1"/>
      <p:bldP spid="205" grpId="1" animBg="1"/>
      <p:bldP spid="205" grpId="2" animBg="1"/>
      <p:bldP spid="205" grpId="3" animBg="1"/>
      <p:bldP spid="205" grpId="4" animBg="1"/>
      <p:bldP spid="205" grpId="5" animBg="1"/>
      <p:bldP spid="205" grpId="6" animBg="1"/>
      <p:bldP spid="205" grpId="7" animBg="1"/>
      <p:bldP spid="205" grpId="8" animBg="1"/>
      <p:bldP spid="205" grpId="9" animBg="1"/>
      <p:bldP spid="204" grpId="0" animBg="1"/>
      <p:bldP spid="204" grpId="1" animBg="1"/>
      <p:bldP spid="204" grpId="2" animBg="1"/>
      <p:bldP spid="204" grpId="3" animBg="1"/>
      <p:bldP spid="204" grpId="4" animBg="1"/>
      <p:bldP spid="204" grpId="5" animBg="1"/>
      <p:bldP spid="204" grpId="6" animBg="1"/>
      <p:bldP spid="204" grpId="7" animBg="1"/>
      <p:bldP spid="204" grpId="8" animBg="1"/>
      <p:bldP spid="204" grpId="9" animBg="1"/>
      <p:bldP spid="202" grpId="0" animBg="1"/>
      <p:bldP spid="202" grpId="1" animBg="1"/>
      <p:bldP spid="202" grpId="2" animBg="1"/>
      <p:bldP spid="202" grpId="3" animBg="1"/>
      <p:bldP spid="202" grpId="4" animBg="1"/>
      <p:bldP spid="202" grpId="5" animBg="1"/>
      <p:bldP spid="202" grpId="6" animBg="1"/>
      <p:bldP spid="202" grpId="7" animBg="1"/>
      <p:bldP spid="202" grpId="8" animBg="1"/>
      <p:bldP spid="202" grpId="9" animBg="1"/>
      <p:bldP spid="201" grpId="0" animBg="1"/>
      <p:bldP spid="201" grpId="1" animBg="1"/>
      <p:bldP spid="201" grpId="2" animBg="1"/>
      <p:bldP spid="201" grpId="3" animBg="1"/>
      <p:bldP spid="201" grpId="4" animBg="1"/>
      <p:bldP spid="201" grpId="5" animBg="1"/>
      <p:bldP spid="201" grpId="6" animBg="1"/>
      <p:bldP spid="201" grpId="7" animBg="1"/>
      <p:bldP spid="201" grpId="8" animBg="1"/>
      <p:bldP spid="201" grpId="9" animBg="1"/>
      <p:bldP spid="200" grpId="0" animBg="1"/>
      <p:bldP spid="200" grpId="1" animBg="1"/>
      <p:bldP spid="200" grpId="2" animBg="1"/>
      <p:bldP spid="200" grpId="3" animBg="1"/>
      <p:bldP spid="200" grpId="4" animBg="1"/>
      <p:bldP spid="200" grpId="5" animBg="1"/>
      <p:bldP spid="200" grpId="6" animBg="1"/>
      <p:bldP spid="200" grpId="7" animBg="1"/>
      <p:bldP spid="200" grpId="8" animBg="1"/>
      <p:bldP spid="200" grpId="9" animBg="1"/>
      <p:bldP spid="206" grpId="0" animBg="1"/>
      <p:bldP spid="206" grpId="1" animBg="1"/>
      <p:bldP spid="206" grpId="2" animBg="1"/>
      <p:bldP spid="206" grpId="3" animBg="1"/>
      <p:bldP spid="206" grpId="4" animBg="1"/>
      <p:bldP spid="206" grpId="5" animBg="1"/>
      <p:bldP spid="206" grpId="6" animBg="1"/>
      <p:bldP spid="206" grpId="7" animBg="1"/>
      <p:bldP spid="206" grpId="8" animBg="1"/>
      <p:bldP spid="206" grpId="9" animBg="1"/>
      <p:bldP spid="203" grpId="0" animBg="1"/>
      <p:bldP spid="203" grpId="1" animBg="1"/>
      <p:bldP spid="203" grpId="2" animBg="1"/>
      <p:bldP spid="203" grpId="3" animBg="1"/>
      <p:bldP spid="203" grpId="4" animBg="1"/>
      <p:bldP spid="203" grpId="5" animBg="1"/>
      <p:bldP spid="203" grpId="6" animBg="1"/>
      <p:bldP spid="203" grpId="7" animBg="1"/>
      <p:bldP spid="203" grpId="8" animBg="1"/>
      <p:bldP spid="203" grpId="9" animBg="1"/>
      <p:bldP spid="207" grpId="0" animBg="1"/>
      <p:bldP spid="207" grpId="1" animBg="1"/>
      <p:bldP spid="207" grpId="2" animBg="1"/>
      <p:bldP spid="207" grpId="3" animBg="1"/>
      <p:bldP spid="207" grpId="4" animBg="1"/>
      <p:bldP spid="207" grpId="5" animBg="1"/>
      <p:bldP spid="207" grpId="6" animBg="1"/>
      <p:bldP spid="207" grpId="7" animBg="1"/>
      <p:bldP spid="207" grpId="8" animBg="1"/>
      <p:bldP spid="207" grpId="9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</TotalTime>
  <Words>108</Words>
  <PresentationFormat>On-screen Show (4:3)</PresentationFormat>
  <Paragraphs>72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2017-09-20T12:26:33Z</dcterms:created>
  <dcterms:modified xsi:type="dcterms:W3CDTF">2017-09-20T15:09:46Z</dcterms:modified>
</cp:coreProperties>
</file>