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61" r:id="rId4"/>
    <p:sldId id="262" r:id="rId5"/>
    <p:sldId id="263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3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4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D4A4-64D8-4A61-9FA0-CAA6EB76C7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8B01-DF57-4C59-96A7-49CF2C2F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3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63638"/>
            <a:ext cx="7772400" cy="1296144"/>
          </a:xfrm>
        </p:spPr>
        <p:txBody>
          <a:bodyPr>
            <a:no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Môn: Tự nhiên và xã hội</a:t>
            </a:r>
            <a:br>
              <a:rPr lang="en-US" sz="5400" smtClean="0">
                <a:solidFill>
                  <a:srgbClr val="FF0000"/>
                </a:solidFill>
              </a:rPr>
            </a:br>
            <a:r>
              <a:rPr lang="en-US" sz="5400" smtClean="0">
                <a:solidFill>
                  <a:srgbClr val="FF0000"/>
                </a:solidFill>
              </a:rPr>
              <a:t>Bài 13: An toàn trên đường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7916"/>
          <a:stretch/>
        </p:blipFill>
        <p:spPr>
          <a:xfrm>
            <a:off x="467544" y="735547"/>
            <a:ext cx="7423898" cy="3394472"/>
          </a:xfrm>
        </p:spPr>
      </p:pic>
    </p:spTree>
    <p:extLst>
      <p:ext uri="{BB962C8B-B14F-4D97-AF65-F5344CB8AC3E}">
        <p14:creationId xmlns:p14="http://schemas.microsoft.com/office/powerpoint/2010/main" val="41294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30152" r="3189" b="22707"/>
          <a:stretch/>
        </p:blipFill>
        <p:spPr>
          <a:xfrm>
            <a:off x="899592" y="1275606"/>
            <a:ext cx="7536872" cy="1600200"/>
          </a:xfrm>
        </p:spPr>
      </p:pic>
    </p:spTree>
    <p:extLst>
      <p:ext uri="{BB962C8B-B14F-4D97-AF65-F5344CB8AC3E}">
        <p14:creationId xmlns:p14="http://schemas.microsoft.com/office/powerpoint/2010/main" val="20094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51470"/>
            <a:ext cx="7499176" cy="548101"/>
          </a:xfrm>
        </p:spPr>
        <p:txBody>
          <a:bodyPr>
            <a:normAutofit/>
          </a:bodyPr>
          <a:lstStyle/>
          <a:p>
            <a:pPr algn="l"/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Các bạn cần lưu ý gì để đảm bảo an toàn trên đường đi học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6276" r="6286" b="23318"/>
          <a:stretch/>
        </p:blipFill>
        <p:spPr>
          <a:xfrm>
            <a:off x="35939" y="627534"/>
            <a:ext cx="4643438" cy="223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7285" r="10303" b="7285"/>
          <a:stretch/>
        </p:blipFill>
        <p:spPr>
          <a:xfrm>
            <a:off x="4570774" y="627534"/>
            <a:ext cx="4392488" cy="2238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12405" r="3939" b="9980"/>
          <a:stretch/>
        </p:blipFill>
        <p:spPr>
          <a:xfrm>
            <a:off x="1979712" y="2970873"/>
            <a:ext cx="5112568" cy="18163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3" t="39448" r="20401" b="52778"/>
          <a:stretch/>
        </p:blipFill>
        <p:spPr bwMode="auto">
          <a:xfrm>
            <a:off x="107504" y="-8334"/>
            <a:ext cx="9512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9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4750" b="7489"/>
          <a:stretch/>
        </p:blipFill>
        <p:spPr>
          <a:xfrm>
            <a:off x="755576" y="699542"/>
            <a:ext cx="2808312" cy="162505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2695" r="7816" b="3940"/>
          <a:stretch/>
        </p:blipFill>
        <p:spPr>
          <a:xfrm>
            <a:off x="5076056" y="699542"/>
            <a:ext cx="2808312" cy="164071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4741" r="1310" b="13064"/>
          <a:stretch/>
        </p:blipFill>
        <p:spPr>
          <a:xfrm>
            <a:off x="2376890" y="2211710"/>
            <a:ext cx="3868332" cy="143389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3717" b="12995"/>
          <a:stretch/>
        </p:blipFill>
        <p:spPr>
          <a:xfrm>
            <a:off x="2376890" y="3645608"/>
            <a:ext cx="3868331" cy="15204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52271" r="54951" b="32632"/>
          <a:stretch/>
        </p:blipFill>
        <p:spPr bwMode="auto">
          <a:xfrm>
            <a:off x="176573" y="0"/>
            <a:ext cx="579003" cy="4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6896" y="171480"/>
            <a:ext cx="8003232" cy="349547"/>
          </a:xfrm>
        </p:spPr>
        <p:txBody>
          <a:bodyPr>
            <a:no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1. Quan sát và nêu các tình huống nguy hiểm có thể xảy ra trong mỗi hình dưới đây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4750" b="7489"/>
          <a:stretch/>
        </p:blipFill>
        <p:spPr>
          <a:xfrm>
            <a:off x="611560" y="789552"/>
            <a:ext cx="6764550" cy="3194269"/>
          </a:xfrm>
        </p:spPr>
      </p:pic>
    </p:spTree>
    <p:extLst>
      <p:ext uri="{BB962C8B-B14F-4D97-AF65-F5344CB8AC3E}">
        <p14:creationId xmlns:p14="http://schemas.microsoft.com/office/powerpoint/2010/main" val="2724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2695" r="6090" b="3940"/>
          <a:stretch/>
        </p:blipFill>
        <p:spPr>
          <a:xfrm>
            <a:off x="971600" y="465516"/>
            <a:ext cx="7416824" cy="3891281"/>
          </a:xfrm>
        </p:spPr>
      </p:pic>
    </p:spTree>
    <p:extLst>
      <p:ext uri="{BB962C8B-B14F-4D97-AF65-F5344CB8AC3E}">
        <p14:creationId xmlns:p14="http://schemas.microsoft.com/office/powerpoint/2010/main" val="14751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21006" b="10425"/>
          <a:stretch/>
        </p:blipFill>
        <p:spPr>
          <a:xfrm>
            <a:off x="323529" y="951570"/>
            <a:ext cx="8513677" cy="3024336"/>
          </a:xfrm>
        </p:spPr>
      </p:pic>
    </p:spTree>
    <p:extLst>
      <p:ext uri="{BB962C8B-B14F-4D97-AF65-F5344CB8AC3E}">
        <p14:creationId xmlns:p14="http://schemas.microsoft.com/office/powerpoint/2010/main" val="2744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3717" b="12995"/>
          <a:stretch/>
        </p:blipFill>
        <p:spPr>
          <a:xfrm>
            <a:off x="611560" y="735546"/>
            <a:ext cx="7992888" cy="3602192"/>
          </a:xfrm>
        </p:spPr>
      </p:pic>
    </p:spTree>
    <p:extLst>
      <p:ext uri="{BB962C8B-B14F-4D97-AF65-F5344CB8AC3E}">
        <p14:creationId xmlns:p14="http://schemas.microsoft.com/office/powerpoint/2010/main" val="22425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/>
          <a:stretch/>
        </p:blipFill>
        <p:spPr>
          <a:xfrm>
            <a:off x="323528" y="2180496"/>
            <a:ext cx="3744416" cy="2304669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7916"/>
          <a:stretch/>
        </p:blipFill>
        <p:spPr>
          <a:xfrm>
            <a:off x="4623314" y="2211710"/>
            <a:ext cx="3837117" cy="21294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30152" r="3189" b="22707"/>
          <a:stretch/>
        </p:blipFill>
        <p:spPr>
          <a:xfrm>
            <a:off x="2347013" y="4406134"/>
            <a:ext cx="3960440" cy="69310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13010" r="5080" b="10461"/>
          <a:stretch/>
        </p:blipFill>
        <p:spPr>
          <a:xfrm>
            <a:off x="2195736" y="483518"/>
            <a:ext cx="4824536" cy="18092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-13692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2. Nói tên và ý nghĩa của đèn hiệu, biển báo sau. Em phải làm gì để đảm bảo an toàn khi gặp các biển báo đó?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231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 Nói tên và ý nghĩa của đèn hiệu, biển báo sau. Em phải làm gì để đảm bảo an toàn khi gặp các biển báo đó?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13010" r="5080" b="10461"/>
          <a:stretch/>
        </p:blipFill>
        <p:spPr>
          <a:xfrm>
            <a:off x="1043608" y="1275607"/>
            <a:ext cx="7648484" cy="2868182"/>
          </a:xfrm>
        </p:spPr>
      </p:pic>
    </p:spTree>
    <p:extLst>
      <p:ext uri="{BB962C8B-B14F-4D97-AF65-F5344CB8AC3E}">
        <p14:creationId xmlns:p14="http://schemas.microsoft.com/office/powerpoint/2010/main" val="5372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/>
          <a:stretch/>
        </p:blipFill>
        <p:spPr>
          <a:xfrm>
            <a:off x="755577" y="1005577"/>
            <a:ext cx="7841513" cy="3394472"/>
          </a:xfrm>
        </p:spPr>
      </p:pic>
    </p:spTree>
    <p:extLst>
      <p:ext uri="{BB962C8B-B14F-4D97-AF65-F5344CB8AC3E}">
        <p14:creationId xmlns:p14="http://schemas.microsoft.com/office/powerpoint/2010/main" val="17630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104</Words>
  <PresentationFormat>On-screen Show (16:9)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Môn: Tự nhiên và xã hội Bài 13: An toàn trên đường</vt:lpstr>
      <vt:lpstr>1. Quan sát và nêu các tình huống nguy hiểm có thể xảy ra trong mỗi hình dưới đây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tên và ý nghĩa của đèn hiệu, biển báo sau. Em phải làm gì để đảm bảo an toàn khi gặp các biển báo đó?</vt:lpstr>
      <vt:lpstr>PowerPoint Presentation</vt:lpstr>
      <vt:lpstr>PowerPoint Presentation</vt:lpstr>
      <vt:lpstr>PowerPoint Presentation</vt:lpstr>
      <vt:lpstr>Các bạn cần lưu ý gì để đảm bảo an toàn trên đường đi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2020-11-30T14:19:42Z</dcterms:created>
  <dcterms:modified xsi:type="dcterms:W3CDTF">2020-11-30T15:05:17Z</dcterms:modified>
</cp:coreProperties>
</file>