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1" r:id="rId15"/>
    <p:sldId id="270" r:id="rId16"/>
    <p:sldId id="264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E65D12D-E855-4C8A-B81B-DFE556F67BA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48A28C0-6C5C-42AF-B3F0-737A2D5518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696200" cy="571499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 NGHỆ ( THIẾT KẾ VÀ CÔNG NGHỆ) 10 – KẾT NỐI TRI THỨC</a:t>
            </a:r>
            <a:b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CHƯƠNG II - VẼ KĨ THUẬT</a:t>
            </a:r>
            <a:b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73542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63927"/>
            <a:ext cx="8991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¾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 descr="C:\Users\ADMIN\Desktop\h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48200"/>
            <a:ext cx="4267200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ADMIN\Desktop\h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624994"/>
            <a:ext cx="4267200" cy="2004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8142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63927"/>
            <a:ext cx="8991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FontTx/>
              <a:buChar char="-"/>
            </a:pP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457200" lvl="0" indent="-457200">
              <a:buFontTx/>
              <a:buChar char="-"/>
            </a:pP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/>
              <a:t> </a:t>
            </a:r>
          </a:p>
          <a:p>
            <a:pPr marL="457200" lvl="0" indent="-457200">
              <a:buFontTx/>
              <a:buChar char="-"/>
            </a:pP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Tx/>
              <a:buChar char="-"/>
            </a:pP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Lý thuyết Công nghệ 8: Bài 11. Biểu diễn ren – TopLoigia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57600"/>
            <a:ext cx="5714999" cy="3102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8816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63927"/>
            <a:ext cx="8991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/>
              <a:t> </a:t>
            </a:r>
          </a:p>
          <a:p>
            <a:pPr marL="457200" lvl="0" indent="-457200">
              <a:buFontTx/>
              <a:buChar char="-"/>
            </a:pP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Tx/>
              <a:buChar char="-"/>
            </a:pP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956176"/>
              </p:ext>
            </p:extLst>
          </p:nvPr>
        </p:nvGraphicFramePr>
        <p:xfrm>
          <a:off x="4648200" y="1062373"/>
          <a:ext cx="4343400" cy="1929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dạng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 hiệu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8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mét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vuông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Thang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Square (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Sq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Trapezoid (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" y="979944"/>
            <a:ext cx="4191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Kí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kính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(mm)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(mm)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n-US" sz="2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góc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LH: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xoắn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trái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Công nghệ 10 Bài 13: Biểu diễn quy ước ren | Kết nối tri thứ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6172200" cy="3505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248400" y="4611231"/>
            <a:ext cx="2819400" cy="224676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400" b="1" u="sng" dirty="0">
                <a:latin typeface="Times New Roman" pitchFamily="18" charset="0"/>
                <a:cs typeface="Times New Roman" pitchFamily="18" charset="0"/>
              </a:rPr>
              <a:t>VD: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Tr20x2 LH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 M: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 20: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milimet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 2: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p,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milimet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 LH: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" name="Pictur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971800"/>
            <a:ext cx="2821940" cy="1549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2916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63927"/>
            <a:ext cx="8991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p,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(H13.11).</a:t>
            </a:r>
          </a:p>
        </p:txBody>
      </p:sp>
      <p:pic>
        <p:nvPicPr>
          <p:cNvPr id="6" name="Picture 5" descr="C:\Users\ADMIN\Desktop\h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10916"/>
            <a:ext cx="7086600" cy="31184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6921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905000"/>
            <a:ext cx="5257800" cy="184404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</a:t>
            </a:r>
            <a:b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HỌC: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2960" y="152400"/>
            <a:ext cx="752094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522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019800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I/ Chi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 Chi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lvl="0" indent="0"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(H13.3a).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(H13.3b) </a:t>
            </a:r>
          </a:p>
          <a:p>
            <a:pPr marL="0" lvl="0" indent="0"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</a:pP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>
              <a:spcBef>
                <a:spcPts val="0"/>
              </a:spcBef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¾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spcBef>
                <a:spcPts val="0"/>
              </a:spcBef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lvl="0" indent="0" fontAlgn="base">
              <a:spcBef>
                <a:spcPts val="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mảnh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lang="en-US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ts val="0"/>
              </a:spcBef>
            </a:pP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d: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đường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kính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(mm)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p: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(mm)</a:t>
            </a:r>
            <a:endParaRPr lang="en-US" sz="1800" b="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ts val="0"/>
              </a:spcBef>
            </a:pP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30</a:t>
            </a:r>
            <a:r>
              <a:rPr lang="en-US" sz="1800" b="0" baseline="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góc</a:t>
            </a:r>
            <a:r>
              <a:rPr lang="en-US" sz="18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4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LH: </a:t>
            </a:r>
            <a:r>
              <a:rPr lang="en-US" sz="14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lang="en-US" sz="14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</a:t>
            </a:r>
            <a:r>
              <a:rPr lang="en-US" sz="14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xoắn</a:t>
            </a:r>
            <a:r>
              <a:rPr lang="en-US" sz="1400" b="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trái</a:t>
            </a:r>
            <a:endParaRPr lang="en-US" sz="1400" b="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>
              <a:spcBef>
                <a:spcPts val="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(H13.11).</a:t>
            </a:r>
          </a:p>
          <a:p>
            <a:pPr marL="0" lvl="0" indent="0" eaLnBrk="0" fontAlgn="base" hangingPunct="0">
              <a:spcBef>
                <a:spcPts val="0"/>
              </a:spcBef>
            </a:pPr>
            <a:endParaRPr lang="en-US" b="0" dirty="0">
              <a:latin typeface="Times New Roman" pitchFamily="18" charset="0"/>
              <a:cs typeface="Times New Roman" pitchFamily="18" charset="0"/>
            </a:endParaRPr>
          </a:p>
          <a:p>
            <a:pPr marL="0" lvl="0">
              <a:spcBef>
                <a:spcPts val="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>
              <a:spcBef>
                <a:spcPts val="0"/>
              </a:spcBef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574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47800" y="1905000"/>
            <a:ext cx="5257800" cy="184404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88242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78576"/>
              </p:ext>
            </p:extLst>
          </p:nvPr>
        </p:nvGraphicFramePr>
        <p:xfrm>
          <a:off x="457200" y="592010"/>
          <a:ext cx="8305800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40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Phiếu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1: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:………………………………..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:…….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chi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ngôi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Cho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nó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705" marR="66705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22960" y="152400"/>
            <a:ext cx="752094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590800"/>
            <a:ext cx="8305800" cy="304698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vặn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van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73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486242"/>
              </p:ext>
            </p:extLst>
          </p:nvPr>
        </p:nvGraphicFramePr>
        <p:xfrm>
          <a:off x="381000" y="527852"/>
          <a:ext cx="8382000" cy="9170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0484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Phiếu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2: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:……………………………….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:……..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1: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tròn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xoay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30mm,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50 mm.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đỉnh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30mm,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25mm,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40mm.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Hãy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diễn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2: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ống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tròn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xoay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40mm,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25mm,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60mm.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30mm,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đỉnh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25mm,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35mm.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Hãy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diễn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 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168" marR="29168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84" name="Picture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63" y="1047750"/>
            <a:ext cx="952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122738" y="3429000"/>
            <a:ext cx="4792662" cy="3352800"/>
            <a:chOff x="0" y="-180622"/>
            <a:chExt cx="5847856" cy="4831856"/>
          </a:xfrm>
        </p:grpSpPr>
        <p:sp>
          <p:nvSpPr>
            <p:cNvPr id="7" name="Text Box 27"/>
            <p:cNvSpPr txBox="1"/>
            <p:nvPr/>
          </p:nvSpPr>
          <p:spPr>
            <a:xfrm>
              <a:off x="0" y="-180622"/>
              <a:ext cx="5847291" cy="48311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Text Box 28"/>
            <p:cNvSpPr txBox="1"/>
            <p:nvPr/>
          </p:nvSpPr>
          <p:spPr>
            <a:xfrm>
              <a:off x="1828800" y="3781778"/>
              <a:ext cx="4018280" cy="868962"/>
            </a:xfrm>
            <a:prstGeom prst="rect">
              <a:avLst/>
            </a:prstGeom>
            <a:noFill/>
            <a:ln w="1270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 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828800" y="4210756"/>
              <a:ext cx="4018280" cy="112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826933" y="3781778"/>
              <a:ext cx="22578" cy="8686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28800" y="4425245"/>
              <a:ext cx="20203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849511" y="4007556"/>
              <a:ext cx="199834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393244" y="4210756"/>
              <a:ext cx="1" cy="4394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85066" y="4222045"/>
              <a:ext cx="0" cy="429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18755" y="3781778"/>
              <a:ext cx="0" cy="428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339644" y="3781778"/>
              <a:ext cx="0" cy="4402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3255963" y="10477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4071878"/>
            <a:ext cx="3276600" cy="28623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GV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9" name="Picture 18" descr="Thực hành 2 trang 79 Công nghệ 10 Kết nối tri thức (ảnh 1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62" y="4628430"/>
            <a:ext cx="3017276" cy="1024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Thực hành 1 trang 79 Công nghệ 10 Kết nối tri thức (ảnh 1)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42" y="5696870"/>
            <a:ext cx="2765425" cy="1032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7759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0"/>
            <a:ext cx="4495800" cy="1371600"/>
          </a:xfrm>
        </p:spPr>
        <p:txBody>
          <a:bodyPr/>
          <a:lstStyle/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21860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87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1718772"/>
          </a:xfrm>
        </p:spPr>
        <p:txBody>
          <a:bodyPr>
            <a:norm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H13.1,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Bài tập Biểu diễn quy ước ren có đáp án | VietJack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572" y="2667001"/>
            <a:ext cx="5477828" cy="41147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62000" y="3505200"/>
            <a:ext cx="2895600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GV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93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1905000"/>
          </a:xfrm>
        </p:spPr>
        <p:txBody>
          <a:bodyPr>
            <a:noAutofit/>
          </a:bodyPr>
          <a:lstStyle/>
          <a:p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I/ Chi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Chi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lvl="0" indent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Users\ADMIN\Desktop\h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0"/>
            <a:ext cx="60198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86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305800" cy="1905000"/>
          </a:xfrm>
        </p:spPr>
        <p:txBody>
          <a:bodyPr>
            <a:noAutofit/>
          </a:bodyPr>
          <a:lstStyle/>
          <a:p>
            <a:pPr lvl="0"/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I/ Chi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(H13.3a).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(H13.3b).</a:t>
            </a:r>
          </a:p>
        </p:txBody>
      </p:sp>
      <p:pic>
        <p:nvPicPr>
          <p:cNvPr id="8" name="Picture 7" descr="C:\Users\ADMIN\Desktop\h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14800"/>
            <a:ext cx="65532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216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305800" cy="1905000"/>
          </a:xfrm>
        </p:spPr>
        <p:txBody>
          <a:bodyPr>
            <a:noAutofit/>
          </a:bodyPr>
          <a:lstStyle/>
          <a:p>
            <a:pPr lvl="0"/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I/ Chi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3242370"/>
            <a:ext cx="1905001" cy="35394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76 SGK –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3957697"/>
            <a:ext cx="6705600" cy="206210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76 SGK: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Chi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bi,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van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4261199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305800" cy="1905000"/>
          </a:xfrm>
        </p:spPr>
        <p:txBody>
          <a:bodyPr>
            <a:noAutofit/>
          </a:bodyPr>
          <a:lstStyle/>
          <a:p>
            <a:pPr lvl="0"/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I/ Chi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Picture 6" descr="Giải bài 13 Biểu diễn quy ước ren | Giải thiết kế và công nghệ 10 kết nối  tri thức - Tech12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43199"/>
            <a:ext cx="6629400" cy="29452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52400" y="3242370"/>
            <a:ext cx="1905001" cy="35394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76 SGK –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2209800" y="5688449"/>
            <a:ext cx="6858000" cy="116955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+ H13.4a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+ H13.4b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ê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ê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+ H13.2 a, b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H13.2c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1761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838200"/>
            <a:ext cx="4114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vặn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vặn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Picture 7" descr="C:\Users\ADMIN\Desktop\ren-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315" y="1295400"/>
            <a:ext cx="4312285" cy="4419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093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13: BIỂU DIỄN QUY ƯỚC REN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63927"/>
            <a:ext cx="8991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¾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 descr="C:\Users\ADMIN\Desktop\h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48200"/>
            <a:ext cx="4267200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ADMIN\Desktop\h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624994"/>
            <a:ext cx="4267200" cy="2004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3862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102</TotalTime>
  <Words>1704</Words>
  <Application>Microsoft Office PowerPoint</Application>
  <PresentationFormat>On-screen Show (4:3)</PresentationFormat>
  <Paragraphs>162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Angles</vt:lpstr>
      <vt:lpstr>CÔNG NGHỆ ( THIẾT KẾ VÀ CÔNG NGHỆ) 10 – KẾT NỐI TRI THỨC CHƯƠNG II - VẼ KĨ THUẬT BÀI 13: BIỂU DIỄN QUY ƯỚC REN Số tiết thực hiện: 2 tiết  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BÀI 13: BIỂU DIỄN QUY ƯỚC REN </vt:lpstr>
      <vt:lpstr>CỦNG CỐ  BÀI HỌC:</vt:lpstr>
      <vt:lpstr>BÀI 13: BIỂU DIỄN QUY ƯỚC REN </vt:lpstr>
      <vt:lpstr>BÀI 13: BIỂU DIỄN QUY ƯỚC REN </vt:lpstr>
      <vt:lpstr>PowerPoint Presentation</vt:lpstr>
      <vt:lpstr>BÀI 13: BIỂU DIỄN QUY ƯỚC REN </vt:lpstr>
      <vt:lpstr>Kết thúc bài học !</vt:lpstr>
    </vt:vector>
  </TitlesOfParts>
  <Manager>TV_STEM</Manager>
  <Company>TV_STEM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TV_STEM</dc:title>
  <dc:subject>TV_STEM</dc:subject>
  <dc:creator>TV_STEM</dc:creator>
  <cp:keywords>TV_STEM</cp:keywords>
  <dc:description>TV_STEM</dc:description>
  <cp:lastModifiedBy>Nghiêm Xuân</cp:lastModifiedBy>
  <cp:revision>21</cp:revision>
  <dcterms:created xsi:type="dcterms:W3CDTF">2022-07-24T14:41:40Z</dcterms:created>
  <dcterms:modified xsi:type="dcterms:W3CDTF">2022-08-30T03:45:44Z</dcterms:modified>
  <cp:category>TV_STEM</cp:category>
</cp:coreProperties>
</file>