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56" r:id="rId6"/>
    <p:sldId id="271" r:id="rId7"/>
    <p:sldId id="262" r:id="rId8"/>
    <p:sldId id="264" r:id="rId9"/>
    <p:sldId id="270" r:id="rId10"/>
    <p:sldId id="265" r:id="rId11"/>
    <p:sldId id="267" r:id="rId12"/>
    <p:sldId id="266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 autoAdjust="0"/>
    <p:restoredTop sz="94687" autoAdjust="0"/>
  </p:normalViewPr>
  <p:slideViewPr>
    <p:cSldViewPr snapToGrid="0" showGuides="1">
      <p:cViewPr varScale="1">
        <p:scale>
          <a:sx n="93" d="100"/>
          <a:sy n="93" d="100"/>
        </p:scale>
        <p:origin x="22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hị Thúy Hằng" userId="df032a29-120b-460b-8cb5-80119b6cc3ca" providerId="ADAL" clId="{93B6310E-3097-4D4A-8EFB-E5234503F213}"/>
    <pc:docChg chg="custSel addSld modSld sldOrd">
      <pc:chgData name="Nguyễn Thị Thúy Hằng" userId="df032a29-120b-460b-8cb5-80119b6cc3ca" providerId="ADAL" clId="{93B6310E-3097-4D4A-8EFB-E5234503F213}" dt="2022-06-11T09:06:11.003" v="22"/>
      <pc:docMkLst>
        <pc:docMk/>
      </pc:docMkLst>
      <pc:sldChg chg="addSp delSp modSp mod delAnim modAnim">
        <pc:chgData name="Nguyễn Thị Thúy Hằng" userId="df032a29-120b-460b-8cb5-80119b6cc3ca" providerId="ADAL" clId="{93B6310E-3097-4D4A-8EFB-E5234503F213}" dt="2022-06-11T09:06:11.003" v="22"/>
        <pc:sldMkLst>
          <pc:docMk/>
          <pc:sldMk cId="2276324040" sldId="264"/>
        </pc:sldMkLst>
        <pc:spChg chg="mod">
          <ac:chgData name="Nguyễn Thị Thúy Hằng" userId="df032a29-120b-460b-8cb5-80119b6cc3ca" providerId="ADAL" clId="{93B6310E-3097-4D4A-8EFB-E5234503F213}" dt="2022-06-11T09:02:45.320" v="10" actId="20577"/>
          <ac:spMkLst>
            <pc:docMk/>
            <pc:sldMk cId="2276324040" sldId="264"/>
            <ac:spMk id="3" creationId="{043DFCAE-0F4C-3C58-1BE4-E77B31D8BCAB}"/>
          </ac:spMkLst>
        </pc:spChg>
        <pc:picChg chg="del">
          <ac:chgData name="Nguyễn Thị Thúy Hằng" userId="df032a29-120b-460b-8cb5-80119b6cc3ca" providerId="ADAL" clId="{93B6310E-3097-4D4A-8EFB-E5234503F213}" dt="2022-06-11T09:04:55.569" v="14" actId="478"/>
          <ac:picMkLst>
            <pc:docMk/>
            <pc:sldMk cId="2276324040" sldId="264"/>
            <ac:picMk id="11" creationId="{00000000-0000-0000-0000-000000000000}"/>
          </ac:picMkLst>
        </pc:picChg>
        <pc:picChg chg="add mod">
          <ac:chgData name="Nguyễn Thị Thúy Hằng" userId="df032a29-120b-460b-8cb5-80119b6cc3ca" providerId="ADAL" clId="{93B6310E-3097-4D4A-8EFB-E5234503F213}" dt="2022-06-11T09:05:36.415" v="21" actId="1036"/>
          <ac:picMkLst>
            <pc:docMk/>
            <pc:sldMk cId="2276324040" sldId="264"/>
            <ac:picMk id="16" creationId="{93B9902E-BFD9-FA5A-7FB0-76690E67CD1F}"/>
          </ac:picMkLst>
        </pc:picChg>
      </pc:sldChg>
      <pc:sldChg chg="modSp">
        <pc:chgData name="Nguyễn Thị Thúy Hằng" userId="df032a29-120b-460b-8cb5-80119b6cc3ca" providerId="ADAL" clId="{93B6310E-3097-4D4A-8EFB-E5234503F213}" dt="2022-06-09T08:42:13.766" v="5" actId="20577"/>
        <pc:sldMkLst>
          <pc:docMk/>
          <pc:sldMk cId="2224675216" sldId="267"/>
        </pc:sldMkLst>
        <pc:spChg chg="mod">
          <ac:chgData name="Nguyễn Thị Thúy Hằng" userId="df032a29-120b-460b-8cb5-80119b6cc3ca" providerId="ADAL" clId="{93B6310E-3097-4D4A-8EFB-E5234503F213}" dt="2022-06-09T08:42:13.766" v="5" actId="20577"/>
          <ac:spMkLst>
            <pc:docMk/>
            <pc:sldMk cId="2224675216" sldId="267"/>
            <ac:spMk id="3" creationId="{B84591E9-1CEF-A397-BF96-7D0D9B555251}"/>
          </ac:spMkLst>
        </pc:spChg>
      </pc:sldChg>
      <pc:sldChg chg="add ord">
        <pc:chgData name="Nguyễn Thị Thúy Hằng" userId="df032a29-120b-460b-8cb5-80119b6cc3ca" providerId="ADAL" clId="{93B6310E-3097-4D4A-8EFB-E5234503F213}" dt="2022-06-09T08:40:22.765" v="1" actId="20578"/>
        <pc:sldMkLst>
          <pc:docMk/>
          <pc:sldMk cId="3142269949" sldId="271"/>
        </pc:sldMkLst>
      </pc:sldChg>
    </pc:docChg>
  </pc:docChgLst>
  <pc:docChgLst>
    <pc:chgData name="Nguyễn Thanh Hưng" userId="63b127b1-d3f6-4887-89a0-8daa6ad5c7a8" providerId="ADAL" clId="{33FF1145-79A2-4888-861C-CCF875C3EE1E}"/>
    <pc:docChg chg="custSel addSld modSld">
      <pc:chgData name="Nguyễn Thanh Hưng" userId="63b127b1-d3f6-4887-89a0-8daa6ad5c7a8" providerId="ADAL" clId="{33FF1145-79A2-4888-861C-CCF875C3EE1E}" dt="2022-06-09T15:39:25.093" v="4" actId="700"/>
      <pc:docMkLst>
        <pc:docMk/>
      </pc:docMkLst>
      <pc:sldChg chg="delSp modSp mod delAnim">
        <pc:chgData name="Nguyễn Thanh Hưng" userId="63b127b1-d3f6-4887-89a0-8daa6ad5c7a8" providerId="ADAL" clId="{33FF1145-79A2-4888-861C-CCF875C3EE1E}" dt="2022-06-09T15:35:44.009" v="1" actId="6549"/>
        <pc:sldMkLst>
          <pc:docMk/>
          <pc:sldMk cId="2472807888" sldId="262"/>
        </pc:sldMkLst>
        <pc:spChg chg="mod">
          <ac:chgData name="Nguyễn Thanh Hưng" userId="63b127b1-d3f6-4887-89a0-8daa6ad5c7a8" providerId="ADAL" clId="{33FF1145-79A2-4888-861C-CCF875C3EE1E}" dt="2022-06-09T15:35:44.009" v="1" actId="6549"/>
          <ac:spMkLst>
            <pc:docMk/>
            <pc:sldMk cId="2472807888" sldId="262"/>
            <ac:spMk id="6" creationId="{A8196691-FCDE-C970-6DC6-7E3CD912025C}"/>
          </ac:spMkLst>
        </pc:spChg>
        <pc:picChg chg="del">
          <ac:chgData name="Nguyễn Thanh Hưng" userId="63b127b1-d3f6-4887-89a0-8daa6ad5c7a8" providerId="ADAL" clId="{33FF1145-79A2-4888-861C-CCF875C3EE1E}" dt="2022-06-09T15:35:25.846" v="0" actId="478"/>
          <ac:picMkLst>
            <pc:docMk/>
            <pc:sldMk cId="2472807888" sldId="262"/>
            <ac:picMk id="2" creationId="{83117D5B-87D7-19D5-ED4C-8196FBF41698}"/>
          </ac:picMkLst>
        </pc:picChg>
      </pc:sldChg>
      <pc:sldChg chg="add">
        <pc:chgData name="Nguyễn Thanh Hưng" userId="63b127b1-d3f6-4887-89a0-8daa6ad5c7a8" providerId="ADAL" clId="{33FF1145-79A2-4888-861C-CCF875C3EE1E}" dt="2022-06-09T15:39:14.194" v="2"/>
        <pc:sldMkLst>
          <pc:docMk/>
          <pc:sldMk cId="2418128483" sldId="272"/>
        </pc:sldMkLst>
      </pc:sldChg>
      <pc:sldChg chg="delSp new mod modClrScheme chgLayout">
        <pc:chgData name="Nguyễn Thanh Hưng" userId="63b127b1-d3f6-4887-89a0-8daa6ad5c7a8" providerId="ADAL" clId="{33FF1145-79A2-4888-861C-CCF875C3EE1E}" dt="2022-06-09T15:39:25.093" v="4" actId="700"/>
        <pc:sldMkLst>
          <pc:docMk/>
          <pc:sldMk cId="3962080621" sldId="273"/>
        </pc:sldMkLst>
        <pc:spChg chg="del">
          <ac:chgData name="Nguyễn Thanh Hưng" userId="63b127b1-d3f6-4887-89a0-8daa6ad5c7a8" providerId="ADAL" clId="{33FF1145-79A2-4888-861C-CCF875C3EE1E}" dt="2022-06-09T15:39:25.093" v="4" actId="700"/>
          <ac:spMkLst>
            <pc:docMk/>
            <pc:sldMk cId="3962080621" sldId="273"/>
            <ac:spMk id="2" creationId="{A235B86E-E550-2BC0-CF76-6A2A844878C9}"/>
          </ac:spMkLst>
        </pc:spChg>
        <pc:spChg chg="del">
          <ac:chgData name="Nguyễn Thanh Hưng" userId="63b127b1-d3f6-4887-89a0-8daa6ad5c7a8" providerId="ADAL" clId="{33FF1145-79A2-4888-861C-CCF875C3EE1E}" dt="2022-06-09T15:39:25.093" v="4" actId="700"/>
          <ac:spMkLst>
            <pc:docMk/>
            <pc:sldMk cId="3962080621" sldId="273"/>
            <ac:spMk id="3" creationId="{0349DE91-FDF9-6CF1-054C-30F06A145435}"/>
          </ac:spMkLst>
        </pc:spChg>
      </pc:sldChg>
    </pc:docChg>
  </pc:docChgLst>
  <pc:docChgLst>
    <pc:chgData name="Hung Nguyen" userId="8e8f6d95c83d0995" providerId="LiveId" clId="{C1FB87D4-8113-46AF-83BC-0ED5169D3E0A}"/>
    <pc:docChg chg="undo redo custSel addSld delSld modSld modMainMaster">
      <pc:chgData name="Hung Nguyen" userId="8e8f6d95c83d0995" providerId="LiveId" clId="{C1FB87D4-8113-46AF-83BC-0ED5169D3E0A}" dt="2022-05-30T10:01:05.823" v="2289"/>
      <pc:docMkLst>
        <pc:docMk/>
      </pc:docMkLst>
      <pc:sldChg chg="modSp mod">
        <pc:chgData name="Hung Nguyen" userId="8e8f6d95c83d0995" providerId="LiveId" clId="{C1FB87D4-8113-46AF-83BC-0ED5169D3E0A}" dt="2022-05-30T07:06:02.757" v="1115" actId="20577"/>
        <pc:sldMkLst>
          <pc:docMk/>
          <pc:sldMk cId="1652133998" sldId="256"/>
        </pc:sldMkLst>
        <pc:spChg chg="mod">
          <ac:chgData name="Hung Nguyen" userId="8e8f6d95c83d0995" providerId="LiveId" clId="{C1FB87D4-8113-46AF-83BC-0ED5169D3E0A}" dt="2022-05-30T07:06:02.757" v="1115" actId="20577"/>
          <ac:spMkLst>
            <pc:docMk/>
            <pc:sldMk cId="1652133998" sldId="256"/>
            <ac:spMk id="7" creationId="{00000000-0000-0000-0000-000000000000}"/>
          </ac:spMkLst>
        </pc:spChg>
      </pc:sldChg>
      <pc:sldChg chg="modSp del mod">
        <pc:chgData name="Hung Nguyen" userId="8e8f6d95c83d0995" providerId="LiveId" clId="{C1FB87D4-8113-46AF-83BC-0ED5169D3E0A}" dt="2021-10-12T03:03:09.674" v="235" actId="47"/>
        <pc:sldMkLst>
          <pc:docMk/>
          <pc:sldMk cId="1410722289" sldId="258"/>
        </pc:sldMkLst>
        <pc:spChg chg="mod">
          <ac:chgData name="Hung Nguyen" userId="8e8f6d95c83d0995" providerId="LiveId" clId="{C1FB87D4-8113-46AF-83BC-0ED5169D3E0A}" dt="2021-10-12T02:39:10.977" v="93" actId="20577"/>
          <ac:spMkLst>
            <pc:docMk/>
            <pc:sldMk cId="1410722289" sldId="258"/>
            <ac:spMk id="4" creationId="{03D62763-AA7A-4E9C-9BF8-D4F93E08B433}"/>
          </ac:spMkLst>
        </pc:spChg>
        <pc:spChg chg="mod">
          <ac:chgData name="Hung Nguyen" userId="8e8f6d95c83d0995" providerId="LiveId" clId="{C1FB87D4-8113-46AF-83BC-0ED5169D3E0A}" dt="2021-10-12T02:31:00.890" v="49" actId="6549"/>
          <ac:spMkLst>
            <pc:docMk/>
            <pc:sldMk cId="1410722289" sldId="258"/>
            <ac:spMk id="19" creationId="{DB6FCB4C-0E37-4F3B-BE35-82257C4A67FF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108051018" sldId="259"/>
        </pc:sldMkLst>
      </pc:sldChg>
      <pc:sldChg chg="addSp delSp modSp add del mod modClrScheme delAnim modAnim chgLayout">
        <pc:chgData name="Hung Nguyen" userId="8e8f6d95c83d0995" providerId="LiveId" clId="{C1FB87D4-8113-46AF-83BC-0ED5169D3E0A}" dt="2022-05-30T07:01:42.206" v="1012" actId="47"/>
        <pc:sldMkLst>
          <pc:docMk/>
          <pc:sldMk cId="1857607003" sldId="259"/>
        </pc:sldMkLst>
        <pc:spChg chg="add 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3" creationId="{88C19E4D-29CF-4C65-B6FA-2D85B5950EFF}"/>
          </ac:spMkLst>
        </pc:spChg>
        <pc:spChg chg="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4" creationId="{03D62763-AA7A-4E9C-9BF8-D4F93E08B433}"/>
          </ac:spMkLst>
        </pc:spChg>
        <pc:spChg chg="add 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5" creationId="{6EBF494E-8E51-494E-91C9-5403CE0D5C52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7" creationId="{FC89C5CC-8ABA-43F6-A380-CA2DE167331B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9" creationId="{F46104A7-6DCD-4935-B80E-B36420F8CD29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11" creationId="{F9A9E40C-C3AB-40BC-AA19-82B156915E4F}"/>
          </ac:spMkLst>
        </pc:spChg>
        <pc:spChg chg="add mod ord">
          <ac:chgData name="Hung Nguyen" userId="8e8f6d95c83d0995" providerId="LiveId" clId="{C1FB87D4-8113-46AF-83BC-0ED5169D3E0A}" dt="2021-10-12T03:06:52.677" v="305" actId="700"/>
          <ac:spMkLst>
            <pc:docMk/>
            <pc:sldMk cId="1857607003" sldId="259"/>
            <ac:spMk id="12" creationId="{9DA5A8C6-E068-48F3-B1DD-DD352D84D97F}"/>
          </ac:spMkLst>
        </pc:spChg>
        <pc:spChg chg="add mod ord">
          <ac:chgData name="Hung Nguyen" userId="8e8f6d95c83d0995" providerId="LiveId" clId="{C1FB87D4-8113-46AF-83BC-0ED5169D3E0A}" dt="2021-10-12T03:06:52.677" v="305" actId="700"/>
          <ac:spMkLst>
            <pc:docMk/>
            <pc:sldMk cId="1857607003" sldId="259"/>
            <ac:spMk id="13" creationId="{BF7E3EE8-053A-445B-B931-FE93A680DEC5}"/>
          </ac:spMkLst>
        </pc:spChg>
        <pc:spChg chg="add mod ord">
          <ac:chgData name="Hung Nguyen" userId="8e8f6d95c83d0995" providerId="LiveId" clId="{C1FB87D4-8113-46AF-83BC-0ED5169D3E0A}" dt="2021-10-12T03:43:07.340" v="664" actId="12"/>
          <ac:spMkLst>
            <pc:docMk/>
            <pc:sldMk cId="1857607003" sldId="259"/>
            <ac:spMk id="15" creationId="{068F0547-B7C6-4B64-B1A8-933D9D24BFC0}"/>
          </ac:spMkLst>
        </pc:spChg>
        <pc:spChg chg="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19" creationId="{DB6FCB4C-0E37-4F3B-BE35-82257C4A67FF}"/>
          </ac:spMkLst>
        </pc:spChg>
        <pc:spChg chg="add mod ord">
          <ac:chgData name="Hung Nguyen" userId="8e8f6d95c83d0995" providerId="LiveId" clId="{C1FB87D4-8113-46AF-83BC-0ED5169D3E0A}" dt="2021-10-12T03:48:28.273" v="683" actId="20577"/>
          <ac:spMkLst>
            <pc:docMk/>
            <pc:sldMk cId="1857607003" sldId="259"/>
            <ac:spMk id="23" creationId="{77D0F1C4-D5EE-4F23-A486-3AA0942BA753}"/>
          </ac:spMkLst>
        </pc:spChg>
        <pc:spChg chg="add del mod ord">
          <ac:chgData name="Hung Nguyen" userId="8e8f6d95c83d0995" providerId="LiveId" clId="{C1FB87D4-8113-46AF-83BC-0ED5169D3E0A}" dt="2021-10-12T02:54:35.821" v="171"/>
          <ac:spMkLst>
            <pc:docMk/>
            <pc:sldMk cId="1857607003" sldId="259"/>
            <ac:spMk id="24" creationId="{B1F55ADA-3541-4A97-BD14-8A446F68B188}"/>
          </ac:spMkLst>
        </pc:spChg>
        <pc:spChg chg="add mod">
          <ac:chgData name="Hung Nguyen" userId="8e8f6d95c83d0995" providerId="LiveId" clId="{C1FB87D4-8113-46AF-83BC-0ED5169D3E0A}" dt="2021-10-12T03:38:06.196" v="403" actId="6549"/>
          <ac:spMkLst>
            <pc:docMk/>
            <pc:sldMk cId="1857607003" sldId="259"/>
            <ac:spMk id="29" creationId="{69EE72BE-241E-4465-B668-0A76B2AE72EC}"/>
          </ac:spMkLst>
        </pc:sp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" creationId="{8AF391E3-FA06-471E-84C9-8487584B57DB}"/>
          </ac:picMkLst>
        </pc:picChg>
        <pc:picChg chg="del mod ord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4" creationId="{33E1E4F4-9FE2-4124-ABA3-784E58F38773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6" creationId="{920FF9F7-4960-4CA1-B1DE-8E71CEE56CA6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7" creationId="{137B4992-64CA-4D44-BFDE-A2A8FCCEEFFB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8" creationId="{AB4DFF39-56B2-4D25-955F-F4BF1176E546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0" creationId="{56DD22BC-F3FD-4844-8F65-A2D9E60E759C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1" creationId="{40AE72B9-2BF7-41AB-8DAD-2CD30FD299CA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2" creationId="{B6EB5CCB-DA3D-4BFD-8A36-4E0D853EA725}"/>
          </ac:picMkLst>
        </pc:picChg>
        <pc:picChg chg="add mod ord">
          <ac:chgData name="Hung Nguyen" userId="8e8f6d95c83d0995" providerId="LiveId" clId="{C1FB87D4-8113-46AF-83BC-0ED5169D3E0A}" dt="2021-10-12T03:06:52.677" v="305" actId="700"/>
          <ac:picMkLst>
            <pc:docMk/>
            <pc:sldMk cId="1857607003" sldId="259"/>
            <ac:picMk id="25" creationId="{4B27EC55-6BA5-4B6B-9623-098B576F183E}"/>
          </ac:picMkLst>
        </pc:picChg>
        <pc:picChg chg="add mod">
          <ac:chgData name="Hung Nguyen" userId="8e8f6d95c83d0995" providerId="LiveId" clId="{C1FB87D4-8113-46AF-83BC-0ED5169D3E0A}" dt="2021-10-12T03:04:11.631" v="240" actId="1076"/>
          <ac:picMkLst>
            <pc:docMk/>
            <pc:sldMk cId="1857607003" sldId="259"/>
            <ac:picMk id="26" creationId="{A38A32C7-1332-489A-A5CD-450549A623CA}"/>
          </ac:picMkLst>
        </pc:picChg>
        <pc:picChg chg="add mod">
          <ac:chgData name="Hung Nguyen" userId="8e8f6d95c83d0995" providerId="LiveId" clId="{C1FB87D4-8113-46AF-83BC-0ED5169D3E0A}" dt="2021-10-12T03:04:11.631" v="240" actId="1076"/>
          <ac:picMkLst>
            <pc:docMk/>
            <pc:sldMk cId="1857607003" sldId="259"/>
            <ac:picMk id="27" creationId="{AE405449-EC29-4374-AE3D-6E00D5426308}"/>
          </ac:picMkLst>
        </pc:picChg>
        <pc:picChg chg="add mod">
          <ac:chgData name="Hung Nguyen" userId="8e8f6d95c83d0995" providerId="LiveId" clId="{C1FB87D4-8113-46AF-83BC-0ED5169D3E0A}" dt="2021-10-12T03:45:54.942" v="665" actId="1076"/>
          <ac:picMkLst>
            <pc:docMk/>
            <pc:sldMk cId="1857607003" sldId="259"/>
            <ac:picMk id="28" creationId="{4336782B-9810-4470-8C77-5FFE6B056AEA}"/>
          </ac:picMkLst>
        </pc:picChg>
      </pc:sldChg>
      <pc:sldChg chg="addSp delSp modSp new del mod modClrScheme chgLayout">
        <pc:chgData name="Hung Nguyen" userId="8e8f6d95c83d0995" providerId="LiveId" clId="{C1FB87D4-8113-46AF-83BC-0ED5169D3E0A}" dt="2022-05-30T05:29:00.687" v="703" actId="47"/>
        <pc:sldMkLst>
          <pc:docMk/>
          <pc:sldMk cId="2428739445" sldId="260"/>
        </pc:sldMkLst>
        <pc:spChg chg="del mod ord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2" creationId="{6B46AB49-AA1E-143F-39A0-BF1661266D75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3" creationId="{5C06F639-5F68-8F9C-55DE-93994F2D93AD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4" creationId="{C452FCC5-6880-AA70-36BD-43F7D6EFC3E3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5" creationId="{ABD6F588-C453-37A1-2AB4-0CE1944EB6A1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6" creationId="{821C62B1-CE4E-4062-86F6-A5380BE02FC3}"/>
          </ac:spMkLst>
        </pc:spChg>
        <pc:spChg chg="add mod ord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7" creationId="{755E3384-D1C9-D18D-BA31-85C4040F93A7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4123063462" sldId="260"/>
        </pc:sldMkLst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956253207" sldId="261"/>
        </pc:sldMkLst>
      </pc:sldChg>
      <pc:sldChg chg="addSp delSp modSp new del mod modClrScheme chgLayout">
        <pc:chgData name="Hung Nguyen" userId="8e8f6d95c83d0995" providerId="LiveId" clId="{C1FB87D4-8113-46AF-83BC-0ED5169D3E0A}" dt="2022-05-30T07:01:49.469" v="1013" actId="47"/>
        <pc:sldMkLst>
          <pc:docMk/>
          <pc:sldMk cId="2265940737" sldId="261"/>
        </pc:sldMkLst>
        <pc:spChg chg="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2" creationId="{9577662F-97C1-A904-C433-F341E66C5CFA}"/>
          </ac:spMkLst>
        </pc:spChg>
        <pc:spChg chg="del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3" creationId="{1FAAF2D5-00D1-5226-7DF1-E11B27F45E3B}"/>
          </ac:spMkLst>
        </pc:spChg>
        <pc:spChg chg="del 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4" creationId="{D12CAE0C-85FC-0670-7531-71E9A5C710CD}"/>
          </ac:spMkLst>
        </pc:spChg>
        <pc:spChg chg="del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5" creationId="{7A44AF83-0C6E-B8FF-E9A5-64F3F4AF0B6C}"/>
          </ac:spMkLst>
        </pc:spChg>
        <pc:spChg chg="del 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6" creationId="{1A1FA9A6-5FEA-850C-962B-9A8EC3745B1B}"/>
          </ac:spMkLst>
        </pc:spChg>
        <pc:spChg chg="add mod ord">
          <ac:chgData name="Hung Nguyen" userId="8e8f6d95c83d0995" providerId="LiveId" clId="{C1FB87D4-8113-46AF-83BC-0ED5169D3E0A}" dt="2022-05-30T06:46:16.099" v="794" actId="20577"/>
          <ac:spMkLst>
            <pc:docMk/>
            <pc:sldMk cId="2265940737" sldId="261"/>
            <ac:spMk id="7" creationId="{B52F3234-CE24-8A1B-DCC8-49848979983D}"/>
          </ac:spMkLst>
        </pc:spChg>
        <pc:spChg chg="add mod ord">
          <ac:chgData name="Hung Nguyen" userId="8e8f6d95c83d0995" providerId="LiveId" clId="{C1FB87D4-8113-46AF-83BC-0ED5169D3E0A}" dt="2022-05-30T06:45:45.388" v="792" actId="20577"/>
          <ac:spMkLst>
            <pc:docMk/>
            <pc:sldMk cId="2265940737" sldId="261"/>
            <ac:spMk id="8" creationId="{CAA185AA-2281-46B4-6297-78EA4014A60B}"/>
          </ac:spMkLst>
        </pc:spChg>
      </pc:sldChg>
      <pc:sldChg chg="addSp delSp modSp new mod modClrScheme modAnim chgLayout">
        <pc:chgData name="Hung Nguyen" userId="8e8f6d95c83d0995" providerId="LiveId" clId="{C1FB87D4-8113-46AF-83BC-0ED5169D3E0A}" dt="2022-05-30T10:01:05.823" v="2289"/>
        <pc:sldMkLst>
          <pc:docMk/>
          <pc:sldMk cId="2472807888" sldId="262"/>
        </pc:sldMkLst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2" creationId="{0C8BC01F-09BF-B536-DAE7-4932F4BFFAF1}"/>
          </ac:spMkLst>
        </pc:spChg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3" creationId="{CE2A881B-EA6A-EBC9-A5E4-B16269CC42E6}"/>
          </ac:spMkLst>
        </pc:spChg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4" creationId="{87218C35-AF51-0363-7800-BFDAC9B32018}"/>
          </ac:spMkLst>
        </pc:spChg>
        <pc:spChg chg="add mod ord">
          <ac:chgData name="Hung Nguyen" userId="8e8f6d95c83d0995" providerId="LiveId" clId="{C1FB87D4-8113-46AF-83BC-0ED5169D3E0A}" dt="2022-05-30T06:56:27.172" v="859" actId="20577"/>
          <ac:spMkLst>
            <pc:docMk/>
            <pc:sldMk cId="2472807888" sldId="262"/>
            <ac:spMk id="5" creationId="{78103436-D268-A244-AC70-E2F42CBBFEE3}"/>
          </ac:spMkLst>
        </pc:spChg>
        <pc:spChg chg="add mod ord">
          <ac:chgData name="Hung Nguyen" userId="8e8f6d95c83d0995" providerId="LiveId" clId="{C1FB87D4-8113-46AF-83BC-0ED5169D3E0A}" dt="2022-05-30T09:46:03.282" v="2195" actId="242"/>
          <ac:spMkLst>
            <pc:docMk/>
            <pc:sldMk cId="2472807888" sldId="262"/>
            <ac:spMk id="6" creationId="{A8196691-FCDE-C970-6DC6-7E3CD912025C}"/>
          </ac:spMkLst>
        </pc:spChg>
        <pc:spChg chg="add del mod ord">
          <ac:chgData name="Hung Nguyen" userId="8e8f6d95c83d0995" providerId="LiveId" clId="{C1FB87D4-8113-46AF-83BC-0ED5169D3E0A}" dt="2022-05-30T09:45:13.546" v="2193"/>
          <ac:spMkLst>
            <pc:docMk/>
            <pc:sldMk cId="2472807888" sldId="262"/>
            <ac:spMk id="7" creationId="{8A1DA8E3-D32A-B64C-07E2-47EDF2AE81B8}"/>
          </ac:spMkLst>
        </pc:spChg>
        <pc:picChg chg="add mod">
          <ac:chgData name="Hung Nguyen" userId="8e8f6d95c83d0995" providerId="LiveId" clId="{C1FB87D4-8113-46AF-83BC-0ED5169D3E0A}" dt="2022-05-30T09:52:30.093" v="2203" actId="1076"/>
          <ac:picMkLst>
            <pc:docMk/>
            <pc:sldMk cId="2472807888" sldId="262"/>
            <ac:picMk id="8" creationId="{7CB9E69A-03AD-1B97-DAA3-66DE988C9383}"/>
          </ac:picMkLst>
        </pc:picChg>
        <pc:picChg chg="add mod">
          <ac:chgData name="Hung Nguyen" userId="8e8f6d95c83d0995" providerId="LiveId" clId="{C1FB87D4-8113-46AF-83BC-0ED5169D3E0A}" dt="2022-05-30T09:46:41.475" v="2198" actId="1076"/>
          <ac:picMkLst>
            <pc:docMk/>
            <pc:sldMk cId="2472807888" sldId="262"/>
            <ac:picMk id="9" creationId="{64D61681-3DE9-AD73-B6CD-258C9AEF6F39}"/>
          </ac:picMkLst>
        </pc:picChg>
        <pc:picChg chg="add mod">
          <ac:chgData name="Hung Nguyen" userId="8e8f6d95c83d0995" providerId="LiveId" clId="{C1FB87D4-8113-46AF-83BC-0ED5169D3E0A}" dt="2022-05-30T09:51:20.942" v="2200" actId="1076"/>
          <ac:picMkLst>
            <pc:docMk/>
            <pc:sldMk cId="2472807888" sldId="262"/>
            <ac:picMk id="10" creationId="{CE05854D-8640-77A5-11F1-905641765C2A}"/>
          </ac:picMkLst>
        </pc:picChg>
        <pc:picChg chg="add mod">
          <ac:chgData name="Hung Nguyen" userId="8e8f6d95c83d0995" providerId="LiveId" clId="{C1FB87D4-8113-46AF-83BC-0ED5169D3E0A}" dt="2022-05-30T09:52:20.835" v="2202" actId="1076"/>
          <ac:picMkLst>
            <pc:docMk/>
            <pc:sldMk cId="2472807888" sldId="262"/>
            <ac:picMk id="11" creationId="{48D2D0C6-3B59-2111-4667-DAE2D74BDC40}"/>
          </ac:picMkLst>
        </pc:picChg>
        <pc:picChg chg="add mod">
          <ac:chgData name="Hung Nguyen" userId="8e8f6d95c83d0995" providerId="LiveId" clId="{C1FB87D4-8113-46AF-83BC-0ED5169D3E0A}" dt="2022-05-30T09:52:50.248" v="2205" actId="1076"/>
          <ac:picMkLst>
            <pc:docMk/>
            <pc:sldMk cId="2472807888" sldId="262"/>
            <ac:picMk id="12" creationId="{2213E660-676C-5379-F243-10BA89C82BD5}"/>
          </ac:picMkLst>
        </pc:picChg>
        <pc:picChg chg="add mod">
          <ac:chgData name="Hung Nguyen" userId="8e8f6d95c83d0995" providerId="LiveId" clId="{C1FB87D4-8113-46AF-83BC-0ED5169D3E0A}" dt="2022-05-30T09:53:39.650" v="2207" actId="1076"/>
          <ac:picMkLst>
            <pc:docMk/>
            <pc:sldMk cId="2472807888" sldId="262"/>
            <ac:picMk id="13" creationId="{D2D94037-2BEA-EE3A-55FF-F922F11D3DBD}"/>
          </ac:picMkLst>
        </pc:picChg>
        <pc:picChg chg="add mod">
          <ac:chgData name="Hung Nguyen" userId="8e8f6d95c83d0995" providerId="LiveId" clId="{C1FB87D4-8113-46AF-83BC-0ED5169D3E0A}" dt="2022-05-30T09:54:04.820" v="2209" actId="1076"/>
          <ac:picMkLst>
            <pc:docMk/>
            <pc:sldMk cId="2472807888" sldId="262"/>
            <ac:picMk id="14" creationId="{7BF616BD-4FB5-1E18-A34A-8B8FCD38B489}"/>
          </ac:picMkLst>
        </pc:picChg>
        <pc:picChg chg="add mod">
          <ac:chgData name="Hung Nguyen" userId="8e8f6d95c83d0995" providerId="LiveId" clId="{C1FB87D4-8113-46AF-83BC-0ED5169D3E0A}" dt="2022-05-30T09:58:54.995" v="2216" actId="1440"/>
          <ac:picMkLst>
            <pc:docMk/>
            <pc:sldMk cId="2472807888" sldId="262"/>
            <ac:picMk id="16" creationId="{8AC5D335-6FFF-21A8-6D34-C0357F3DF9D2}"/>
          </ac:picMkLst>
        </pc:pic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3820803483" sldId="262"/>
        </pc:sldMkLst>
      </pc:sldChg>
      <pc:sldChg chg="modSp new mod">
        <pc:chgData name="Hung Nguyen" userId="8e8f6d95c83d0995" providerId="LiveId" clId="{C1FB87D4-8113-46AF-83BC-0ED5169D3E0A}" dt="2022-05-30T08:52:48.836" v="1998" actId="20577"/>
        <pc:sldMkLst>
          <pc:docMk/>
          <pc:sldMk cId="953886853" sldId="263"/>
        </pc:sldMkLst>
        <pc:spChg chg="mod">
          <ac:chgData name="Hung Nguyen" userId="8e8f6d95c83d0995" providerId="LiveId" clId="{C1FB87D4-8113-46AF-83BC-0ED5169D3E0A}" dt="2022-05-30T06:57:27.042" v="906" actId="20577"/>
          <ac:spMkLst>
            <pc:docMk/>
            <pc:sldMk cId="953886853" sldId="263"/>
            <ac:spMk id="2" creationId="{E13AFE38-9E25-F820-0EC0-00135765648D}"/>
          </ac:spMkLst>
        </pc:spChg>
        <pc:spChg chg="mod">
          <ac:chgData name="Hung Nguyen" userId="8e8f6d95c83d0995" providerId="LiveId" clId="{C1FB87D4-8113-46AF-83BC-0ED5169D3E0A}" dt="2022-05-30T08:52:16.958" v="1993" actId="948"/>
          <ac:spMkLst>
            <pc:docMk/>
            <pc:sldMk cId="953886853" sldId="263"/>
            <ac:spMk id="3" creationId="{3DE6AAEA-EF51-E3F4-A991-629A6E4B0E6A}"/>
          </ac:spMkLst>
        </pc:spChg>
        <pc:spChg chg="mod">
          <ac:chgData name="Hung Nguyen" userId="8e8f6d95c83d0995" providerId="LiveId" clId="{C1FB87D4-8113-46AF-83BC-0ED5169D3E0A}" dt="2022-05-30T08:52:48.836" v="1998" actId="20577"/>
          <ac:spMkLst>
            <pc:docMk/>
            <pc:sldMk cId="953886853" sldId="263"/>
            <ac:spMk id="4" creationId="{165DE822-E0CF-BAED-F4B7-EE3928FAFD45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308396224" sldId="263"/>
        </pc:sldMkLst>
      </pc:sldChg>
      <pc:sldChg chg="modSp new mod">
        <pc:chgData name="Hung Nguyen" userId="8e8f6d95c83d0995" providerId="LiveId" clId="{C1FB87D4-8113-46AF-83BC-0ED5169D3E0A}" dt="2022-05-30T07:34:11.946" v="1517" actId="207"/>
        <pc:sldMkLst>
          <pc:docMk/>
          <pc:sldMk cId="2276324040" sldId="264"/>
        </pc:sldMkLst>
        <pc:spChg chg="mod">
          <ac:chgData name="Hung Nguyen" userId="8e8f6d95c83d0995" providerId="LiveId" clId="{C1FB87D4-8113-46AF-83BC-0ED5169D3E0A}" dt="2022-05-30T07:18:49.856" v="1255" actId="20577"/>
          <ac:spMkLst>
            <pc:docMk/>
            <pc:sldMk cId="2276324040" sldId="264"/>
            <ac:spMk id="2" creationId="{2C9D7A64-2DF3-ACC1-8166-4C84F04E401A}"/>
          </ac:spMkLst>
        </pc:spChg>
        <pc:spChg chg="mod">
          <ac:chgData name="Hung Nguyen" userId="8e8f6d95c83d0995" providerId="LiveId" clId="{C1FB87D4-8113-46AF-83BC-0ED5169D3E0A}" dt="2022-05-30T07:32:08.170" v="1478" actId="108"/>
          <ac:spMkLst>
            <pc:docMk/>
            <pc:sldMk cId="2276324040" sldId="264"/>
            <ac:spMk id="3" creationId="{043DFCAE-0F4C-3C58-1BE4-E77B31D8BCAB}"/>
          </ac:spMkLst>
        </pc:spChg>
        <pc:spChg chg="mod">
          <ac:chgData name="Hung Nguyen" userId="8e8f6d95c83d0995" providerId="LiveId" clId="{C1FB87D4-8113-46AF-83BC-0ED5169D3E0A}" dt="2022-05-30T07:34:11.946" v="1517" actId="207"/>
          <ac:spMkLst>
            <pc:docMk/>
            <pc:sldMk cId="2276324040" sldId="264"/>
            <ac:spMk id="4" creationId="{07D3C3CF-4F62-61F6-B19D-F1295BD732BA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4192268396" sldId="264"/>
        </pc:sldMkLst>
      </pc:sldChg>
      <pc:sldChg chg="modSp new mod">
        <pc:chgData name="Hung Nguyen" userId="8e8f6d95c83d0995" providerId="LiveId" clId="{C1FB87D4-8113-46AF-83BC-0ED5169D3E0A}" dt="2022-05-30T08:57:19.025" v="2088" actId="20577"/>
        <pc:sldMkLst>
          <pc:docMk/>
          <pc:sldMk cId="2175725026" sldId="265"/>
        </pc:sldMkLst>
        <pc:spChg chg="mod">
          <ac:chgData name="Hung Nguyen" userId="8e8f6d95c83d0995" providerId="LiveId" clId="{C1FB87D4-8113-46AF-83BC-0ED5169D3E0A}" dt="2022-05-30T08:48:27.487" v="1955" actId="20577"/>
          <ac:spMkLst>
            <pc:docMk/>
            <pc:sldMk cId="2175725026" sldId="265"/>
            <ac:spMk id="2" creationId="{1FBE1A8E-370B-0FDD-99B6-F25DE61804A6}"/>
          </ac:spMkLst>
        </pc:spChg>
        <pc:spChg chg="mod">
          <ac:chgData name="Hung Nguyen" userId="8e8f6d95c83d0995" providerId="LiveId" clId="{C1FB87D4-8113-46AF-83BC-0ED5169D3E0A}" dt="2022-05-30T08:55:18.869" v="2048" actId="27636"/>
          <ac:spMkLst>
            <pc:docMk/>
            <pc:sldMk cId="2175725026" sldId="265"/>
            <ac:spMk id="3" creationId="{B84591E9-1CEF-A397-BF96-7D0D9B555251}"/>
          </ac:spMkLst>
        </pc:spChg>
        <pc:spChg chg="mod">
          <ac:chgData name="Hung Nguyen" userId="8e8f6d95c83d0995" providerId="LiveId" clId="{C1FB87D4-8113-46AF-83BC-0ED5169D3E0A}" dt="2022-05-30T08:57:19.025" v="2088" actId="20577"/>
          <ac:spMkLst>
            <pc:docMk/>
            <pc:sldMk cId="2175725026" sldId="265"/>
            <ac:spMk id="4" creationId="{2873D0C9-A33E-01BC-1578-95818DC41F27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2953920093" sldId="265"/>
        </pc:sldMkLst>
      </pc:sldChg>
      <pc:sldChg chg="modSp add mod">
        <pc:chgData name="Hung Nguyen" userId="8e8f6d95c83d0995" providerId="LiveId" clId="{C1FB87D4-8113-46AF-83BC-0ED5169D3E0A}" dt="2022-05-30T09:05:21.993" v="2180" actId="207"/>
        <pc:sldMkLst>
          <pc:docMk/>
          <pc:sldMk cId="140689683" sldId="266"/>
        </pc:sldMkLst>
        <pc:spChg chg="mod">
          <ac:chgData name="Hung Nguyen" userId="8e8f6d95c83d0995" providerId="LiveId" clId="{C1FB87D4-8113-46AF-83BC-0ED5169D3E0A}" dt="2022-05-30T09:03:26.912" v="2134" actId="20577"/>
          <ac:spMkLst>
            <pc:docMk/>
            <pc:sldMk cId="140689683" sldId="266"/>
            <ac:spMk id="3" creationId="{B84591E9-1CEF-A397-BF96-7D0D9B555251}"/>
          </ac:spMkLst>
        </pc:spChg>
        <pc:spChg chg="mod">
          <ac:chgData name="Hung Nguyen" userId="8e8f6d95c83d0995" providerId="LiveId" clId="{C1FB87D4-8113-46AF-83BC-0ED5169D3E0A}" dt="2022-05-30T09:05:21.993" v="2180" actId="207"/>
          <ac:spMkLst>
            <pc:docMk/>
            <pc:sldMk cId="140689683" sldId="266"/>
            <ac:spMk id="4" creationId="{2873D0C9-A33E-01BC-1578-95818DC41F27}"/>
          </ac:spMkLst>
        </pc:spChg>
      </pc:sldChg>
      <pc:sldMasterChg chg="modSldLayout">
        <pc:chgData name="Hung Nguyen" userId="8e8f6d95c83d0995" providerId="LiveId" clId="{C1FB87D4-8113-46AF-83BC-0ED5169D3E0A}" dt="2022-05-30T08:50:07.130" v="1975" actId="207"/>
        <pc:sldMasterMkLst>
          <pc:docMk/>
          <pc:sldMasterMk cId="2346251051" sldId="2147483648"/>
        </pc:sldMasterMkLst>
        <pc:sldLayoutChg chg="modSp">
          <pc:chgData name="Hung Nguyen" userId="8e8f6d95c83d0995" providerId="LiveId" clId="{C1FB87D4-8113-46AF-83BC-0ED5169D3E0A}" dt="2022-05-30T08:50:07.130" v="1975" actId="207"/>
          <pc:sldLayoutMkLst>
            <pc:docMk/>
            <pc:sldMasterMk cId="2346251051" sldId="2147483648"/>
            <pc:sldLayoutMk cId="3527791066" sldId="2147483652"/>
          </pc:sldLayoutMkLst>
          <pc:spChg chg="mod">
            <ac:chgData name="Hung Nguyen" userId="8e8f6d95c83d0995" providerId="LiveId" clId="{C1FB87D4-8113-46AF-83BC-0ED5169D3E0A}" dt="2022-05-30T08:49:56.746" v="1973" actId="255"/>
            <ac:spMkLst>
              <pc:docMk/>
              <pc:sldMasterMk cId="2346251051" sldId="2147483648"/>
              <pc:sldLayoutMk cId="3527791066" sldId="2147483652"/>
              <ac:spMk id="3" creationId="{00000000-0000-0000-0000-000000000000}"/>
            </ac:spMkLst>
          </pc:spChg>
          <pc:spChg chg="mod">
            <ac:chgData name="Hung Nguyen" userId="8e8f6d95c83d0995" providerId="LiveId" clId="{C1FB87D4-8113-46AF-83BC-0ED5169D3E0A}" dt="2022-05-30T08:50:07.130" v="1975" actId="207"/>
            <ac:spMkLst>
              <pc:docMk/>
              <pc:sldMasterMk cId="2346251051" sldId="2147483648"/>
              <pc:sldLayoutMk cId="3527791066" sldId="2147483652"/>
              <ac:spMk id="4" creationId="{00000000-0000-0000-0000-000000000000}"/>
            </ac:spMkLst>
          </pc:spChg>
        </pc:sldLayoutChg>
        <pc:sldLayoutChg chg="modSp mod">
          <pc:chgData name="Hung Nguyen" userId="8e8f6d95c83d0995" providerId="LiveId" clId="{C1FB87D4-8113-46AF-83BC-0ED5169D3E0A}" dt="2022-05-30T05:18:21.509" v="691" actId="14100"/>
          <pc:sldLayoutMkLst>
            <pc:docMk/>
            <pc:sldMasterMk cId="2346251051" sldId="2147483648"/>
            <pc:sldLayoutMk cId="3971016106" sldId="2147483653"/>
          </pc:sldLayoutMkLst>
          <pc:spChg chg="mod">
            <ac:chgData name="Hung Nguyen" userId="8e8f6d95c83d0995" providerId="LiveId" clId="{C1FB87D4-8113-46AF-83BC-0ED5169D3E0A}" dt="2021-10-12T02:37:27.925" v="60" actId="207"/>
            <ac:spMkLst>
              <pc:docMk/>
              <pc:sldMasterMk cId="2346251051" sldId="2147483648"/>
              <pc:sldLayoutMk cId="3971016106" sldId="2147483653"/>
              <ac:spMk id="2" creationId="{00000000-0000-0000-0000-000000000000}"/>
            </ac:spMkLst>
          </pc:spChg>
          <pc:spChg chg="mod">
            <ac:chgData name="Hung Nguyen" userId="8e8f6d95c83d0995" providerId="LiveId" clId="{C1FB87D4-8113-46AF-83BC-0ED5169D3E0A}" dt="2022-05-30T05:18:21.509" v="691" actId="14100"/>
            <ac:spMkLst>
              <pc:docMk/>
              <pc:sldMasterMk cId="2346251051" sldId="2147483648"/>
              <pc:sldLayoutMk cId="3971016106" sldId="2147483653"/>
              <ac:spMk id="3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8:12.709" v="67" actId="255"/>
            <ac:spMkLst>
              <pc:docMk/>
              <pc:sldMasterMk cId="2346251051" sldId="2147483648"/>
              <pc:sldLayoutMk cId="3971016106" sldId="2147483653"/>
              <ac:spMk id="4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7:48.463" v="64"/>
            <ac:spMkLst>
              <pc:docMk/>
              <pc:sldMasterMk cId="2346251051" sldId="2147483648"/>
              <pc:sldLayoutMk cId="3971016106" sldId="2147483653"/>
              <ac:spMk id="5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8:27.109" v="70" actId="255"/>
            <ac:spMkLst>
              <pc:docMk/>
              <pc:sldMasterMk cId="2346251051" sldId="2147483648"/>
              <pc:sldLayoutMk cId="3971016106" sldId="2147483653"/>
              <ac:spMk id="6" creationId="{00000000-0000-0000-0000-000000000000}"/>
            </ac:spMkLst>
          </pc:spChg>
        </pc:sldLayoutChg>
        <pc:sldLayoutChg chg="addSp delSp modSp mod">
          <pc:chgData name="Hung Nguyen" userId="8e8f6d95c83d0995" providerId="LiveId" clId="{C1FB87D4-8113-46AF-83BC-0ED5169D3E0A}" dt="2022-05-30T05:20:44.554" v="701" actId="3680"/>
          <pc:sldLayoutMkLst>
            <pc:docMk/>
            <pc:sldMasterMk cId="2346251051" sldId="2147483648"/>
            <pc:sldLayoutMk cId="1758111529" sldId="2147483654"/>
          </pc:sldLayoutMkLst>
          <pc:graphicFrameChg chg="add del mod modGraphic">
            <ac:chgData name="Hung Nguyen" userId="8e8f6d95c83d0995" providerId="LiveId" clId="{C1FB87D4-8113-46AF-83BC-0ED5169D3E0A}" dt="2022-05-30T05:19:51.277" v="697" actId="3680"/>
            <ac:graphicFrameMkLst>
              <pc:docMk/>
              <pc:sldMasterMk cId="2346251051" sldId="2147483648"/>
              <pc:sldLayoutMk cId="1758111529" sldId="2147483654"/>
              <ac:graphicFrameMk id="6" creationId="{31F1EDD7-B8C4-D92E-3306-E0CC329ECA52}"/>
            </ac:graphicFrameMkLst>
          </pc:graphicFrameChg>
          <pc:graphicFrameChg chg="add del mod">
            <ac:chgData name="Hung Nguyen" userId="8e8f6d95c83d0995" providerId="LiveId" clId="{C1FB87D4-8113-46AF-83BC-0ED5169D3E0A}" dt="2022-05-30T05:20:44.554" v="701" actId="3680"/>
            <ac:graphicFrameMkLst>
              <pc:docMk/>
              <pc:sldMasterMk cId="2346251051" sldId="2147483648"/>
              <pc:sldLayoutMk cId="1758111529" sldId="2147483654"/>
              <ac:graphicFrameMk id="7" creationId="{FA2E2111-54C2-F0C6-55B7-361A8750F481}"/>
            </ac:graphicFrameMkLst>
          </pc:graphicFrameChg>
        </pc:sldLayoutChg>
      </pc:sldMasterChg>
    </pc:docChg>
  </pc:docChgLst>
  <pc:docChgLst>
    <pc:chgData name="Nguyễn Thị Thúy Hằng" userId="df032a29-120b-460b-8cb5-80119b6cc3ca" providerId="ADAL" clId="{77C584D7-9495-7D48-9F67-99EDE031C6D6}"/>
    <pc:docChg chg="undo custSel addSld delSld modSld">
      <pc:chgData name="Nguyễn Thị Thúy Hằng" userId="df032a29-120b-460b-8cb5-80119b6cc3ca" providerId="ADAL" clId="{77C584D7-9495-7D48-9F67-99EDE031C6D6}" dt="2022-06-08T08:23:52.171" v="2025" actId="14100"/>
      <pc:docMkLst>
        <pc:docMk/>
      </pc:docMkLst>
      <pc:sldChg chg="addSp delSp modSp mod delAnim modAnim">
        <pc:chgData name="Nguyễn Thị Thúy Hằng" userId="df032a29-120b-460b-8cb5-80119b6cc3ca" providerId="ADAL" clId="{77C584D7-9495-7D48-9F67-99EDE031C6D6}" dt="2022-06-08T07:35:32.556" v="1917" actId="1076"/>
        <pc:sldMkLst>
          <pc:docMk/>
          <pc:sldMk cId="2472807888" sldId="262"/>
        </pc:sldMkLst>
        <pc:spChg chg="mod">
          <ac:chgData name="Nguyễn Thị Thúy Hằng" userId="df032a29-120b-460b-8cb5-80119b6cc3ca" providerId="ADAL" clId="{77C584D7-9495-7D48-9F67-99EDE031C6D6}" dt="2022-06-08T07:32:43.797" v="1908" actId="20577"/>
          <ac:spMkLst>
            <pc:docMk/>
            <pc:sldMk cId="2472807888" sldId="262"/>
            <ac:spMk id="6" creationId="{A8196691-FCDE-C970-6DC6-7E3CD912025C}"/>
          </ac:spMkLst>
        </pc:spChg>
        <pc:picChg chg="add mod">
          <ac:chgData name="Nguyễn Thị Thúy Hằng" userId="df032a29-120b-460b-8cb5-80119b6cc3ca" providerId="ADAL" clId="{77C584D7-9495-7D48-9F67-99EDE031C6D6}" dt="2022-06-08T07:35:32.556" v="1917" actId="1076"/>
          <ac:picMkLst>
            <pc:docMk/>
            <pc:sldMk cId="2472807888" sldId="262"/>
            <ac:picMk id="2" creationId="{83117D5B-87D7-19D5-ED4C-8196FBF41698}"/>
          </ac:picMkLst>
        </pc:picChg>
        <pc:picChg chg="add del mod">
          <ac:chgData name="Nguyễn Thị Thúy Hằng" userId="df032a29-120b-460b-8cb5-80119b6cc3ca" providerId="ADAL" clId="{77C584D7-9495-7D48-9F67-99EDE031C6D6}" dt="2022-06-08T07:35:22.524" v="1914" actId="478"/>
          <ac:picMkLst>
            <pc:docMk/>
            <pc:sldMk cId="2472807888" sldId="262"/>
            <ac:picMk id="3" creationId="{6D4F33EC-8B4D-D028-199D-493F245D7E34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2T06:04:35.680" v="1160" actId="478"/>
        <pc:sldMkLst>
          <pc:docMk/>
          <pc:sldMk cId="953886853" sldId="263"/>
        </pc:sldMkLst>
        <pc:spChg chg="mod">
          <ac:chgData name="Nguyễn Thị Thúy Hằng" userId="df032a29-120b-460b-8cb5-80119b6cc3ca" providerId="ADAL" clId="{77C584D7-9495-7D48-9F67-99EDE031C6D6}" dt="2022-06-02T04:05:48.700" v="328" actId="20577"/>
          <ac:spMkLst>
            <pc:docMk/>
            <pc:sldMk cId="953886853" sldId="263"/>
            <ac:spMk id="3" creationId="{3DE6AAEA-EF51-E3F4-A991-629A6E4B0E6A}"/>
          </ac:spMkLst>
        </pc:spChg>
        <pc:spChg chg="mod">
          <ac:chgData name="Nguyễn Thị Thúy Hằng" userId="df032a29-120b-460b-8cb5-80119b6cc3ca" providerId="ADAL" clId="{77C584D7-9495-7D48-9F67-99EDE031C6D6}" dt="2022-06-02T04:25:18.976" v="471" actId="20577"/>
          <ac:spMkLst>
            <pc:docMk/>
            <pc:sldMk cId="953886853" sldId="263"/>
            <ac:spMk id="4" creationId="{165DE822-E0CF-BAED-F4B7-EE3928FAFD45}"/>
          </ac:spMkLst>
        </pc:spChg>
        <pc:picChg chg="add mod">
          <ac:chgData name="Nguyễn Thị Thúy Hằng" userId="df032a29-120b-460b-8cb5-80119b6cc3ca" providerId="ADAL" clId="{77C584D7-9495-7D48-9F67-99EDE031C6D6}" dt="2022-06-02T03:48:54.163" v="160" actId="1035"/>
          <ac:picMkLst>
            <pc:docMk/>
            <pc:sldMk cId="953886853" sldId="263"/>
            <ac:picMk id="5" creationId="{995888BD-D9A0-BBF9-E871-717066D1438F}"/>
          </ac:picMkLst>
        </pc:picChg>
        <pc:picChg chg="add mod">
          <ac:chgData name="Nguyễn Thị Thúy Hằng" userId="df032a29-120b-460b-8cb5-80119b6cc3ca" providerId="ADAL" clId="{77C584D7-9495-7D48-9F67-99EDE031C6D6}" dt="2022-06-02T03:21:35.015" v="85" actId="1035"/>
          <ac:picMkLst>
            <pc:docMk/>
            <pc:sldMk cId="953886853" sldId="263"/>
            <ac:picMk id="6" creationId="{13479366-44EB-BCC9-74E0-9E4B490994FC}"/>
          </ac:picMkLst>
        </pc:picChg>
        <pc:picChg chg="add mod">
          <ac:chgData name="Nguyễn Thị Thúy Hằng" userId="df032a29-120b-460b-8cb5-80119b6cc3ca" providerId="ADAL" clId="{77C584D7-9495-7D48-9F67-99EDE031C6D6}" dt="2022-06-02T03:22:04.728" v="105" actId="1035"/>
          <ac:picMkLst>
            <pc:docMk/>
            <pc:sldMk cId="953886853" sldId="263"/>
            <ac:picMk id="7" creationId="{32CDD744-EB68-AAAC-00AB-170BFF9BB420}"/>
          </ac:picMkLst>
        </pc:picChg>
        <pc:picChg chg="add mod">
          <ac:chgData name="Nguyễn Thị Thúy Hằng" userId="df032a29-120b-460b-8cb5-80119b6cc3ca" providerId="ADAL" clId="{77C584D7-9495-7D48-9F67-99EDE031C6D6}" dt="2022-06-02T03:48:37.063" v="158" actId="1036"/>
          <ac:picMkLst>
            <pc:docMk/>
            <pc:sldMk cId="953886853" sldId="263"/>
            <ac:picMk id="8" creationId="{21A6710D-5250-74B7-3891-7DE162CBC9F5}"/>
          </ac:picMkLst>
        </pc:picChg>
        <pc:picChg chg="add mod">
          <ac:chgData name="Nguyễn Thị Thúy Hằng" userId="df032a29-120b-460b-8cb5-80119b6cc3ca" providerId="ADAL" clId="{77C584D7-9495-7D48-9F67-99EDE031C6D6}" dt="2022-06-02T03:35:26.991" v="127" actId="1036"/>
          <ac:picMkLst>
            <pc:docMk/>
            <pc:sldMk cId="953886853" sldId="263"/>
            <ac:picMk id="9" creationId="{27CD71BA-3617-377F-AA81-83E0044E35E9}"/>
          </ac:picMkLst>
        </pc:picChg>
        <pc:picChg chg="add mod">
          <ac:chgData name="Nguyễn Thị Thúy Hằng" userId="df032a29-120b-460b-8cb5-80119b6cc3ca" providerId="ADAL" clId="{77C584D7-9495-7D48-9F67-99EDE031C6D6}" dt="2022-06-02T03:34:43.662" v="114" actId="1036"/>
          <ac:picMkLst>
            <pc:docMk/>
            <pc:sldMk cId="953886853" sldId="263"/>
            <ac:picMk id="10" creationId="{50B661C9-E4F0-1591-83CA-AA277C07D6B3}"/>
          </ac:picMkLst>
        </pc:picChg>
        <pc:picChg chg="add mod">
          <ac:chgData name="Nguyễn Thị Thúy Hằng" userId="df032a29-120b-460b-8cb5-80119b6cc3ca" providerId="ADAL" clId="{77C584D7-9495-7D48-9F67-99EDE031C6D6}" dt="2022-06-02T03:48:08.626" v="155" actId="1037"/>
          <ac:picMkLst>
            <pc:docMk/>
            <pc:sldMk cId="953886853" sldId="263"/>
            <ac:picMk id="11" creationId="{99C418CF-A97C-E286-F8F1-856DC04B2B89}"/>
          </ac:picMkLst>
        </pc:picChg>
        <pc:picChg chg="add mod">
          <ac:chgData name="Nguyễn Thị Thúy Hằng" userId="df032a29-120b-460b-8cb5-80119b6cc3ca" providerId="ADAL" clId="{77C584D7-9495-7D48-9F67-99EDE031C6D6}" dt="2022-06-02T03:52:51.768" v="172" actId="1035"/>
          <ac:picMkLst>
            <pc:docMk/>
            <pc:sldMk cId="953886853" sldId="263"/>
            <ac:picMk id="12" creationId="{888166D6-EE90-EDE6-1AF6-16254C2A8BD2}"/>
          </ac:picMkLst>
        </pc:picChg>
        <pc:picChg chg="add mod">
          <ac:chgData name="Nguyễn Thị Thúy Hằng" userId="df032a29-120b-460b-8cb5-80119b6cc3ca" providerId="ADAL" clId="{77C584D7-9495-7D48-9F67-99EDE031C6D6}" dt="2022-06-02T04:01:26.677" v="264" actId="14100"/>
          <ac:picMkLst>
            <pc:docMk/>
            <pc:sldMk cId="953886853" sldId="263"/>
            <ac:picMk id="13" creationId="{A4DF26D8-DE0E-28D5-7069-E167DBCFDC95}"/>
          </ac:picMkLst>
        </pc:picChg>
        <pc:picChg chg="add mod">
          <ac:chgData name="Nguyễn Thị Thúy Hằng" userId="df032a29-120b-460b-8cb5-80119b6cc3ca" providerId="ADAL" clId="{77C584D7-9495-7D48-9F67-99EDE031C6D6}" dt="2022-06-02T04:01:14.516" v="262" actId="14100"/>
          <ac:picMkLst>
            <pc:docMk/>
            <pc:sldMk cId="953886853" sldId="263"/>
            <ac:picMk id="14" creationId="{9544536A-4345-EFF6-3702-FA75F73CE328}"/>
          </ac:picMkLst>
        </pc:picChg>
        <pc:picChg chg="add mod">
          <ac:chgData name="Nguyễn Thị Thúy Hằng" userId="df032a29-120b-460b-8cb5-80119b6cc3ca" providerId="ADAL" clId="{77C584D7-9495-7D48-9F67-99EDE031C6D6}" dt="2022-06-02T04:01:30.771" v="265" actId="14100"/>
          <ac:picMkLst>
            <pc:docMk/>
            <pc:sldMk cId="953886853" sldId="263"/>
            <ac:picMk id="15" creationId="{50AFFAEC-1BDD-2EA4-9651-3D6186AC5AF0}"/>
          </ac:picMkLst>
        </pc:picChg>
        <pc:picChg chg="add mod">
          <ac:chgData name="Nguyễn Thị Thúy Hằng" userId="df032a29-120b-460b-8cb5-80119b6cc3ca" providerId="ADAL" clId="{77C584D7-9495-7D48-9F67-99EDE031C6D6}" dt="2022-06-02T04:01:19.478" v="263" actId="14100"/>
          <ac:picMkLst>
            <pc:docMk/>
            <pc:sldMk cId="953886853" sldId="263"/>
            <ac:picMk id="16" creationId="{9C42106E-527C-7643-3302-94A24516160E}"/>
          </ac:picMkLst>
        </pc:picChg>
        <pc:picChg chg="add mod">
          <ac:chgData name="Nguyễn Thị Thúy Hằng" userId="df032a29-120b-460b-8cb5-80119b6cc3ca" providerId="ADAL" clId="{77C584D7-9495-7D48-9F67-99EDE031C6D6}" dt="2022-06-02T03:54:23.076" v="190" actId="1035"/>
          <ac:picMkLst>
            <pc:docMk/>
            <pc:sldMk cId="953886853" sldId="263"/>
            <ac:picMk id="17" creationId="{FC61713D-6030-08F3-0912-908B8A478ED7}"/>
          </ac:picMkLst>
        </pc:picChg>
        <pc:picChg chg="add mod">
          <ac:chgData name="Nguyễn Thị Thúy Hằng" userId="df032a29-120b-460b-8cb5-80119b6cc3ca" providerId="ADAL" clId="{77C584D7-9495-7D48-9F67-99EDE031C6D6}" dt="2022-06-02T04:02:01.379" v="272" actId="1036"/>
          <ac:picMkLst>
            <pc:docMk/>
            <pc:sldMk cId="953886853" sldId="263"/>
            <ac:picMk id="18" creationId="{1135C1EA-3F11-3CB1-53CF-F293B3C86098}"/>
          </ac:picMkLst>
        </pc:picChg>
        <pc:picChg chg="add mod">
          <ac:chgData name="Nguyễn Thị Thúy Hằng" userId="df032a29-120b-460b-8cb5-80119b6cc3ca" providerId="ADAL" clId="{77C584D7-9495-7D48-9F67-99EDE031C6D6}" dt="2022-06-02T04:05:05.945" v="317" actId="14100"/>
          <ac:picMkLst>
            <pc:docMk/>
            <pc:sldMk cId="953886853" sldId="263"/>
            <ac:picMk id="19" creationId="{17CF5D2A-9618-A637-EB65-9997CD87E715}"/>
          </ac:picMkLst>
        </pc:picChg>
        <pc:picChg chg="add mod">
          <ac:chgData name="Nguyễn Thị Thúy Hằng" userId="df032a29-120b-460b-8cb5-80119b6cc3ca" providerId="ADAL" clId="{77C584D7-9495-7D48-9F67-99EDE031C6D6}" dt="2022-06-02T04:16:05.338" v="439" actId="1036"/>
          <ac:picMkLst>
            <pc:docMk/>
            <pc:sldMk cId="953886853" sldId="263"/>
            <ac:picMk id="20" creationId="{363ECD18-267F-D0D7-BF6A-6B2AE0B4066A}"/>
          </ac:picMkLst>
        </pc:picChg>
        <pc:picChg chg="add mod">
          <ac:chgData name="Nguyễn Thị Thúy Hằng" userId="df032a29-120b-460b-8cb5-80119b6cc3ca" providerId="ADAL" clId="{77C584D7-9495-7D48-9F67-99EDE031C6D6}" dt="2022-06-02T04:15:51.218" v="436" actId="1036"/>
          <ac:picMkLst>
            <pc:docMk/>
            <pc:sldMk cId="953886853" sldId="263"/>
            <ac:picMk id="21" creationId="{474971B2-3CB6-BFA3-E171-34B84347C6AC}"/>
          </ac:picMkLst>
        </pc:picChg>
        <pc:picChg chg="add mod">
          <ac:chgData name="Nguyễn Thị Thúy Hằng" userId="df032a29-120b-460b-8cb5-80119b6cc3ca" providerId="ADAL" clId="{77C584D7-9495-7D48-9F67-99EDE031C6D6}" dt="2022-06-02T04:15:11.083" v="427" actId="1036"/>
          <ac:picMkLst>
            <pc:docMk/>
            <pc:sldMk cId="953886853" sldId="263"/>
            <ac:picMk id="22" creationId="{763BE562-0003-0BDF-F4CF-2AC8B21BB24E}"/>
          </ac:picMkLst>
        </pc:picChg>
        <pc:picChg chg="add mod">
          <ac:chgData name="Nguyễn Thị Thúy Hằng" userId="df032a29-120b-460b-8cb5-80119b6cc3ca" providerId="ADAL" clId="{77C584D7-9495-7D48-9F67-99EDE031C6D6}" dt="2022-06-02T04:18:11.597" v="454" actId="1035"/>
          <ac:picMkLst>
            <pc:docMk/>
            <pc:sldMk cId="953886853" sldId="263"/>
            <ac:picMk id="23" creationId="{D7B70075-C5DF-5513-2BC3-95E0331A4966}"/>
          </ac:picMkLst>
        </pc:picChg>
        <pc:picChg chg="add del mod">
          <ac:chgData name="Nguyễn Thị Thúy Hằng" userId="df032a29-120b-460b-8cb5-80119b6cc3ca" providerId="ADAL" clId="{77C584D7-9495-7D48-9F67-99EDE031C6D6}" dt="2022-06-02T06:04:35.680" v="1160" actId="478"/>
          <ac:picMkLst>
            <pc:docMk/>
            <pc:sldMk cId="953886853" sldId="263"/>
            <ac:picMk id="24" creationId="{CCC013E1-D788-72FA-59FB-CF4FE87A9270}"/>
          </ac:picMkLst>
        </pc:picChg>
      </pc:sldChg>
      <pc:sldChg chg="modSp mod">
        <pc:chgData name="Nguyễn Thị Thúy Hằng" userId="df032a29-120b-460b-8cb5-80119b6cc3ca" providerId="ADAL" clId="{77C584D7-9495-7D48-9F67-99EDE031C6D6}" dt="2022-06-05T03:02:19.783" v="1581" actId="1037"/>
        <pc:sldMkLst>
          <pc:docMk/>
          <pc:sldMk cId="2276324040" sldId="264"/>
        </pc:sldMkLst>
        <pc:spChg chg="mod">
          <ac:chgData name="Nguyễn Thị Thúy Hằng" userId="df032a29-120b-460b-8cb5-80119b6cc3ca" providerId="ADAL" clId="{77C584D7-9495-7D48-9F67-99EDE031C6D6}" dt="2022-06-05T03:02:04.416" v="1575" actId="1076"/>
          <ac:spMkLst>
            <pc:docMk/>
            <pc:sldMk cId="2276324040" sldId="264"/>
            <ac:spMk id="2" creationId="{2C9D7A64-2DF3-ACC1-8166-4C84F04E401A}"/>
          </ac:spMkLst>
        </pc:spChg>
        <pc:spChg chg="mod">
          <ac:chgData name="Nguyễn Thị Thúy Hằng" userId="df032a29-120b-460b-8cb5-80119b6cc3ca" providerId="ADAL" clId="{77C584D7-9495-7D48-9F67-99EDE031C6D6}" dt="2022-06-05T02:49:26.911" v="1466" actId="20577"/>
          <ac:spMkLst>
            <pc:docMk/>
            <pc:sldMk cId="2276324040" sldId="264"/>
            <ac:spMk id="3" creationId="{043DFCAE-0F4C-3C58-1BE4-E77B31D8BCAB}"/>
          </ac:spMkLst>
        </pc:sp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9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1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2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7" creationId="{00000000-0000-0000-0000-000000000000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8T08:18:11.496" v="1998" actId="14100"/>
        <pc:sldMkLst>
          <pc:docMk/>
          <pc:sldMk cId="2175725026" sldId="265"/>
        </pc:sldMkLst>
        <pc:spChg chg="mod">
          <ac:chgData name="Nguyễn Thị Thúy Hằng" userId="df032a29-120b-460b-8cb5-80119b6cc3ca" providerId="ADAL" clId="{77C584D7-9495-7D48-9F67-99EDE031C6D6}" dt="2022-06-05T03:08:07.355" v="1654" actId="1076"/>
          <ac:spMkLst>
            <pc:docMk/>
            <pc:sldMk cId="2175725026" sldId="265"/>
            <ac:spMk id="2" creationId="{1FBE1A8E-370B-0FDD-99B6-F25DE61804A6}"/>
          </ac:spMkLst>
        </pc:spChg>
        <pc:spChg chg="mod">
          <ac:chgData name="Nguyễn Thị Thúy Hằng" userId="df032a29-120b-460b-8cb5-80119b6cc3ca" providerId="ADAL" clId="{77C584D7-9495-7D48-9F67-99EDE031C6D6}" dt="2022-06-08T07:40:27.108" v="1918" actId="20577"/>
          <ac:spMkLst>
            <pc:docMk/>
            <pc:sldMk cId="2175725026" sldId="265"/>
            <ac:spMk id="3" creationId="{B84591E9-1CEF-A397-BF96-7D0D9B555251}"/>
          </ac:spMkLst>
        </pc:spChg>
        <pc:spChg chg="mod">
          <ac:chgData name="Nguyễn Thị Thúy Hằng" userId="df032a29-120b-460b-8cb5-80119b6cc3ca" providerId="ADAL" clId="{77C584D7-9495-7D48-9F67-99EDE031C6D6}" dt="2022-06-08T08:17:57.362" v="1997" actId="20577"/>
          <ac:spMkLst>
            <pc:docMk/>
            <pc:sldMk cId="2175725026" sldId="265"/>
            <ac:spMk id="4" creationId="{2873D0C9-A33E-01BC-1578-95818DC41F27}"/>
          </ac:spMkLst>
        </pc:sp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42:24.977" v="1936" actId="14100"/>
          <ac:picMkLst>
            <pc:docMk/>
            <pc:sldMk cId="2175725026" sldId="265"/>
            <ac:picMk id="7" creationId="{D398437F-D7B1-829F-4BD7-8A2571AFBEAF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9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42:37.557" v="1938" actId="14100"/>
          <ac:picMkLst>
            <pc:docMk/>
            <pc:sldMk cId="2175725026" sldId="265"/>
            <ac:picMk id="10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40:31.099" v="1919" actId="478"/>
          <ac:picMkLst>
            <pc:docMk/>
            <pc:sldMk cId="2175725026" sldId="265"/>
            <ac:picMk id="11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41:41.696" v="1932" actId="1036"/>
          <ac:picMkLst>
            <pc:docMk/>
            <pc:sldMk cId="2175725026" sldId="265"/>
            <ac:picMk id="12" creationId="{A2F5294B-41F8-D5BE-3B3D-F3E03B9F15B8}"/>
          </ac:picMkLst>
        </pc:picChg>
        <pc:picChg chg="mod">
          <ac:chgData name="Nguyễn Thị Thúy Hằng" userId="df032a29-120b-460b-8cb5-80119b6cc3ca" providerId="ADAL" clId="{77C584D7-9495-7D48-9F67-99EDE031C6D6}" dt="2022-06-05T03:05:12.849" v="1611" actId="1036"/>
          <ac:picMkLst>
            <pc:docMk/>
            <pc:sldMk cId="2175725026" sldId="265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0.144" v="1620" actId="1036"/>
          <ac:picMkLst>
            <pc:docMk/>
            <pc:sldMk cId="2175725026" sldId="265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17.203" v="1617" actId="1036"/>
          <ac:picMkLst>
            <pc:docMk/>
            <pc:sldMk cId="2175725026" sldId="265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1.977" v="1623" actId="1036"/>
          <ac:picMkLst>
            <pc:docMk/>
            <pc:sldMk cId="2175725026" sldId="265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4.064" v="1625" actId="1035"/>
          <ac:picMkLst>
            <pc:docMk/>
            <pc:sldMk cId="2175725026" sldId="265"/>
            <ac:picMk id="1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4:05.668" v="1593" actId="14100"/>
          <ac:picMkLst>
            <pc:docMk/>
            <pc:sldMk cId="2175725026" sldId="265"/>
            <ac:picMk id="18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18" creationId="{E2019657-E91E-AA95-FFB0-F2563CF82323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19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55:21.974" v="1941" actId="478"/>
          <ac:picMkLst>
            <pc:docMk/>
            <pc:sldMk cId="2175725026" sldId="265"/>
            <ac:picMk id="2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2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59:54.018" v="1966" actId="478"/>
          <ac:picMkLst>
            <pc:docMk/>
            <pc:sldMk cId="2175725026" sldId="265"/>
            <ac:picMk id="2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4:35.600" v="1597" actId="14100"/>
          <ac:picMkLst>
            <pc:docMk/>
            <pc:sldMk cId="2175725026" sldId="265"/>
            <ac:picMk id="24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5" creationId="{880E349F-2453-D17E-E21D-5F4FCE0F0AD2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2T06:19:21.713" v="1318" actId="1076"/>
        <pc:sldMkLst>
          <pc:docMk/>
          <pc:sldMk cId="140689683" sldId="266"/>
        </pc:sldMkLst>
        <pc:spChg chg="del mod">
          <ac:chgData name="Nguyễn Thị Thúy Hằng" userId="df032a29-120b-460b-8cb5-80119b6cc3ca" providerId="ADAL" clId="{77C584D7-9495-7D48-9F67-99EDE031C6D6}" dt="2022-06-02T06:03:41.921" v="1148" actId="478"/>
          <ac:spMkLst>
            <pc:docMk/>
            <pc:sldMk cId="140689683" sldId="266"/>
            <ac:spMk id="3" creationId="{B84591E9-1CEF-A397-BF96-7D0D9B555251}"/>
          </ac:spMkLst>
        </pc:spChg>
        <pc:spChg chg="mod">
          <ac:chgData name="Nguyễn Thị Thúy Hằng" userId="df032a29-120b-460b-8cb5-80119b6cc3ca" providerId="ADAL" clId="{77C584D7-9495-7D48-9F67-99EDE031C6D6}" dt="2022-06-02T06:04:02.048" v="1154" actId="27636"/>
          <ac:spMkLst>
            <pc:docMk/>
            <pc:sldMk cId="140689683" sldId="266"/>
            <ac:spMk id="4" creationId="{2873D0C9-A33E-01BC-1578-95818DC41F27}"/>
          </ac:spMkLst>
        </pc:spChg>
        <pc:spChg chg="add del mod">
          <ac:chgData name="Nguyễn Thị Thúy Hằng" userId="df032a29-120b-460b-8cb5-80119b6cc3ca" providerId="ADAL" clId="{77C584D7-9495-7D48-9F67-99EDE031C6D6}" dt="2022-06-02T06:03:44.539" v="1149" actId="478"/>
          <ac:spMkLst>
            <pc:docMk/>
            <pc:sldMk cId="140689683" sldId="266"/>
            <ac:spMk id="14" creationId="{E1EEFCF6-578E-0674-FC18-107F534B0B0E}"/>
          </ac:spMkLst>
        </pc:spChg>
        <pc:picChg chg="add mod">
          <ac:chgData name="Nguyễn Thị Thúy Hằng" userId="df032a29-120b-460b-8cb5-80119b6cc3ca" providerId="ADAL" clId="{77C584D7-9495-7D48-9F67-99EDE031C6D6}" dt="2022-06-02T06:17:39.828" v="1311" actId="1036"/>
          <ac:picMkLst>
            <pc:docMk/>
            <pc:sldMk cId="140689683" sldId="266"/>
            <ac:picMk id="5" creationId="{96C6ED59-63B8-BDD9-EB0F-75BC17BD3534}"/>
          </ac:picMkLst>
        </pc:picChg>
        <pc:picChg chg="add mod">
          <ac:chgData name="Nguyễn Thị Thúy Hằng" userId="df032a29-120b-460b-8cb5-80119b6cc3ca" providerId="ADAL" clId="{77C584D7-9495-7D48-9F67-99EDE031C6D6}" dt="2022-06-02T06:15:46.696" v="1296" actId="1036"/>
          <ac:picMkLst>
            <pc:docMk/>
            <pc:sldMk cId="140689683" sldId="266"/>
            <ac:picMk id="6" creationId="{C2F9B30F-F74D-5FCA-B840-8A23824625A5}"/>
          </ac:picMkLst>
        </pc:picChg>
        <pc:picChg chg="add mod">
          <ac:chgData name="Nguyễn Thị Thúy Hằng" userId="df032a29-120b-460b-8cb5-80119b6cc3ca" providerId="ADAL" clId="{77C584D7-9495-7D48-9F67-99EDE031C6D6}" dt="2022-06-02T06:17:47.140" v="1315" actId="1036"/>
          <ac:picMkLst>
            <pc:docMk/>
            <pc:sldMk cId="140689683" sldId="266"/>
            <ac:picMk id="7" creationId="{FF343BDF-BBCB-6894-B7FB-87D9FBAC2C8C}"/>
          </ac:picMkLst>
        </pc:picChg>
        <pc:picChg chg="add mod">
          <ac:chgData name="Nguyễn Thị Thúy Hằng" userId="df032a29-120b-460b-8cb5-80119b6cc3ca" providerId="ADAL" clId="{77C584D7-9495-7D48-9F67-99EDE031C6D6}" dt="2022-06-02T06:19:15.444" v="1317" actId="1076"/>
          <ac:picMkLst>
            <pc:docMk/>
            <pc:sldMk cId="140689683" sldId="266"/>
            <ac:picMk id="8" creationId="{FF64D502-9316-C9DA-B1C8-CDFCD5775179}"/>
          </ac:picMkLst>
        </pc:picChg>
        <pc:picChg chg="add mod">
          <ac:chgData name="Nguyễn Thị Thúy Hằng" userId="df032a29-120b-460b-8cb5-80119b6cc3ca" providerId="ADAL" clId="{77C584D7-9495-7D48-9F67-99EDE031C6D6}" dt="2022-06-02T06:19:21.713" v="1318" actId="1076"/>
          <ac:picMkLst>
            <pc:docMk/>
            <pc:sldMk cId="140689683" sldId="266"/>
            <ac:picMk id="9" creationId="{C0FA51FB-E467-2CB8-6308-E40E0244D1D0}"/>
          </ac:picMkLst>
        </pc:picChg>
        <pc:picChg chg="add mod">
          <ac:chgData name="Nguyễn Thị Thúy Hằng" userId="df032a29-120b-460b-8cb5-80119b6cc3ca" providerId="ADAL" clId="{77C584D7-9495-7D48-9F67-99EDE031C6D6}" dt="2022-06-02T06:13:37.877" v="1252" actId="1036"/>
          <ac:picMkLst>
            <pc:docMk/>
            <pc:sldMk cId="140689683" sldId="266"/>
            <ac:picMk id="10" creationId="{1ACE0FA5-A9CE-C98B-299A-882060E9AB62}"/>
          </ac:picMkLst>
        </pc:picChg>
        <pc:picChg chg="add mod">
          <ac:chgData name="Nguyễn Thị Thúy Hằng" userId="df032a29-120b-460b-8cb5-80119b6cc3ca" providerId="ADAL" clId="{77C584D7-9495-7D48-9F67-99EDE031C6D6}" dt="2022-06-02T06:05:57.017" v="1195" actId="1036"/>
          <ac:picMkLst>
            <pc:docMk/>
            <pc:sldMk cId="140689683" sldId="266"/>
            <ac:picMk id="11" creationId="{B66A4AD5-9263-41BA-7F9C-506FB48B340B}"/>
          </ac:picMkLst>
        </pc:picChg>
        <pc:picChg chg="add del mod">
          <ac:chgData name="Nguyễn Thị Thúy Hằng" userId="df032a29-120b-460b-8cb5-80119b6cc3ca" providerId="ADAL" clId="{77C584D7-9495-7D48-9F67-99EDE031C6D6}" dt="2022-06-02T06:04:40.862" v="1161" actId="478"/>
          <ac:picMkLst>
            <pc:docMk/>
            <pc:sldMk cId="140689683" sldId="266"/>
            <ac:picMk id="12" creationId="{2186BF3E-8DF9-6B6A-0513-7A777ED449F1}"/>
          </ac:picMkLst>
        </pc:picChg>
        <pc:picChg chg="add mod">
          <ac:chgData name="Nguyễn Thị Thúy Hằng" userId="df032a29-120b-460b-8cb5-80119b6cc3ca" providerId="ADAL" clId="{77C584D7-9495-7D48-9F67-99EDE031C6D6}" dt="2022-06-02T06:04:52.606" v="1173" actId="1035"/>
          <ac:picMkLst>
            <pc:docMk/>
            <pc:sldMk cId="140689683" sldId="266"/>
            <ac:picMk id="15" creationId="{CF345BB2-60B6-B14B-7A2E-4BAF08CAA520}"/>
          </ac:picMkLst>
        </pc:picChg>
        <pc:picChg chg="add mod">
          <ac:chgData name="Nguyễn Thị Thúy Hằng" userId="df032a29-120b-460b-8cb5-80119b6cc3ca" providerId="ADAL" clId="{77C584D7-9495-7D48-9F67-99EDE031C6D6}" dt="2022-06-02T06:13:08.778" v="1236" actId="1036"/>
          <ac:picMkLst>
            <pc:docMk/>
            <pc:sldMk cId="140689683" sldId="266"/>
            <ac:picMk id="16" creationId="{C239BADB-C7C1-B937-D396-0D504677D06E}"/>
          </ac:picMkLst>
        </pc:picChg>
      </pc:sldChg>
      <pc:sldChg chg="addSp delSp modSp add mod delAnim modAnim">
        <pc:chgData name="Nguyễn Thị Thúy Hằng" userId="df032a29-120b-460b-8cb5-80119b6cc3ca" providerId="ADAL" clId="{77C584D7-9495-7D48-9F67-99EDE031C6D6}" dt="2022-06-08T06:58:27.158" v="1844" actId="1036"/>
        <pc:sldMkLst>
          <pc:docMk/>
          <pc:sldMk cId="2224675216" sldId="267"/>
        </pc:sldMkLst>
        <pc:spChg chg="mod">
          <ac:chgData name="Nguyễn Thị Thúy Hằng" userId="df032a29-120b-460b-8cb5-80119b6cc3ca" providerId="ADAL" clId="{77C584D7-9495-7D48-9F67-99EDE031C6D6}" dt="2022-06-08T06:50:23.652" v="1796" actId="20577"/>
          <ac:spMkLst>
            <pc:docMk/>
            <pc:sldMk cId="2224675216" sldId="267"/>
            <ac:spMk id="3" creationId="{B84591E9-1CEF-A397-BF96-7D0D9B555251}"/>
          </ac:spMkLst>
        </pc:spChg>
        <pc:spChg chg="del">
          <ac:chgData name="Nguyễn Thị Thúy Hằng" userId="df032a29-120b-460b-8cb5-80119b6cc3ca" providerId="ADAL" clId="{77C584D7-9495-7D48-9F67-99EDE031C6D6}" dt="2022-06-02T06:03:10.164" v="1140" actId="478"/>
          <ac:spMkLst>
            <pc:docMk/>
            <pc:sldMk cId="2224675216" sldId="267"/>
            <ac:spMk id="4" creationId="{2873D0C9-A33E-01BC-1578-95818DC41F27}"/>
          </ac:spMkLst>
        </pc:spChg>
        <pc:spChg chg="add del mod">
          <ac:chgData name="Nguyễn Thị Thúy Hằng" userId="df032a29-120b-460b-8cb5-80119b6cc3ca" providerId="ADAL" clId="{77C584D7-9495-7D48-9F67-99EDE031C6D6}" dt="2022-06-02T06:03:13.557" v="1141" actId="478"/>
          <ac:spMkLst>
            <pc:docMk/>
            <pc:sldMk cId="2224675216" sldId="267"/>
            <ac:spMk id="14" creationId="{47429560-FF5B-CB3E-FE75-FF6455FADB16}"/>
          </ac:spMkLst>
        </pc:spChg>
        <pc:picChg chg="add mod">
          <ac:chgData name="Nguyễn Thị Thúy Hằng" userId="df032a29-120b-460b-8cb5-80119b6cc3ca" providerId="ADAL" clId="{77C584D7-9495-7D48-9F67-99EDE031C6D6}" dt="2022-06-08T06:58:27.158" v="1844" actId="1036"/>
          <ac:picMkLst>
            <pc:docMk/>
            <pc:sldMk cId="2224675216" sldId="267"/>
            <ac:picMk id="4" creationId="{7E99AEBD-5DE9-5E1D-4632-DA01DA01ECDB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5" creationId="{96C6ED59-63B8-BDD9-EB0F-75BC17BD3534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6" creationId="{C2F9B30F-F74D-5FCA-B840-8A23824625A5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7" creationId="{FF343BDF-BBCB-6894-B7FB-87D9FBAC2C8C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8" creationId="{FF64D502-9316-C9DA-B1C8-CDFCD5775179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9" creationId="{C0FA51FB-E467-2CB8-6308-E40E0244D1D0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10" creationId="{1ACE0FA5-A9CE-C98B-299A-882060E9AB62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11" creationId="{B66A4AD5-9263-41BA-7F9C-506FB48B340B}"/>
          </ac:picMkLst>
        </pc:picChg>
        <pc:picChg chg="del">
          <ac:chgData name="Nguyễn Thị Thúy Hằng" userId="df032a29-120b-460b-8cb5-80119b6cc3ca" providerId="ADAL" clId="{77C584D7-9495-7D48-9F67-99EDE031C6D6}" dt="2022-06-02T06:03:07.386" v="1139" actId="478"/>
          <ac:picMkLst>
            <pc:docMk/>
            <pc:sldMk cId="2224675216" sldId="267"/>
            <ac:picMk id="12" creationId="{2186BF3E-8DF9-6B6A-0513-7A777ED449F1}"/>
          </ac:picMkLst>
        </pc:picChg>
        <pc:picChg chg="add mod">
          <ac:chgData name="Nguyễn Thị Thúy Hằng" userId="df032a29-120b-460b-8cb5-80119b6cc3ca" providerId="ADAL" clId="{77C584D7-9495-7D48-9F67-99EDE031C6D6}" dt="2022-06-02T06:23:44.464" v="1363" actId="1036"/>
          <ac:picMkLst>
            <pc:docMk/>
            <pc:sldMk cId="2224675216" sldId="267"/>
            <ac:picMk id="15" creationId="{D28615BC-012F-8F6D-E1D6-98312C19D3E1}"/>
          </ac:picMkLst>
        </pc:picChg>
        <pc:picChg chg="add mod">
          <ac:chgData name="Nguyễn Thị Thúy Hằng" userId="df032a29-120b-460b-8cb5-80119b6cc3ca" providerId="ADAL" clId="{77C584D7-9495-7D48-9F67-99EDE031C6D6}" dt="2022-06-02T06:23:03.626" v="1356" actId="1036"/>
          <ac:picMkLst>
            <pc:docMk/>
            <pc:sldMk cId="2224675216" sldId="267"/>
            <ac:picMk id="16" creationId="{694637B5-592E-9B82-948B-92B5E7A66689}"/>
          </ac:picMkLst>
        </pc:picChg>
        <pc:picChg chg="add del mod">
          <ac:chgData name="Nguyễn Thị Thúy Hằng" userId="df032a29-120b-460b-8cb5-80119b6cc3ca" providerId="ADAL" clId="{77C584D7-9495-7D48-9F67-99EDE031C6D6}" dt="2022-06-08T06:57:56.790" v="1836" actId="478"/>
          <ac:picMkLst>
            <pc:docMk/>
            <pc:sldMk cId="2224675216" sldId="267"/>
            <ac:picMk id="17" creationId="{463D6313-F690-D59A-51F6-774DDBAF6274}"/>
          </ac:picMkLst>
        </pc:picChg>
        <pc:picChg chg="add mod">
          <ac:chgData name="Nguyễn Thị Thúy Hằng" userId="df032a29-120b-460b-8cb5-80119b6cc3ca" providerId="ADAL" clId="{77C584D7-9495-7D48-9F67-99EDE031C6D6}" dt="2022-06-02T06:22:30.175" v="1347" actId="1076"/>
          <ac:picMkLst>
            <pc:docMk/>
            <pc:sldMk cId="2224675216" sldId="267"/>
            <ac:picMk id="18" creationId="{EE82868C-A2D2-3222-5283-B409EC14ED7B}"/>
          </ac:picMkLst>
        </pc:picChg>
        <pc:picChg chg="add mod">
          <ac:chgData name="Nguyễn Thị Thúy Hằng" userId="df032a29-120b-460b-8cb5-80119b6cc3ca" providerId="ADAL" clId="{77C584D7-9495-7D48-9F67-99EDE031C6D6}" dt="2022-06-02T06:22:13.759" v="1343" actId="1076"/>
          <ac:picMkLst>
            <pc:docMk/>
            <pc:sldMk cId="2224675216" sldId="267"/>
            <ac:picMk id="19" creationId="{8C6109B3-AAC8-3002-7DBD-2E8CD1115D7D}"/>
          </ac:picMkLst>
        </pc:picChg>
        <pc:picChg chg="add mod">
          <ac:chgData name="Nguyễn Thị Thúy Hằng" userId="df032a29-120b-460b-8cb5-80119b6cc3ca" providerId="ADAL" clId="{77C584D7-9495-7D48-9F67-99EDE031C6D6}" dt="2022-06-02T06:22:00.405" v="1341" actId="1076"/>
          <ac:picMkLst>
            <pc:docMk/>
            <pc:sldMk cId="2224675216" sldId="267"/>
            <ac:picMk id="20" creationId="{245231AA-4BA7-E355-DE47-38246E05E568}"/>
          </ac:picMkLst>
        </pc:picChg>
        <pc:picChg chg="add mod">
          <ac:chgData name="Nguyễn Thị Thúy Hằng" userId="df032a29-120b-460b-8cb5-80119b6cc3ca" providerId="ADAL" clId="{77C584D7-9495-7D48-9F67-99EDE031C6D6}" dt="2022-06-02T06:21:39.340" v="1339" actId="14826"/>
          <ac:picMkLst>
            <pc:docMk/>
            <pc:sldMk cId="2224675216" sldId="267"/>
            <ac:picMk id="21" creationId="{4AC220CA-270A-1F20-9E31-0D94C785837E}"/>
          </ac:picMkLst>
        </pc:picChg>
        <pc:picChg chg="add mod">
          <ac:chgData name="Nguyễn Thị Thúy Hằng" userId="df032a29-120b-460b-8cb5-80119b6cc3ca" providerId="ADAL" clId="{77C584D7-9495-7D48-9F67-99EDE031C6D6}" dt="2022-06-02T06:21:31.126" v="1337" actId="14100"/>
          <ac:picMkLst>
            <pc:docMk/>
            <pc:sldMk cId="2224675216" sldId="267"/>
            <ac:picMk id="22" creationId="{8828095A-C607-5628-9158-02D2DE6173CD}"/>
          </ac:picMkLst>
        </pc:picChg>
        <pc:picChg chg="add mod">
          <ac:chgData name="Nguyễn Thị Thúy Hằng" userId="df032a29-120b-460b-8cb5-80119b6cc3ca" providerId="ADAL" clId="{77C584D7-9495-7D48-9F67-99EDE031C6D6}" dt="2022-06-02T06:21:14.922" v="1334" actId="1036"/>
          <ac:picMkLst>
            <pc:docMk/>
            <pc:sldMk cId="2224675216" sldId="267"/>
            <ac:picMk id="23" creationId="{D8EBB2F3-F738-2F99-F213-CB4181EA6D40}"/>
          </ac:picMkLst>
        </pc:picChg>
      </pc:sldChg>
      <pc:sldChg chg="delSp new del mod">
        <pc:chgData name="Nguyễn Thị Thúy Hằng" userId="df032a29-120b-460b-8cb5-80119b6cc3ca" providerId="ADAL" clId="{77C584D7-9495-7D48-9F67-99EDE031C6D6}" dt="2022-06-02T05:27:39.024" v="928" actId="2696"/>
        <pc:sldMkLst>
          <pc:docMk/>
          <pc:sldMk cId="3479315523" sldId="267"/>
        </pc:sldMkLst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2" creationId="{57969549-9177-A63A-EEBD-788A1EEF6E03}"/>
          </ac:spMkLst>
        </pc:spChg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3" creationId="{7EA01D3C-3E06-1F34-6ABA-5D71EF5EEAC0}"/>
          </ac:spMkLst>
        </pc:spChg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4" creationId="{8E93332A-FA0E-D428-CABA-2F00DCEA596C}"/>
          </ac:spMkLst>
        </pc:spChg>
      </pc:sldChg>
      <pc:sldChg chg="addSp delSp modSp mod delAnim modAnim">
        <pc:chgData name="Nguyễn Thị Thúy Hằng" userId="df032a29-120b-460b-8cb5-80119b6cc3ca" providerId="ADAL" clId="{77C584D7-9495-7D48-9F67-99EDE031C6D6}" dt="2022-06-08T08:23:52.171" v="2025" actId="14100"/>
        <pc:sldMkLst>
          <pc:docMk/>
          <pc:sldMk cId="2830938789" sldId="268"/>
        </pc:sldMkLst>
        <pc:spChg chg="mod">
          <ac:chgData name="Nguyễn Thị Thúy Hằng" userId="df032a29-120b-460b-8cb5-80119b6cc3ca" providerId="ADAL" clId="{77C584D7-9495-7D48-9F67-99EDE031C6D6}" dt="2022-06-08T06:52:10.537" v="1823" actId="20577"/>
          <ac:spMkLst>
            <pc:docMk/>
            <pc:sldMk cId="2830938789" sldId="268"/>
            <ac:spMk id="3" creationId="{459633D9-E811-0DD6-93D3-B82BD4AAEEFA}"/>
          </ac:spMkLst>
        </pc:spChg>
        <pc:spChg chg="mod">
          <ac:chgData name="Nguyễn Thị Thúy Hằng" userId="df032a29-120b-460b-8cb5-80119b6cc3ca" providerId="ADAL" clId="{77C584D7-9495-7D48-9F67-99EDE031C6D6}" dt="2022-06-08T06:51:27.224" v="1814" actId="27636"/>
          <ac:spMkLst>
            <pc:docMk/>
            <pc:sldMk cId="2830938789" sldId="268"/>
            <ac:spMk id="4" creationId="{4D76EE80-0CDD-D621-B588-EFB6F9CD663D}"/>
          </ac:spMkLst>
        </pc:sp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8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2.466" v="1825" actId="478"/>
          <ac:picMkLst>
            <pc:docMk/>
            <pc:sldMk cId="2830938789" sldId="268"/>
            <ac:picMk id="9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1.487" v="1824" actId="478"/>
          <ac:picMkLst>
            <pc:docMk/>
            <pc:sldMk cId="2830938789" sldId="268"/>
            <ac:picMk id="10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4.060" v="1826" actId="478"/>
          <ac:picMkLst>
            <pc:docMk/>
            <pc:sldMk cId="2830938789" sldId="268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12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7" creationId="{00000000-0000-0000-0000-000000000000}"/>
          </ac:picMkLst>
        </pc:picChg>
        <pc:picChg chg="add del mod">
          <ac:chgData name="Nguyễn Thị Thúy Hằng" userId="df032a29-120b-460b-8cb5-80119b6cc3ca" providerId="ADAL" clId="{77C584D7-9495-7D48-9F67-99EDE031C6D6}" dt="2022-06-08T07:01:11.585" v="1847" actId="478"/>
          <ac:picMkLst>
            <pc:docMk/>
            <pc:sldMk cId="2830938789" sldId="268"/>
            <ac:picMk id="17" creationId="{23487DC8-DFB2-BEB4-A0A2-67F4248EFE79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9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01:26.933" v="1856" actId="1035"/>
          <ac:picMkLst>
            <pc:docMk/>
            <pc:sldMk cId="2830938789" sldId="268"/>
            <ac:picMk id="19" creationId="{E0A80A5C-9F4E-D6E0-3F8B-443865707825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20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03:54.515" v="1865" actId="1035"/>
          <ac:picMkLst>
            <pc:docMk/>
            <pc:sldMk cId="2830938789" sldId="268"/>
            <ac:picMk id="20" creationId="{66B3AC3F-ECF7-6FDF-6751-EF5DEF1E0CCF}"/>
          </ac:picMkLst>
        </pc:picChg>
        <pc:picChg chg="mod">
          <ac:chgData name="Nguyễn Thị Thúy Hằng" userId="df032a29-120b-460b-8cb5-80119b6cc3ca" providerId="ADAL" clId="{77C584D7-9495-7D48-9F67-99EDE031C6D6}" dt="2022-06-08T08:23:25.323" v="2016" actId="1035"/>
          <ac:picMkLst>
            <pc:docMk/>
            <pc:sldMk cId="2830938789" sldId="268"/>
            <ac:picMk id="21" creationId="{4E4410AC-7467-B342-4C7D-618F9887AD25}"/>
          </ac:picMkLst>
        </pc:picChg>
        <pc:picChg chg="mod">
          <ac:chgData name="Nguyễn Thị Thúy Hằng" userId="df032a29-120b-460b-8cb5-80119b6cc3ca" providerId="ADAL" clId="{77C584D7-9495-7D48-9F67-99EDE031C6D6}" dt="2022-06-08T08:23:48.518" v="2024" actId="14100"/>
          <ac:picMkLst>
            <pc:docMk/>
            <pc:sldMk cId="2830938789" sldId="268"/>
            <ac:picMk id="22" creationId="{D43180F4-782B-86E6-A27F-262E8AFB6A7F}"/>
          </ac:picMkLst>
        </pc:picChg>
        <pc:picChg chg="mod">
          <ac:chgData name="Nguyễn Thị Thúy Hằng" userId="df032a29-120b-460b-8cb5-80119b6cc3ca" providerId="ADAL" clId="{77C584D7-9495-7D48-9F67-99EDE031C6D6}" dt="2022-06-08T08:23:52.171" v="2025" actId="14100"/>
          <ac:picMkLst>
            <pc:docMk/>
            <pc:sldMk cId="2830938789" sldId="268"/>
            <ac:picMk id="23" creationId="{2C4BEE33-68F8-A5B2-1FCC-E0EDC61EDC7B}"/>
          </ac:picMkLst>
        </pc:picChg>
        <pc:picChg chg="add mod">
          <ac:chgData name="Nguyễn Thị Thúy Hằng" userId="df032a29-120b-460b-8cb5-80119b6cc3ca" providerId="ADAL" clId="{77C584D7-9495-7D48-9F67-99EDE031C6D6}" dt="2022-06-08T07:05:01.520" v="1884" actId="1035"/>
          <ac:picMkLst>
            <pc:docMk/>
            <pc:sldMk cId="2830938789" sldId="268"/>
            <ac:picMk id="24" creationId="{7BDD0CEC-B9A1-690D-F379-AB77512BA30A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8T08:21:36.578" v="2009" actId="1035"/>
        <pc:sldMkLst>
          <pc:docMk/>
          <pc:sldMk cId="2325606606" sldId="269"/>
        </pc:sldMkLst>
        <pc:spChg chg="mod">
          <ac:chgData name="Nguyễn Thị Thúy Hằng" userId="df032a29-120b-460b-8cb5-80119b6cc3ca" providerId="ADAL" clId="{77C584D7-9495-7D48-9F67-99EDE031C6D6}" dt="2022-06-08T08:13:22.794" v="1991" actId="20577"/>
          <ac:spMkLst>
            <pc:docMk/>
            <pc:sldMk cId="2325606606" sldId="269"/>
            <ac:spMk id="5" creationId="{CBC4CDA4-D658-FDD6-CEDB-D2EBA0238C8A}"/>
          </ac:spMkLst>
        </pc:spChg>
        <pc:picChg chg="mod">
          <ac:chgData name="Nguyễn Thị Thúy Hằng" userId="df032a29-120b-460b-8cb5-80119b6cc3ca" providerId="ADAL" clId="{77C584D7-9495-7D48-9F67-99EDE031C6D6}" dt="2022-06-05T03:09:59.550" v="1676" actId="1036"/>
          <ac:picMkLst>
            <pc:docMk/>
            <pc:sldMk cId="2325606606" sldId="269"/>
            <ac:picMk id="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13.960" v="1716" actId="1036"/>
          <ac:picMkLst>
            <pc:docMk/>
            <pc:sldMk cId="2325606606" sldId="269"/>
            <ac:picMk id="4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8:21:26.228" v="2000" actId="478"/>
          <ac:picMkLst>
            <pc:docMk/>
            <pc:sldMk cId="2325606606" sldId="269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21.432" v="1733" actId="1035"/>
          <ac:picMkLst>
            <pc:docMk/>
            <pc:sldMk cId="2325606606" sldId="269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9:54.320" v="1674" actId="14100"/>
          <ac:picMkLst>
            <pc:docMk/>
            <pc:sldMk cId="2325606606" sldId="269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02.503" v="1683" actId="1036"/>
          <ac:picMkLst>
            <pc:docMk/>
            <pc:sldMk cId="2325606606" sldId="269"/>
            <ac:picMk id="9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21:36.578" v="2009" actId="1035"/>
          <ac:picMkLst>
            <pc:docMk/>
            <pc:sldMk cId="2325606606" sldId="269"/>
            <ac:picMk id="9" creationId="{1A038598-3DA5-6621-076E-8B56D7A6A00B}"/>
          </ac:picMkLst>
        </pc:picChg>
        <pc:picChg chg="mod">
          <ac:chgData name="Nguyễn Thị Thúy Hằng" userId="df032a29-120b-460b-8cb5-80119b6cc3ca" providerId="ADAL" clId="{77C584D7-9495-7D48-9F67-99EDE031C6D6}" dt="2022-06-05T03:10:06.307" v="1693" actId="1036"/>
          <ac:picMkLst>
            <pc:docMk/>
            <pc:sldMk cId="2325606606" sldId="269"/>
            <ac:picMk id="1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10.178" v="1703" actId="1036"/>
          <ac:picMkLst>
            <pc:docMk/>
            <pc:sldMk cId="2325606606" sldId="269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09:13.860" v="1892" actId="1035"/>
          <ac:picMkLst>
            <pc:docMk/>
            <pc:sldMk cId="2325606606" sldId="269"/>
            <ac:picMk id="12" creationId="{81135B80-22B6-ECBC-3708-4DB8B795EF56}"/>
          </ac:picMkLst>
        </pc:picChg>
        <pc:picChg chg="mod">
          <ac:chgData name="Nguyễn Thị Thúy Hằng" userId="df032a29-120b-460b-8cb5-80119b6cc3ca" providerId="ADAL" clId="{77C584D7-9495-7D48-9F67-99EDE031C6D6}" dt="2022-06-08T07:09:39.891" v="1904" actId="14100"/>
          <ac:picMkLst>
            <pc:docMk/>
            <pc:sldMk cId="2325606606" sldId="269"/>
            <ac:picMk id="13" creationId="{1D857A5B-5C0F-A8AE-5D0F-7825E4D33B03}"/>
          </ac:picMkLst>
        </pc:picChg>
      </pc:sldChg>
      <pc:sldChg chg="modSp mod">
        <pc:chgData name="Nguyễn Thị Thúy Hằng" userId="df032a29-120b-460b-8cb5-80119b6cc3ca" providerId="ADAL" clId="{77C584D7-9495-7D48-9F67-99EDE031C6D6}" dt="2022-06-08T06:46:16.251" v="1794" actId="179"/>
        <pc:sldMkLst>
          <pc:docMk/>
          <pc:sldMk cId="3145347251" sldId="270"/>
        </pc:sldMkLst>
        <pc:spChg chg="mod">
          <ac:chgData name="Nguyễn Thị Thúy Hằng" userId="df032a29-120b-460b-8cb5-80119b6cc3ca" providerId="ADAL" clId="{77C584D7-9495-7D48-9F67-99EDE031C6D6}" dt="2022-06-08T06:46:16.251" v="1794" actId="179"/>
          <ac:spMkLst>
            <pc:docMk/>
            <pc:sldMk cId="3145347251" sldId="270"/>
            <ac:spMk id="4" creationId="{165DE822-E0CF-BAED-F4B7-EE3928FAFD45}"/>
          </ac:spMkLst>
        </pc:spChg>
      </pc:sldChg>
    </pc:docChg>
  </pc:docChgLst>
  <pc:docChgLst>
    <pc:chgData name="Nguyễn Thanh Hưng" userId="63b127b1-d3f6-4887-89a0-8daa6ad5c7a8" providerId="ADAL" clId="{8BE3446C-9C5C-4293-A22F-F7912C5C6988}"/>
    <pc:docChg chg="undo custSel addSld delSld modSld modMainMaster">
      <pc:chgData name="Nguyễn Thanh Hưng" userId="63b127b1-d3f6-4887-89a0-8daa6ad5c7a8" providerId="ADAL" clId="{8BE3446C-9C5C-4293-A22F-F7912C5C6988}" dt="2022-06-05T16:35:18.512" v="1157"/>
      <pc:docMkLst>
        <pc:docMk/>
      </pc:docMkLst>
      <pc:sldChg chg="modAnim">
        <pc:chgData name="Nguyễn Thanh Hưng" userId="63b127b1-d3f6-4887-89a0-8daa6ad5c7a8" providerId="ADAL" clId="{8BE3446C-9C5C-4293-A22F-F7912C5C6988}" dt="2022-06-05T15:10:58.012" v="497"/>
        <pc:sldMkLst>
          <pc:docMk/>
          <pc:sldMk cId="2472807888" sldId="262"/>
        </pc:sldMkLst>
      </pc:sldChg>
      <pc:sldChg chg="addSp delSp modSp del mod addAnim delAnim">
        <pc:chgData name="Nguyễn Thanh Hưng" userId="63b127b1-d3f6-4887-89a0-8daa6ad5c7a8" providerId="ADAL" clId="{8BE3446C-9C5C-4293-A22F-F7912C5C6988}" dt="2022-06-02T14:50:48.722" v="435" actId="47"/>
        <pc:sldMkLst>
          <pc:docMk/>
          <pc:sldMk cId="953886853" sldId="263"/>
        </pc:sldMkLst>
        <pc:spChg chg="mod">
          <ac:chgData name="Nguyễn Thanh Hưng" userId="63b127b1-d3f6-4887-89a0-8daa6ad5c7a8" providerId="ADAL" clId="{8BE3446C-9C5C-4293-A22F-F7912C5C6988}" dt="2022-06-02T14:50:44.229" v="434" actId="21"/>
          <ac:spMkLst>
            <pc:docMk/>
            <pc:sldMk cId="953886853" sldId="263"/>
            <ac:spMk id="3" creationId="{3DE6AAEA-EF51-E3F4-A991-629A6E4B0E6A}"/>
          </ac:spMkLst>
        </pc:spChg>
        <pc:spChg chg="del">
          <ac:chgData name="Nguyễn Thanh Hưng" userId="63b127b1-d3f6-4887-89a0-8daa6ad5c7a8" providerId="ADAL" clId="{8BE3446C-9C5C-4293-A22F-F7912C5C6988}" dt="2022-06-02T14:49:07.857" v="404" actId="478"/>
          <ac:spMkLst>
            <pc:docMk/>
            <pc:sldMk cId="953886853" sldId="263"/>
            <ac:spMk id="4" creationId="{165DE822-E0CF-BAED-F4B7-EE3928FAFD45}"/>
          </ac:spMkLst>
        </pc:spChg>
        <pc:spChg chg="add del mod">
          <ac:chgData name="Nguyễn Thanh Hưng" userId="63b127b1-d3f6-4887-89a0-8daa6ad5c7a8" providerId="ADAL" clId="{8BE3446C-9C5C-4293-A22F-F7912C5C6988}" dt="2022-06-02T14:50:21.508" v="429" actId="478"/>
          <ac:spMkLst>
            <pc:docMk/>
            <pc:sldMk cId="953886853" sldId="263"/>
            <ac:spMk id="25" creationId="{829FB675-30DF-D191-41E5-FF0074C34DDF}"/>
          </ac:spMkLst>
        </pc:sp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5" creationId="{995888BD-D9A0-BBF9-E871-717066D1438F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6" creationId="{13479366-44EB-BCC9-74E0-9E4B490994FC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7" creationId="{32CDD744-EB68-AAAC-00AB-170BFF9BB420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8" creationId="{21A6710D-5250-74B7-3891-7DE162CBC9F5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9" creationId="{27CD71BA-3617-377F-AA81-83E0044E35E9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10" creationId="{50B661C9-E4F0-1591-83CA-AA277C07D6B3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0" creationId="{363ECD18-267F-D0D7-BF6A-6B2AE0B4066A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1" creationId="{474971B2-3CB6-BFA3-E171-34B84347C6AC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2" creationId="{763BE562-0003-0BDF-F4CF-2AC8B21BB24E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3" creationId="{D7B70075-C5DF-5513-2BC3-95E0331A4966}"/>
          </ac:picMkLst>
        </pc:picChg>
      </pc:sldChg>
      <pc:sldChg chg="addSp delSp modSp mod delAnim modAnim">
        <pc:chgData name="Nguyễn Thanh Hưng" userId="63b127b1-d3f6-4887-89a0-8daa6ad5c7a8" providerId="ADAL" clId="{8BE3446C-9C5C-4293-A22F-F7912C5C6988}" dt="2022-06-05T15:10:19.851" v="496"/>
        <pc:sldMkLst>
          <pc:docMk/>
          <pc:sldMk cId="2276324040" sldId="264"/>
        </pc:sldMkLst>
        <pc:spChg chg="mod">
          <ac:chgData name="Nguyễn Thanh Hưng" userId="63b127b1-d3f6-4887-89a0-8daa6ad5c7a8" providerId="ADAL" clId="{8BE3446C-9C5C-4293-A22F-F7912C5C6988}" dt="2022-06-05T13:59:48.102" v="491" actId="1076"/>
          <ac:spMkLst>
            <pc:docMk/>
            <pc:sldMk cId="2276324040" sldId="264"/>
            <ac:spMk id="3" creationId="{043DFCAE-0F4C-3C58-1BE4-E77B31D8BCAB}"/>
          </ac:spMkLst>
        </pc:spChg>
        <pc:spChg chg="mod">
          <ac:chgData name="Nguyễn Thanh Hưng" userId="63b127b1-d3f6-4887-89a0-8daa6ad5c7a8" providerId="ADAL" clId="{8BE3446C-9C5C-4293-A22F-F7912C5C6988}" dt="2022-06-02T14:26:26.307" v="110" actId="2711"/>
          <ac:spMkLst>
            <pc:docMk/>
            <pc:sldMk cId="2276324040" sldId="264"/>
            <ac:spMk id="4" creationId="{07D3C3CF-4F62-61F6-B19D-F1295BD732BA}"/>
          </ac:spMkLst>
        </pc:spChg>
        <pc:picChg chg="del">
          <ac:chgData name="Nguyễn Thanh Hưng" userId="63b127b1-d3f6-4887-89a0-8daa6ad5c7a8" providerId="ADAL" clId="{8BE3446C-9C5C-4293-A22F-F7912C5C6988}" dt="2022-06-05T15:09:13.351" v="493" actId="21"/>
          <ac:picMkLst>
            <pc:docMk/>
            <pc:sldMk cId="2276324040" sldId="264"/>
            <ac:picMk id="16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5:09:15.811" v="494"/>
          <ac:picMkLst>
            <pc:docMk/>
            <pc:sldMk cId="2276324040" sldId="264"/>
            <ac:picMk id="18" creationId="{760436D7-01C9-CFD4-3810-82B2E6366C32}"/>
          </ac:picMkLst>
        </pc:picChg>
      </pc:sldChg>
      <pc:sldChg chg="addSp delSp modSp mod delAnim modAnim">
        <pc:chgData name="Nguyễn Thanh Hưng" userId="63b127b1-d3f6-4887-89a0-8daa6ad5c7a8" providerId="ADAL" clId="{8BE3446C-9C5C-4293-A22F-F7912C5C6988}" dt="2022-06-05T16:14:24.477" v="856"/>
        <pc:sldMkLst>
          <pc:docMk/>
          <pc:sldMk cId="2175725026" sldId="265"/>
        </pc:sldMkLst>
        <pc:spChg chg="mod">
          <ac:chgData name="Nguyễn Thanh Hưng" userId="63b127b1-d3f6-4887-89a0-8daa6ad5c7a8" providerId="ADAL" clId="{8BE3446C-9C5C-4293-A22F-F7912C5C6988}" dt="2022-06-05T16:09:05.910" v="786" actId="1076"/>
          <ac:spMkLst>
            <pc:docMk/>
            <pc:sldMk cId="2175725026" sldId="265"/>
            <ac:spMk id="2" creationId="{1FBE1A8E-370B-0FDD-99B6-F25DE61804A6}"/>
          </ac:spMkLst>
        </pc:spChg>
        <pc:picChg chg="add mod">
          <ac:chgData name="Nguyễn Thanh Hưng" userId="63b127b1-d3f6-4887-89a0-8daa6ad5c7a8" providerId="ADAL" clId="{8BE3446C-9C5C-4293-A22F-F7912C5C6988}" dt="2022-06-05T16:14:04.886" v="836" actId="1076"/>
          <ac:picMkLst>
            <pc:docMk/>
            <pc:sldMk cId="2175725026" sldId="265"/>
            <ac:picMk id="7" creationId="{D398437F-D7B1-829F-4BD7-8A2571AFBEAF}"/>
          </ac:picMkLst>
        </pc:picChg>
        <pc:picChg chg="del">
          <ac:chgData name="Nguyễn Thanh Hưng" userId="63b127b1-d3f6-4887-89a0-8daa6ad5c7a8" providerId="ADAL" clId="{8BE3446C-9C5C-4293-A22F-F7912C5C6988}" dt="2022-06-05T16:12:54.036" v="834" actId="478"/>
          <ac:picMkLst>
            <pc:docMk/>
            <pc:sldMk cId="2175725026" sldId="265"/>
            <ac:picMk id="18" creationId="{00000000-0000-0000-0000-000000000000}"/>
          </ac:picMkLst>
        </pc:picChg>
      </pc:sldChg>
      <pc:sldChg chg="modSp mod modAnim">
        <pc:chgData name="Nguyễn Thanh Hưng" userId="63b127b1-d3f6-4887-89a0-8daa6ad5c7a8" providerId="ADAL" clId="{8BE3446C-9C5C-4293-A22F-F7912C5C6988}" dt="2022-06-05T16:17:57.545" v="963"/>
        <pc:sldMkLst>
          <pc:docMk/>
          <pc:sldMk cId="140689683" sldId="266"/>
        </pc:sldMkLst>
        <pc:spChg chg="mod">
          <ac:chgData name="Nguyễn Thanh Hưng" userId="63b127b1-d3f6-4887-89a0-8daa6ad5c7a8" providerId="ADAL" clId="{8BE3446C-9C5C-4293-A22F-F7912C5C6988}" dt="2022-06-02T14:25:58.918" v="108" actId="20577"/>
          <ac:spMkLst>
            <pc:docMk/>
            <pc:sldMk cId="140689683" sldId="266"/>
            <ac:spMk id="4" creationId="{2873D0C9-A33E-01BC-1578-95818DC41F27}"/>
          </ac:spMkLst>
        </pc:spChg>
      </pc:sldChg>
      <pc:sldChg chg="modSp mod modAnim">
        <pc:chgData name="Nguyễn Thanh Hưng" userId="63b127b1-d3f6-4887-89a0-8daa6ad5c7a8" providerId="ADAL" clId="{8BE3446C-9C5C-4293-A22F-F7912C5C6988}" dt="2022-06-05T16:15:45.776" v="907"/>
        <pc:sldMkLst>
          <pc:docMk/>
          <pc:sldMk cId="2224675216" sldId="267"/>
        </pc:sldMkLst>
        <pc:spChg chg="mod">
          <ac:chgData name="Nguyễn Thanh Hưng" userId="63b127b1-d3f6-4887-89a0-8daa6ad5c7a8" providerId="ADAL" clId="{8BE3446C-9C5C-4293-A22F-F7912C5C6988}" dt="2022-06-02T14:25:07.709" v="86" actId="20577"/>
          <ac:spMkLst>
            <pc:docMk/>
            <pc:sldMk cId="2224675216" sldId="267"/>
            <ac:spMk id="3" creationId="{B84591E9-1CEF-A397-BF96-7D0D9B555251}"/>
          </ac:spMkLst>
        </pc:spChg>
      </pc:sldChg>
      <pc:sldChg chg="addSp delSp modSp new mod delAnim modAnim">
        <pc:chgData name="Nguyễn Thanh Hưng" userId="63b127b1-d3f6-4887-89a0-8daa6ad5c7a8" providerId="ADAL" clId="{8BE3446C-9C5C-4293-A22F-F7912C5C6988}" dt="2022-06-05T16:28:23.645" v="1080"/>
        <pc:sldMkLst>
          <pc:docMk/>
          <pc:sldMk cId="2830938789" sldId="268"/>
        </pc:sldMkLst>
        <pc:spChg chg="mod">
          <ac:chgData name="Nguyễn Thanh Hưng" userId="63b127b1-d3f6-4887-89a0-8daa6ad5c7a8" providerId="ADAL" clId="{8BE3446C-9C5C-4293-A22F-F7912C5C6988}" dt="2022-06-02T14:27:56.017" v="205" actId="20577"/>
          <ac:spMkLst>
            <pc:docMk/>
            <pc:sldMk cId="2830938789" sldId="268"/>
            <ac:spMk id="2" creationId="{3BA00C53-5E73-F5AA-FDC3-0ECA063C4876}"/>
          </ac:spMkLst>
        </pc:spChg>
        <pc:spChg chg="mod">
          <ac:chgData name="Nguyễn Thanh Hưng" userId="63b127b1-d3f6-4887-89a0-8daa6ad5c7a8" providerId="ADAL" clId="{8BE3446C-9C5C-4293-A22F-F7912C5C6988}" dt="2022-06-05T16:19:17.665" v="971" actId="20577"/>
          <ac:spMkLst>
            <pc:docMk/>
            <pc:sldMk cId="2830938789" sldId="268"/>
            <ac:spMk id="3" creationId="{459633D9-E811-0DD6-93D3-B82BD4AAEEFA}"/>
          </ac:spMkLst>
        </pc:spChg>
        <pc:spChg chg="mod">
          <ac:chgData name="Nguyễn Thanh Hưng" userId="63b127b1-d3f6-4887-89a0-8daa6ad5c7a8" providerId="ADAL" clId="{8BE3446C-9C5C-4293-A22F-F7912C5C6988}" dt="2022-06-05T16:25:33.744" v="1071" actId="20577"/>
          <ac:spMkLst>
            <pc:docMk/>
            <pc:sldMk cId="2830938789" sldId="268"/>
            <ac:spMk id="4" creationId="{4D76EE80-0CDD-D621-B588-EFB6F9CD663D}"/>
          </ac:spMkLst>
        </pc:spChg>
        <pc:picChg chg="del">
          <ac:chgData name="Nguyễn Thanh Hưng" userId="63b127b1-d3f6-4887-89a0-8daa6ad5c7a8" providerId="ADAL" clId="{8BE3446C-9C5C-4293-A22F-F7912C5C6988}" dt="2022-06-05T16:23:27.475" v="1044" actId="478"/>
          <ac:picMkLst>
            <pc:docMk/>
            <pc:sldMk cId="2830938789" sldId="268"/>
            <ac:picMk id="17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26:47.769" v="1072" actId="478"/>
          <ac:picMkLst>
            <pc:docMk/>
            <pc:sldMk cId="2830938789" sldId="268"/>
            <ac:picMk id="19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26:50.034" v="1073" actId="478"/>
          <ac:picMkLst>
            <pc:docMk/>
            <pc:sldMk cId="2830938789" sldId="268"/>
            <ac:picMk id="20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6:24:07.165" v="1047" actId="1076"/>
          <ac:picMkLst>
            <pc:docMk/>
            <pc:sldMk cId="2830938789" sldId="268"/>
            <ac:picMk id="21" creationId="{4E4410AC-7467-B342-4C7D-618F9887AD25}"/>
          </ac:picMkLst>
        </pc:picChg>
        <pc:picChg chg="add mod">
          <ac:chgData name="Nguyễn Thanh Hưng" userId="63b127b1-d3f6-4887-89a0-8daa6ad5c7a8" providerId="ADAL" clId="{8BE3446C-9C5C-4293-A22F-F7912C5C6988}" dt="2022-06-05T16:27:36.211" v="1076" actId="1076"/>
          <ac:picMkLst>
            <pc:docMk/>
            <pc:sldMk cId="2830938789" sldId="268"/>
            <ac:picMk id="22" creationId="{D43180F4-782B-86E6-A27F-262E8AFB6A7F}"/>
          </ac:picMkLst>
        </pc:picChg>
        <pc:picChg chg="add mod">
          <ac:chgData name="Nguyễn Thanh Hưng" userId="63b127b1-d3f6-4887-89a0-8daa6ad5c7a8" providerId="ADAL" clId="{8BE3446C-9C5C-4293-A22F-F7912C5C6988}" dt="2022-06-05T16:28:18.790" v="1079" actId="1076"/>
          <ac:picMkLst>
            <pc:docMk/>
            <pc:sldMk cId="2830938789" sldId="268"/>
            <ac:picMk id="23" creationId="{2C4BEE33-68F8-A5B2-1FCC-E0EDC61EDC7B}"/>
          </ac:picMkLst>
        </pc:picChg>
      </pc:sldChg>
      <pc:sldChg chg="addSp delSp modSp new mod modClrScheme delAnim modAnim chgLayout">
        <pc:chgData name="Nguyễn Thanh Hưng" userId="63b127b1-d3f6-4887-89a0-8daa6ad5c7a8" providerId="ADAL" clId="{8BE3446C-9C5C-4293-A22F-F7912C5C6988}" dt="2022-06-05T16:35:18.512" v="1157"/>
        <pc:sldMkLst>
          <pc:docMk/>
          <pc:sldMk cId="2325606606" sldId="269"/>
        </pc:sldMkLst>
        <pc:spChg chg="mod ord">
          <ac:chgData name="Nguyễn Thanh Hưng" userId="63b127b1-d3f6-4887-89a0-8daa6ad5c7a8" providerId="ADAL" clId="{8BE3446C-9C5C-4293-A22F-F7912C5C6988}" dt="2022-06-02T14:38:16.856" v="356" actId="207"/>
          <ac:spMkLst>
            <pc:docMk/>
            <pc:sldMk cId="2325606606" sldId="269"/>
            <ac:spMk id="2" creationId="{6A0C8999-D5AE-ABE7-B498-510E8270887B}"/>
          </ac:spMkLst>
        </pc:spChg>
        <pc:spChg chg="del mod ord">
          <ac:chgData name="Nguyễn Thanh Hưng" userId="63b127b1-d3f6-4887-89a0-8daa6ad5c7a8" providerId="ADAL" clId="{8BE3446C-9C5C-4293-A22F-F7912C5C6988}" dt="2022-06-02T14:38:12.809" v="355" actId="700"/>
          <ac:spMkLst>
            <pc:docMk/>
            <pc:sldMk cId="2325606606" sldId="269"/>
            <ac:spMk id="3" creationId="{B371E3F6-E051-8E9C-9D58-1421045ECF39}"/>
          </ac:spMkLst>
        </pc:spChg>
        <pc:spChg chg="del">
          <ac:chgData name="Nguyễn Thanh Hưng" userId="63b127b1-d3f6-4887-89a0-8daa6ad5c7a8" providerId="ADAL" clId="{8BE3446C-9C5C-4293-A22F-F7912C5C6988}" dt="2022-06-02T14:38:12.809" v="355" actId="700"/>
          <ac:spMkLst>
            <pc:docMk/>
            <pc:sldMk cId="2325606606" sldId="269"/>
            <ac:spMk id="4" creationId="{2388C2C8-2998-CC6D-5CD5-913160338452}"/>
          </ac:spMkLst>
        </pc:spChg>
        <pc:spChg chg="add mod ord">
          <ac:chgData name="Nguyễn Thanh Hưng" userId="63b127b1-d3f6-4887-89a0-8daa6ad5c7a8" providerId="ADAL" clId="{8BE3446C-9C5C-4293-A22F-F7912C5C6988}" dt="2022-06-02T14:48:33.872" v="402" actId="207"/>
          <ac:spMkLst>
            <pc:docMk/>
            <pc:sldMk cId="2325606606" sldId="269"/>
            <ac:spMk id="5" creationId="{CBC4CDA4-D658-FDD6-CEDB-D2EBA0238C8A}"/>
          </ac:spMkLst>
        </pc:spChg>
        <pc:picChg chg="del">
          <ac:chgData name="Nguyễn Thanh Hưng" userId="63b127b1-d3f6-4887-89a0-8daa6ad5c7a8" providerId="ADAL" clId="{8BE3446C-9C5C-4293-A22F-F7912C5C6988}" dt="2022-06-05T16:33:52.170" v="1129" actId="478"/>
          <ac:picMkLst>
            <pc:docMk/>
            <pc:sldMk cId="2325606606" sldId="269"/>
            <ac:picMk id="9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34:26.673" v="1132" actId="478"/>
          <ac:picMkLst>
            <pc:docMk/>
            <pc:sldMk cId="2325606606" sldId="269"/>
            <ac:picMk id="10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6:34:22.226" v="1131" actId="1076"/>
          <ac:picMkLst>
            <pc:docMk/>
            <pc:sldMk cId="2325606606" sldId="269"/>
            <ac:picMk id="12" creationId="{81135B80-22B6-ECBC-3708-4DB8B795EF56}"/>
          </ac:picMkLst>
        </pc:picChg>
        <pc:picChg chg="add mod">
          <ac:chgData name="Nguyễn Thanh Hưng" userId="63b127b1-d3f6-4887-89a0-8daa6ad5c7a8" providerId="ADAL" clId="{8BE3446C-9C5C-4293-A22F-F7912C5C6988}" dt="2022-06-05T16:34:56.008" v="1134" actId="1076"/>
          <ac:picMkLst>
            <pc:docMk/>
            <pc:sldMk cId="2325606606" sldId="269"/>
            <ac:picMk id="13" creationId="{1D857A5B-5C0F-A8AE-5D0F-7825E4D33B03}"/>
          </ac:picMkLst>
        </pc:picChg>
      </pc:sldChg>
      <pc:sldChg chg="add modAnim">
        <pc:chgData name="Nguyễn Thanh Hưng" userId="63b127b1-d3f6-4887-89a0-8daa6ad5c7a8" providerId="ADAL" clId="{8BE3446C-9C5C-4293-A22F-F7912C5C6988}" dt="2022-06-05T15:16:27.522" v="723"/>
        <pc:sldMkLst>
          <pc:docMk/>
          <pc:sldMk cId="3145347251" sldId="270"/>
        </pc:sldMkLst>
      </pc:sldChg>
      <pc:sldMasterChg chg="modSldLayout">
        <pc:chgData name="Nguyễn Thanh Hưng" userId="63b127b1-d3f6-4887-89a0-8daa6ad5c7a8" providerId="ADAL" clId="{8BE3446C-9C5C-4293-A22F-F7912C5C6988}" dt="2022-06-02T14:39:13.998" v="359" actId="255"/>
        <pc:sldMasterMkLst>
          <pc:docMk/>
          <pc:sldMasterMk cId="2346251051" sldId="2147483648"/>
        </pc:sldMasterMkLst>
        <pc:sldLayoutChg chg="modSp">
          <pc:chgData name="Nguyễn Thanh Hưng" userId="63b127b1-d3f6-4887-89a0-8daa6ad5c7a8" providerId="ADAL" clId="{8BE3446C-9C5C-4293-A22F-F7912C5C6988}" dt="2022-06-02T14:39:13.998" v="359" actId="255"/>
          <pc:sldLayoutMkLst>
            <pc:docMk/>
            <pc:sldMasterMk cId="2346251051" sldId="2147483648"/>
            <pc:sldLayoutMk cId="3786876825" sldId="2147483650"/>
          </pc:sldLayoutMkLst>
          <pc:spChg chg="mod">
            <ac:chgData name="Nguyễn Thanh Hưng" userId="63b127b1-d3f6-4887-89a0-8daa6ad5c7a8" providerId="ADAL" clId="{8BE3446C-9C5C-4293-A22F-F7912C5C6988}" dt="2022-06-02T14:39:06.754" v="358" actId="207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mod">
            <ac:chgData name="Nguyễn Thanh Hưng" userId="63b127b1-d3f6-4887-89a0-8daa6ad5c7a8" providerId="ADAL" clId="{8BE3446C-9C5C-4293-A22F-F7912C5C6988}" dt="2022-06-02T14:39:13.998" v="359" actId="255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6/11/22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6/11/22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321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8063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001" smtClean="0"/>
              <a:t>10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1254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6/11/22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80.mp3"/><Relationship Id="rId18" Type="http://schemas.openxmlformats.org/officeDocument/2006/relationships/audio" Target="../media/media82.mp3"/><Relationship Id="rId26" Type="http://schemas.openxmlformats.org/officeDocument/2006/relationships/audio" Target="../media/media86.mp3"/><Relationship Id="rId3" Type="http://schemas.microsoft.com/office/2007/relationships/media" Target="../media/media75.mp3"/><Relationship Id="rId21" Type="http://schemas.microsoft.com/office/2007/relationships/media" Target="../media/media84.mp3"/><Relationship Id="rId34" Type="http://schemas.openxmlformats.org/officeDocument/2006/relationships/notesSlide" Target="../notesSlides/notesSlide4.xml"/><Relationship Id="rId7" Type="http://schemas.microsoft.com/office/2007/relationships/media" Target="../media/media77.mp3"/><Relationship Id="rId12" Type="http://schemas.openxmlformats.org/officeDocument/2006/relationships/audio" Target="../media/media79.mp3"/><Relationship Id="rId17" Type="http://schemas.microsoft.com/office/2007/relationships/media" Target="../media/media82.mp3"/><Relationship Id="rId25" Type="http://schemas.microsoft.com/office/2007/relationships/media" Target="../media/media86.mp3"/><Relationship Id="rId33" Type="http://schemas.openxmlformats.org/officeDocument/2006/relationships/slideLayout" Target="../slideLayouts/slideLayout5.xml"/><Relationship Id="rId2" Type="http://schemas.openxmlformats.org/officeDocument/2006/relationships/audio" Target="../media/media74.mp3"/><Relationship Id="rId16" Type="http://schemas.openxmlformats.org/officeDocument/2006/relationships/audio" Target="../media/media81.mp3"/><Relationship Id="rId20" Type="http://schemas.openxmlformats.org/officeDocument/2006/relationships/audio" Target="../media/media83.mp3"/><Relationship Id="rId29" Type="http://schemas.microsoft.com/office/2007/relationships/media" Target="../media/media88.mp3"/><Relationship Id="rId1" Type="http://schemas.microsoft.com/office/2007/relationships/media" Target="../media/media74.mp3"/><Relationship Id="rId6" Type="http://schemas.openxmlformats.org/officeDocument/2006/relationships/audio" Target="../media/media76.mp3"/><Relationship Id="rId11" Type="http://schemas.microsoft.com/office/2007/relationships/media" Target="../media/media79.mp3"/><Relationship Id="rId24" Type="http://schemas.openxmlformats.org/officeDocument/2006/relationships/audio" Target="../media/media85.mp3"/><Relationship Id="rId32" Type="http://schemas.openxmlformats.org/officeDocument/2006/relationships/audio" Target="../media/media89.mp3"/><Relationship Id="rId5" Type="http://schemas.microsoft.com/office/2007/relationships/media" Target="../media/media76.mp3"/><Relationship Id="rId15" Type="http://schemas.microsoft.com/office/2007/relationships/media" Target="../media/media81.mp3"/><Relationship Id="rId23" Type="http://schemas.microsoft.com/office/2007/relationships/media" Target="../media/media85.mp3"/><Relationship Id="rId28" Type="http://schemas.openxmlformats.org/officeDocument/2006/relationships/audio" Target="../media/media87.mp3"/><Relationship Id="rId36" Type="http://schemas.openxmlformats.org/officeDocument/2006/relationships/image" Target="../media/image6.png"/><Relationship Id="rId10" Type="http://schemas.openxmlformats.org/officeDocument/2006/relationships/audio" Target="../media/media78.mp3"/><Relationship Id="rId19" Type="http://schemas.microsoft.com/office/2007/relationships/media" Target="../media/media83.mp3"/><Relationship Id="rId31" Type="http://schemas.microsoft.com/office/2007/relationships/media" Target="../media/media89.mp3"/><Relationship Id="rId4" Type="http://schemas.openxmlformats.org/officeDocument/2006/relationships/audio" Target="../media/media75.mp3"/><Relationship Id="rId9" Type="http://schemas.microsoft.com/office/2007/relationships/media" Target="../media/media78.mp3"/><Relationship Id="rId14" Type="http://schemas.openxmlformats.org/officeDocument/2006/relationships/audio" Target="../media/media80.mp3"/><Relationship Id="rId22" Type="http://schemas.openxmlformats.org/officeDocument/2006/relationships/audio" Target="../media/media84.mp3"/><Relationship Id="rId27" Type="http://schemas.microsoft.com/office/2007/relationships/media" Target="../media/media87.mp3"/><Relationship Id="rId30" Type="http://schemas.openxmlformats.org/officeDocument/2006/relationships/audio" Target="../media/media88.mp3"/><Relationship Id="rId35" Type="http://schemas.openxmlformats.org/officeDocument/2006/relationships/image" Target="../media/image3.png"/><Relationship Id="rId8" Type="http://schemas.openxmlformats.org/officeDocument/2006/relationships/audio" Target="../media/media77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93.mp3"/><Relationship Id="rId13" Type="http://schemas.microsoft.com/office/2007/relationships/media" Target="../media/media96.mp3"/><Relationship Id="rId18" Type="http://schemas.openxmlformats.org/officeDocument/2006/relationships/image" Target="../media/image3.png"/><Relationship Id="rId3" Type="http://schemas.microsoft.com/office/2007/relationships/media" Target="../media/media91.mp3"/><Relationship Id="rId7" Type="http://schemas.microsoft.com/office/2007/relationships/media" Target="../media/media93.mp3"/><Relationship Id="rId12" Type="http://schemas.openxmlformats.org/officeDocument/2006/relationships/audio" Target="../media/media95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90.mp3"/><Relationship Id="rId16" Type="http://schemas.openxmlformats.org/officeDocument/2006/relationships/audio" Target="../media/media97.mp3"/><Relationship Id="rId1" Type="http://schemas.microsoft.com/office/2007/relationships/media" Target="../media/media90.mp3"/><Relationship Id="rId6" Type="http://schemas.openxmlformats.org/officeDocument/2006/relationships/audio" Target="../media/media92.mp3"/><Relationship Id="rId11" Type="http://schemas.microsoft.com/office/2007/relationships/media" Target="../media/media95.mp3"/><Relationship Id="rId5" Type="http://schemas.microsoft.com/office/2007/relationships/media" Target="../media/media92.mp3"/><Relationship Id="rId15" Type="http://schemas.microsoft.com/office/2007/relationships/media" Target="../media/media97.mp3"/><Relationship Id="rId10" Type="http://schemas.openxmlformats.org/officeDocument/2006/relationships/audio" Target="../media/media94.mp3"/><Relationship Id="rId19" Type="http://schemas.openxmlformats.org/officeDocument/2006/relationships/image" Target="../media/image6.png"/><Relationship Id="rId4" Type="http://schemas.openxmlformats.org/officeDocument/2006/relationships/audio" Target="../media/media91.mp3"/><Relationship Id="rId9" Type="http://schemas.microsoft.com/office/2007/relationships/media" Target="../media/media94.mp3"/><Relationship Id="rId14" Type="http://schemas.openxmlformats.org/officeDocument/2006/relationships/audio" Target="../media/media9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audio" Target="../media/media16.mp3"/><Relationship Id="rId26" Type="http://schemas.openxmlformats.org/officeDocument/2006/relationships/audio" Target="../media/media20.mp3"/><Relationship Id="rId3" Type="http://schemas.microsoft.com/office/2007/relationships/media" Target="../media/media9.mp3"/><Relationship Id="rId21" Type="http://schemas.microsoft.com/office/2007/relationships/media" Target="../media/media18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microsoft.com/office/2007/relationships/media" Target="../media/media16.mp3"/><Relationship Id="rId25" Type="http://schemas.microsoft.com/office/2007/relationships/media" Target="../media/media20.mp3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20" Type="http://schemas.openxmlformats.org/officeDocument/2006/relationships/audio" Target="../media/media17.mp3"/><Relationship Id="rId29" Type="http://schemas.openxmlformats.org/officeDocument/2006/relationships/image" Target="../media/image5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24" Type="http://schemas.openxmlformats.org/officeDocument/2006/relationships/audio" Target="../media/media19.mp3"/><Relationship Id="rId5" Type="http://schemas.microsoft.com/office/2007/relationships/media" Target="../media/media10.mp3"/><Relationship Id="rId15" Type="http://schemas.microsoft.com/office/2007/relationships/media" Target="../media/media15.mp3"/><Relationship Id="rId23" Type="http://schemas.microsoft.com/office/2007/relationships/media" Target="../media/media19.mp3"/><Relationship Id="rId28" Type="http://schemas.openxmlformats.org/officeDocument/2006/relationships/image" Target="../media/image3.png"/><Relationship Id="rId10" Type="http://schemas.openxmlformats.org/officeDocument/2006/relationships/audio" Target="../media/media12.mp3"/><Relationship Id="rId19" Type="http://schemas.microsoft.com/office/2007/relationships/media" Target="../media/media17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Relationship Id="rId22" Type="http://schemas.openxmlformats.org/officeDocument/2006/relationships/audio" Target="../media/media18.mp3"/><Relationship Id="rId27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27.mp3"/><Relationship Id="rId18" Type="http://schemas.openxmlformats.org/officeDocument/2006/relationships/audio" Target="../media/media29.mp3"/><Relationship Id="rId26" Type="http://schemas.openxmlformats.org/officeDocument/2006/relationships/audio" Target="../media/media3.mp3"/><Relationship Id="rId39" Type="http://schemas.openxmlformats.org/officeDocument/2006/relationships/slideLayout" Target="../slideLayouts/slideLayout5.xml"/><Relationship Id="rId21" Type="http://schemas.microsoft.com/office/2007/relationships/media" Target="../media/media30.mp3"/><Relationship Id="rId34" Type="http://schemas.openxmlformats.org/officeDocument/2006/relationships/audio" Target="../media/media35.mp3"/><Relationship Id="rId7" Type="http://schemas.microsoft.com/office/2007/relationships/media" Target="../media/media24.mp3"/><Relationship Id="rId12" Type="http://schemas.openxmlformats.org/officeDocument/2006/relationships/audio" Target="../media/media26.mp3"/><Relationship Id="rId17" Type="http://schemas.microsoft.com/office/2007/relationships/media" Target="../media/media29.mp3"/><Relationship Id="rId25" Type="http://schemas.microsoft.com/office/2007/relationships/media" Target="../media/media3.mp3"/><Relationship Id="rId33" Type="http://schemas.microsoft.com/office/2007/relationships/media" Target="../media/media35.mp3"/><Relationship Id="rId38" Type="http://schemas.openxmlformats.org/officeDocument/2006/relationships/audio" Target="../media/media37.mp3"/><Relationship Id="rId2" Type="http://schemas.openxmlformats.org/officeDocument/2006/relationships/audio" Target="../media/media21.mp3"/><Relationship Id="rId16" Type="http://schemas.openxmlformats.org/officeDocument/2006/relationships/audio" Target="../media/media28.mp3"/><Relationship Id="rId20" Type="http://schemas.openxmlformats.org/officeDocument/2006/relationships/audio" Target="../media/media4.mp3"/><Relationship Id="rId29" Type="http://schemas.microsoft.com/office/2007/relationships/media" Target="../media/media33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microsoft.com/office/2007/relationships/media" Target="../media/media26.mp3"/><Relationship Id="rId24" Type="http://schemas.openxmlformats.org/officeDocument/2006/relationships/audio" Target="../media/media31.mp3"/><Relationship Id="rId32" Type="http://schemas.openxmlformats.org/officeDocument/2006/relationships/audio" Target="../media/media34.mp3"/><Relationship Id="rId37" Type="http://schemas.microsoft.com/office/2007/relationships/media" Target="../media/media37.mp3"/><Relationship Id="rId40" Type="http://schemas.openxmlformats.org/officeDocument/2006/relationships/image" Target="../media/image6.png"/><Relationship Id="rId5" Type="http://schemas.microsoft.com/office/2007/relationships/media" Target="../media/media23.mp3"/><Relationship Id="rId15" Type="http://schemas.microsoft.com/office/2007/relationships/media" Target="../media/media28.mp3"/><Relationship Id="rId23" Type="http://schemas.microsoft.com/office/2007/relationships/media" Target="../media/media31.mp3"/><Relationship Id="rId28" Type="http://schemas.openxmlformats.org/officeDocument/2006/relationships/audio" Target="../media/media32.mp3"/><Relationship Id="rId36" Type="http://schemas.openxmlformats.org/officeDocument/2006/relationships/audio" Target="../media/media36.mp3"/><Relationship Id="rId10" Type="http://schemas.openxmlformats.org/officeDocument/2006/relationships/audio" Target="../media/media25.mp3"/><Relationship Id="rId19" Type="http://schemas.microsoft.com/office/2007/relationships/media" Target="../media/media4.mp3"/><Relationship Id="rId31" Type="http://schemas.microsoft.com/office/2007/relationships/media" Target="../media/media34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audio" Target="../media/media27.mp3"/><Relationship Id="rId22" Type="http://schemas.openxmlformats.org/officeDocument/2006/relationships/audio" Target="../media/media30.mp3"/><Relationship Id="rId27" Type="http://schemas.microsoft.com/office/2007/relationships/media" Target="../media/media32.mp3"/><Relationship Id="rId30" Type="http://schemas.openxmlformats.org/officeDocument/2006/relationships/audio" Target="../media/media33.mp3"/><Relationship Id="rId35" Type="http://schemas.microsoft.com/office/2007/relationships/media" Target="../media/media36.mp3"/><Relationship Id="rId8" Type="http://schemas.openxmlformats.org/officeDocument/2006/relationships/audio" Target="../media/media24.mp3"/><Relationship Id="rId3" Type="http://schemas.microsoft.com/office/2007/relationships/media" Target="../media/media22.mp3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44.mp3"/><Relationship Id="rId18" Type="http://schemas.openxmlformats.org/officeDocument/2006/relationships/audio" Target="../media/media46.mp3"/><Relationship Id="rId26" Type="http://schemas.openxmlformats.org/officeDocument/2006/relationships/audio" Target="../media/media50.mp3"/><Relationship Id="rId39" Type="http://schemas.openxmlformats.org/officeDocument/2006/relationships/image" Target="../media/image3.png"/><Relationship Id="rId21" Type="http://schemas.microsoft.com/office/2007/relationships/media" Target="../media/media48.mp3"/><Relationship Id="rId34" Type="http://schemas.openxmlformats.org/officeDocument/2006/relationships/audio" Target="../media/media54.mp3"/><Relationship Id="rId7" Type="http://schemas.microsoft.com/office/2007/relationships/media" Target="../media/media41.mp3"/><Relationship Id="rId12" Type="http://schemas.openxmlformats.org/officeDocument/2006/relationships/audio" Target="../media/media43.mp3"/><Relationship Id="rId17" Type="http://schemas.microsoft.com/office/2007/relationships/media" Target="../media/media46.mp3"/><Relationship Id="rId25" Type="http://schemas.microsoft.com/office/2007/relationships/media" Target="../media/media50.mp3"/><Relationship Id="rId33" Type="http://schemas.microsoft.com/office/2007/relationships/media" Target="../media/media54.mp3"/><Relationship Id="rId38" Type="http://schemas.openxmlformats.org/officeDocument/2006/relationships/notesSlide" Target="../notesSlides/notesSlide3.xml"/><Relationship Id="rId2" Type="http://schemas.openxmlformats.org/officeDocument/2006/relationships/audio" Target="../media/media38.mp3"/><Relationship Id="rId16" Type="http://schemas.openxmlformats.org/officeDocument/2006/relationships/audio" Target="../media/media45.mp3"/><Relationship Id="rId20" Type="http://schemas.openxmlformats.org/officeDocument/2006/relationships/audio" Target="../media/media47.mp3"/><Relationship Id="rId29" Type="http://schemas.microsoft.com/office/2007/relationships/media" Target="../media/media52.mp3"/><Relationship Id="rId1" Type="http://schemas.microsoft.com/office/2007/relationships/media" Target="../media/media38.mp3"/><Relationship Id="rId6" Type="http://schemas.openxmlformats.org/officeDocument/2006/relationships/audio" Target="../media/media40.mp3"/><Relationship Id="rId11" Type="http://schemas.microsoft.com/office/2007/relationships/media" Target="../media/media43.mp3"/><Relationship Id="rId24" Type="http://schemas.openxmlformats.org/officeDocument/2006/relationships/audio" Target="../media/media49.mp3"/><Relationship Id="rId32" Type="http://schemas.openxmlformats.org/officeDocument/2006/relationships/audio" Target="../media/media53.mp3"/><Relationship Id="rId37" Type="http://schemas.openxmlformats.org/officeDocument/2006/relationships/slideLayout" Target="../slideLayouts/slideLayout5.xml"/><Relationship Id="rId40" Type="http://schemas.openxmlformats.org/officeDocument/2006/relationships/image" Target="../media/image6.png"/><Relationship Id="rId5" Type="http://schemas.microsoft.com/office/2007/relationships/media" Target="../media/media40.mp3"/><Relationship Id="rId15" Type="http://schemas.microsoft.com/office/2007/relationships/media" Target="../media/media45.mp3"/><Relationship Id="rId23" Type="http://schemas.microsoft.com/office/2007/relationships/media" Target="../media/media49.mp3"/><Relationship Id="rId28" Type="http://schemas.openxmlformats.org/officeDocument/2006/relationships/audio" Target="../media/media51.mp3"/><Relationship Id="rId36" Type="http://schemas.openxmlformats.org/officeDocument/2006/relationships/audio" Target="../media/media55.mp3"/><Relationship Id="rId10" Type="http://schemas.openxmlformats.org/officeDocument/2006/relationships/audio" Target="../media/media42.mp3"/><Relationship Id="rId19" Type="http://schemas.microsoft.com/office/2007/relationships/media" Target="../media/media47.mp3"/><Relationship Id="rId31" Type="http://schemas.microsoft.com/office/2007/relationships/media" Target="../media/media53.mp3"/><Relationship Id="rId4" Type="http://schemas.openxmlformats.org/officeDocument/2006/relationships/audio" Target="../media/media39.mp3"/><Relationship Id="rId9" Type="http://schemas.microsoft.com/office/2007/relationships/media" Target="../media/media42.mp3"/><Relationship Id="rId14" Type="http://schemas.openxmlformats.org/officeDocument/2006/relationships/audio" Target="../media/media44.mp3"/><Relationship Id="rId22" Type="http://schemas.openxmlformats.org/officeDocument/2006/relationships/audio" Target="../media/media48.mp3"/><Relationship Id="rId27" Type="http://schemas.microsoft.com/office/2007/relationships/media" Target="../media/media51.mp3"/><Relationship Id="rId30" Type="http://schemas.openxmlformats.org/officeDocument/2006/relationships/audio" Target="../media/media52.mp3"/><Relationship Id="rId35" Type="http://schemas.microsoft.com/office/2007/relationships/media" Target="../media/media55.mp3"/><Relationship Id="rId8" Type="http://schemas.openxmlformats.org/officeDocument/2006/relationships/audio" Target="../media/media41.mp3"/><Relationship Id="rId3" Type="http://schemas.microsoft.com/office/2007/relationships/media" Target="../media/media39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9.mp3"/><Relationship Id="rId13" Type="http://schemas.microsoft.com/office/2007/relationships/media" Target="../media/media62.mp3"/><Relationship Id="rId18" Type="http://schemas.openxmlformats.org/officeDocument/2006/relationships/audio" Target="../media/media64.mp3"/><Relationship Id="rId3" Type="http://schemas.microsoft.com/office/2007/relationships/media" Target="../media/media57.mp3"/><Relationship Id="rId7" Type="http://schemas.microsoft.com/office/2007/relationships/media" Target="../media/media59.mp3"/><Relationship Id="rId12" Type="http://schemas.openxmlformats.org/officeDocument/2006/relationships/audio" Target="../media/media61.mp3"/><Relationship Id="rId17" Type="http://schemas.microsoft.com/office/2007/relationships/media" Target="../media/media64.mp3"/><Relationship Id="rId2" Type="http://schemas.openxmlformats.org/officeDocument/2006/relationships/audio" Target="../media/media56.mp3"/><Relationship Id="rId16" Type="http://schemas.openxmlformats.org/officeDocument/2006/relationships/audio" Target="../media/media63.mp3"/><Relationship Id="rId20" Type="http://schemas.openxmlformats.org/officeDocument/2006/relationships/image" Target="../media/image6.png"/><Relationship Id="rId1" Type="http://schemas.microsoft.com/office/2007/relationships/media" Target="../media/media56.mp3"/><Relationship Id="rId6" Type="http://schemas.openxmlformats.org/officeDocument/2006/relationships/audio" Target="../media/media58.mp3"/><Relationship Id="rId11" Type="http://schemas.microsoft.com/office/2007/relationships/media" Target="../media/media61.mp3"/><Relationship Id="rId5" Type="http://schemas.microsoft.com/office/2007/relationships/media" Target="../media/media58.mp3"/><Relationship Id="rId15" Type="http://schemas.microsoft.com/office/2007/relationships/media" Target="../media/media63.mp3"/><Relationship Id="rId10" Type="http://schemas.openxmlformats.org/officeDocument/2006/relationships/audio" Target="../media/media60.mp3"/><Relationship Id="rId19" Type="http://schemas.openxmlformats.org/officeDocument/2006/relationships/slideLayout" Target="../slideLayouts/slideLayout5.xml"/><Relationship Id="rId4" Type="http://schemas.openxmlformats.org/officeDocument/2006/relationships/audio" Target="../media/media57.mp3"/><Relationship Id="rId9" Type="http://schemas.microsoft.com/office/2007/relationships/media" Target="../media/media60.mp3"/><Relationship Id="rId14" Type="http://schemas.openxmlformats.org/officeDocument/2006/relationships/audio" Target="../media/media6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p3"/><Relationship Id="rId13" Type="http://schemas.microsoft.com/office/2007/relationships/media" Target="../media/media71.mp3"/><Relationship Id="rId18" Type="http://schemas.openxmlformats.org/officeDocument/2006/relationships/audio" Target="../media/media73.mp3"/><Relationship Id="rId3" Type="http://schemas.microsoft.com/office/2007/relationships/media" Target="../media/media66.mp3"/><Relationship Id="rId7" Type="http://schemas.microsoft.com/office/2007/relationships/media" Target="../media/media68.mp3"/><Relationship Id="rId12" Type="http://schemas.openxmlformats.org/officeDocument/2006/relationships/audio" Target="../media/media70.mp3"/><Relationship Id="rId17" Type="http://schemas.microsoft.com/office/2007/relationships/media" Target="../media/media73.mp3"/><Relationship Id="rId2" Type="http://schemas.openxmlformats.org/officeDocument/2006/relationships/audio" Target="../media/media65.mp3"/><Relationship Id="rId16" Type="http://schemas.openxmlformats.org/officeDocument/2006/relationships/audio" Target="../media/media72.mp3"/><Relationship Id="rId20" Type="http://schemas.openxmlformats.org/officeDocument/2006/relationships/image" Target="../media/image6.png"/><Relationship Id="rId1" Type="http://schemas.microsoft.com/office/2007/relationships/media" Target="../media/media65.mp3"/><Relationship Id="rId6" Type="http://schemas.openxmlformats.org/officeDocument/2006/relationships/audio" Target="../media/media67.mp3"/><Relationship Id="rId11" Type="http://schemas.microsoft.com/office/2007/relationships/media" Target="../media/media70.mp3"/><Relationship Id="rId5" Type="http://schemas.microsoft.com/office/2007/relationships/media" Target="../media/media67.mp3"/><Relationship Id="rId15" Type="http://schemas.microsoft.com/office/2007/relationships/media" Target="../media/media72.mp3"/><Relationship Id="rId10" Type="http://schemas.openxmlformats.org/officeDocument/2006/relationships/audio" Target="../media/media69.mp3"/><Relationship Id="rId19" Type="http://schemas.openxmlformats.org/officeDocument/2006/relationships/slideLayout" Target="../slideLayouts/slideLayout5.xml"/><Relationship Id="rId4" Type="http://schemas.openxmlformats.org/officeDocument/2006/relationships/audio" Target="../media/media66.mp3"/><Relationship Id="rId9" Type="http://schemas.microsoft.com/office/2007/relationships/media" Target="../media/media69.mp3"/><Relationship Id="rId14" Type="http://schemas.openxmlformats.org/officeDocument/2006/relationships/audio" Target="../media/media7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0C53-5E73-F5AA-FDC3-0ECA063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33D9-E811-0DD6-93D3-B82BD4AAEE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NaCl 		</a:t>
            </a:r>
            <a:r>
              <a:rPr lang="en-US" dirty="0">
                <a:solidFill>
                  <a:srgbClr val="FF0000"/>
                </a:solidFill>
              </a:rPr>
              <a:t>Sodium chloride</a:t>
            </a:r>
          </a:p>
          <a:p>
            <a:r>
              <a:rPr lang="en-US" dirty="0">
                <a:solidFill>
                  <a:srgbClr val="0070C0"/>
                </a:solidFill>
              </a:rPr>
              <a:t>KNO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Potassium nitrate</a:t>
            </a:r>
          </a:p>
          <a:p>
            <a:r>
              <a:rPr lang="en-US" dirty="0" err="1">
                <a:solidFill>
                  <a:srgbClr val="0070C0"/>
                </a:solidFill>
              </a:rPr>
              <a:t>NaClO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Sodium hypochlorite</a:t>
            </a:r>
          </a:p>
          <a:p>
            <a:r>
              <a:rPr lang="en-US" dirty="0">
                <a:solidFill>
                  <a:srgbClr val="0070C0"/>
                </a:solidFill>
              </a:rPr>
              <a:t>KClO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Potassium chlorate</a:t>
            </a:r>
          </a:p>
          <a:p>
            <a:r>
              <a:rPr lang="en-US" dirty="0">
                <a:solidFill>
                  <a:srgbClr val="0070C0"/>
                </a:solidFill>
              </a:rPr>
              <a:t>CaF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Calcium fluoride</a:t>
            </a:r>
          </a:p>
          <a:p>
            <a:r>
              <a:rPr lang="en-US" dirty="0">
                <a:solidFill>
                  <a:srgbClr val="0070C0"/>
                </a:solidFill>
              </a:rPr>
              <a:t>CaCO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Calcium carbonate</a:t>
            </a:r>
          </a:p>
          <a:p>
            <a:r>
              <a:rPr lang="en-US" dirty="0">
                <a:solidFill>
                  <a:srgbClr val="0070C0"/>
                </a:solidFill>
              </a:rPr>
              <a:t>Ca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(PO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Calcium phosphate</a:t>
            </a:r>
          </a:p>
          <a:p>
            <a:r>
              <a:rPr lang="en-US" dirty="0">
                <a:solidFill>
                  <a:srgbClr val="0070C0"/>
                </a:solidFill>
              </a:rPr>
              <a:t>Al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sulfate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6EE80-0CDD-D621-B588-EFB6F9CD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740758" cy="4571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FeSO</a:t>
            </a:r>
            <a:r>
              <a:rPr lang="en-US" baseline="-25000" dirty="0">
                <a:solidFill>
                  <a:srgbClr val="0070C0"/>
                </a:solidFill>
              </a:rPr>
              <a:t>4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Iron (II) sulfate</a:t>
            </a:r>
          </a:p>
          <a:p>
            <a:r>
              <a:rPr lang="en-US" dirty="0">
                <a:solidFill>
                  <a:srgbClr val="0070C0"/>
                </a:solidFill>
              </a:rPr>
              <a:t>Fe(NO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Iron (III) nitrate</a:t>
            </a:r>
          </a:p>
          <a:p>
            <a:r>
              <a:rPr lang="en-US" dirty="0">
                <a:solidFill>
                  <a:srgbClr val="0070C0"/>
                </a:solidFill>
              </a:rPr>
              <a:t>CrCl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Chromium (II) chloride</a:t>
            </a:r>
          </a:p>
          <a:p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Chromium (III) sulfate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7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Potassium dichromate </a:t>
            </a: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CrO</a:t>
            </a:r>
            <a:r>
              <a:rPr lang="en-US" baseline="-25000" dirty="0">
                <a:solidFill>
                  <a:srgbClr val="0070C0"/>
                </a:solidFill>
              </a:rPr>
              <a:t>4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Potassium chromate </a:t>
            </a: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MnO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-25000" dirty="0"/>
              <a:t> 	</a:t>
            </a:r>
            <a:r>
              <a:rPr lang="en-US" dirty="0">
                <a:solidFill>
                  <a:srgbClr val="FF0000"/>
                </a:solidFill>
              </a:rPr>
              <a:t>Potassium manganate </a:t>
            </a:r>
          </a:p>
          <a:p>
            <a:r>
              <a:rPr lang="en-US" dirty="0">
                <a:solidFill>
                  <a:srgbClr val="0070C0"/>
                </a:solidFill>
              </a:rPr>
              <a:t>KMnO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-25000" dirty="0"/>
              <a:t> 	</a:t>
            </a:r>
            <a:r>
              <a:rPr lang="en-US" dirty="0">
                <a:solidFill>
                  <a:srgbClr val="FF0000"/>
                </a:solidFill>
              </a:rPr>
              <a:t>Potassium permanganate </a:t>
            </a:r>
          </a:p>
        </p:txBody>
      </p:sp>
      <p:pic>
        <p:nvPicPr>
          <p:cNvPr id="5" name="uka349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086" y="1617667"/>
            <a:ext cx="382072" cy="382072"/>
          </a:xfrm>
          <a:prstGeom prst="rect">
            <a:avLst/>
          </a:prstGeom>
        </p:spPr>
      </p:pic>
      <p:pic>
        <p:nvPicPr>
          <p:cNvPr id="6" name="potassium nit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6" y="2193889"/>
            <a:ext cx="382072" cy="382070"/>
          </a:xfrm>
          <a:prstGeom prst="rect">
            <a:avLst/>
          </a:prstGeom>
        </p:spPr>
      </p:pic>
      <p:pic>
        <p:nvPicPr>
          <p:cNvPr id="7" name="sodium hypochlor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6" y="2727566"/>
            <a:ext cx="382073" cy="382071"/>
          </a:xfrm>
          <a:prstGeom prst="rect">
            <a:avLst/>
          </a:prstGeom>
        </p:spPr>
      </p:pic>
      <p:pic>
        <p:nvPicPr>
          <p:cNvPr id="8" name="potassium chlor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7" y="3300508"/>
            <a:ext cx="382073" cy="382073"/>
          </a:xfrm>
          <a:prstGeom prst="rect">
            <a:avLst/>
          </a:prstGeom>
        </p:spPr>
      </p:pic>
      <p:pic>
        <p:nvPicPr>
          <p:cNvPr id="12" name="Aluminium sulf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7" y="5521931"/>
            <a:ext cx="382073" cy="382073"/>
          </a:xfrm>
          <a:prstGeom prst="rect">
            <a:avLst/>
          </a:prstGeom>
        </p:spPr>
      </p:pic>
      <p:pic>
        <p:nvPicPr>
          <p:cNvPr id="13" name="Iron (II) sulf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4321" y="1628008"/>
            <a:ext cx="387125" cy="387125"/>
          </a:xfrm>
          <a:prstGeom prst="rect">
            <a:avLst/>
          </a:prstGeom>
        </p:spPr>
      </p:pic>
      <p:pic>
        <p:nvPicPr>
          <p:cNvPr id="14" name="Iron (III) nitrat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7870" y="2130353"/>
            <a:ext cx="387125" cy="387125"/>
          </a:xfrm>
          <a:prstGeom prst="rect">
            <a:avLst/>
          </a:prstGeom>
        </p:spPr>
      </p:pic>
      <p:pic>
        <p:nvPicPr>
          <p:cNvPr id="15" name="Chromium (II) chlor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7823" y="2738719"/>
            <a:ext cx="387125" cy="387125"/>
          </a:xfrm>
          <a:prstGeom prst="rect">
            <a:avLst/>
          </a:prstGeom>
        </p:spPr>
      </p:pic>
      <p:pic>
        <p:nvPicPr>
          <p:cNvPr id="16" name="Chromium (III) sulfa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4321" y="3300508"/>
            <a:ext cx="387125" cy="387125"/>
          </a:xfrm>
          <a:prstGeom prst="rect">
            <a:avLst/>
          </a:prstGeom>
        </p:spPr>
      </p:pic>
      <p:pic>
        <p:nvPicPr>
          <p:cNvPr id="18" name="Potassium chromate 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9397" y="4398353"/>
            <a:ext cx="387125" cy="387125"/>
          </a:xfrm>
          <a:prstGeom prst="rect">
            <a:avLst/>
          </a:prstGeom>
        </p:spPr>
      </p:pic>
      <p:pic>
        <p:nvPicPr>
          <p:cNvPr id="21" name="Potassium dichromate ">
            <a:hlinkClick r:id="" action="ppaction://media"/>
            <a:extLst>
              <a:ext uri="{FF2B5EF4-FFF2-40B4-BE49-F238E27FC236}">
                <a16:creationId xmlns:a16="http://schemas.microsoft.com/office/drawing/2014/main" id="{4E4410AC-7467-B342-4C7D-618F9887AD2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85822" y="3830443"/>
            <a:ext cx="387125" cy="387125"/>
          </a:xfrm>
          <a:prstGeom prst="rect">
            <a:avLst/>
          </a:prstGeom>
        </p:spPr>
      </p:pic>
      <p:pic>
        <p:nvPicPr>
          <p:cNvPr id="22" name="Potassium manganate ">
            <a:hlinkClick r:id="" action="ppaction://media"/>
            <a:extLst>
              <a:ext uri="{FF2B5EF4-FFF2-40B4-BE49-F238E27FC236}">
                <a16:creationId xmlns:a16="http://schemas.microsoft.com/office/drawing/2014/main" id="{D43180F4-782B-86E6-A27F-262E8AFB6A7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80548" y="4945853"/>
            <a:ext cx="380898" cy="380898"/>
          </a:xfrm>
          <a:prstGeom prst="rect">
            <a:avLst/>
          </a:prstGeom>
        </p:spPr>
      </p:pic>
      <p:pic>
        <p:nvPicPr>
          <p:cNvPr id="23" name="Potassium permanganate ">
            <a:hlinkClick r:id="" action="ppaction://media"/>
            <a:extLst>
              <a:ext uri="{FF2B5EF4-FFF2-40B4-BE49-F238E27FC236}">
                <a16:creationId xmlns:a16="http://schemas.microsoft.com/office/drawing/2014/main" id="{2C4BEE33-68F8-A5B2-1FCC-E0EDC61EDC7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69045" y="5479158"/>
            <a:ext cx="380899" cy="380899"/>
          </a:xfrm>
          <a:prstGeom prst="rect">
            <a:avLst/>
          </a:prstGeom>
        </p:spPr>
      </p:pic>
      <p:pic>
        <p:nvPicPr>
          <p:cNvPr id="19" name="calcium_carbonate_1_gb_1">
            <a:hlinkClick r:id="" action="ppaction://media"/>
            <a:extLst>
              <a:ext uri="{FF2B5EF4-FFF2-40B4-BE49-F238E27FC236}">
                <a16:creationId xmlns:a16="http://schemas.microsoft.com/office/drawing/2014/main" id="{E0A80A5C-9F4E-D6E0-3F8B-44386570782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86" y="4370705"/>
            <a:ext cx="383249" cy="382070"/>
          </a:xfrm>
          <a:prstGeom prst="rect">
            <a:avLst/>
          </a:prstGeom>
        </p:spPr>
      </p:pic>
      <p:pic>
        <p:nvPicPr>
          <p:cNvPr id="20" name="calcium phosphate">
            <a:hlinkClick r:id="" action="ppaction://media"/>
            <a:extLst>
              <a:ext uri="{FF2B5EF4-FFF2-40B4-BE49-F238E27FC236}">
                <a16:creationId xmlns:a16="http://schemas.microsoft.com/office/drawing/2014/main" id="{66B3AC3F-ECF7-6FDF-6751-EF5DEF1E0CC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8" y="4954415"/>
            <a:ext cx="382073" cy="380898"/>
          </a:xfrm>
          <a:prstGeom prst="rect">
            <a:avLst/>
          </a:prstGeom>
        </p:spPr>
      </p:pic>
      <p:pic>
        <p:nvPicPr>
          <p:cNvPr id="24" name="Calcium fluoride">
            <a:hlinkClick r:id="" action="ppaction://media"/>
            <a:extLst>
              <a:ext uri="{FF2B5EF4-FFF2-40B4-BE49-F238E27FC236}">
                <a16:creationId xmlns:a16="http://schemas.microsoft.com/office/drawing/2014/main" id="{7BDD0CEC-B9A1-690D-F379-AB77512BA30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02" y="3842796"/>
            <a:ext cx="382073" cy="3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4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5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6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8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6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8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8999-D5AE-ABE7-B498-510E8270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TÊN CÁC HỢP CHẤT PHỔ BIẾN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C4CDA4-D658-FDD6-CEDB-D2EBA023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2060"/>
                </a:solidFill>
                <a:effectLst/>
              </a:rPr>
              <a:t>[Co(NH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baseline="-25000" dirty="0">
                <a:solidFill>
                  <a:srgbClr val="0070C0"/>
                </a:solidFill>
                <a:effectLst/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cobalt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chloride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[Pt(NH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2+</a:t>
            </a:r>
            <a:r>
              <a:rPr lang="en-US" baseline="30000" dirty="0">
                <a:solidFill>
                  <a:srgbClr val="0070C0"/>
                </a:solidFill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di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platinum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(IV) 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[Ag(NH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+</a:t>
            </a:r>
            <a:r>
              <a:rPr lang="en-US" b="0" i="0" baseline="30000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diamine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silver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[Cr(OH)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-</a:t>
            </a:r>
            <a:r>
              <a:rPr lang="en-US" baseline="30000" dirty="0">
                <a:solidFill>
                  <a:srgbClr val="0070C0"/>
                </a:solidFill>
              </a:rPr>
              <a:t>	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hydroxo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chromate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[CuCl</a:t>
            </a:r>
            <a:r>
              <a:rPr lang="en-US" b="0" i="0" u="none" strike="noStrike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u="none" strike="noStrike" baseline="30000" dirty="0">
                <a:solidFill>
                  <a:srgbClr val="002060"/>
                </a:solidFill>
                <a:effectLst/>
              </a:rPr>
              <a:t>2−</a:t>
            </a:r>
            <a:r>
              <a:rPr lang="en-US" b="0" i="0" u="none" strike="noStrike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>
                <a:solidFill>
                  <a:srgbClr val="0070C0"/>
                </a:solidFill>
                <a:effectLst/>
              </a:rPr>
              <a:t>cuprate (II)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Al(H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3+</a:t>
            </a:r>
            <a:r>
              <a:rPr lang="en-US" b="0" i="0" baseline="30000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aluminium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ion</a:t>
            </a:r>
            <a:endParaRPr lang="en-US" b="0" i="0" baseline="30000" dirty="0">
              <a:solidFill>
                <a:srgbClr val="0070C0"/>
              </a:solidFill>
              <a:effectLst/>
            </a:endParaRP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[Cu(H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2+</a:t>
            </a:r>
            <a:r>
              <a:rPr lang="en-US" b="0" i="0" dirty="0">
                <a:solidFill>
                  <a:srgbClr val="002060"/>
                </a:solidFill>
                <a:effectLst/>
              </a:rPr>
              <a:t> </a:t>
            </a:r>
            <a:r>
              <a:rPr lang="en-US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copper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[Cr(H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]Cl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di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chromium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chloride</a:t>
            </a:r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3" name="hexaaminecobalt(III) chlo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7978" y="1582892"/>
            <a:ext cx="416921" cy="416921"/>
          </a:xfrm>
          <a:prstGeom prst="rect">
            <a:avLst/>
          </a:prstGeom>
        </p:spPr>
      </p:pic>
      <p:pic>
        <p:nvPicPr>
          <p:cNvPr id="4" name="tetrachlorocuprate(II) 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2" y="3823278"/>
            <a:ext cx="417651" cy="416921"/>
          </a:xfrm>
          <a:prstGeom prst="rect">
            <a:avLst/>
          </a:prstGeom>
        </p:spPr>
      </p:pic>
      <p:pic>
        <p:nvPicPr>
          <p:cNvPr id="7" name="hexaaquacopper(II) 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5979" y="4928270"/>
            <a:ext cx="413985" cy="413985"/>
          </a:xfrm>
          <a:prstGeom prst="rect">
            <a:avLst/>
          </a:prstGeom>
        </p:spPr>
      </p:pic>
      <p:pic>
        <p:nvPicPr>
          <p:cNvPr id="8" name="tetraaquadichlorochromium(III)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1" y="5486544"/>
            <a:ext cx="416921" cy="416921"/>
          </a:xfrm>
          <a:prstGeom prst="rect">
            <a:avLst/>
          </a:prstGeom>
        </p:spPr>
      </p:pic>
      <p:pic>
        <p:nvPicPr>
          <p:cNvPr id="11" name="tetrahydroxochromate(III) 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1" y="3262486"/>
            <a:ext cx="416921" cy="416921"/>
          </a:xfrm>
          <a:prstGeom prst="rect">
            <a:avLst/>
          </a:prstGeom>
        </p:spPr>
      </p:pic>
      <p:pic>
        <p:nvPicPr>
          <p:cNvPr id="12" name="tetraaminedichloroplatinum (4) ion">
            <a:hlinkClick r:id="" action="ppaction://media"/>
            <a:extLst>
              <a:ext uri="{FF2B5EF4-FFF2-40B4-BE49-F238E27FC236}">
                <a16:creationId xmlns:a16="http://schemas.microsoft.com/office/drawing/2014/main" id="{81135B80-22B6-ECBC-3708-4DB8B795EF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0205" y="2139453"/>
            <a:ext cx="414694" cy="414694"/>
          </a:xfrm>
          <a:prstGeom prst="rect">
            <a:avLst/>
          </a:prstGeom>
        </p:spPr>
      </p:pic>
      <p:pic>
        <p:nvPicPr>
          <p:cNvPr id="13" name="diaminesilver (1) ion">
            <a:hlinkClick r:id="" action="ppaction://media"/>
            <a:extLst>
              <a:ext uri="{FF2B5EF4-FFF2-40B4-BE49-F238E27FC236}">
                <a16:creationId xmlns:a16="http://schemas.microsoft.com/office/drawing/2014/main" id="{1D857A5B-5C0F-A8AE-5D0F-7825E4D33B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7572" y="2679829"/>
            <a:ext cx="414694" cy="414694"/>
          </a:xfrm>
          <a:prstGeom prst="rect">
            <a:avLst/>
          </a:prstGeom>
        </p:spPr>
      </p:pic>
      <p:pic>
        <p:nvPicPr>
          <p:cNvPr id="9" name="hexaaquaaluminium (III) ion">
            <a:hlinkClick r:id="" action="ppaction://media"/>
            <a:extLst>
              <a:ext uri="{FF2B5EF4-FFF2-40B4-BE49-F238E27FC236}">
                <a16:creationId xmlns:a16="http://schemas.microsoft.com/office/drawing/2014/main" id="{1A038598-3DA5-6621-076E-8B56D7A6A0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79" y="4361147"/>
            <a:ext cx="418209" cy="4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CHẤT VÔ 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1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CHẤT VÔ 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63B460-70F3-E403-1273-43817EF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A273E-89FC-045D-80F3-D6A4744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MỘT SỐ DANH TỪ CHUNG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TIẾNG ANH CỦA MỘT SỐ NGUYÊN TỐ CÓ TÊN THUẦN VIỆT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MỘT SỐ ION PHỔ BIẾN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HỢP CÁC HỢP CHẤT PHỔ BIẾN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OXIDE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HYDROXIDE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ACID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MUỐI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HỢP CHẤT PHỨC</a:t>
            </a:r>
            <a:endParaRPr lang="LID4096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03436-D268-A244-AC70-E2F42CBB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MỘT SỐ DANH TỪ CHUNG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96691-FCDE-C970-6DC6-7E3CD9120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i="0" dirty="0">
                <a:solidFill>
                  <a:srgbClr val="FF0000"/>
                </a:solidFill>
                <a:effectLst/>
              </a:rPr>
              <a:t>ACID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æsɪd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</a:rPr>
              <a:t>BASE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beɪs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0" dirty="0">
                <a:solidFill>
                  <a:srgbClr val="FF0000"/>
                </a:solidFill>
                <a:effectLst/>
              </a:rPr>
              <a:t>OXIDE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ɒksaɪd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</a:rPr>
              <a:t>HYDROXIDE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haɪˈdrɒksaɪd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i="0" dirty="0">
                <a:solidFill>
                  <a:srgbClr val="FF0000"/>
                </a:solidFill>
                <a:effectLst/>
              </a:rPr>
              <a:t>ION</a:t>
            </a:r>
            <a:r>
              <a:rPr lang="en-US" i="0" dirty="0">
                <a:solidFill>
                  <a:srgbClr val="202124"/>
                </a:solidFill>
                <a:effectLst/>
              </a:rPr>
              <a:t> /</a:t>
            </a:r>
            <a:r>
              <a:rPr lang="en-US" dirty="0">
                <a:solidFill>
                  <a:srgbClr val="202124"/>
                </a:solidFill>
              </a:rPr>
              <a:t>ˈ</a:t>
            </a:r>
            <a:r>
              <a:rPr lang="en-US" dirty="0" err="1">
                <a:solidFill>
                  <a:srgbClr val="202124"/>
                </a:solidFill>
              </a:rPr>
              <a:t>aɪən</a:t>
            </a:r>
            <a:r>
              <a:rPr lang="en-US" i="0" dirty="0">
                <a:solidFill>
                  <a:srgbClr val="202124"/>
                </a:solidFill>
                <a:effectLst/>
              </a:rPr>
              <a:t>/</a:t>
            </a:r>
          </a:p>
          <a:p>
            <a:r>
              <a:rPr lang="en-US" dirty="0">
                <a:solidFill>
                  <a:srgbClr val="FF0000"/>
                </a:solidFill>
              </a:rPr>
              <a:t>ANION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i="0" dirty="0">
                <a:solidFill>
                  <a:srgbClr val="202124"/>
                </a:solidFill>
                <a:effectLst/>
              </a:rPr>
              <a:t>/ˈ</a:t>
            </a:r>
            <a:r>
              <a:rPr lang="en-US" i="0" dirty="0" err="1">
                <a:solidFill>
                  <a:srgbClr val="202124"/>
                </a:solidFill>
                <a:effectLst/>
              </a:rPr>
              <a:t>anˌīən</a:t>
            </a:r>
            <a:r>
              <a:rPr lang="en-US" i="0" dirty="0">
                <a:solidFill>
                  <a:srgbClr val="202124"/>
                </a:solidFill>
                <a:effectLst/>
              </a:rPr>
              <a:t>/</a:t>
            </a:r>
          </a:p>
          <a:p>
            <a:r>
              <a:rPr lang="en-US" dirty="0">
                <a:solidFill>
                  <a:srgbClr val="FF0000"/>
                </a:solidFill>
              </a:rPr>
              <a:t>CATION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i="0" dirty="0">
                <a:solidFill>
                  <a:srgbClr val="4D5156"/>
                </a:solidFill>
                <a:effectLst/>
              </a:rPr>
              <a:t>/ˈ</a:t>
            </a:r>
            <a:r>
              <a:rPr lang="en-US" i="0" dirty="0" err="1">
                <a:solidFill>
                  <a:srgbClr val="4D5156"/>
                </a:solidFill>
                <a:effectLst/>
              </a:rPr>
              <a:t>kætˌaɪ.ən</a:t>
            </a:r>
            <a:r>
              <a:rPr lang="en-US" dirty="0">
                <a:solidFill>
                  <a:srgbClr val="4D5156"/>
                </a:solidFill>
              </a:rPr>
              <a:t>/</a:t>
            </a:r>
          </a:p>
        </p:txBody>
      </p:sp>
      <p:pic>
        <p:nvPicPr>
          <p:cNvPr id="8" name="acid__gb_1">
            <a:hlinkClick r:id="" action="ppaction://media"/>
            <a:extLst>
              <a:ext uri="{FF2B5EF4-FFF2-40B4-BE49-F238E27FC236}">
                <a16:creationId xmlns:a16="http://schemas.microsoft.com/office/drawing/2014/main" id="{7CB9E69A-03AD-1B97-DAA3-66DE988C9383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2027583"/>
            <a:ext cx="304800" cy="304800"/>
          </a:xfrm>
        </p:spPr>
      </p:pic>
      <p:pic>
        <p:nvPicPr>
          <p:cNvPr id="9" name="base__gb_2">
            <a:hlinkClick r:id="" action="ppaction://media"/>
            <a:extLst>
              <a:ext uri="{FF2B5EF4-FFF2-40B4-BE49-F238E27FC236}">
                <a16:creationId xmlns:a16="http://schemas.microsoft.com/office/drawing/2014/main" id="{64D61681-3DE9-AD73-B6CD-258C9AEF6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2589381"/>
            <a:ext cx="304800" cy="304800"/>
          </a:xfrm>
          <a:prstGeom prst="rect">
            <a:avLst/>
          </a:prstGeom>
        </p:spPr>
      </p:pic>
      <p:pic>
        <p:nvPicPr>
          <p:cNvPr id="10" name="oxide__gb_1">
            <a:hlinkClick r:id="" action="ppaction://media"/>
            <a:extLst>
              <a:ext uri="{FF2B5EF4-FFF2-40B4-BE49-F238E27FC236}">
                <a16:creationId xmlns:a16="http://schemas.microsoft.com/office/drawing/2014/main" id="{CE05854D-8640-77A5-11F1-905641765C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3151179"/>
            <a:ext cx="304800" cy="304800"/>
          </a:xfrm>
          <a:prstGeom prst="rect">
            <a:avLst/>
          </a:prstGeom>
        </p:spPr>
      </p:pic>
      <p:pic>
        <p:nvPicPr>
          <p:cNvPr id="11" name="hydroxide__gb_1">
            <a:hlinkClick r:id="" action="ppaction://media"/>
            <a:extLst>
              <a:ext uri="{FF2B5EF4-FFF2-40B4-BE49-F238E27FC236}">
                <a16:creationId xmlns:a16="http://schemas.microsoft.com/office/drawing/2014/main" id="{48D2D0C6-3B59-2111-4667-DAE2D74BDC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7396" y="3712977"/>
            <a:ext cx="304800" cy="304800"/>
          </a:xfrm>
          <a:prstGeom prst="rect">
            <a:avLst/>
          </a:prstGeom>
        </p:spPr>
      </p:pic>
      <p:pic>
        <p:nvPicPr>
          <p:cNvPr id="12" name="ion--_gb_1">
            <a:hlinkClick r:id="" action="ppaction://media"/>
            <a:extLst>
              <a:ext uri="{FF2B5EF4-FFF2-40B4-BE49-F238E27FC236}">
                <a16:creationId xmlns:a16="http://schemas.microsoft.com/office/drawing/2014/main" id="{2213E660-676C-5379-F243-10BA89C82B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4274775"/>
            <a:ext cx="304800" cy="304800"/>
          </a:xfrm>
          <a:prstGeom prst="rect">
            <a:avLst/>
          </a:prstGeom>
        </p:spPr>
      </p:pic>
      <p:pic>
        <p:nvPicPr>
          <p:cNvPr id="13" name="anion--_gb_1">
            <a:hlinkClick r:id="" action="ppaction://media"/>
            <a:extLst>
              <a:ext uri="{FF2B5EF4-FFF2-40B4-BE49-F238E27FC236}">
                <a16:creationId xmlns:a16="http://schemas.microsoft.com/office/drawing/2014/main" id="{D2D94037-2BEA-EE3A-55FF-F922F11D3DB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4836573"/>
            <a:ext cx="304800" cy="304800"/>
          </a:xfrm>
          <a:prstGeom prst="rect">
            <a:avLst/>
          </a:prstGeom>
        </p:spPr>
      </p:pic>
      <p:pic>
        <p:nvPicPr>
          <p:cNvPr id="14" name="cation--_gb_1">
            <a:hlinkClick r:id="" action="ppaction://media"/>
            <a:extLst>
              <a:ext uri="{FF2B5EF4-FFF2-40B4-BE49-F238E27FC236}">
                <a16:creationId xmlns:a16="http://schemas.microsoft.com/office/drawing/2014/main" id="{7BF616BD-4FB5-1E18-A34A-8B8FCD38B4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5398371"/>
            <a:ext cx="3048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5D335-6FFF-21A8-6D34-C0357F3DF9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202" y="1366199"/>
            <a:ext cx="5020945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7A64-2DF3-ACC1-8166-4C84F04E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TIẾNG ANH CỦA MỘT SỐ NGUYÊN TỐ CÓ TÊN THUẦN VIỆT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FCAE-0F4C-3C58-1BE4-E77B31D8BC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Au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GOLD </a:t>
            </a:r>
            <a:r>
              <a:rPr lang="en-US" dirty="0"/>
              <a:t>/</a:t>
            </a:r>
            <a:r>
              <a:rPr lang="en-US" dirty="0" err="1"/>
              <a:t>ɡəʊld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Ag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SILVER  </a:t>
            </a:r>
            <a:r>
              <a:rPr lang="en-US" dirty="0"/>
              <a:t>/ˈ</a:t>
            </a:r>
            <a:r>
              <a:rPr lang="en-US" dirty="0" err="1"/>
              <a:t>sɪl.vər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Cu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COPPER </a:t>
            </a:r>
            <a:r>
              <a:rPr lang="en-US" dirty="0"/>
              <a:t>/ˈ</a:t>
            </a:r>
            <a:r>
              <a:rPr lang="en-US" dirty="0" err="1"/>
              <a:t>kɒp.ər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Hg	</a:t>
            </a:r>
            <a:r>
              <a:rPr lang="en-US" sz="2400" dirty="0">
                <a:solidFill>
                  <a:srgbClr val="FF0000"/>
                </a:solidFill>
              </a:rPr>
              <a:t>MERCURY </a:t>
            </a:r>
            <a:r>
              <a:rPr lang="en-US" dirty="0"/>
              <a:t>/ˈ</a:t>
            </a:r>
            <a:r>
              <a:rPr lang="en-US" dirty="0" err="1"/>
              <a:t>mɜ</a:t>
            </a:r>
            <a:r>
              <a:rPr lang="en-US" dirty="0"/>
              <a:t>ː.</a:t>
            </a:r>
            <a:r>
              <a:rPr lang="en-US" dirty="0" err="1"/>
              <a:t>kjə.ri</a:t>
            </a:r>
            <a:r>
              <a:rPr lang="en-US" dirty="0"/>
              <a:t>/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Na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SODIUM </a:t>
            </a:r>
            <a:r>
              <a:rPr lang="en-US" dirty="0"/>
              <a:t>/ˈ</a:t>
            </a:r>
            <a:r>
              <a:rPr lang="en-US" dirty="0" err="1"/>
              <a:t>səʊ.di.əm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K</a:t>
            </a:r>
            <a:r>
              <a:rPr lang="vi-VN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POTASSIUM </a:t>
            </a:r>
            <a:r>
              <a:rPr lang="en-US" dirty="0"/>
              <a:t>/</a:t>
            </a:r>
            <a:r>
              <a:rPr lang="en-US" dirty="0" err="1"/>
              <a:t>pəˈtæs.i.əm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Al	</a:t>
            </a:r>
            <a:r>
              <a:rPr lang="en-US" sz="2400" dirty="0">
                <a:solidFill>
                  <a:srgbClr val="FF0000"/>
                </a:solidFill>
              </a:rPr>
              <a:t>ALUMINIUM </a:t>
            </a:r>
            <a:r>
              <a:rPr lang="en-US" dirty="0"/>
              <a:t>/ˌ</a:t>
            </a:r>
            <a:r>
              <a:rPr lang="en-US" dirty="0" err="1"/>
              <a:t>æl.jəˈmɪn.i.əm</a:t>
            </a:r>
            <a:r>
              <a:rPr lang="en-US" dirty="0"/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C3CF-4F62-61F6-B19D-F1295BD7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2657" y="1600200"/>
            <a:ext cx="4914900" cy="45719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IRON </a:t>
            </a:r>
            <a:r>
              <a:rPr lang="en-US" dirty="0"/>
              <a:t>/</a:t>
            </a:r>
            <a:r>
              <a:rPr lang="en-US" dirty="0" err="1"/>
              <a:t>aɪən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Zn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ZINC </a:t>
            </a:r>
            <a:r>
              <a:rPr lang="en-US" dirty="0"/>
              <a:t>/</a:t>
            </a:r>
            <a:r>
              <a:rPr lang="en-US" dirty="0" err="1"/>
              <a:t>zɪŋk</a:t>
            </a:r>
            <a:r>
              <a:rPr lang="en-US" dirty="0"/>
              <a:t>/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 </a:t>
            </a: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Sn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TIN </a:t>
            </a:r>
            <a:r>
              <a:rPr lang="en-US" dirty="0"/>
              <a:t>/</a:t>
            </a:r>
            <a:r>
              <a:rPr lang="en-US" dirty="0" err="1"/>
              <a:t>tɪn</a:t>
            </a:r>
            <a:r>
              <a:rPr lang="en-US" dirty="0"/>
              <a:t>/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Pb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LEAD </a:t>
            </a:r>
            <a:r>
              <a:rPr lang="en-US" dirty="0"/>
              <a:t>/</a:t>
            </a:r>
            <a:r>
              <a:rPr lang="en-US" dirty="0" err="1"/>
              <a:t>liːd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S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SULFUR </a:t>
            </a:r>
            <a:r>
              <a:rPr lang="en-US" dirty="0"/>
              <a:t>/ˈ</a:t>
            </a:r>
            <a:r>
              <a:rPr lang="en-US" dirty="0" err="1"/>
              <a:t>sʌl.fər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NITROGEN </a:t>
            </a:r>
            <a:r>
              <a:rPr lang="en-US" dirty="0"/>
              <a:t>/ˈ</a:t>
            </a:r>
            <a:r>
              <a:rPr lang="en-US" dirty="0" err="1"/>
              <a:t>naɪ.trə.dʒən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endParaRPr lang="en-US" sz="2400" b="0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ukgodpa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4303" y="1643203"/>
            <a:ext cx="342300" cy="342300"/>
          </a:xfrm>
          <a:prstGeom prst="rect">
            <a:avLst/>
          </a:prstGeom>
        </p:spPr>
      </p:pic>
      <p:pic>
        <p:nvPicPr>
          <p:cNvPr id="6" name="silver--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4305" y="2191897"/>
            <a:ext cx="342300" cy="342300"/>
          </a:xfrm>
          <a:prstGeom prst="rect">
            <a:avLst/>
          </a:prstGeom>
        </p:spPr>
      </p:pic>
      <p:pic>
        <p:nvPicPr>
          <p:cNvPr id="7" name="copper--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6571" y="2775627"/>
            <a:ext cx="337547" cy="337547"/>
          </a:xfrm>
          <a:prstGeom prst="rect">
            <a:avLst/>
          </a:prstGeom>
        </p:spPr>
      </p:pic>
      <p:pic>
        <p:nvPicPr>
          <p:cNvPr id="8" name="mercury--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6489" y="3299481"/>
            <a:ext cx="330116" cy="330116"/>
          </a:xfrm>
          <a:prstGeom prst="rect">
            <a:avLst/>
          </a:prstGeom>
        </p:spPr>
      </p:pic>
      <p:pic>
        <p:nvPicPr>
          <p:cNvPr id="9" name="sodium--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3496" y="3837173"/>
            <a:ext cx="350622" cy="350622"/>
          </a:xfrm>
          <a:prstGeom prst="rect">
            <a:avLst/>
          </a:prstGeom>
        </p:spPr>
      </p:pic>
      <p:pic>
        <p:nvPicPr>
          <p:cNvPr id="10" name="potassium--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55522" y="4392955"/>
            <a:ext cx="329400" cy="329400"/>
          </a:xfrm>
          <a:prstGeom prst="rect">
            <a:avLst/>
          </a:prstGeom>
        </p:spPr>
      </p:pic>
      <p:pic>
        <p:nvPicPr>
          <p:cNvPr id="12" name="iron--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9606" y="1611770"/>
            <a:ext cx="369676" cy="369676"/>
          </a:xfrm>
          <a:prstGeom prst="rect">
            <a:avLst/>
          </a:prstGeom>
        </p:spPr>
      </p:pic>
      <p:pic>
        <p:nvPicPr>
          <p:cNvPr id="13" name="zinc--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3" y="2180493"/>
            <a:ext cx="373379" cy="373379"/>
          </a:xfrm>
          <a:prstGeom prst="rect">
            <a:avLst/>
          </a:prstGeom>
        </p:spPr>
      </p:pic>
      <p:pic>
        <p:nvPicPr>
          <p:cNvPr id="14" name="tin--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4" y="2738728"/>
            <a:ext cx="373378" cy="373378"/>
          </a:xfrm>
          <a:prstGeom prst="rect">
            <a:avLst/>
          </a:prstGeom>
        </p:spPr>
      </p:pic>
      <p:pic>
        <p:nvPicPr>
          <p:cNvPr id="15" name="lead--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50253" y="3284163"/>
            <a:ext cx="373378" cy="373378"/>
          </a:xfrm>
          <a:prstGeom prst="rect">
            <a:avLst/>
          </a:prstGeom>
        </p:spPr>
      </p:pic>
      <p:pic>
        <p:nvPicPr>
          <p:cNvPr id="17" name="nitrogen--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4" y="4401299"/>
            <a:ext cx="373379" cy="373379"/>
          </a:xfrm>
          <a:prstGeom prst="rect">
            <a:avLst/>
          </a:prstGeom>
        </p:spPr>
      </p:pic>
      <p:pic>
        <p:nvPicPr>
          <p:cNvPr id="18" name="uksugar017">
            <a:hlinkClick r:id="" action="ppaction://media"/>
            <a:extLst>
              <a:ext uri="{FF2B5EF4-FFF2-40B4-BE49-F238E27FC236}">
                <a16:creationId xmlns:a16="http://schemas.microsoft.com/office/drawing/2014/main" id="{760436D7-01C9-CFD4-3810-82B2E6366C3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27712" y="3860312"/>
            <a:ext cx="373379" cy="373379"/>
          </a:xfrm>
          <a:prstGeom prst="rect">
            <a:avLst/>
          </a:prstGeom>
        </p:spPr>
      </p:pic>
      <p:pic>
        <p:nvPicPr>
          <p:cNvPr id="16" name="aluminium">
            <a:hlinkClick r:id="" action="ppaction://media"/>
            <a:extLst>
              <a:ext uri="{FF2B5EF4-FFF2-40B4-BE49-F238E27FC236}">
                <a16:creationId xmlns:a16="http://schemas.microsoft.com/office/drawing/2014/main" id="{93B9902E-BFD9-FA5A-7FB0-76690E67CD1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496" y="4947478"/>
            <a:ext cx="371404" cy="3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7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FE38-9E25-F820-0EC0-00135765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MỘT SỐ ION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AAEA-EF51-E3F4-A991-629A6E4B0E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baseline="30000" dirty="0"/>
              <a:t>	</a:t>
            </a:r>
            <a:r>
              <a:rPr lang="en-US" dirty="0">
                <a:solidFill>
                  <a:srgbClr val="FF0000"/>
                </a:solidFill>
              </a:rPr>
              <a:t>Hydride </a:t>
            </a:r>
            <a:r>
              <a:rPr lang="en-US" dirty="0"/>
              <a:t>/ˈ</a:t>
            </a:r>
            <a:r>
              <a:rPr lang="en-US" dirty="0" err="1"/>
              <a:t>haɪdraɪd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Fluoride </a:t>
            </a:r>
            <a:r>
              <a:rPr lang="en-US" dirty="0"/>
              <a:t>/ˈ</a:t>
            </a:r>
            <a:r>
              <a:rPr lang="en-US" dirty="0" err="1"/>
              <a:t>flɔːraɪd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Chloride </a:t>
            </a:r>
            <a:r>
              <a:rPr lang="en-US" dirty="0"/>
              <a:t>/ˈ</a:t>
            </a:r>
            <a:r>
              <a:rPr lang="en-US" dirty="0" err="1"/>
              <a:t>klɔːraɪd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CN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Cyanide </a:t>
            </a:r>
            <a:r>
              <a:rPr lang="en-US" dirty="0"/>
              <a:t>/ˈ</a:t>
            </a:r>
            <a:r>
              <a:rPr lang="en-US" dirty="0" err="1"/>
              <a:t>saɪənaɪd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OH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Hydroxide </a:t>
            </a:r>
            <a:r>
              <a:rPr lang="en-US" dirty="0"/>
              <a:t>/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Oxide </a:t>
            </a:r>
            <a:r>
              <a:rPr lang="en-US" dirty="0"/>
              <a:t>/ˈ</a:t>
            </a:r>
            <a:r>
              <a:rPr lang="en-US" dirty="0" err="1"/>
              <a:t>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baseline="30000" dirty="0"/>
              <a:t>	</a:t>
            </a:r>
            <a:r>
              <a:rPr lang="en-US" dirty="0">
                <a:solidFill>
                  <a:srgbClr val="FF0000"/>
                </a:solidFill>
              </a:rPr>
              <a:t>Peroxide </a:t>
            </a:r>
            <a:r>
              <a:rPr lang="en-US" dirty="0"/>
              <a:t>/</a:t>
            </a:r>
            <a:r>
              <a:rPr lang="en-US" dirty="0" err="1"/>
              <a:t>pəˈrɒksaɪd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Sulfide </a:t>
            </a:r>
            <a:r>
              <a:rPr lang="en-US" dirty="0"/>
              <a:t>/ˈ</a:t>
            </a:r>
            <a:r>
              <a:rPr lang="en-US" dirty="0" err="1"/>
              <a:t>sʌlfaɪd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baseline="30000" dirty="0">
                <a:solidFill>
                  <a:srgbClr val="0070C0"/>
                </a:solidFill>
              </a:rPr>
              <a:t>3-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Nitride </a:t>
            </a:r>
            <a:r>
              <a:rPr lang="en-US" dirty="0"/>
              <a:t>/ˈ</a:t>
            </a:r>
            <a:r>
              <a:rPr lang="en-US" dirty="0" err="1"/>
              <a:t>naɪtraɪd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E822-E0CF-BAED-F4B7-EE3928FAF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871117" cy="4902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2- 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Carbonate </a:t>
            </a:r>
            <a:r>
              <a:rPr lang="en-US" dirty="0"/>
              <a:t>/ˈ</a:t>
            </a:r>
            <a:r>
              <a:rPr lang="en-US" dirty="0" err="1"/>
              <a:t>kɑːbənət</a:t>
            </a:r>
            <a:r>
              <a:rPr lang="en-US" dirty="0"/>
              <a:t>/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HCO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Bicarbonate </a:t>
            </a:r>
            <a:r>
              <a:rPr lang="en-US" dirty="0"/>
              <a:t>/ˌ</a:t>
            </a:r>
            <a:r>
              <a:rPr lang="en-US" dirty="0" err="1"/>
              <a:t>baɪˈkɑːbənət</a:t>
            </a:r>
            <a:r>
              <a:rPr lang="en-US" dirty="0"/>
              <a:t>/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baseline="30000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Nitrite</a:t>
            </a:r>
            <a:r>
              <a:rPr lang="en-US" dirty="0"/>
              <a:t> /ˈ</a:t>
            </a:r>
            <a:r>
              <a:rPr lang="en-US" dirty="0" err="1"/>
              <a:t>naɪtraɪt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Nitrate </a:t>
            </a:r>
            <a:r>
              <a:rPr lang="en-US" dirty="0"/>
              <a:t>/ˈ</a:t>
            </a:r>
            <a:r>
              <a:rPr lang="en-US" dirty="0" err="1"/>
              <a:t>naɪtreɪt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2-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Sulfite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sʌlfaɪt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30000" dirty="0">
                <a:solidFill>
                  <a:srgbClr val="0070C0"/>
                </a:solidFill>
              </a:rPr>
              <a:t>2-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Sulfate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sʌlfeɪt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 err="1">
                <a:solidFill>
                  <a:srgbClr val="0070C0"/>
                </a:solidFill>
              </a:rPr>
              <a:t>ClO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Hypochlorite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</a:t>
            </a:r>
            <a:r>
              <a:rPr lang="en-US" dirty="0" err="1"/>
              <a:t>haɪpəʊˈklɔːraɪt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103313" algn="l"/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klɔːraɪt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klɔːreɪt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Perchlorate </a:t>
            </a:r>
            <a:r>
              <a:rPr lang="en-US" dirty="0"/>
              <a:t>/</a:t>
            </a:r>
            <a:r>
              <a:rPr lang="en-US" dirty="0" err="1"/>
              <a:t>pəˈklɔːreɪt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sulphate__gb_1">
            <a:hlinkClick r:id="" action="ppaction://media"/>
            <a:extLst>
              <a:ext uri="{FF2B5EF4-FFF2-40B4-BE49-F238E27FC236}">
                <a16:creationId xmlns:a16="http://schemas.microsoft.com/office/drawing/2014/main" id="{995888BD-D9A0-BBF9-E871-717066D14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4" y="4237109"/>
            <a:ext cx="392724" cy="391515"/>
          </a:xfrm>
          <a:prstGeom prst="rect">
            <a:avLst/>
          </a:prstGeom>
        </p:spPr>
      </p:pic>
      <p:pic>
        <p:nvPicPr>
          <p:cNvPr id="6" name="sulphite__gb_1">
            <a:hlinkClick r:id="" action="ppaction://media"/>
            <a:extLst>
              <a:ext uri="{FF2B5EF4-FFF2-40B4-BE49-F238E27FC236}">
                <a16:creationId xmlns:a16="http://schemas.microsoft.com/office/drawing/2014/main" id="{13479366-44EB-BCC9-74E0-9E4B490994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3" y="3720333"/>
            <a:ext cx="392725" cy="391515"/>
          </a:xfrm>
          <a:prstGeom prst="rect">
            <a:avLst/>
          </a:prstGeom>
        </p:spPr>
      </p:pic>
      <p:pic>
        <p:nvPicPr>
          <p:cNvPr id="7" name="nitrate__gb_1">
            <a:hlinkClick r:id="" action="ppaction://media"/>
            <a:extLst>
              <a:ext uri="{FF2B5EF4-FFF2-40B4-BE49-F238E27FC236}">
                <a16:creationId xmlns:a16="http://schemas.microsoft.com/office/drawing/2014/main" id="{32CDD744-EB68-AAAC-00AB-170BFF9BB4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5" y="3205717"/>
            <a:ext cx="392723" cy="391515"/>
          </a:xfrm>
          <a:prstGeom prst="rect">
            <a:avLst/>
          </a:prstGeom>
        </p:spPr>
      </p:pic>
      <p:pic>
        <p:nvPicPr>
          <p:cNvPr id="8" name="nitrite__gb_1">
            <a:hlinkClick r:id="" action="ppaction://media"/>
            <a:extLst>
              <a:ext uri="{FF2B5EF4-FFF2-40B4-BE49-F238E27FC236}">
                <a16:creationId xmlns:a16="http://schemas.microsoft.com/office/drawing/2014/main" id="{21A6710D-5250-74B7-3891-7DE162CBC9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800" y="2685674"/>
            <a:ext cx="392723" cy="391515"/>
          </a:xfrm>
          <a:prstGeom prst="rect">
            <a:avLst/>
          </a:prstGeom>
        </p:spPr>
      </p:pic>
      <p:pic>
        <p:nvPicPr>
          <p:cNvPr id="9" name="bicarbonate__gb_2">
            <a:hlinkClick r:id="" action="ppaction://media"/>
            <a:extLst>
              <a:ext uri="{FF2B5EF4-FFF2-40B4-BE49-F238E27FC236}">
                <a16:creationId xmlns:a16="http://schemas.microsoft.com/office/drawing/2014/main" id="{27CD71BA-3617-377F-AA81-83E0044E35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0" y="2160457"/>
            <a:ext cx="392724" cy="391515"/>
          </a:xfrm>
          <a:prstGeom prst="rect">
            <a:avLst/>
          </a:prstGeom>
        </p:spPr>
      </p:pic>
      <p:pic>
        <p:nvPicPr>
          <p:cNvPr id="10" name="carbonate__gb_2">
            <a:hlinkClick r:id="" action="ppaction://media"/>
            <a:extLst>
              <a:ext uri="{FF2B5EF4-FFF2-40B4-BE49-F238E27FC236}">
                <a16:creationId xmlns:a16="http://schemas.microsoft.com/office/drawing/2014/main" id="{50B661C9-E4F0-1591-83CA-AA277C07D6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5" y="1654002"/>
            <a:ext cx="392723" cy="391515"/>
          </a:xfrm>
          <a:prstGeom prst="rect">
            <a:avLst/>
          </a:prstGeom>
        </p:spPr>
      </p:pic>
      <p:pic>
        <p:nvPicPr>
          <p:cNvPr id="11" name="peroxide__gb_1">
            <a:hlinkClick r:id="" action="ppaction://media"/>
            <a:extLst>
              <a:ext uri="{FF2B5EF4-FFF2-40B4-BE49-F238E27FC236}">
                <a16:creationId xmlns:a16="http://schemas.microsoft.com/office/drawing/2014/main" id="{99C418CF-A97C-E286-F8F1-856DC04B2B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9" y="4727316"/>
            <a:ext cx="392725" cy="391517"/>
          </a:xfrm>
          <a:prstGeom prst="rect">
            <a:avLst/>
          </a:prstGeom>
        </p:spPr>
      </p:pic>
      <p:pic>
        <p:nvPicPr>
          <p:cNvPr id="12" name="sulphide__gb_1">
            <a:hlinkClick r:id="" action="ppaction://media"/>
            <a:extLst>
              <a:ext uri="{FF2B5EF4-FFF2-40B4-BE49-F238E27FC236}">
                <a16:creationId xmlns:a16="http://schemas.microsoft.com/office/drawing/2014/main" id="{888166D6-EE90-EDE6-1AF6-16254C2A8BD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6" y="5289539"/>
            <a:ext cx="392728" cy="391520"/>
          </a:xfrm>
          <a:prstGeom prst="rect">
            <a:avLst/>
          </a:prstGeom>
        </p:spPr>
      </p:pic>
      <p:pic>
        <p:nvPicPr>
          <p:cNvPr id="13" name="chloride__gb_1">
            <a:hlinkClick r:id="" action="ppaction://media"/>
            <a:extLst>
              <a:ext uri="{FF2B5EF4-FFF2-40B4-BE49-F238E27FC236}">
                <a16:creationId xmlns:a16="http://schemas.microsoft.com/office/drawing/2014/main" id="{A4DF26D8-DE0E-28D5-7069-E167DBCFDC9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1" y="2704659"/>
            <a:ext cx="392725" cy="391517"/>
          </a:xfrm>
          <a:prstGeom prst="rect">
            <a:avLst/>
          </a:prstGeom>
        </p:spPr>
      </p:pic>
      <p:pic>
        <p:nvPicPr>
          <p:cNvPr id="14" name="hydroxide__gb_1">
            <a:hlinkClick r:id="" action="ppaction://media"/>
            <a:extLst>
              <a:ext uri="{FF2B5EF4-FFF2-40B4-BE49-F238E27FC236}">
                <a16:creationId xmlns:a16="http://schemas.microsoft.com/office/drawing/2014/main" id="{9544536A-4345-EFF6-3702-FA75F73CE32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3" y="3734353"/>
            <a:ext cx="392726" cy="391517"/>
          </a:xfrm>
          <a:prstGeom prst="rect">
            <a:avLst/>
          </a:prstGeom>
        </p:spPr>
      </p:pic>
      <p:pic>
        <p:nvPicPr>
          <p:cNvPr id="15" name="fluoride__gb_1">
            <a:hlinkClick r:id="" action="ppaction://media"/>
            <a:extLst>
              <a:ext uri="{FF2B5EF4-FFF2-40B4-BE49-F238E27FC236}">
                <a16:creationId xmlns:a16="http://schemas.microsoft.com/office/drawing/2014/main" id="{50AFFAEC-1BDD-2EA4-9651-3D6186AC5AF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2" y="2172928"/>
            <a:ext cx="392724" cy="391515"/>
          </a:xfrm>
          <a:prstGeom prst="rect">
            <a:avLst/>
          </a:prstGeom>
        </p:spPr>
      </p:pic>
      <p:pic>
        <p:nvPicPr>
          <p:cNvPr id="16" name="cyanide__gb_1">
            <a:hlinkClick r:id="" action="ppaction://media"/>
            <a:extLst>
              <a:ext uri="{FF2B5EF4-FFF2-40B4-BE49-F238E27FC236}">
                <a16:creationId xmlns:a16="http://schemas.microsoft.com/office/drawing/2014/main" id="{9C42106E-527C-7643-3302-94A24516160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1" y="3213328"/>
            <a:ext cx="392725" cy="391516"/>
          </a:xfrm>
          <a:prstGeom prst="rect">
            <a:avLst/>
          </a:prstGeom>
        </p:spPr>
      </p:pic>
      <p:pic>
        <p:nvPicPr>
          <p:cNvPr id="17" name="oxide__gb_1">
            <a:hlinkClick r:id="" action="ppaction://media"/>
            <a:extLst>
              <a:ext uri="{FF2B5EF4-FFF2-40B4-BE49-F238E27FC236}">
                <a16:creationId xmlns:a16="http://schemas.microsoft.com/office/drawing/2014/main" id="{FC61713D-6030-08F3-0912-908B8A478ED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9" y="4237920"/>
            <a:ext cx="392725" cy="391517"/>
          </a:xfrm>
          <a:prstGeom prst="rect">
            <a:avLst/>
          </a:prstGeom>
        </p:spPr>
      </p:pic>
      <p:pic>
        <p:nvPicPr>
          <p:cNvPr id="18" name="nitride">
            <a:hlinkClick r:id="" action="ppaction://media"/>
            <a:extLst>
              <a:ext uri="{FF2B5EF4-FFF2-40B4-BE49-F238E27FC236}">
                <a16:creationId xmlns:a16="http://schemas.microsoft.com/office/drawing/2014/main" id="{1135C1EA-3F11-3CB1-53CF-F293B3C8609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8" y="5793205"/>
            <a:ext cx="392724" cy="391516"/>
          </a:xfrm>
          <a:prstGeom prst="rect">
            <a:avLst/>
          </a:prstGeom>
        </p:spPr>
      </p:pic>
      <p:pic>
        <p:nvPicPr>
          <p:cNvPr id="19" name="Hydride">
            <a:hlinkClick r:id="" action="ppaction://media"/>
            <a:extLst>
              <a:ext uri="{FF2B5EF4-FFF2-40B4-BE49-F238E27FC236}">
                <a16:creationId xmlns:a16="http://schemas.microsoft.com/office/drawing/2014/main" id="{17CF5D2A-9618-A637-EB65-9997CD87E71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7" y="1643818"/>
            <a:ext cx="392096" cy="390890"/>
          </a:xfrm>
          <a:prstGeom prst="rect">
            <a:avLst/>
          </a:prstGeom>
        </p:spPr>
      </p:pic>
      <p:pic>
        <p:nvPicPr>
          <p:cNvPr id="20" name="_Perchlorate">
            <a:hlinkClick r:id="" action="ppaction://media"/>
            <a:extLst>
              <a:ext uri="{FF2B5EF4-FFF2-40B4-BE49-F238E27FC236}">
                <a16:creationId xmlns:a16="http://schemas.microsoft.com/office/drawing/2014/main" id="{363ECD18-267F-D0D7-BF6A-6B2AE0B4066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0" y="6304387"/>
            <a:ext cx="394243" cy="393030"/>
          </a:xfrm>
          <a:prstGeom prst="rect">
            <a:avLst/>
          </a:prstGeom>
        </p:spPr>
      </p:pic>
      <p:pic>
        <p:nvPicPr>
          <p:cNvPr id="21" name="chlorate ">
            <a:hlinkClick r:id="" action="ppaction://media"/>
            <a:extLst>
              <a:ext uri="{FF2B5EF4-FFF2-40B4-BE49-F238E27FC236}">
                <a16:creationId xmlns:a16="http://schemas.microsoft.com/office/drawing/2014/main" id="{474971B2-3CB6-BFA3-E171-34B84347C6A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1" y="5789757"/>
            <a:ext cx="392724" cy="391516"/>
          </a:xfrm>
          <a:prstGeom prst="rect">
            <a:avLst/>
          </a:prstGeom>
        </p:spPr>
      </p:pic>
      <p:pic>
        <p:nvPicPr>
          <p:cNvPr id="22" name="chlorite">
            <a:hlinkClick r:id="" action="ppaction://media"/>
            <a:extLst>
              <a:ext uri="{FF2B5EF4-FFF2-40B4-BE49-F238E27FC236}">
                <a16:creationId xmlns:a16="http://schemas.microsoft.com/office/drawing/2014/main" id="{763BE562-0003-0BDF-F4CF-2AC8B21BB24E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049" y="5275140"/>
            <a:ext cx="392724" cy="391516"/>
          </a:xfrm>
          <a:prstGeom prst="rect">
            <a:avLst/>
          </a:prstGeom>
        </p:spPr>
      </p:pic>
      <p:pic>
        <p:nvPicPr>
          <p:cNvPr id="23" name="hypochlorite ">
            <a:hlinkClick r:id="" action="ppaction://media"/>
            <a:extLst>
              <a:ext uri="{FF2B5EF4-FFF2-40B4-BE49-F238E27FC236}">
                <a16:creationId xmlns:a16="http://schemas.microsoft.com/office/drawing/2014/main" id="{D7B70075-C5DF-5513-2BC3-95E0331A496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493" y="4740013"/>
            <a:ext cx="392723" cy="3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6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1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91E9-1CEF-A397-BF96-7D0D9B555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Na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		</a:t>
            </a:r>
            <a:r>
              <a:rPr lang="en-US" dirty="0">
                <a:solidFill>
                  <a:srgbClr val="FF0000"/>
                </a:solidFill>
              </a:rPr>
              <a:t>Sodium oxide </a:t>
            </a:r>
          </a:p>
          <a:p>
            <a:r>
              <a:rPr lang="en-US" dirty="0" err="1">
                <a:solidFill>
                  <a:srgbClr val="0070C0"/>
                </a:solidFill>
              </a:rPr>
              <a:t>CaO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Calcium oxide</a:t>
            </a:r>
          </a:p>
          <a:p>
            <a:r>
              <a:rPr lang="en-US" dirty="0">
                <a:solidFill>
                  <a:srgbClr val="0070C0"/>
                </a:solidFill>
              </a:rPr>
              <a:t>Al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oxide</a:t>
            </a:r>
          </a:p>
          <a:p>
            <a:r>
              <a:rPr lang="en-US" dirty="0" err="1">
                <a:solidFill>
                  <a:srgbClr val="0070C0"/>
                </a:solidFill>
              </a:rPr>
              <a:t>FeO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Iron (II) oxide</a:t>
            </a:r>
          </a:p>
          <a:p>
            <a:r>
              <a:rPr lang="en-US" dirty="0">
                <a:solidFill>
                  <a:srgbClr val="0070C0"/>
                </a:solidFill>
              </a:rPr>
              <a:t>Fe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4 	</a:t>
            </a:r>
            <a:r>
              <a:rPr lang="en-US" dirty="0">
                <a:solidFill>
                  <a:srgbClr val="FF0000"/>
                </a:solidFill>
              </a:rPr>
              <a:t>Iron (II, III) oxide</a:t>
            </a:r>
          </a:p>
          <a:p>
            <a:r>
              <a:rPr lang="en-US" dirty="0">
                <a:solidFill>
                  <a:srgbClr val="0070C0"/>
                </a:solidFill>
              </a:rPr>
              <a:t>Fe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Iron (III) oxide</a:t>
            </a:r>
          </a:p>
          <a:p>
            <a:r>
              <a:rPr lang="en-US" dirty="0" err="1">
                <a:solidFill>
                  <a:srgbClr val="0070C0"/>
                </a:solidFill>
              </a:rPr>
              <a:t>CrO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Chromium (II) oxide</a:t>
            </a:r>
          </a:p>
          <a:p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Chromium (III) oxide</a:t>
            </a:r>
          </a:p>
          <a:p>
            <a:r>
              <a:rPr lang="en-US" dirty="0">
                <a:solidFill>
                  <a:srgbClr val="0070C0"/>
                </a:solidFill>
              </a:rPr>
              <a:t>CrO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Chromium (VI) oxide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D0C9-A33E-01BC-1578-95818DC4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869547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 		</a:t>
            </a:r>
            <a:r>
              <a:rPr lang="en-US" dirty="0">
                <a:solidFill>
                  <a:srgbClr val="FF0000"/>
                </a:solidFill>
              </a:rPr>
              <a:t>Carbon monoxide </a:t>
            </a:r>
          </a:p>
          <a:p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Carbon dioxide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NO 		</a:t>
            </a:r>
            <a:r>
              <a:rPr lang="en-US" dirty="0">
                <a:solidFill>
                  <a:srgbClr val="FF0000"/>
                </a:solidFill>
              </a:rPr>
              <a:t>Nitrogen oxide </a:t>
            </a:r>
          </a:p>
          <a:p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Nitrogen dioxide 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5 		</a:t>
            </a:r>
            <a:r>
              <a:rPr lang="en-US" dirty="0" err="1">
                <a:solidFill>
                  <a:srgbClr val="FF0000"/>
                </a:solidFill>
              </a:rPr>
              <a:t>Diphosphorus</a:t>
            </a:r>
            <a:r>
              <a:rPr lang="en-US" dirty="0">
                <a:solidFill>
                  <a:srgbClr val="FF0000"/>
                </a:solidFill>
              </a:rPr>
              <a:t> pentoxide</a:t>
            </a:r>
          </a:p>
          <a:p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Sulfur dioxide </a:t>
            </a:r>
          </a:p>
          <a:p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Sulfur trioxide 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		</a:t>
            </a:r>
            <a:r>
              <a:rPr lang="en-US" dirty="0" err="1">
                <a:solidFill>
                  <a:srgbClr val="FF0000"/>
                </a:solidFill>
              </a:rPr>
              <a:t>Dichlorine</a:t>
            </a:r>
            <a:r>
              <a:rPr lang="en-US" dirty="0">
                <a:solidFill>
                  <a:srgbClr val="FF0000"/>
                </a:solidFill>
              </a:rPr>
              <a:t> oxide</a:t>
            </a:r>
          </a:p>
          <a:p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7 		</a:t>
            </a:r>
            <a:r>
              <a:rPr lang="en-US" dirty="0" err="1">
                <a:solidFill>
                  <a:srgbClr val="FF0000"/>
                </a:solidFill>
              </a:rPr>
              <a:t>Dichlorine</a:t>
            </a:r>
            <a:r>
              <a:rPr lang="en-US" dirty="0">
                <a:solidFill>
                  <a:srgbClr val="FF0000"/>
                </a:solidFill>
              </a:rPr>
              <a:t> heptoxide</a:t>
            </a:r>
          </a:p>
          <a:p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5" name="carbon_monoxide_1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50314" y="1563141"/>
            <a:ext cx="381569" cy="381569"/>
          </a:xfrm>
          <a:prstGeom prst="rect">
            <a:avLst/>
          </a:prstGeom>
        </p:spPr>
      </p:pic>
      <p:pic>
        <p:nvPicPr>
          <p:cNvPr id="6" name="carbon_dioxide_1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50314" y="2068344"/>
            <a:ext cx="381569" cy="381569"/>
          </a:xfrm>
          <a:prstGeom prst="rect">
            <a:avLst/>
          </a:prstGeom>
        </p:spPr>
      </p:pic>
      <p:pic>
        <p:nvPicPr>
          <p:cNvPr id="8" name="nitrogen_dioxide_1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8735" y="3052354"/>
            <a:ext cx="409734" cy="409734"/>
          </a:xfrm>
          <a:prstGeom prst="rect">
            <a:avLst/>
          </a:prstGeom>
        </p:spPr>
      </p:pic>
      <p:pic>
        <p:nvPicPr>
          <p:cNvPr id="9" name="sulphur_dioxide_1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8735" y="4004277"/>
            <a:ext cx="409735" cy="409735"/>
          </a:xfrm>
          <a:prstGeom prst="rect">
            <a:avLst/>
          </a:prstGeom>
        </p:spPr>
      </p:pic>
      <p:pic>
        <p:nvPicPr>
          <p:cNvPr id="10" name="sodium 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20440" y="1553230"/>
            <a:ext cx="381569" cy="381569"/>
          </a:xfrm>
          <a:prstGeom prst="rect">
            <a:avLst/>
          </a:prstGeom>
        </p:spPr>
      </p:pic>
      <p:pic>
        <p:nvPicPr>
          <p:cNvPr id="13" name="iron(II) ox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6" y="3058360"/>
            <a:ext cx="373249" cy="373249"/>
          </a:xfrm>
          <a:prstGeom prst="rect">
            <a:avLst/>
          </a:prstGeom>
        </p:spPr>
      </p:pic>
      <p:pic>
        <p:nvPicPr>
          <p:cNvPr id="14" name="iron (III) ox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23899" y="4038389"/>
            <a:ext cx="397638" cy="397638"/>
          </a:xfrm>
          <a:prstGeom prst="rect">
            <a:avLst/>
          </a:prstGeom>
        </p:spPr>
      </p:pic>
      <p:pic>
        <p:nvPicPr>
          <p:cNvPr id="15" name="iron (II, III) ox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5" y="3557391"/>
            <a:ext cx="368618" cy="368618"/>
          </a:xfrm>
          <a:prstGeom prst="rect">
            <a:avLst/>
          </a:prstGeom>
        </p:spPr>
      </p:pic>
      <p:pic>
        <p:nvPicPr>
          <p:cNvPr id="16" name="chromium (II) oxid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42103" y="4546852"/>
            <a:ext cx="367729" cy="367729"/>
          </a:xfrm>
          <a:prstGeom prst="rect">
            <a:avLst/>
          </a:prstGeom>
        </p:spPr>
      </p:pic>
      <p:pic>
        <p:nvPicPr>
          <p:cNvPr id="17" name="chromium (III) ox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5" y="5028119"/>
            <a:ext cx="373250" cy="373250"/>
          </a:xfrm>
          <a:prstGeom prst="rect">
            <a:avLst/>
          </a:prstGeom>
        </p:spPr>
      </p:pic>
      <p:pic>
        <p:nvPicPr>
          <p:cNvPr id="19" name="nitrogen oxid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3387" y="2577476"/>
            <a:ext cx="372602" cy="372602"/>
          </a:xfrm>
          <a:prstGeom prst="rect">
            <a:avLst/>
          </a:prstGeom>
        </p:spPr>
      </p:pic>
      <p:pic>
        <p:nvPicPr>
          <p:cNvPr id="21" name="sulphur trioxide 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9039" y="4540653"/>
            <a:ext cx="429384" cy="381568"/>
          </a:xfrm>
          <a:prstGeom prst="rect">
            <a:avLst/>
          </a:prstGeom>
        </p:spPr>
      </p:pic>
      <p:pic>
        <p:nvPicPr>
          <p:cNvPr id="22" name="dichlorine ox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68232" y="5025375"/>
            <a:ext cx="381568" cy="381568"/>
          </a:xfrm>
          <a:prstGeom prst="rect">
            <a:avLst/>
          </a:prstGeom>
        </p:spPr>
      </p:pic>
      <p:pic>
        <p:nvPicPr>
          <p:cNvPr id="24" name="aluminium 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10929" y="2558651"/>
            <a:ext cx="393195" cy="393195"/>
          </a:xfrm>
          <a:prstGeom prst="rect">
            <a:avLst/>
          </a:prstGeom>
        </p:spPr>
      </p:pic>
      <p:pic>
        <p:nvPicPr>
          <p:cNvPr id="7" name="Chromium (6) oxide">
            <a:hlinkClick r:id="" action="ppaction://media"/>
            <a:extLst>
              <a:ext uri="{FF2B5EF4-FFF2-40B4-BE49-F238E27FC236}">
                <a16:creationId xmlns:a16="http://schemas.microsoft.com/office/drawing/2014/main" id="{D398437F-D7B1-829F-4BD7-8A2571AFBEA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16636" y="5510926"/>
            <a:ext cx="393195" cy="393195"/>
          </a:xfrm>
          <a:prstGeom prst="rect">
            <a:avLst/>
          </a:prstGeom>
        </p:spPr>
      </p:pic>
      <p:pic>
        <p:nvPicPr>
          <p:cNvPr id="12" name="calcium oxide">
            <a:hlinkClick r:id="" action="ppaction://media"/>
            <a:extLst>
              <a:ext uri="{FF2B5EF4-FFF2-40B4-BE49-F238E27FC236}">
                <a16:creationId xmlns:a16="http://schemas.microsoft.com/office/drawing/2014/main" id="{A2F5294B-41F8-D5BE-3B3D-F3E03B9F15B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75" y="2060581"/>
            <a:ext cx="394408" cy="393195"/>
          </a:xfrm>
          <a:prstGeom prst="rect">
            <a:avLst/>
          </a:prstGeom>
        </p:spPr>
      </p:pic>
      <p:pic>
        <p:nvPicPr>
          <p:cNvPr id="18" name="Diphosphorus pentoxide">
            <a:hlinkClick r:id="" action="ppaction://media"/>
            <a:extLst>
              <a:ext uri="{FF2B5EF4-FFF2-40B4-BE49-F238E27FC236}">
                <a16:creationId xmlns:a16="http://schemas.microsoft.com/office/drawing/2014/main" id="{E2019657-E91E-AA95-FFB0-F2563CF8232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314" y="3540861"/>
            <a:ext cx="400830" cy="399597"/>
          </a:xfrm>
          <a:prstGeom prst="rect">
            <a:avLst/>
          </a:prstGeom>
        </p:spPr>
      </p:pic>
      <p:pic>
        <p:nvPicPr>
          <p:cNvPr id="25" name="Dichlorine heptoxide">
            <a:hlinkClick r:id="" action="ppaction://media"/>
            <a:extLst>
              <a:ext uri="{FF2B5EF4-FFF2-40B4-BE49-F238E27FC236}">
                <a16:creationId xmlns:a16="http://schemas.microsoft.com/office/drawing/2014/main" id="{880E349F-2453-D17E-E21D-5F4FCE0F0AD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561" y="5517287"/>
            <a:ext cx="417072" cy="4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6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6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6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7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7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22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91E9-1CEF-A397-BF96-7D0D9B55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980682" cy="50320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NaOH 	</a:t>
            </a:r>
            <a:r>
              <a:rPr lang="en-US" dirty="0">
                <a:solidFill>
                  <a:srgbClr val="FF0000"/>
                </a:solidFill>
              </a:rPr>
              <a:t>Sodium hydroxide 		</a:t>
            </a:r>
            <a:r>
              <a:rPr lang="en-US" dirty="0"/>
              <a:t>/ˌ</a:t>
            </a:r>
            <a:r>
              <a:rPr lang="en-US" dirty="0" err="1"/>
              <a:t>səʊdiəm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KOH 		</a:t>
            </a:r>
            <a:r>
              <a:rPr lang="en-US" dirty="0">
                <a:solidFill>
                  <a:srgbClr val="FF0000"/>
                </a:solidFill>
              </a:rPr>
              <a:t>Potassium hydroxide 	</a:t>
            </a:r>
            <a:r>
              <a:rPr lang="en-US" dirty="0"/>
              <a:t>/ˌ</a:t>
            </a:r>
            <a:r>
              <a:rPr lang="en-US" dirty="0" err="1"/>
              <a:t>pətæsiəm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Ca(OH)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Calcium hydroxide 		</a:t>
            </a:r>
            <a:r>
              <a:rPr lang="en-US" dirty="0"/>
              <a:t>/</a:t>
            </a:r>
            <a:r>
              <a:rPr lang="en-VN" dirty="0"/>
              <a:t>ˌ</a:t>
            </a:r>
            <a:r>
              <a:rPr lang="en-US" dirty="0" err="1"/>
              <a:t>kælsiəm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Al(OH)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hydroxide 	</a:t>
            </a:r>
            <a:r>
              <a:rPr lang="en-US" dirty="0"/>
              <a:t>/ˌ</a:t>
            </a:r>
            <a:r>
              <a:rPr lang="en-US" dirty="0" err="1"/>
              <a:t>æləˈmɪniəm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Fe(OH)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Iron (II) hydroxide 		</a:t>
            </a:r>
            <a:r>
              <a:rPr lang="en-US" dirty="0"/>
              <a:t>/ˌ</a:t>
            </a:r>
            <a:r>
              <a:rPr lang="en-US" dirty="0" err="1"/>
              <a:t>aɪən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Fe(OH)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	Iron (III) hydroxide 		</a:t>
            </a:r>
            <a:r>
              <a:rPr lang="en-US" dirty="0"/>
              <a:t>/ˌ</a:t>
            </a:r>
            <a:r>
              <a:rPr lang="en-US" dirty="0" err="1"/>
              <a:t>aɪən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Cr(OH)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Chromium (II) hydroxide 	</a:t>
            </a:r>
            <a:r>
              <a:rPr lang="en-US" dirty="0"/>
              <a:t>/ˌ</a:t>
            </a:r>
            <a:r>
              <a:rPr lang="en-US" dirty="0" err="1"/>
              <a:t>krəʊmiəm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Cr(OH)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Chromium (III) hydroxide 	</a:t>
            </a:r>
            <a:r>
              <a:rPr lang="en-US" dirty="0"/>
              <a:t>/ˌ</a:t>
            </a:r>
            <a:r>
              <a:rPr lang="en-US" dirty="0" err="1"/>
              <a:t>krəʊmiəm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Zn(OH)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Zinc hydroxide 		</a:t>
            </a:r>
            <a:r>
              <a:rPr lang="en-US" dirty="0"/>
              <a:t>/</a:t>
            </a:r>
            <a:r>
              <a:rPr lang="en-US" dirty="0" err="1"/>
              <a:t>zɪŋk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" name="Sodium hydroxide ">
            <a:hlinkClick r:id="" action="ppaction://media"/>
            <a:extLst>
              <a:ext uri="{FF2B5EF4-FFF2-40B4-BE49-F238E27FC236}">
                <a16:creationId xmlns:a16="http://schemas.microsoft.com/office/drawing/2014/main" id="{D28615BC-012F-8F6D-E1D6-98312C19D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5" y="1593598"/>
            <a:ext cx="426675" cy="425362"/>
          </a:xfrm>
          <a:prstGeom prst="rect">
            <a:avLst/>
          </a:prstGeom>
        </p:spPr>
      </p:pic>
      <p:pic>
        <p:nvPicPr>
          <p:cNvPr id="16" name="Potassium hydroxide ">
            <a:hlinkClick r:id="" action="ppaction://media"/>
            <a:extLst>
              <a:ext uri="{FF2B5EF4-FFF2-40B4-BE49-F238E27FC236}">
                <a16:creationId xmlns:a16="http://schemas.microsoft.com/office/drawing/2014/main" id="{694637B5-592E-9B82-948B-92B5E7A666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5" y="2147108"/>
            <a:ext cx="426675" cy="425362"/>
          </a:xfrm>
          <a:prstGeom prst="rect">
            <a:avLst/>
          </a:prstGeom>
        </p:spPr>
      </p:pic>
      <p:pic>
        <p:nvPicPr>
          <p:cNvPr id="18" name="aluminium hydroxide ">
            <a:hlinkClick r:id="" action="ppaction://media"/>
            <a:extLst>
              <a:ext uri="{FF2B5EF4-FFF2-40B4-BE49-F238E27FC236}">
                <a16:creationId xmlns:a16="http://schemas.microsoft.com/office/drawing/2014/main" id="{EE82868C-A2D2-3222-5283-B409EC14ED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6" y="3266325"/>
            <a:ext cx="426675" cy="425362"/>
          </a:xfrm>
          <a:prstGeom prst="rect">
            <a:avLst/>
          </a:prstGeom>
        </p:spPr>
      </p:pic>
      <p:pic>
        <p:nvPicPr>
          <p:cNvPr id="19" name="Iron (II) hydroxide">
            <a:hlinkClick r:id="" action="ppaction://media"/>
            <a:extLst>
              <a:ext uri="{FF2B5EF4-FFF2-40B4-BE49-F238E27FC236}">
                <a16:creationId xmlns:a16="http://schemas.microsoft.com/office/drawing/2014/main" id="{8C6109B3-AAC8-3002-7DBD-2E8CD1115D7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7" y="3829286"/>
            <a:ext cx="426675" cy="425362"/>
          </a:xfrm>
          <a:prstGeom prst="rect">
            <a:avLst/>
          </a:prstGeom>
        </p:spPr>
      </p:pic>
      <p:pic>
        <p:nvPicPr>
          <p:cNvPr id="20" name="Iron (III) hydroxide">
            <a:hlinkClick r:id="" action="ppaction://media"/>
            <a:extLst>
              <a:ext uri="{FF2B5EF4-FFF2-40B4-BE49-F238E27FC236}">
                <a16:creationId xmlns:a16="http://schemas.microsoft.com/office/drawing/2014/main" id="{245231AA-4BA7-E355-DE47-38246E05E5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7" y="4392247"/>
            <a:ext cx="426675" cy="425362"/>
          </a:xfrm>
          <a:prstGeom prst="rect">
            <a:avLst/>
          </a:prstGeom>
        </p:spPr>
      </p:pic>
      <p:pic>
        <p:nvPicPr>
          <p:cNvPr id="21" name="Chromium (II) hydroxide">
            <a:hlinkClick r:id="" action="ppaction://media"/>
            <a:extLst>
              <a:ext uri="{FF2B5EF4-FFF2-40B4-BE49-F238E27FC236}">
                <a16:creationId xmlns:a16="http://schemas.microsoft.com/office/drawing/2014/main" id="{4AC220CA-270A-1F20-9E31-0D94C785837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8" y="4946164"/>
            <a:ext cx="426675" cy="425362"/>
          </a:xfrm>
          <a:prstGeom prst="rect">
            <a:avLst/>
          </a:prstGeom>
        </p:spPr>
      </p:pic>
      <p:pic>
        <p:nvPicPr>
          <p:cNvPr id="22" name="Chromium (III) hydroxide">
            <a:hlinkClick r:id="" action="ppaction://media"/>
            <a:extLst>
              <a:ext uri="{FF2B5EF4-FFF2-40B4-BE49-F238E27FC236}">
                <a16:creationId xmlns:a16="http://schemas.microsoft.com/office/drawing/2014/main" id="{8828095A-C607-5628-9158-02D2DE6173C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9" y="5500081"/>
            <a:ext cx="426675" cy="425362"/>
          </a:xfrm>
          <a:prstGeom prst="rect">
            <a:avLst/>
          </a:prstGeom>
        </p:spPr>
      </p:pic>
      <p:pic>
        <p:nvPicPr>
          <p:cNvPr id="23" name="Zinc hydroxide ">
            <a:hlinkClick r:id="" action="ppaction://media"/>
            <a:extLst>
              <a:ext uri="{FF2B5EF4-FFF2-40B4-BE49-F238E27FC236}">
                <a16:creationId xmlns:a16="http://schemas.microsoft.com/office/drawing/2014/main" id="{D8EBB2F3-F738-2F99-F213-CB4181EA6D4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9" y="6053341"/>
            <a:ext cx="426675" cy="425362"/>
          </a:xfrm>
          <a:prstGeom prst="rect">
            <a:avLst/>
          </a:prstGeom>
        </p:spPr>
      </p:pic>
      <p:pic>
        <p:nvPicPr>
          <p:cNvPr id="4" name="calcium hydroxide">
            <a:hlinkClick r:id="" action="ppaction://media"/>
            <a:extLst>
              <a:ext uri="{FF2B5EF4-FFF2-40B4-BE49-F238E27FC236}">
                <a16:creationId xmlns:a16="http://schemas.microsoft.com/office/drawing/2014/main" id="{7E99AEBD-5DE9-5E1D-4632-DA01DA01ECD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98" y="2721220"/>
            <a:ext cx="429021" cy="4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4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D0C9-A33E-01BC-1578-95818DC4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55229"/>
            <a:ext cx="7839857" cy="4571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Carbonic acid 		</a:t>
            </a:r>
            <a:r>
              <a:rPr lang="en-US" dirty="0"/>
              <a:t>/</a:t>
            </a:r>
            <a:r>
              <a:rPr lang="en-US" dirty="0" err="1"/>
              <a:t>kɑ</a:t>
            </a:r>
            <a:r>
              <a:rPr lang="en-US" dirty="0"/>
              <a:t>ːˌ</a:t>
            </a:r>
            <a:r>
              <a:rPr lang="en-US" dirty="0" err="1"/>
              <a:t>bɒnɪk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HNO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Nitrous acid 		</a:t>
            </a:r>
            <a:r>
              <a:rPr lang="en-US" dirty="0"/>
              <a:t>/ˌ</a:t>
            </a:r>
            <a:r>
              <a:rPr lang="en-US" dirty="0" err="1"/>
              <a:t>naɪtrəs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HNO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Nitric acid 		</a:t>
            </a:r>
            <a:r>
              <a:rPr lang="en-US" dirty="0"/>
              <a:t>/ˌ</a:t>
            </a:r>
            <a:r>
              <a:rPr lang="en-US" dirty="0" err="1"/>
              <a:t>naɪtrɪk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PO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Phosphorous acid 	</a:t>
            </a:r>
            <a:r>
              <a:rPr lang="en-US" dirty="0"/>
              <a:t>/</a:t>
            </a:r>
            <a:r>
              <a:rPr lang="en-US" dirty="0" err="1"/>
              <a:t>fɒsˌfɒrəs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PO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Phosphoric acid 	</a:t>
            </a:r>
            <a:r>
              <a:rPr lang="en-US" dirty="0"/>
              <a:t>/</a:t>
            </a:r>
            <a:r>
              <a:rPr lang="en-US" dirty="0" err="1"/>
              <a:t>fɒsˌfɒrɪk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Sulfurous acid 	</a:t>
            </a:r>
            <a:r>
              <a:rPr lang="en-US" dirty="0"/>
              <a:t>/ˈ</a:t>
            </a:r>
            <a:r>
              <a:rPr lang="en-US" dirty="0" err="1"/>
              <a:t>sʌlfərəs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 /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="1" dirty="0"/>
              <a:t> 	</a:t>
            </a:r>
            <a:r>
              <a:rPr lang="en-US" dirty="0">
                <a:solidFill>
                  <a:srgbClr val="FF0000"/>
                </a:solidFill>
              </a:rPr>
              <a:t>Sulfuric acid 		</a:t>
            </a:r>
            <a:r>
              <a:rPr lang="en-US" dirty="0"/>
              <a:t>/</a:t>
            </a:r>
            <a:r>
              <a:rPr lang="en-US" dirty="0" err="1"/>
              <a:t>sʌlˌfjʊərɪk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HClO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Hypochlorous acid</a:t>
            </a:r>
            <a:r>
              <a:rPr lang="en-US" dirty="0"/>
              <a:t> 	/</a:t>
            </a:r>
            <a:r>
              <a:rPr lang="en-US" dirty="0" err="1"/>
              <a:t>haɪpəʊˈklɔːrəs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 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HClO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Perchloric acid 	</a:t>
            </a:r>
            <a:r>
              <a:rPr lang="en-US" dirty="0"/>
              <a:t>/</a:t>
            </a:r>
            <a:r>
              <a:rPr lang="en-US" dirty="0" err="1"/>
              <a:t>pəˈklɔːrɪk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5" name="carbonic_acid_1_gb_1">
            <a:hlinkClick r:id="" action="ppaction://media"/>
            <a:extLst>
              <a:ext uri="{FF2B5EF4-FFF2-40B4-BE49-F238E27FC236}">
                <a16:creationId xmlns:a16="http://schemas.microsoft.com/office/drawing/2014/main" id="{96C6ED59-63B8-BDD9-EB0F-75BC17BD3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6" y="1538167"/>
            <a:ext cx="392725" cy="391516"/>
          </a:xfrm>
          <a:prstGeom prst="rect">
            <a:avLst/>
          </a:prstGeom>
        </p:spPr>
      </p:pic>
      <p:pic>
        <p:nvPicPr>
          <p:cNvPr id="6" name="nitric_acid_1_gb_1">
            <a:hlinkClick r:id="" action="ppaction://media"/>
            <a:extLst>
              <a:ext uri="{FF2B5EF4-FFF2-40B4-BE49-F238E27FC236}">
                <a16:creationId xmlns:a16="http://schemas.microsoft.com/office/drawing/2014/main" id="{C2F9B30F-F74D-5FCA-B840-8A23824625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2570681"/>
            <a:ext cx="392726" cy="391518"/>
          </a:xfrm>
          <a:prstGeom prst="rect">
            <a:avLst/>
          </a:prstGeom>
        </p:spPr>
      </p:pic>
      <p:pic>
        <p:nvPicPr>
          <p:cNvPr id="7" name="nitrous acid">
            <a:hlinkClick r:id="" action="ppaction://media"/>
            <a:extLst>
              <a:ext uri="{FF2B5EF4-FFF2-40B4-BE49-F238E27FC236}">
                <a16:creationId xmlns:a16="http://schemas.microsoft.com/office/drawing/2014/main" id="{FF343BDF-BBCB-6894-B7FB-87D9FBAC2C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2051519"/>
            <a:ext cx="392726" cy="391518"/>
          </a:xfrm>
          <a:prstGeom prst="rect">
            <a:avLst/>
          </a:prstGeom>
        </p:spPr>
      </p:pic>
      <p:pic>
        <p:nvPicPr>
          <p:cNvPr id="8" name="phosphoric_acid_1_us_1">
            <a:hlinkClick r:id="" action="ppaction://media"/>
            <a:extLst>
              <a:ext uri="{FF2B5EF4-FFF2-40B4-BE49-F238E27FC236}">
                <a16:creationId xmlns:a16="http://schemas.microsoft.com/office/drawing/2014/main" id="{FF64D502-9316-C9DA-B1C8-CDFCD57751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3620398"/>
            <a:ext cx="392725" cy="391517"/>
          </a:xfrm>
          <a:prstGeom prst="rect">
            <a:avLst/>
          </a:prstGeom>
        </p:spPr>
      </p:pic>
      <p:pic>
        <p:nvPicPr>
          <p:cNvPr id="9" name="Phosphorous acid ">
            <a:hlinkClick r:id="" action="ppaction://media"/>
            <a:extLst>
              <a:ext uri="{FF2B5EF4-FFF2-40B4-BE49-F238E27FC236}">
                <a16:creationId xmlns:a16="http://schemas.microsoft.com/office/drawing/2014/main" id="{C0FA51FB-E467-2CB8-6308-E40E0244D1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4" y="3104218"/>
            <a:ext cx="392726" cy="391517"/>
          </a:xfrm>
          <a:prstGeom prst="rect">
            <a:avLst/>
          </a:prstGeom>
        </p:spPr>
      </p:pic>
      <p:pic>
        <p:nvPicPr>
          <p:cNvPr id="10" name="Sulfurous acid">
            <a:hlinkClick r:id="" action="ppaction://media"/>
            <a:extLst>
              <a:ext uri="{FF2B5EF4-FFF2-40B4-BE49-F238E27FC236}">
                <a16:creationId xmlns:a16="http://schemas.microsoft.com/office/drawing/2014/main" id="{1ACE0FA5-A9CE-C98B-299A-882060E9AB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6" y="4144865"/>
            <a:ext cx="392725" cy="391517"/>
          </a:xfrm>
          <a:prstGeom prst="rect">
            <a:avLst/>
          </a:prstGeom>
        </p:spPr>
      </p:pic>
      <p:pic>
        <p:nvPicPr>
          <p:cNvPr id="11" name="Perchloric acid">
            <a:hlinkClick r:id="" action="ppaction://media"/>
            <a:extLst>
              <a:ext uri="{FF2B5EF4-FFF2-40B4-BE49-F238E27FC236}">
                <a16:creationId xmlns:a16="http://schemas.microsoft.com/office/drawing/2014/main" id="{B66A4AD5-9263-41BA-7F9C-506FB48B340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6" y="5701691"/>
            <a:ext cx="392725" cy="391516"/>
          </a:xfrm>
          <a:prstGeom prst="rect">
            <a:avLst/>
          </a:prstGeom>
        </p:spPr>
      </p:pic>
      <p:pic>
        <p:nvPicPr>
          <p:cNvPr id="15" name="Hypochlorous acid">
            <a:hlinkClick r:id="" action="ppaction://media"/>
            <a:extLst>
              <a:ext uri="{FF2B5EF4-FFF2-40B4-BE49-F238E27FC236}">
                <a16:creationId xmlns:a16="http://schemas.microsoft.com/office/drawing/2014/main" id="{CF345BB2-60B6-B14B-7A2E-4BAF08CAA52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6" y="5182851"/>
            <a:ext cx="392724" cy="391516"/>
          </a:xfrm>
          <a:prstGeom prst="rect">
            <a:avLst/>
          </a:prstGeom>
        </p:spPr>
      </p:pic>
      <p:pic>
        <p:nvPicPr>
          <p:cNvPr id="16" name="sulphuric_acid_1_gb_1">
            <a:hlinkClick r:id="" action="ppaction://media"/>
            <a:extLst>
              <a:ext uri="{FF2B5EF4-FFF2-40B4-BE49-F238E27FC236}">
                <a16:creationId xmlns:a16="http://schemas.microsoft.com/office/drawing/2014/main" id="{C239BADB-C7C1-B937-D396-0D504677D0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7" y="4661045"/>
            <a:ext cx="392724" cy="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286E46-DA3B-4E14-BF9B-DB237D7EB47E}"/>
</file>

<file path=customXml/itemProps2.xml><?xml version="1.0" encoding="utf-8"?>
<ds:datastoreItem xmlns:ds="http://schemas.openxmlformats.org/officeDocument/2006/customXml" ds:itemID="{FB50A671-0DF4-4034-91D1-B90A194F0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b0d5abdc-06f3-48e2-abf8-91fa627ca5b5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6c00043-ab39-4641-a03b-2641eee885bb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22778</TotalTime>
  <Words>1079</Words>
  <Application>Microsoft Macintosh PowerPoint</Application>
  <PresentationFormat>Widescreen</PresentationFormat>
  <Paragraphs>130</Paragraphs>
  <Slides>12</Slides>
  <Notes>5</Notes>
  <HiddenSlides>0</HiddenSlides>
  <MMClips>99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Candara</vt:lpstr>
      <vt:lpstr>Euphemia</vt:lpstr>
      <vt:lpstr>Lucida Sans Unicode</vt:lpstr>
      <vt:lpstr>Wingdings</vt:lpstr>
      <vt:lpstr>Academic Literature 16x9</vt:lpstr>
      <vt:lpstr>PowerPoint Presentation</vt:lpstr>
      <vt:lpstr>DANH PHÁP HÓA HỌC</vt:lpstr>
      <vt:lpstr>NỘI DUNG</vt:lpstr>
      <vt:lpstr>MỘT SỐ DANH TỪ CHUNG</vt:lpstr>
      <vt:lpstr>TÊN TIẾNG ANH CỦA MỘT SỐ NGUYÊN TỐ CÓ TÊN THUẦN VIỆT</vt:lpstr>
      <vt:lpstr>TÊN MỘT SỐ ION PHỔ BIẾN</vt:lpstr>
      <vt:lpstr>TÊN HỢP CÁC HỢP CHẤT PHỔ BIẾN</vt:lpstr>
      <vt:lpstr>TÊN HỢP CÁC HỢP CHẤT PHỔ BIẾN</vt:lpstr>
      <vt:lpstr>TÊN HỢP CÁC HỢP CHẤT PHỔ BIẾN</vt:lpstr>
      <vt:lpstr>TÊN CÁC HỢP CHẤT PHỔ BIẾN</vt:lpstr>
      <vt:lpstr>TÊN CÁC HỢP CHẤT PHỔ BIẾN</vt:lpstr>
      <vt:lpstr>DANH PHÁP HÓA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PGS.TS. Đặng Xuân Thư</dc:creator>
  <cp:keywords>PGS.TS. Đặng Xuân Thư</cp:keywords>
  <cp:lastModifiedBy>Nguyễn Thị Thúy Hằng</cp:lastModifiedBy>
  <cp:revision>122</cp:revision>
  <dcterms:created xsi:type="dcterms:W3CDTF">2020-04-28T11:44:54Z</dcterms:created>
  <dcterms:modified xsi:type="dcterms:W3CDTF">2022-06-11T09:06:58Z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</Properties>
</file>