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497" r:id="rId2"/>
    <p:sldId id="524" r:id="rId3"/>
    <p:sldId id="525" r:id="rId4"/>
    <p:sldId id="526" r:id="rId5"/>
    <p:sldId id="492" r:id="rId6"/>
    <p:sldId id="496" r:id="rId7"/>
    <p:sldId id="522" r:id="rId8"/>
    <p:sldId id="523" r:id="rId9"/>
    <p:sldId id="504" r:id="rId10"/>
    <p:sldId id="527" r:id="rId11"/>
    <p:sldId id="528" r:id="rId12"/>
    <p:sldId id="529" r:id="rId13"/>
    <p:sldId id="5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214" autoAdjust="0"/>
  </p:normalViewPr>
  <p:slideViewPr>
    <p:cSldViewPr snapToGrid="0">
      <p:cViewPr varScale="1">
        <p:scale>
          <a:sx n="45" d="100"/>
          <a:sy n="45" d="100"/>
        </p:scale>
        <p:origin x="16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CDF6A-1C12-A088-27F8-1F6ACE00F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6916E-A175-E174-6FDA-83105E53D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805B6-1B3C-4E7A-C8B6-FA57BB6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5CDD7-2543-E76B-FE69-EDCA434A8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2FDAD-5572-4095-6FCC-7F866363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9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86A8-B9B5-0510-7934-89B81CDA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7CECB-1C7B-DDE9-2F35-C57FF6085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B5383-1390-2F83-9C69-70AD6120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C2365-0A4C-BA3F-BF50-B604185B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D14F7-F285-BA2D-C6B1-14A20B15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8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DEE9C5-CD19-162A-D12D-41542F87BF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9D66A-A13C-FBAE-2F46-C457D515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7F6A-ACF0-9355-99D2-13D5963E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3BDF9-4007-BD27-B2F4-8E43B1DC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C75B3-9655-F0E2-D72C-B166A9A5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5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673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84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58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4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427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10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2885A-2178-EC2C-B9A3-ECCDEE55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C680-E0B4-ACFE-161C-A69CB6E9C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71EE5-C2D7-23D2-A777-307908AF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4CDAC-1622-F899-BBB8-5A5F435B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54F57-310C-F2A2-7D3E-42494EB4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86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9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4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1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64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0709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7866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828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610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E4EA-5DE2-C746-BBA7-E7BAF1684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03EF6-9B26-700F-8E0A-CDF910954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8007C-0DD5-561F-0FC1-544996B7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D99CD-93CA-6BCE-1C02-85E17F20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42106-883C-6C4A-A55A-75ED896F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1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29D4-D791-55E5-B16E-79876406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AAF23-AEC0-8DCE-313A-87C44C0DA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30679-9F13-307F-0078-1D40997A4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3F041-A495-BC60-0E9C-412C6B9A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8B93E-47EC-6E6C-A417-CBB85627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01B57-81D3-8F0F-A914-5DF03D42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4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DA93-D6C4-494B-B83E-0F934F65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D3FD8-FE28-B391-520D-66EE8B44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F430E-C47D-78AA-830A-8C84421C3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D7C01-AEAC-A732-206B-E9BAE174A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708DE-7D94-5F9B-1659-18FADF8EB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B3F2C6-30F8-3FAE-C804-72FEE9A8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D7B7D7-16D9-C9C5-08F1-152A5EAA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356B66-5B26-860B-1AC8-3D258268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4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1644-420D-0905-DC73-07BC33E7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2A626-2713-C88A-2013-6EEBF93ED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97FBF-B4AD-2EC8-698B-0AFCE5BB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2D083-DEE7-C1D1-56BD-8004A3077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7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410FB-32C2-35CB-F86E-3678F24F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313C7-BB00-940C-7178-1271EC23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83D5C-50F3-EF47-C068-59D57E6B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A444-7D74-66C5-4A65-C01FADF6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310C1-5654-95FB-4579-3A6EE7EFC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B4803-450E-392A-588C-01E6CAF3F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BABB3-1A17-899D-6ECB-3C48957C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75338-94B7-B939-76C4-C73D02E8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8ADB2-37F5-5A8F-A50A-C8E7AC35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1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6F65-D645-0991-AAE7-F514D2CF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0D4F3-F383-60DA-4774-CF9E9575A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63371-5840-C083-95B2-C1F9E30CB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BEE22-DCDC-C313-F661-D0F72ED5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B0EEF-6094-272B-63FC-8D680B6A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538B1-2737-B484-E921-D331C2A1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0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CF7874D-775B-D7AF-F449-773F720E6F5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2A6D0D-8019-CD2A-780B-9C440A72E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018C8-3A7D-4A3D-EDE0-919602402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9B5D5-612A-688C-FC4F-32E7666B3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98F3E-803F-7E68-5F4D-78D04B943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16E73-FB6F-B41E-9597-D561F837B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7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545639" y="1333500"/>
            <a:ext cx="5483233" cy="276081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12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BBB02F3-1062-37F1-5909-1F0C9D8B0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2970971" y="3429000"/>
            <a:ext cx="6528163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D48CA-F786-85B7-FD83-4F269F5D7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88" y="1884356"/>
            <a:ext cx="540152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94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11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A3C-135E-FAEB-9D19-D2B515A7A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0"/>
            <a:ext cx="8073895" cy="7435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85B34F-B03A-90C3-0886-2AE3436EF1AF}"/>
              </a:ext>
            </a:extLst>
          </p:cNvPr>
          <p:cNvSpPr/>
          <p:nvPr/>
        </p:nvSpPr>
        <p:spPr>
          <a:xfrm>
            <a:off x="3022967" y="1122025"/>
            <a:ext cx="7043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u="sng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u="sng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u="sng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400" u="sng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lại cho người thân nghe câu chuyện về Bác Hồ mà em đã đọc và chia sẻ suy nghĩ của em về câu chuyện đó.</a:t>
            </a:r>
          </a:p>
        </p:txBody>
      </p:sp>
    </p:spTree>
    <p:extLst>
      <p:ext uri="{BB962C8B-B14F-4D97-AF65-F5344CB8AC3E}">
        <p14:creationId xmlns:p14="http://schemas.microsoft.com/office/powerpoint/2010/main" val="2572221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pic>
        <p:nvPicPr>
          <p:cNvPr id="1026" name="Picture 2" descr="Review sách ''Búp sen xanh'' - Trường Đại học Quốc tế Hồng Bàng">
            <a:extLst>
              <a:ext uri="{FF2B5EF4-FFF2-40B4-BE49-F238E27FC236}">
                <a16:creationId xmlns:a16="http://schemas.microsoft.com/office/drawing/2014/main" id="{3310150A-1F8F-A13C-5C72-14CFFE32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331114"/>
            <a:ext cx="3810001" cy="63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ác Hồ sống mãi - Những truyện hay về Bác - Tập 3 – Nhà xuất bản Kim Đồng">
            <a:extLst>
              <a:ext uri="{FF2B5EF4-FFF2-40B4-BE49-F238E27FC236}">
                <a16:creationId xmlns:a16="http://schemas.microsoft.com/office/drawing/2014/main" id="{5AF5CC24-5D49-1BE5-C92C-B0A8EEB0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05" y="333374"/>
            <a:ext cx="4275170" cy="62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26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C47CD1-0399-107A-5F16-4D071A73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74" y="952315"/>
            <a:ext cx="8864352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07F7C7-F880-5DD9-1FC2-FF640B325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6" y="692511"/>
            <a:ext cx="11723624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40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F12956-229C-DA76-9CA2-64FE394F0853}"/>
              </a:ext>
            </a:extLst>
          </p:cNvPr>
          <p:cNvGrpSpPr/>
          <p:nvPr/>
        </p:nvGrpSpPr>
        <p:grpSpPr>
          <a:xfrm>
            <a:off x="1567006" y="311269"/>
            <a:ext cx="9132431" cy="6632456"/>
            <a:chOff x="1805131" y="1987669"/>
            <a:chExt cx="9132431" cy="5849312"/>
          </a:xfrm>
        </p:grpSpPr>
        <p:pic>
          <p:nvPicPr>
            <p:cNvPr id="3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434E2CB3-6714-66E9-2DBF-0ED333474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4" name="文本框 17">
              <a:extLst>
                <a:ext uri="{FF2B5EF4-FFF2-40B4-BE49-F238E27FC236}">
                  <a16:creationId xmlns:a16="http://schemas.microsoft.com/office/drawing/2014/main" id="{F75F108D-775D-7161-BF98-3571C461488A}"/>
                </a:ext>
              </a:extLst>
            </p:cNvPr>
            <p:cNvSpPr txBox="1"/>
            <p:nvPr/>
          </p:nvSpPr>
          <p:spPr>
            <a:xfrm>
              <a:off x="3476624" y="5286276"/>
              <a:ext cx="6381617" cy="142503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ctr">
                <a:buNone/>
              </a:pP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Chia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sẻ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về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ước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mơ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của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em</a:t>
              </a:r>
              <a:endParaRPr lang="zh-CN" altLang="en-US" sz="5500" b="1" dirty="0">
                <a:solidFill>
                  <a:srgbClr val="FF0066"/>
                </a:solidFill>
                <a:latin typeface="Cambria" panose="02040503050406030204" pitchFamily="18" charset="0"/>
                <a:ea typeface="字魂108号-新潮卡通体" panose="00000500000000000000" pitchFamily="2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903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algn="ctr"/>
            <a:r>
              <a:rPr lang="en-US" sz="115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115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5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11500" b="1" dirty="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408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C2FCCCA1-A54B-6173-1F51-6DAA0D816925}"/>
              </a:ext>
            </a:extLst>
          </p:cNvPr>
          <p:cNvSpPr/>
          <p:nvPr/>
        </p:nvSpPr>
        <p:spPr>
          <a:xfrm>
            <a:off x="2676319" y="906663"/>
            <a:ext cx="9268031" cy="3046212"/>
          </a:xfrm>
          <a:prstGeom prst="roundRect">
            <a:avLst/>
          </a:prstGeom>
          <a:solidFill>
            <a:schemeClr val="bg1"/>
          </a:solidFill>
          <a:ln w="6985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1D6417D-BEA9-A3EE-A4F0-B1B25DD9B65A}"/>
              </a:ext>
            </a:extLst>
          </p:cNvPr>
          <p:cNvSpPr txBox="1"/>
          <p:nvPr/>
        </p:nvSpPr>
        <p:spPr>
          <a:xfrm>
            <a:off x="2870132" y="1604754"/>
            <a:ext cx="8597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latinLnBrk="1"/>
            <a:r>
              <a:rPr lang="vi-VN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một câu chuyện kể về mơ ước.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55E18-0875-4C3C-986D-86C6C4115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3259" y="1252329"/>
            <a:ext cx="3258641" cy="58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291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38125" y="88648"/>
            <a:ext cx="11839575" cy="669315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F7EB3-97DE-4134-491B-5BAB590C8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147637"/>
            <a:ext cx="5010150" cy="64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89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2486025" y="365459"/>
            <a:ext cx="11221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CB019-3079-5B19-C5EE-CB14D87BF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1052341"/>
            <a:ext cx="4687777" cy="55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44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với bạn về ước mơ được nói đ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trong câu chuyện và ý nghĩa của câu chuyện.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E93FBE7-ECA1-57C6-F492-C50FE4B31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790950" y="3787563"/>
            <a:ext cx="3850809" cy="202268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7D83215-E7ED-A5C4-0DC7-B03A9ABAEBF6}"/>
              </a:ext>
            </a:extLst>
          </p:cNvPr>
          <p:cNvSpPr/>
          <p:nvPr/>
        </p:nvSpPr>
        <p:spPr>
          <a:xfrm>
            <a:off x="466725" y="3295650"/>
            <a:ext cx="3038475" cy="1143000"/>
          </a:xfrm>
          <a:prstGeom prst="wedgeRoundRectCallout">
            <a:avLst>
              <a:gd name="adj1" fmla="val 65895"/>
              <a:gd name="adj2" fmla="val 39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 truyện, tên tác giả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7FFC1F8-7823-0E4F-5C98-CD8DA3B04803}"/>
              </a:ext>
            </a:extLst>
          </p:cNvPr>
          <p:cNvSpPr/>
          <p:nvPr/>
        </p:nvSpPr>
        <p:spPr>
          <a:xfrm>
            <a:off x="3705225" y="1819275"/>
            <a:ext cx="3038475" cy="1485900"/>
          </a:xfrm>
          <a:prstGeom prst="wedgeRoundRectCallout">
            <a:avLst>
              <a:gd name="adj1" fmla="val -6205"/>
              <a:gd name="adj2" fmla="val 8950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 câu chuyện nói về điều gì?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0619BA0-2A13-515C-6C51-0A70D24F127E}"/>
              </a:ext>
            </a:extLst>
          </p:cNvPr>
          <p:cNvSpPr/>
          <p:nvPr/>
        </p:nvSpPr>
        <p:spPr>
          <a:xfrm>
            <a:off x="7181851" y="1952624"/>
            <a:ext cx="2628900" cy="1285875"/>
          </a:xfrm>
          <a:prstGeom prst="wedgeRoundRectCallout">
            <a:avLst>
              <a:gd name="adj1" fmla="val -65766"/>
              <a:gd name="adj2" fmla="val 901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vật chính trong truyện là ai?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7A8D2AB-A8D6-3BBE-0D65-CA6849B95A47}"/>
              </a:ext>
            </a:extLst>
          </p:cNvPr>
          <p:cNvSpPr/>
          <p:nvPr/>
        </p:nvSpPr>
        <p:spPr>
          <a:xfrm>
            <a:off x="7858125" y="3438525"/>
            <a:ext cx="3781425" cy="1485900"/>
          </a:xfrm>
          <a:prstGeom prst="wedgeRoundRectCallout">
            <a:avLst>
              <a:gd name="adj1" fmla="val -61232"/>
              <a:gd name="adj2" fmla="val 183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vật đó có ước mơ gì? Em học hỏi được gì ở người đó?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CE80C5FD-0358-E364-6F4F-0A2182118964}"/>
              </a:ext>
            </a:extLst>
          </p:cNvPr>
          <p:cNvSpPr/>
          <p:nvPr/>
        </p:nvSpPr>
        <p:spPr>
          <a:xfrm>
            <a:off x="7981950" y="5238750"/>
            <a:ext cx="3781425" cy="1047750"/>
          </a:xfrm>
          <a:prstGeom prst="wedgeRoundRectCallout">
            <a:avLst>
              <a:gd name="adj1" fmla="val -63499"/>
              <a:gd name="adj2" fmla="val -3421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Ý nghĩa câu chuyện là gì?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14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445C4692-4B1F-225D-5C98-730F541351BE}"/>
              </a:ext>
            </a:extLst>
          </p:cNvPr>
          <p:cNvSpPr/>
          <p:nvPr/>
        </p:nvSpPr>
        <p:spPr>
          <a:xfrm>
            <a:off x="2109629" y="2587558"/>
            <a:ext cx="2762656" cy="1643975"/>
          </a:xfrm>
          <a:prstGeom prst="wedgeEllipseCallout">
            <a:avLst>
              <a:gd name="adj1" fmla="val 35858"/>
              <a:gd name="adj2" fmla="val 70783"/>
            </a:avLst>
          </a:prstGeom>
          <a:solidFill>
            <a:schemeClr val="bg1"/>
          </a:solidFill>
          <a:ln w="698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Góp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232328" y="0"/>
            <a:ext cx="5108713" cy="2612184"/>
          </a:xfrm>
          <a:prstGeom prst="cloudCallout">
            <a:avLst>
              <a:gd name="adj1" fmla="val -10551"/>
              <a:gd name="adj2" fmla="val 12227"/>
            </a:avLst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E908EEC-E5A1-8879-EBF4-03F8642F9D0E}"/>
              </a:ext>
            </a:extLst>
          </p:cNvPr>
          <p:cNvGrpSpPr/>
          <p:nvPr/>
        </p:nvGrpSpPr>
        <p:grpSpPr>
          <a:xfrm>
            <a:off x="3404244" y="560197"/>
            <a:ext cx="4773681" cy="1025189"/>
            <a:chOff x="4552536" y="2093640"/>
            <a:chExt cx="4773681" cy="1025189"/>
          </a:xfrm>
        </p:grpSpPr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97F56730-DF7C-5F08-8A97-BA4BB45707BF}"/>
                </a:ext>
              </a:extLst>
            </p:cNvPr>
            <p:cNvSpPr txBox="1"/>
            <p:nvPr/>
          </p:nvSpPr>
          <p:spPr>
            <a:xfrm>
              <a:off x="4714461" y="2103166"/>
              <a:ext cx="4611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kumimoji="0" lang="en-US" sz="6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kumimoji="0" lang="en-US" sz="6000" b="0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kumimoji="0" lang="en-US" sz="60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F5AE890C-71CF-FCE8-25B9-29FABE5115C4}"/>
                </a:ext>
              </a:extLst>
            </p:cNvPr>
            <p:cNvSpPr txBox="1"/>
            <p:nvPr/>
          </p:nvSpPr>
          <p:spPr>
            <a:xfrm>
              <a:off x="4552536" y="2093640"/>
              <a:ext cx="4611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A383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chia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958A611A-CC21-3CA8-3870-52A66AE2AF1B}"/>
              </a:ext>
            </a:extLst>
          </p:cNvPr>
          <p:cNvSpPr/>
          <p:nvPr/>
        </p:nvSpPr>
        <p:spPr>
          <a:xfrm>
            <a:off x="6959713" y="2289312"/>
            <a:ext cx="2762656" cy="1643975"/>
          </a:xfrm>
          <a:prstGeom prst="wedgeEllipseCallout">
            <a:avLst>
              <a:gd name="adj1" fmla="val -34565"/>
              <a:gd name="adj2" fmla="val 61908"/>
            </a:avLst>
          </a:prstGeom>
          <a:solidFill>
            <a:schemeClr val="bg1"/>
          </a:solidFill>
          <a:ln w="698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 xét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324C72-456C-5764-E14B-000C64906D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2546027" y="3356042"/>
            <a:ext cx="7098805" cy="47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54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6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</TotalTime>
  <Words>143</Words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Fredoka One</vt:lpstr>
      <vt:lpstr>Tahoma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2023-10-16T04:31:59Z</dcterms:created>
  <dcterms:modified xsi:type="dcterms:W3CDTF">2023-12-10T10:37:55Z</dcterms:modified>
</cp:coreProperties>
</file>