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9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2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6" r:id="rId3"/>
    <p:sldId id="264" r:id="rId4"/>
    <p:sldId id="360" r:id="rId5"/>
    <p:sldId id="359" r:id="rId6"/>
    <p:sldId id="345" r:id="rId7"/>
    <p:sldId id="361" r:id="rId8"/>
    <p:sldId id="344" r:id="rId9"/>
    <p:sldId id="311" r:id="rId10"/>
    <p:sldId id="310" r:id="rId11"/>
    <p:sldId id="352" r:id="rId12"/>
    <p:sldId id="326" r:id="rId13"/>
    <p:sldId id="346" r:id="rId14"/>
    <p:sldId id="353" r:id="rId15"/>
    <p:sldId id="351" r:id="rId16"/>
    <p:sldId id="363" r:id="rId17"/>
    <p:sldId id="364" r:id="rId18"/>
    <p:sldId id="33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66FF"/>
    <a:srgbClr val="E8FCF8"/>
    <a:srgbClr val="F5F5F5"/>
    <a:srgbClr val="F9F9F9"/>
    <a:srgbClr val="EB6C15"/>
    <a:srgbClr val="DDFFFF"/>
    <a:srgbClr val="66FFFF"/>
    <a:srgbClr val="44D0CD"/>
    <a:srgbClr val="CCF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44" autoAdjust="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B60A5-8E6C-4187-86E3-73400A0658B9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88FC8-1A7D-482A-93DF-B23DC46CE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59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88FC8-1A7D-482A-93DF-B23DC46CE1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8FC8-1A7D-482A-93DF-B23DC46CE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302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Enzyme </a:t>
            </a:r>
            <a:r>
              <a:rPr lang="en-US" dirty="0" err="1"/>
              <a:t>giữ</a:t>
            </a:r>
            <a:r>
              <a:rPr lang="en-US" dirty="0"/>
              <a:t> 1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, enzyme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phản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, </a:t>
            </a:r>
            <a:r>
              <a:rPr lang="en-US" dirty="0" err="1"/>
              <a:t>nhằm</a:t>
            </a:r>
            <a:r>
              <a:rPr lang="en-US" dirty="0"/>
              <a:t>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. </a:t>
            </a:r>
            <a:r>
              <a:rPr lang="en-US" dirty="0" err="1"/>
              <a:t>Tốc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phản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enzyme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,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gấp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1 </a:t>
            </a:r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tốc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phản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enzyme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trệ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dõi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clip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enzyme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thể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Tốc độ phản ứng hóa học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703D5-40C7-4B1F-A66B-E20BDB7BC9F9}" type="datetime2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June 28, 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Hóa học 10 - Chương trình nâng cao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701D0-25FC-4709-B565-568D2E2EAB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655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8FC8-1A7D-482A-93DF-B23DC46CE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8FC8-1A7D-482A-93DF-B23DC46CE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60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8FC8-1A7D-482A-93DF-B23DC46CE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903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8FC8-1A7D-482A-93DF-B23DC46CE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323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8FC8-1A7D-482A-93DF-B23DC46CE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42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88FC8-1A7D-482A-93DF-B23DC46CE1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2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88FC8-1A7D-482A-93DF-B23DC46CE1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26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8FC8-1A7D-482A-93DF-B23DC46CE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0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8FC8-1A7D-482A-93DF-B23DC46CE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26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8FC8-1A7D-482A-93DF-B23DC46CE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655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8FC8-1A7D-482A-93DF-B23DC46CE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61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8FC8-1A7D-482A-93DF-B23DC46CE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992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8FC8-1A7D-482A-93DF-B23DC46CE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839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8FC8-1A7D-482A-93DF-B23DC46CE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999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B1-C7FC-4D33-92E9-A297B40D210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1C8-4683-4ABF-B58A-3B4DCB30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40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B1-C7FC-4D33-92E9-A297B40D210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1C8-4683-4ABF-B58A-3B4DCB30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4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B1-C7FC-4D33-92E9-A297B40D210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1C8-4683-4ABF-B58A-3B4DCB30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93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C12C-76BA-43B0-8E70-0DB597B4E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D6A1C-45F4-4905-B79B-6223DD42CA27}" type="datetime1">
              <a:rPr lang="en-US"/>
              <a:pPr>
                <a:defRPr/>
              </a:pPr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5092F-0739-48B9-8FD0-DF8EF5972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Tốc độ phản ứng hóa học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13D99-033D-4632-A5DD-FDED02898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29B9-254C-42B7-B2FA-1BB8C8377C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799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676CC-107A-4038-BBF7-7E1455D8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35582-F9FB-4D5D-923C-EFA72388C221}" type="datetime1">
              <a:rPr lang="en-US"/>
              <a:pPr>
                <a:defRPr/>
              </a:pPr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0D479-075B-48AF-8530-1FDE402E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Tốc độ phản ứng hóa học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E9FC8-E2C5-4A82-92D7-0D07CCF4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4972E-1436-4BC5-B93B-113FC32377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040108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6762C-2E24-4F1C-87C6-66A1CA3A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A57E4-C867-4294-B502-29C1456A0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A50D3-C982-4100-8EC1-1FDC06D8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3EFB7-FDDD-4CA0-9AB4-3AEB44A43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35983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9DCBC-4DFF-4D0E-BA07-57E329DC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B6B91-06DC-4825-A2FA-2BB085BA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A513B-9617-45E9-B237-3D85CBAC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8865A-1FDC-47DA-93D5-2AF1856A5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27447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ate-V2-HD-compPhotoInset.png">
            <a:extLst>
              <a:ext uri="{FF2B5EF4-FFF2-40B4-BE49-F238E27FC236}">
                <a16:creationId xmlns:a16="http://schemas.microsoft.com/office/drawing/2014/main" id="{C360CD76-4032-4B1C-8A7D-6E01E8E53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late-V2-HD-compPhotoInset.png">
            <a:extLst>
              <a:ext uri="{FF2B5EF4-FFF2-40B4-BE49-F238E27FC236}">
                <a16:creationId xmlns:a16="http://schemas.microsoft.com/office/drawing/2014/main" id="{AE3EF272-3F41-4A29-A1E5-3406D36F4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5086C2B7-5D8E-40CE-9B52-6640DD37B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69741-7817-4C14-9732-807132D1412C}" type="datetime1">
              <a:rPr lang="en-US"/>
              <a:pPr>
                <a:defRPr/>
              </a:pPr>
              <a:t>6/28/2022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B490C1B0-5832-4E68-BD9B-65622E9CD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Tốc độ phản ứng hóa học</a:t>
            </a: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5941139C-66A4-4F53-93D9-A56818DC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11DBA-9993-4364-8C8E-77B5F14EFC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0703476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EEDE6E-1550-4176-A7B7-5BD2F043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Date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A6094-4D5A-4B21-AC9F-03E674CD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FE253-CB3E-4989-A556-199B5EDB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864B1-52DF-4F8E-AD86-ED480B498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46853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34B6E-6D69-469B-956F-9CF3199EC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Date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CA4346-9A5F-43AF-A6FA-334C0789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96B3-B9EA-4F87-93BE-733863103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8C8E6-3C12-4009-BC2C-E070CC61A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43606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2A9F0-D9A1-4F47-BAA7-F827764D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AAFE5-9BA7-4D59-9F4F-BE8EB5529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092A7-FDD0-4E64-9EA0-A3084F734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7A2DD-CFB0-4C16-A362-93B27A6F5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79126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B1-C7FC-4D33-92E9-A297B40D210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1C8-4683-4ABF-B58A-3B4DCB30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36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late-V2-HD-vertPhotoInset.png">
            <a:extLst>
              <a:ext uri="{FF2B5EF4-FFF2-40B4-BE49-F238E27FC236}">
                <a16:creationId xmlns:a16="http://schemas.microsoft.com/office/drawing/2014/main" id="{4707495B-8BDC-49B4-82E8-B55BEF1E3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EBC3582-2B13-43C7-9421-80147570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Date Here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9FED229-F08D-40F5-B297-E0AB3BA3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5C92D6A-4383-4444-B2AB-49AD7840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BF5E1-A2AA-4A7A-9345-547E8B48B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48630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late-V2-HD-panoPhotoInset.png">
            <a:extLst>
              <a:ext uri="{FF2B5EF4-FFF2-40B4-BE49-F238E27FC236}">
                <a16:creationId xmlns:a16="http://schemas.microsoft.com/office/drawing/2014/main" id="{B100A88F-940F-4AAA-BFF9-D1AA7D9F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260E98D-AD35-4A4E-A86A-C5B92CFE6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EB15B-563D-444B-B917-C634AC301BEA}" type="datetime1">
              <a:rPr lang="en-US"/>
              <a:pPr>
                <a:defRPr/>
              </a:pPr>
              <a:t>6/28/2022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416F5E4-A217-4B83-A18D-B3483F58D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Tốc độ phản ứng hóa học</a:t>
            </a: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3D8E762-5612-45A0-A380-3970BE51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9DEBC-865C-46B8-9160-86CF4CD292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879060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08826B-8BBF-4A5B-815A-8C9A8E53D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D0632-89E4-4312-B564-B3D8C6DEF1B3}" type="datetime1">
              <a:rPr lang="en-US"/>
              <a:pPr>
                <a:defRPr/>
              </a:pPr>
              <a:t>6/28/2022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B0A871-B720-4D1E-9C77-195B39293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Tốc độ phản ứng hóa học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CE4E8F-7A81-4F45-B466-EA420590E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A33C9-1636-456D-A886-86AF55B6D1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526528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F04330-7C70-424C-9C31-BC30308CEDA8}"/>
              </a:ext>
            </a:extLst>
          </p:cNvPr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79458-63E6-4534-9BFC-5303E19D77F3}"/>
              </a:ext>
            </a:extLst>
          </p:cNvPr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784DDA7-6604-46FF-ABDC-C0186D8708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0BCEA-58C3-4DFC-8EE9-4976587310E6}" type="datetime1">
              <a:rPr lang="en-US"/>
              <a:pPr>
                <a:defRPr/>
              </a:pPr>
              <a:t>6/28/2022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E0ADF34-62E5-4FA7-B35C-EBB3300E9B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Tốc độ phản ứng hóa học</a:t>
            </a: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1ABDC62-CFB2-45E8-8CB0-1DBE9ACEF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3ADB6-7583-4F45-B90C-3FC7A48398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920004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6A518E-4B3A-4C50-A3BB-DAEBC4AE2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7D2A1-5AA9-48CF-8296-6F6D5805D620}" type="datetime1">
              <a:rPr lang="en-US"/>
              <a:pPr>
                <a:defRPr/>
              </a:pPr>
              <a:t>6/28/2022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F05860-1798-4010-B9FA-B52D10B3D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Tốc độ phản ứng hóa học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883BB2-16A4-4DC6-85E3-286DA904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87A2-A43D-442E-A38C-2C65BD344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027420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C86AAF1-A6A5-47C0-8524-D6BE2845BD4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7530C-AC25-4110-BA7E-2DE7803D519E}" type="datetime1">
              <a:rPr lang="en-US"/>
              <a:pPr>
                <a:defRPr/>
              </a:pPr>
              <a:t>6/28/2022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2E77828-0E00-4A4E-9ADE-AD11DB3CA29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Tốc độ phản ứng hóa học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E1FC704-2FBF-479B-93CD-CE73B9DDA2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53E03-5BF1-4250-98D8-D2727F3F77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555247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Slate-V2-HD-3colPhotoInset.png">
            <a:extLst>
              <a:ext uri="{FF2B5EF4-FFF2-40B4-BE49-F238E27FC236}">
                <a16:creationId xmlns:a16="http://schemas.microsoft.com/office/drawing/2014/main" id="{E9092714-F4D3-4076-B060-81BD478C4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Slate-V2-HD-3colPhotoInset.png">
            <a:extLst>
              <a:ext uri="{FF2B5EF4-FFF2-40B4-BE49-F238E27FC236}">
                <a16:creationId xmlns:a16="http://schemas.microsoft.com/office/drawing/2014/main" id="{BB3C0E80-3360-4055-A0E4-5E6E5E8A4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Slate-V2-HD-3colPhotoInset.png">
            <a:extLst>
              <a:ext uri="{FF2B5EF4-FFF2-40B4-BE49-F238E27FC236}">
                <a16:creationId xmlns:a16="http://schemas.microsoft.com/office/drawing/2014/main" id="{65F24EF4-4E90-4D68-9B91-455EDED8A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4A915B76-6647-437A-AE60-88B1D7B4CC6B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D0A1D-D072-4FAE-9871-03698A40C737}" type="datetime1">
              <a:rPr lang="en-US"/>
              <a:pPr>
                <a:defRPr/>
              </a:pPr>
              <a:t>6/28/2022</a:t>
            </a:fld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535C175-0F74-4811-B75B-386D4216DEE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Tốc độ phản ứng hóa học</a:t>
            </a:r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FC235BA4-5224-4A90-9A04-A0CA17A5187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E4FDD-ED26-489A-AE66-63880C3910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617014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57243-0CCE-4207-A596-C476D19B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99F61-5166-418E-A51C-64F133A67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4A659-C995-40BC-9F34-F781C4C5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0A297-1B8A-4FD2-9E4F-B2AFE873C6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15276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0DE28-E40C-48F2-A3F3-2AE7BBDDA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77720-B7E3-4A1D-859D-D7AE343D6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08B4D-048E-4935-949E-82AC1786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089F9-7666-45F3-977E-D16663D1A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7922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B1-C7FC-4D33-92E9-A297B40D210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1C8-4683-4ABF-B58A-3B4DCB30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82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B1-C7FC-4D33-92E9-A297B40D210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1C8-4683-4ABF-B58A-3B4DCB30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1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B1-C7FC-4D33-92E9-A297B40D210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1C8-4683-4ABF-B58A-3B4DCB30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1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B1-C7FC-4D33-92E9-A297B40D210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1C8-4683-4ABF-B58A-3B4DCB30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35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B1-C7FC-4D33-92E9-A297B40D210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1C8-4683-4ABF-B58A-3B4DCB30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46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B1-C7FC-4D33-92E9-A297B40D210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1C8-4683-4ABF-B58A-3B4DCB30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4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B1-C7FC-4D33-92E9-A297B40D210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A41C8-4683-4ABF-B58A-3B4DCB30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2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012B1-C7FC-4D33-92E9-A297B40D210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A41C8-4683-4ABF-B58A-3B4DCB30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9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7C39B9-E6BE-4545-8FB7-F609F2032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B6C5F-B632-4A3E-9072-6749BC3D4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5CAAD-3939-4C95-AB3E-A3F64FAE6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5C032786-3500-4878-855F-5568FFBD15C5}" type="datetime1">
              <a:rPr lang="en-US"/>
              <a:pPr>
                <a:defRPr/>
              </a:pPr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7666E-F246-49BA-A3A1-E7D66C815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vi-VN"/>
              <a:t>Tốc độ phản ứng hóa học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A6FBB-4F93-43BB-BA5A-B1A015377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252792F6-B66F-4A38-A820-856A7FFE36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20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15.jpe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14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50.xml"/><Relationship Id="rId15" Type="http://schemas.openxmlformats.org/officeDocument/2006/relationships/image" Target="../media/image17.jpe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57.xml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jpeg"/><Relationship Id="rId4" Type="http://schemas.openxmlformats.org/officeDocument/2006/relationships/tags" Target="../tags/tag58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tags" Target="../tags/tag70.xml"/><Relationship Id="rId17" Type="http://schemas.openxmlformats.org/officeDocument/2006/relationships/image" Target="../media/image22.png"/><Relationship Id="rId2" Type="http://schemas.openxmlformats.org/officeDocument/2006/relationships/tags" Target="../tags/tag60.xml"/><Relationship Id="rId16" Type="http://schemas.openxmlformats.org/officeDocument/2006/relationships/image" Target="../media/image21.jpe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5" Type="http://schemas.openxmlformats.org/officeDocument/2006/relationships/tags" Target="../tags/tag63.xml"/><Relationship Id="rId15" Type="http://schemas.openxmlformats.org/officeDocument/2006/relationships/image" Target="../media/image20.jpeg"/><Relationship Id="rId10" Type="http://schemas.openxmlformats.org/officeDocument/2006/relationships/tags" Target="../tags/tag68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tags" Target="../tags/tag29.xml"/><Relationship Id="rId39" Type="http://schemas.openxmlformats.org/officeDocument/2006/relationships/tags" Target="../tags/tag32.xml"/><Relationship Id="rId21" Type="http://schemas.openxmlformats.org/officeDocument/2006/relationships/tags" Target="../tags/tag24.xml"/><Relationship Id="rId34" Type="http://schemas.openxmlformats.org/officeDocument/2006/relationships/tags" Target="../tags/tag12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8" Type="http://schemas.openxmlformats.org/officeDocument/2006/relationships/image" Target="../media/image9.pn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29" Type="http://schemas.openxmlformats.org/officeDocument/2006/relationships/tags" Target="../tags/tag32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notesSlide" Target="../notesSlides/notesSlide7.xml"/><Relationship Id="rId37" Type="http://schemas.openxmlformats.org/officeDocument/2006/relationships/image" Target="../media/image60.png"/><Relationship Id="rId40" Type="http://schemas.openxmlformats.org/officeDocument/2006/relationships/image" Target="../media/image80.pn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36" Type="http://schemas.openxmlformats.org/officeDocument/2006/relationships/tags" Target="../tags/tag17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31" Type="http://schemas.openxmlformats.org/officeDocument/2006/relationships/slideLayout" Target="../slideLayouts/slideLayout1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tags" Target="../tags/tag33.xml"/><Relationship Id="rId35" Type="http://schemas.openxmlformats.org/officeDocument/2006/relationships/image" Target="../media/image7.png"/><Relationship Id="rId8" Type="http://schemas.openxmlformats.org/officeDocument/2006/relationships/tags" Target="../tags/tag11.xml"/><Relationship Id="rId3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notesSlide" Target="../notesSlides/notesSlide9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40.xml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60E548-9AF8-697B-095D-7803E8162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27993-9661-47CF-924F-AEE4A17A33B5}"/>
              </a:ext>
            </a:extLst>
          </p:cNvPr>
          <p:cNvSpPr/>
          <p:nvPr/>
        </p:nvSpPr>
        <p:spPr>
          <a:xfrm>
            <a:off x="2222340" y="1917078"/>
            <a:ext cx="8340745" cy="108286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ÔN TẬP CHƯƠNG 6</a:t>
            </a:r>
          </a:p>
        </p:txBody>
      </p:sp>
      <p:pic>
        <p:nvPicPr>
          <p:cNvPr id="10" name="Picture 11" descr="girl_shaking_science__a_hb">
            <a:extLst>
              <a:ext uri="{FF2B5EF4-FFF2-40B4-BE49-F238E27FC236}">
                <a16:creationId xmlns:a16="http://schemas.microsoft.com/office/drawing/2014/main" id="{40776A0B-542D-4A92-926B-2681ACA03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1" y="4222443"/>
            <a:ext cx="1597439" cy="21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715E0E-21C7-422A-90FA-3F96B302984D}"/>
              </a:ext>
            </a:extLst>
          </p:cNvPr>
          <p:cNvSpPr/>
          <p:nvPr/>
        </p:nvSpPr>
        <p:spPr>
          <a:xfrm>
            <a:off x="5007400" y="549164"/>
            <a:ext cx="2177199" cy="8187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2660361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B0817BC-D918-45DC-9066-50377F3403D4}"/>
              </a:ext>
            </a:extLst>
          </p:cNvPr>
          <p:cNvCxnSpPr>
            <a:cxnSpLocks/>
          </p:cNvCxnSpPr>
          <p:nvPr/>
        </p:nvCxnSpPr>
        <p:spPr>
          <a:xfrm>
            <a:off x="0" y="1128188"/>
            <a:ext cx="5913120" cy="0"/>
          </a:xfrm>
          <a:prstGeom prst="straightConnector1">
            <a:avLst/>
          </a:prstGeom>
          <a:ln w="825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73D9B312-B60D-4B3F-8A5E-93931D0E777B}"/>
              </a:ext>
            </a:extLst>
          </p:cNvPr>
          <p:cNvCxnSpPr>
            <a:cxnSpLocks/>
          </p:cNvCxnSpPr>
          <p:nvPr/>
        </p:nvCxnSpPr>
        <p:spPr>
          <a:xfrm>
            <a:off x="5206544" y="1131708"/>
            <a:ext cx="2614277" cy="0"/>
          </a:xfrm>
          <a:prstGeom prst="straightConnector1">
            <a:avLst/>
          </a:prstGeom>
          <a:ln w="158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C512715B-F4AF-44FE-B533-406813C522D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9625" y="1322023"/>
            <a:ext cx="11913412" cy="543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Câu 4.</a:t>
            </a:r>
            <a:r>
              <a:rPr kumimoji="0" lang="en-US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Biện pháp nào làm tăng, biện pháp nào làm giảm tốc độ phản </a:t>
            </a:r>
            <a:r>
              <a:rPr lang="en-US" sz="240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ứng?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CB8492-627A-4336-A989-9E9D553D7C69}"/>
              </a:ext>
            </a:extLst>
          </p:cNvPr>
          <p:cNvGrpSpPr/>
          <p:nvPr/>
        </p:nvGrpSpPr>
        <p:grpSpPr>
          <a:xfrm>
            <a:off x="8884956" y="1985215"/>
            <a:ext cx="3457086" cy="2945810"/>
            <a:chOff x="8884956" y="3429000"/>
            <a:chExt cx="3457086" cy="29458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95A0B3-C2E5-486D-B752-AB7D8E23E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205476" y="3429000"/>
              <a:ext cx="2816046" cy="1999284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942CB35-CB26-4517-B6DD-078B7D85831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884956" y="5506046"/>
              <a:ext cx="3457086" cy="8687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 algn="ctr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en-US" sz="2000" b="1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Bảo quản vacxin</a:t>
              </a:r>
            </a:p>
            <a:p>
              <a:pPr algn="ctr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en-US" sz="2000" b="1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trong phích giữ nhiệt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78B830C-6A35-4F97-941D-248E6133CEC7}"/>
              </a:ext>
            </a:extLst>
          </p:cNvPr>
          <p:cNvGrpSpPr/>
          <p:nvPr/>
        </p:nvGrpSpPr>
        <p:grpSpPr>
          <a:xfrm>
            <a:off x="6174309" y="2001257"/>
            <a:ext cx="2830618" cy="2945810"/>
            <a:chOff x="6174309" y="3429000"/>
            <a:chExt cx="2830618" cy="2945810"/>
          </a:xfrm>
        </p:grpSpPr>
        <p:pic>
          <p:nvPicPr>
            <p:cNvPr id="1032" name="Picture 8" descr="Cách Làm Món Thịt Luộc Mắm Tôm Ngon Chuẩn Vị">
              <a:extLst>
                <a:ext uri="{FF2B5EF4-FFF2-40B4-BE49-F238E27FC236}">
                  <a16:creationId xmlns:a16="http://schemas.microsoft.com/office/drawing/2014/main" id="{9B5677B7-0EC1-451A-93E6-8617EFD59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309" y="3429000"/>
              <a:ext cx="2816046" cy="2005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E20E03-995B-4569-84F1-11454B1981E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188881" y="5506046"/>
              <a:ext cx="2816046" cy="8687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 algn="ctr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en-US" sz="2000" b="1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Chia nhỏ thịt</a:t>
              </a:r>
            </a:p>
            <a:p>
              <a:pPr lvl="0" algn="ctr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en-US" sz="2000" b="1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khi luộc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1077B0-7789-40E8-AA84-5CBCF6F9F3A5}"/>
              </a:ext>
            </a:extLst>
          </p:cNvPr>
          <p:cNvGrpSpPr/>
          <p:nvPr/>
        </p:nvGrpSpPr>
        <p:grpSpPr>
          <a:xfrm>
            <a:off x="32524" y="2000455"/>
            <a:ext cx="3117424" cy="2915120"/>
            <a:chOff x="32524" y="3429000"/>
            <a:chExt cx="3117424" cy="2915120"/>
          </a:xfrm>
        </p:grpSpPr>
        <p:pic>
          <p:nvPicPr>
            <p:cNvPr id="1034" name="Picture 10" descr="Các bệnh thường gặp và cách khắc phục dành cho bếp gas">
              <a:extLst>
                <a:ext uri="{FF2B5EF4-FFF2-40B4-BE49-F238E27FC236}">
                  <a16:creationId xmlns:a16="http://schemas.microsoft.com/office/drawing/2014/main" id="{85F53738-6DF2-429C-91DD-2C266A9B6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213" y="3429000"/>
              <a:ext cx="2816046" cy="2005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3267A03-3F00-4862-8E06-C8EE3EA6C6F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2524" y="5475356"/>
              <a:ext cx="3117424" cy="8687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 w="22225">
                    <a:noFill/>
                    <a:prstDash val="solid"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Vặn nhỏ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 w="22225">
                    <a:noFill/>
                    <a:prstDash val="solid"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bếp ga</a:t>
              </a:r>
              <a:endParaRPr kumimoji="0" lang="vi-VN" sz="20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endParaRPr>
            </a:p>
          </p:txBody>
        </p:sp>
      </p:grpSp>
      <p:sp>
        <p:nvSpPr>
          <p:cNvPr id="38" name="Arrow: Down 37">
            <a:extLst>
              <a:ext uri="{FF2B5EF4-FFF2-40B4-BE49-F238E27FC236}">
                <a16:creationId xmlns:a16="http://schemas.microsoft.com/office/drawing/2014/main" id="{D486C84D-8A13-424B-970C-0A07573CA024}"/>
              </a:ext>
            </a:extLst>
          </p:cNvPr>
          <p:cNvSpPr/>
          <p:nvPr/>
        </p:nvSpPr>
        <p:spPr>
          <a:xfrm>
            <a:off x="1454076" y="4930840"/>
            <a:ext cx="274321" cy="54393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020B6931-9FC4-4F48-9CFE-F93C42DE23FC}"/>
              </a:ext>
            </a:extLst>
          </p:cNvPr>
          <p:cNvSpPr/>
          <p:nvPr/>
        </p:nvSpPr>
        <p:spPr>
          <a:xfrm>
            <a:off x="4441111" y="4930840"/>
            <a:ext cx="274321" cy="54393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AAB55660-A962-45E4-80C9-F9505C71296E}"/>
              </a:ext>
            </a:extLst>
          </p:cNvPr>
          <p:cNvSpPr/>
          <p:nvPr/>
        </p:nvSpPr>
        <p:spPr>
          <a:xfrm>
            <a:off x="7452458" y="4930840"/>
            <a:ext cx="274321" cy="54393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ABEB83EF-38BF-439C-9DE6-CB1F80570D93}"/>
              </a:ext>
            </a:extLst>
          </p:cNvPr>
          <p:cNvSpPr/>
          <p:nvPr/>
        </p:nvSpPr>
        <p:spPr>
          <a:xfrm>
            <a:off x="10476339" y="4930840"/>
            <a:ext cx="274321" cy="54393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39BE28F-DEC8-42C4-9BE0-049DF2C2C6A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8882" y="5553350"/>
            <a:ext cx="2324707" cy="100867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giảm </a:t>
            </a:r>
            <a:r>
              <a:rPr lang="en-US" sz="2400" b="1">
                <a:ln w="22225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tốc độ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phản </a:t>
            </a:r>
            <a:r>
              <a:rPr lang="en-US" sz="2400" b="1">
                <a:ln w="22225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ứng</a:t>
            </a:r>
            <a:endParaRPr kumimoji="0" lang="vi-VN" sz="2400" b="1" i="0" u="none" strike="noStrike" kern="1200" cap="none" spc="0" normalizeH="0" baseline="0" noProof="0">
              <a:ln w="22225">
                <a:noFill/>
                <a:prstDash val="solid"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26145EB-004D-487C-8A69-E55EF9F4473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12572" y="5553350"/>
            <a:ext cx="2324707" cy="100867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tăng</a:t>
            </a:r>
            <a:r>
              <a:rPr lang="en-US" sz="2400" b="1">
                <a:ln w="22225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tốc độ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phản </a:t>
            </a:r>
            <a:r>
              <a:rPr lang="en-US" sz="2400" b="1">
                <a:ln w="22225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ứng</a:t>
            </a:r>
            <a:endParaRPr kumimoji="0" lang="vi-VN" sz="2400" b="1" i="0" u="none" strike="noStrike" kern="1200" cap="none" spc="0" normalizeH="0" baseline="0" noProof="0">
              <a:ln w="22225">
                <a:noFill/>
                <a:prstDash val="solid"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FC9B263-BC8E-4507-AC03-8CF54DF7FD6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412248" y="5553350"/>
            <a:ext cx="2324707" cy="100867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tăng</a:t>
            </a:r>
            <a:r>
              <a:rPr lang="en-US" sz="2400" b="1">
                <a:ln w="22225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tốc độ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phản </a:t>
            </a:r>
            <a:r>
              <a:rPr lang="en-US" sz="2400" b="1">
                <a:ln w="22225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ứng</a:t>
            </a:r>
            <a:endParaRPr kumimoji="0" lang="vi-VN" sz="2400" b="1" i="0" u="none" strike="noStrike" kern="1200" cap="none" spc="0" normalizeH="0" baseline="0" noProof="0">
              <a:ln w="22225">
                <a:noFill/>
                <a:prstDash val="solid"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20CA70-0349-4365-9A95-CA30CD2CBF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432192" y="5553350"/>
            <a:ext cx="2324707" cy="100867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giảm </a:t>
            </a:r>
            <a:r>
              <a:rPr lang="en-US" sz="2400" b="1">
                <a:ln w="22225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tốc độ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phản </a:t>
            </a:r>
            <a:r>
              <a:rPr lang="en-US" sz="2400" b="1">
                <a:ln w="22225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ứng</a:t>
            </a:r>
            <a:endParaRPr kumimoji="0" lang="vi-VN" sz="2400" b="1" i="0" u="none" strike="noStrike" kern="1200" cap="none" spc="0" normalizeH="0" baseline="0" noProof="0">
              <a:ln w="22225">
                <a:noFill/>
                <a:prstDash val="solid"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AF71C6-603F-47C5-BEEB-B2ADBCE96032}"/>
              </a:ext>
            </a:extLst>
          </p:cNvPr>
          <p:cNvGrpSpPr/>
          <p:nvPr/>
        </p:nvGrpSpPr>
        <p:grpSpPr>
          <a:xfrm>
            <a:off x="3019559" y="1995646"/>
            <a:ext cx="3117424" cy="2915310"/>
            <a:chOff x="3019559" y="1995646"/>
            <a:chExt cx="3117424" cy="291531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91F40A4-7E6F-40B4-848C-52192A02421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019559" y="4042192"/>
              <a:ext cx="3117424" cy="8687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 w="22225">
                    <a:noFill/>
                    <a:prstDash val="solid"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Thêm s</a:t>
              </a:r>
              <a:r>
                <a:rPr lang="en-US" sz="2000" b="1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ữa chua cái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khi làm sữa chua</a:t>
              </a:r>
              <a:endParaRPr kumimoji="0" lang="vi-VN" sz="20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endParaRPr>
            </a:p>
          </p:txBody>
        </p:sp>
        <p:pic>
          <p:nvPicPr>
            <p:cNvPr id="2" name="Picture 2" descr="Cách Làm Sữa Chua 🥛 Ngon &amp; Chuẩn Nhất 2020 | Thật Là Ngon">
              <a:extLst>
                <a:ext uri="{FF2B5EF4-FFF2-40B4-BE49-F238E27FC236}">
                  <a16:creationId xmlns:a16="http://schemas.microsoft.com/office/drawing/2014/main" id="{8EF20B43-E992-4F14-995A-F62BDDF1B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235" y="1995646"/>
              <a:ext cx="2833792" cy="2018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01FF780-5806-E998-3A67-506F8AE9587D}"/>
              </a:ext>
            </a:extLst>
          </p:cNvPr>
          <p:cNvSpPr/>
          <p:nvPr/>
        </p:nvSpPr>
        <p:spPr>
          <a:xfrm>
            <a:off x="4719667" y="351408"/>
            <a:ext cx="27526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875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A7272-7D33-4D08-9AFE-5227C676A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901178"/>
            <a:ext cx="7772400" cy="582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C4832-5611-4B29-B81B-C1E666DAF62A}"/>
              </a:ext>
            </a:extLst>
          </p:cNvPr>
          <p:cNvSpPr txBox="1"/>
          <p:nvPr/>
        </p:nvSpPr>
        <p:spPr>
          <a:xfrm>
            <a:off x="8458200" y="1167854"/>
            <a:ext cx="304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Enzyme là tên gọi chung cho các chất xúc tác sinh học có thành phần cơ bản là protein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9F0DB-AD85-427A-A696-55555D2F2E31}"/>
              </a:ext>
            </a:extLst>
          </p:cNvPr>
          <p:cNvSpPr txBox="1"/>
          <p:nvPr/>
        </p:nvSpPr>
        <p:spPr>
          <a:xfrm>
            <a:off x="8460675" y="3773031"/>
            <a:ext cx="304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Enzyme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Tác dụng của enzyme đối với cơ thể">
            <a:hlinkClick r:id="" action="ppaction://media"/>
            <a:extLst>
              <a:ext uri="{FF2B5EF4-FFF2-40B4-BE49-F238E27FC236}">
                <a16:creationId xmlns:a16="http://schemas.microsoft.com/office/drawing/2014/main" id="{CA47CCF2-EAC7-40C1-80D8-FA95201F1B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499" y="87893"/>
            <a:ext cx="11811001" cy="6770107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259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6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B0817BC-D918-45DC-9066-50377F3403D4}"/>
              </a:ext>
            </a:extLst>
          </p:cNvPr>
          <p:cNvCxnSpPr>
            <a:cxnSpLocks/>
          </p:cNvCxnSpPr>
          <p:nvPr/>
        </p:nvCxnSpPr>
        <p:spPr>
          <a:xfrm>
            <a:off x="0" y="1128188"/>
            <a:ext cx="5913120" cy="0"/>
          </a:xfrm>
          <a:prstGeom prst="straightConnector1">
            <a:avLst/>
          </a:prstGeom>
          <a:ln w="825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73D9B312-B60D-4B3F-8A5E-93931D0E777B}"/>
              </a:ext>
            </a:extLst>
          </p:cNvPr>
          <p:cNvCxnSpPr>
            <a:cxnSpLocks/>
          </p:cNvCxnSpPr>
          <p:nvPr/>
        </p:nvCxnSpPr>
        <p:spPr>
          <a:xfrm>
            <a:off x="5206544" y="1131708"/>
            <a:ext cx="2614277" cy="0"/>
          </a:xfrm>
          <a:prstGeom prst="straightConnector1">
            <a:avLst/>
          </a:prstGeom>
          <a:ln w="158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C512715B-F4AF-44FE-B533-406813C522D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7277" y="1322017"/>
            <a:ext cx="11778395" cy="1020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Câu 5.</a:t>
            </a:r>
            <a:r>
              <a:rPr kumimoji="0" lang="en-US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30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Các biện pháp chữa cháy sau đã áp dụng yếu tố nào để làm giảm tốc độ của phản ứng cháy?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40DFF0-D358-4F3D-927A-C6EB52846C9D}"/>
              </a:ext>
            </a:extLst>
          </p:cNvPr>
          <p:cNvGrpSpPr/>
          <p:nvPr/>
        </p:nvGrpSpPr>
        <p:grpSpPr>
          <a:xfrm>
            <a:off x="326885" y="2830011"/>
            <a:ext cx="3800152" cy="3303704"/>
            <a:chOff x="326885" y="2830011"/>
            <a:chExt cx="3800152" cy="3303704"/>
          </a:xfrm>
        </p:grpSpPr>
        <p:pic>
          <p:nvPicPr>
            <p:cNvPr id="2060" name="Picture 12" descr="Hướng dẫn sử dụng vòi rồng cứu hỏa">
              <a:extLst>
                <a:ext uri="{FF2B5EF4-FFF2-40B4-BE49-F238E27FC236}">
                  <a16:creationId xmlns:a16="http://schemas.microsoft.com/office/drawing/2014/main" id="{465A2122-7ADE-4031-99ED-1F222FCB2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85" y="2830011"/>
              <a:ext cx="3800152" cy="270597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D6FC818-150B-4AE9-8229-8A4B44C8631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47021" y="5627423"/>
              <a:ext cx="2764859" cy="506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4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a. Dùng n</a:t>
              </a:r>
              <a:r>
                <a:rPr lang="vi-VN" sz="2200" b="1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ư</a:t>
              </a:r>
              <a:r>
                <a:rPr lang="en-US" sz="2200" b="1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ớc</a:t>
              </a:r>
              <a:endPara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0511A8-6DBE-4192-BCA8-2AA9439CA743}"/>
              </a:ext>
            </a:extLst>
          </p:cNvPr>
          <p:cNvGrpSpPr/>
          <p:nvPr/>
        </p:nvGrpSpPr>
        <p:grpSpPr>
          <a:xfrm>
            <a:off x="4393065" y="2702542"/>
            <a:ext cx="3432917" cy="3415933"/>
            <a:chOff x="4393065" y="2702542"/>
            <a:chExt cx="3432917" cy="3415933"/>
          </a:xfrm>
        </p:grpSpPr>
        <p:pic>
          <p:nvPicPr>
            <p:cNvPr id="2066" name="Picture 18" descr="Những cách chữa cháy xăng dầu nhanh gọn, hiệu quả - KhoaHoc.tv">
              <a:extLst>
                <a:ext uri="{FF2B5EF4-FFF2-40B4-BE49-F238E27FC236}">
                  <a16:creationId xmlns:a16="http://schemas.microsoft.com/office/drawing/2014/main" id="{E6D66F7F-DAFF-4A65-ACB4-826703EBC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065" y="2702542"/>
              <a:ext cx="3432917" cy="2940121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5652D0-3BA6-4599-8BB0-965C851ADA4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434484" y="5612183"/>
              <a:ext cx="3349239" cy="506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4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b. Dùng chăn </a:t>
              </a:r>
              <a:r>
                <a:rPr lang="vi-VN" sz="2200" b="1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ư</a:t>
              </a:r>
              <a:r>
                <a:rPr lang="en-US" sz="2200" b="1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ớt</a:t>
              </a:r>
              <a:endPara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19F1B2-078C-4863-8505-6C1A530DB24A}"/>
              </a:ext>
            </a:extLst>
          </p:cNvPr>
          <p:cNvGrpSpPr/>
          <p:nvPr/>
        </p:nvGrpSpPr>
        <p:grpSpPr>
          <a:xfrm>
            <a:off x="7942908" y="2829359"/>
            <a:ext cx="4060901" cy="3289116"/>
            <a:chOff x="7942908" y="2829359"/>
            <a:chExt cx="4060901" cy="328911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2C1A837-0DE0-4DF6-BC61-903BDC788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73283" y="2829359"/>
              <a:ext cx="3800152" cy="270662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ECF9CFF-067B-417B-9B5B-F67016B5024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942908" y="5612183"/>
              <a:ext cx="4060901" cy="506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4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c. Dùng bình xịt CO</a:t>
              </a:r>
              <a:r>
                <a:rPr lang="en-US" sz="2200" b="1" baseline="-2500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2</a:t>
              </a:r>
              <a:endParaRPr kumimoji="0" lang="en-US" sz="2200" b="1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endParaRPr>
            </a:p>
          </p:txBody>
        </p:sp>
      </p:grpSp>
      <p:pic>
        <p:nvPicPr>
          <p:cNvPr id="37" name="Picture 8" descr="Toàn cảnh vụ cháy rừng lịch sử ở Australia - Báo Năng lượng Mới">
            <a:extLst>
              <a:ext uri="{FF2B5EF4-FFF2-40B4-BE49-F238E27FC236}">
                <a16:creationId xmlns:a16="http://schemas.microsoft.com/office/drawing/2014/main" id="{7B89D409-E315-4532-B983-F72B5F74C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7785">
            <a:off x="7750404" y="1891465"/>
            <a:ext cx="3934466" cy="2819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Cháy lớn bao trùm 3.000m2 nhà kho công ty RK">
            <a:extLst>
              <a:ext uri="{FF2B5EF4-FFF2-40B4-BE49-F238E27FC236}">
                <a16:creationId xmlns:a16="http://schemas.microsoft.com/office/drawing/2014/main" id="{CAE16002-FB03-4C21-8FA9-316045FBB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5555">
            <a:off x="362752" y="2135429"/>
            <a:ext cx="3934466" cy="2832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Nhà thờ Đức Bà Notre-Dame Paris: lính cứu hoả nỗ lực dập lửa - BBC ...">
            <a:extLst>
              <a:ext uri="{FF2B5EF4-FFF2-40B4-BE49-F238E27FC236}">
                <a16:creationId xmlns:a16="http://schemas.microsoft.com/office/drawing/2014/main" id="{DCE32AA8-3798-4307-A2C7-874D956B3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82" y="3727239"/>
            <a:ext cx="4060902" cy="3114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11844D-317B-3DAC-A11F-E7CFE20D2133}"/>
              </a:ext>
            </a:extLst>
          </p:cNvPr>
          <p:cNvSpPr/>
          <p:nvPr/>
        </p:nvSpPr>
        <p:spPr>
          <a:xfrm>
            <a:off x="4719667" y="351408"/>
            <a:ext cx="27526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2511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B0817BC-D918-45DC-9066-50377F3403D4}"/>
              </a:ext>
            </a:extLst>
          </p:cNvPr>
          <p:cNvCxnSpPr>
            <a:cxnSpLocks/>
          </p:cNvCxnSpPr>
          <p:nvPr/>
        </p:nvCxnSpPr>
        <p:spPr>
          <a:xfrm>
            <a:off x="0" y="1128188"/>
            <a:ext cx="5913120" cy="0"/>
          </a:xfrm>
          <a:prstGeom prst="straightConnector1">
            <a:avLst/>
          </a:prstGeom>
          <a:ln w="825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73D9B312-B60D-4B3F-8A5E-93931D0E777B}"/>
              </a:ext>
            </a:extLst>
          </p:cNvPr>
          <p:cNvCxnSpPr>
            <a:cxnSpLocks/>
          </p:cNvCxnSpPr>
          <p:nvPr/>
        </p:nvCxnSpPr>
        <p:spPr>
          <a:xfrm>
            <a:off x="5206544" y="1131708"/>
            <a:ext cx="2614277" cy="0"/>
          </a:xfrm>
          <a:prstGeom prst="straightConnector1">
            <a:avLst/>
          </a:prstGeom>
          <a:ln w="158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C512715B-F4AF-44FE-B533-406813C522D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1978" y="2243650"/>
            <a:ext cx="2402082" cy="9737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BIỆN</a:t>
            </a:r>
            <a:r>
              <a:rPr kumimoji="0" lang="en-US" sz="2200" b="1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PHÁP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200" b="1" baseline="0">
                <a:ln w="22225">
                  <a:noFill/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CHỮA</a:t>
            </a:r>
            <a:r>
              <a:rPr lang="en-US" sz="2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CHÁY</a:t>
            </a:r>
            <a:endParaRPr kumimoji="0" lang="en-US" sz="2200" b="1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A5814A-3654-4311-8513-CA68FE3753B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4916" y="3973778"/>
            <a:ext cx="2144121" cy="2478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YẾU</a:t>
            </a:r>
            <a:r>
              <a:rPr kumimoji="0" lang="en-US" sz="2200" b="1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TỐ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200" b="1" baseline="0">
                <a:ln w="22225">
                  <a:noFill/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LÀM</a:t>
            </a:r>
            <a:r>
              <a:rPr lang="en-US" sz="2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GIẢM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TỐC</a:t>
            </a:r>
            <a:r>
              <a:rPr kumimoji="0" lang="en-US" sz="2200" b="1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ĐỘ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200" b="1" baseline="0">
                <a:ln w="22225">
                  <a:noFill/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PHẢN</a:t>
            </a:r>
            <a:r>
              <a:rPr lang="en-US" sz="2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ỨNG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CHÁY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E667085-004E-404D-8AB9-26B563DAA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759073"/>
              </p:ext>
            </p:extLst>
          </p:nvPr>
        </p:nvGraphicFramePr>
        <p:xfrm>
          <a:off x="161978" y="1424392"/>
          <a:ext cx="11868044" cy="50007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8764">
                  <a:extLst>
                    <a:ext uri="{9D8B030D-6E8A-4147-A177-3AD203B41FA5}">
                      <a16:colId xmlns:a16="http://schemas.microsoft.com/office/drawing/2014/main" val="3509686262"/>
                    </a:ext>
                  </a:extLst>
                </a:gridCol>
                <a:gridCol w="3078480">
                  <a:extLst>
                    <a:ext uri="{9D8B030D-6E8A-4147-A177-3AD203B41FA5}">
                      <a16:colId xmlns:a16="http://schemas.microsoft.com/office/drawing/2014/main" val="361639823"/>
                    </a:ext>
                  </a:extLst>
                </a:gridCol>
                <a:gridCol w="3286178">
                  <a:extLst>
                    <a:ext uri="{9D8B030D-6E8A-4147-A177-3AD203B41FA5}">
                      <a16:colId xmlns:a16="http://schemas.microsoft.com/office/drawing/2014/main" val="1026637961"/>
                    </a:ext>
                  </a:extLst>
                </a:gridCol>
                <a:gridCol w="3114622">
                  <a:extLst>
                    <a:ext uri="{9D8B030D-6E8A-4147-A177-3AD203B41FA5}">
                      <a16:colId xmlns:a16="http://schemas.microsoft.com/office/drawing/2014/main" val="4150236083"/>
                    </a:ext>
                  </a:extLst>
                </a:gridCol>
              </a:tblGrid>
              <a:tr h="25003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231375"/>
                  </a:ext>
                </a:extLst>
              </a:tr>
              <a:tr h="25003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391930"/>
                  </a:ext>
                </a:extLst>
              </a:tr>
            </a:tbl>
          </a:graphicData>
        </a:graphic>
      </p:graphicFrame>
      <p:pic>
        <p:nvPicPr>
          <p:cNvPr id="21" name="Picture 12" descr="Hướng dẫn sử dụng vòi rồng cứu hỏa">
            <a:extLst>
              <a:ext uri="{FF2B5EF4-FFF2-40B4-BE49-F238E27FC236}">
                <a16:creationId xmlns:a16="http://schemas.microsoft.com/office/drawing/2014/main" id="{F4F371EE-307F-4322-A2C5-308E10C5A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98" y="1599119"/>
            <a:ext cx="2533290" cy="1803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13840B1-CCBA-429A-B331-1CC7FB7980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72333" y="3402998"/>
            <a:ext cx="2764859" cy="5062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Dùng n</a:t>
            </a:r>
            <a:r>
              <a:rPr kumimoji="0" lang="vi-VN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ư</a:t>
            </a: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ớc</a:t>
            </a:r>
          </a:p>
        </p:txBody>
      </p:sp>
      <p:pic>
        <p:nvPicPr>
          <p:cNvPr id="23" name="Picture 18" descr="Những cách chữa cháy xăng dầu nhanh gọn, hiệu quả - KhoaHoc.tv">
            <a:extLst>
              <a:ext uri="{FF2B5EF4-FFF2-40B4-BE49-F238E27FC236}">
                <a16:creationId xmlns:a16="http://schemas.microsoft.com/office/drawing/2014/main" id="{52049525-9E68-4D03-91C5-1DAFFE6F4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07" y="1558725"/>
            <a:ext cx="2798230" cy="19007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A6F45AC-9C7A-45E6-97A9-424B2083A21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602354" y="3417694"/>
            <a:ext cx="3349239" cy="5062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Dùng chăn </a:t>
            </a:r>
            <a:r>
              <a:rPr kumimoji="0" lang="vi-VN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ư</a:t>
            </a: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ớt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32CCBF-30F9-4DF9-A4B6-EA0C27C593B2}"/>
              </a:ext>
            </a:extLst>
          </p:cNvPr>
          <p:cNvGrpSpPr/>
          <p:nvPr/>
        </p:nvGrpSpPr>
        <p:grpSpPr>
          <a:xfrm>
            <a:off x="8428650" y="1597152"/>
            <a:ext cx="4060901" cy="2311594"/>
            <a:chOff x="8443890" y="1597152"/>
            <a:chExt cx="4060901" cy="231159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9FF1639-398E-4BCD-B09F-945ACE8F6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226152" y="1597152"/>
              <a:ext cx="2533290" cy="180136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5A5452-2B9A-4D29-900E-744CB1F8B0B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443890" y="3402454"/>
              <a:ext cx="4060901" cy="506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4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 w="222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Dùng bình xịt CO</a:t>
              </a:r>
              <a:r>
                <a:rPr kumimoji="0" lang="en-US" sz="2200" b="1" i="0" u="none" strike="noStrike" kern="1200" cap="none" spc="0" normalizeH="0" baseline="-25000" noProof="0">
                  <a:ln w="222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2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8974169-E691-4B53-B7D4-813ABA891D4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753613" y="4133986"/>
            <a:ext cx="2620141" cy="4555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ln w="22225">
                  <a:noFill/>
                  <a:prstDash val="solid"/>
                </a:ln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Giảm nhiệt độ</a:t>
            </a:r>
            <a:endParaRPr kumimoji="0" lang="en-US" sz="2200" b="1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B68E5B-A521-4B81-AAAF-94335B4EAED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483205" y="5297225"/>
            <a:ext cx="3183318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Giảm</a:t>
            </a:r>
            <a:r>
              <a:rPr kumimoji="0" lang="en-US" sz="2200" b="1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diện tích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tiếp xúc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565EB6-CCE4-4973-8177-F7BE1F30CE5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896" y="5452977"/>
            <a:ext cx="3338697" cy="4555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ln w="22225">
                  <a:noFill/>
                  <a:prstDash val="solid"/>
                </a:ln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Giảm nhiệt độ</a:t>
            </a:r>
            <a:endParaRPr kumimoji="0" lang="en-US" sz="2200" b="1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BE3DB3-0619-450D-8DCF-BEA20198775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686121" y="4440843"/>
            <a:ext cx="3183318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Giảm</a:t>
            </a:r>
            <a:r>
              <a:rPr kumimoji="0" lang="en-US" sz="2200" b="1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diện tích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tiếp xúc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7D4639-68ED-4398-87A2-8631E0EBAB3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890862" y="4427122"/>
            <a:ext cx="3183318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Giảm</a:t>
            </a:r>
            <a:r>
              <a:rPr kumimoji="0" lang="en-US" sz="2200" b="1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diện tích 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tiếp xúc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8E6C7F-2FE1-482B-AA0A-43F3FBDD77BD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487563" y="4726802"/>
            <a:ext cx="3183318" cy="4555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Giảm</a:t>
            </a:r>
            <a:r>
              <a:rPr kumimoji="0" lang="en-US" sz="2200" b="1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2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nồng độ O</a:t>
            </a:r>
            <a:r>
              <a:rPr kumimoji="0" lang="en-US" sz="2200" b="1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2</a:t>
            </a:r>
            <a:endParaRPr kumimoji="0" lang="en-US" sz="2200" b="1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E9778B-F18F-479F-8ECA-8CF0D866CAC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771968" y="5465633"/>
            <a:ext cx="3338697" cy="4555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ln w="22225">
                  <a:noFill/>
                  <a:prstDash val="solid"/>
                </a:ln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Giảm nhiệt độ</a:t>
            </a:r>
            <a:endParaRPr kumimoji="0" lang="en-US" sz="2200" b="1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30ABD5-1EE2-B3F0-D171-B9BBBD395EE6}"/>
              </a:ext>
            </a:extLst>
          </p:cNvPr>
          <p:cNvSpPr/>
          <p:nvPr/>
        </p:nvSpPr>
        <p:spPr>
          <a:xfrm>
            <a:off x="4719667" y="351408"/>
            <a:ext cx="27526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8659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4" grpId="0"/>
      <p:bldP spid="36" grpId="0"/>
      <p:bldP spid="3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B0817BC-D918-45DC-9066-50377F3403D4}"/>
              </a:ext>
            </a:extLst>
          </p:cNvPr>
          <p:cNvCxnSpPr>
            <a:cxnSpLocks/>
          </p:cNvCxnSpPr>
          <p:nvPr/>
        </p:nvCxnSpPr>
        <p:spPr>
          <a:xfrm>
            <a:off x="0" y="1128188"/>
            <a:ext cx="5913120" cy="0"/>
          </a:xfrm>
          <a:prstGeom prst="straightConnector1">
            <a:avLst/>
          </a:prstGeom>
          <a:ln w="825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73D9B312-B60D-4B3F-8A5E-93931D0E777B}"/>
              </a:ext>
            </a:extLst>
          </p:cNvPr>
          <p:cNvCxnSpPr>
            <a:cxnSpLocks/>
          </p:cNvCxnSpPr>
          <p:nvPr/>
        </p:nvCxnSpPr>
        <p:spPr>
          <a:xfrm>
            <a:off x="5206544" y="1131164"/>
            <a:ext cx="2614277" cy="0"/>
          </a:xfrm>
          <a:prstGeom prst="straightConnector1">
            <a:avLst/>
          </a:prstGeom>
          <a:ln w="158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BC251A-70D6-4202-96C8-7F5B64120DF7}"/>
              </a:ext>
            </a:extLst>
          </p:cNvPr>
          <p:cNvGrpSpPr/>
          <p:nvPr/>
        </p:nvGrpSpPr>
        <p:grpSpPr>
          <a:xfrm>
            <a:off x="2692346" y="1304696"/>
            <a:ext cx="6807308" cy="5445846"/>
            <a:chOff x="2692346" y="1304696"/>
            <a:chExt cx="6807308" cy="5445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09B29E-0283-4D1F-BF32-C22BAA7AB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346" y="1304696"/>
              <a:ext cx="6807308" cy="5445846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40FE020-E0F7-43D9-9C47-6736E3696B67}"/>
                </a:ext>
              </a:extLst>
            </p:cNvPr>
            <p:cNvGrpSpPr/>
            <p:nvPr/>
          </p:nvGrpSpPr>
          <p:grpSpPr>
            <a:xfrm>
              <a:off x="3237643" y="4910275"/>
              <a:ext cx="1327284" cy="1188720"/>
              <a:chOff x="945397" y="2006029"/>
              <a:chExt cx="1327284" cy="11887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7377518-FF16-40C6-961E-4902C861B80A}"/>
                  </a:ext>
                </a:extLst>
              </p:cNvPr>
              <p:cNvSpPr/>
              <p:nvPr/>
            </p:nvSpPr>
            <p:spPr>
              <a:xfrm>
                <a:off x="945397" y="2006029"/>
                <a:ext cx="1327284" cy="1188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3523975-AFBD-49FB-B745-F3B5CDA88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1816" y="2079767"/>
                <a:ext cx="1239905" cy="1069241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810E2F9-DA5C-47CA-AF86-9FE19DD6106B}"/>
                </a:ext>
              </a:extLst>
            </p:cNvPr>
            <p:cNvGrpSpPr/>
            <p:nvPr/>
          </p:nvGrpSpPr>
          <p:grpSpPr>
            <a:xfrm>
              <a:off x="4677274" y="4910275"/>
              <a:ext cx="1371600" cy="1188720"/>
              <a:chOff x="1804874" y="4953694"/>
              <a:chExt cx="1371600" cy="118872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1697F94-A455-400F-AFEF-E39DE564EF62}"/>
                  </a:ext>
                </a:extLst>
              </p:cNvPr>
              <p:cNvSpPr/>
              <p:nvPr/>
            </p:nvSpPr>
            <p:spPr>
              <a:xfrm>
                <a:off x="1804874" y="4953694"/>
                <a:ext cx="1371600" cy="1188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471FA4E-44F3-49CA-A0CC-6C046E0DF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0116" y="5070874"/>
                <a:ext cx="1327284" cy="1056300"/>
              </a:xfrm>
              <a:prstGeom prst="rect">
                <a:avLst/>
              </a:prstGeom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B8C0710-423A-4D64-8F13-ADA555C12D21}"/>
                </a:ext>
              </a:extLst>
            </p:cNvPr>
            <p:cNvSpPr/>
            <p:nvPr/>
          </p:nvSpPr>
          <p:spPr>
            <a:xfrm>
              <a:off x="7621191" y="4925515"/>
              <a:ext cx="1371600" cy="1188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60EC3DC-63C5-470E-8ED9-145A68833B60}"/>
                </a:ext>
              </a:extLst>
            </p:cNvPr>
            <p:cNvSpPr/>
            <p:nvPr/>
          </p:nvSpPr>
          <p:spPr>
            <a:xfrm>
              <a:off x="6145981" y="4910275"/>
              <a:ext cx="1371600" cy="1188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2201EFB-65E0-4C06-9493-616A4245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0748" y="4916292"/>
              <a:ext cx="1281346" cy="11827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3128C0D-0355-44CB-99B2-8732E0F50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987" y="4936945"/>
              <a:ext cx="1371600" cy="117729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8361DF0-9020-E645-3887-1B1CBFFB5C2B}"/>
              </a:ext>
            </a:extLst>
          </p:cNvPr>
          <p:cNvSpPr/>
          <p:nvPr/>
        </p:nvSpPr>
        <p:spPr>
          <a:xfrm>
            <a:off x="4719667" y="351408"/>
            <a:ext cx="27526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018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B0817BC-D918-45DC-9066-50377F3403D4}"/>
              </a:ext>
            </a:extLst>
          </p:cNvPr>
          <p:cNvCxnSpPr>
            <a:cxnSpLocks/>
          </p:cNvCxnSpPr>
          <p:nvPr/>
        </p:nvCxnSpPr>
        <p:spPr>
          <a:xfrm>
            <a:off x="0" y="1128188"/>
            <a:ext cx="5913120" cy="0"/>
          </a:xfrm>
          <a:prstGeom prst="straightConnector1">
            <a:avLst/>
          </a:prstGeom>
          <a:ln w="825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73D9B312-B60D-4B3F-8A5E-93931D0E777B}"/>
              </a:ext>
            </a:extLst>
          </p:cNvPr>
          <p:cNvCxnSpPr>
            <a:cxnSpLocks/>
          </p:cNvCxnSpPr>
          <p:nvPr/>
        </p:nvCxnSpPr>
        <p:spPr>
          <a:xfrm>
            <a:off x="5206544" y="1131164"/>
            <a:ext cx="2614277" cy="0"/>
          </a:xfrm>
          <a:prstGeom prst="straightConnector1">
            <a:avLst/>
          </a:prstGeom>
          <a:ln w="158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8361DF0-9020-E645-3887-1B1CBFFB5C2B}"/>
              </a:ext>
            </a:extLst>
          </p:cNvPr>
          <p:cNvSpPr/>
          <p:nvPr/>
        </p:nvSpPr>
        <p:spPr>
          <a:xfrm>
            <a:off x="4719667" y="351408"/>
            <a:ext cx="27526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 TẬP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47B56556-7BF8-341E-4C6A-2F256C5923EC}"/>
              </a:ext>
            </a:extLst>
          </p:cNvPr>
          <p:cNvSpPr txBox="1">
            <a:spLocks noChangeArrowheads="1"/>
          </p:cNvSpPr>
          <p:nvPr/>
        </p:nvSpPr>
        <p:spPr>
          <a:xfrm>
            <a:off x="571500" y="1205246"/>
            <a:ext cx="11049000" cy="8679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 sulfuric,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F8F6C8-3B37-45D8-9A45-826562FB33C3}"/>
              </a:ext>
            </a:extLst>
          </p:cNvPr>
          <p:cNvSpPr txBox="1"/>
          <p:nvPr/>
        </p:nvSpPr>
        <p:spPr>
          <a:xfrm>
            <a:off x="6173594" y="5654261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(V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54720F-08F5-E428-8EE2-BBCC407DE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81"/>
          <a:stretch/>
        </p:blipFill>
        <p:spPr>
          <a:xfrm>
            <a:off x="2395206" y="2466359"/>
            <a:ext cx="8193487" cy="404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29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B0817BC-D918-45DC-9066-50377F3403D4}"/>
              </a:ext>
            </a:extLst>
          </p:cNvPr>
          <p:cNvCxnSpPr>
            <a:cxnSpLocks/>
          </p:cNvCxnSpPr>
          <p:nvPr/>
        </p:nvCxnSpPr>
        <p:spPr>
          <a:xfrm>
            <a:off x="0" y="1128188"/>
            <a:ext cx="5913120" cy="0"/>
          </a:xfrm>
          <a:prstGeom prst="straightConnector1">
            <a:avLst/>
          </a:prstGeom>
          <a:ln w="825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73D9B312-B60D-4B3F-8A5E-93931D0E777B}"/>
              </a:ext>
            </a:extLst>
          </p:cNvPr>
          <p:cNvCxnSpPr>
            <a:cxnSpLocks/>
          </p:cNvCxnSpPr>
          <p:nvPr/>
        </p:nvCxnSpPr>
        <p:spPr>
          <a:xfrm>
            <a:off x="5206544" y="1131164"/>
            <a:ext cx="2614277" cy="0"/>
          </a:xfrm>
          <a:prstGeom prst="straightConnector1">
            <a:avLst/>
          </a:prstGeom>
          <a:ln w="158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8361DF0-9020-E645-3887-1B1CBFFB5C2B}"/>
              </a:ext>
            </a:extLst>
          </p:cNvPr>
          <p:cNvSpPr/>
          <p:nvPr/>
        </p:nvSpPr>
        <p:spPr>
          <a:xfrm>
            <a:off x="4719667" y="351408"/>
            <a:ext cx="27526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 TẬP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54720F-08F5-E428-8EE2-BBCC407DE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81"/>
          <a:stretch/>
        </p:blipFill>
        <p:spPr>
          <a:xfrm>
            <a:off x="2395206" y="1419046"/>
            <a:ext cx="8193487" cy="40402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5E932-8DAD-61D1-2A9D-2D83B6D877DD}"/>
              </a:ext>
            </a:extLst>
          </p:cNvPr>
          <p:cNvSpPr txBox="1"/>
          <p:nvPr/>
        </p:nvSpPr>
        <p:spPr>
          <a:xfrm>
            <a:off x="5443006" y="5581686"/>
            <a:ext cx="18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509520-DB23-01CB-007D-962245CCC691}"/>
              </a:ext>
            </a:extLst>
          </p:cNvPr>
          <p:cNvSpPr txBox="1"/>
          <p:nvPr/>
        </p:nvSpPr>
        <p:spPr>
          <a:xfrm>
            <a:off x="5156355" y="6150799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14B17-4AF3-E918-3C95-506870AAD89E}"/>
              </a:ext>
            </a:extLst>
          </p:cNvPr>
          <p:cNvSpPr txBox="1"/>
          <p:nvPr/>
        </p:nvSpPr>
        <p:spPr>
          <a:xfrm>
            <a:off x="8136142" y="5581685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C64294-286D-50C3-EDDB-3B0DBDA3AF54}"/>
              </a:ext>
            </a:extLst>
          </p:cNvPr>
          <p:cNvSpPr txBox="1"/>
          <p:nvPr/>
        </p:nvSpPr>
        <p:spPr>
          <a:xfrm>
            <a:off x="482595" y="5621864"/>
            <a:ext cx="122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067AE4-A370-D1FB-8FA2-3E33CD566A06}"/>
              </a:ext>
            </a:extLst>
          </p:cNvPr>
          <p:cNvSpPr txBox="1"/>
          <p:nvPr/>
        </p:nvSpPr>
        <p:spPr>
          <a:xfrm>
            <a:off x="2604657" y="5581685"/>
            <a:ext cx="18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76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502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CBD61C70-CF44-E725-6D62-5BDFD3044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5E0CC5A-B1C1-4831-8DEC-1ACC2341F8DA}"/>
              </a:ext>
            </a:extLst>
          </p:cNvPr>
          <p:cNvCxnSpPr>
            <a:cxnSpLocks/>
          </p:cNvCxnSpPr>
          <p:nvPr/>
        </p:nvCxnSpPr>
        <p:spPr>
          <a:xfrm>
            <a:off x="13855" y="1142702"/>
            <a:ext cx="5913120" cy="0"/>
          </a:xfrm>
          <a:prstGeom prst="straightConnector1">
            <a:avLst/>
          </a:prstGeom>
          <a:ln w="825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A8EEBCA-242B-4E82-B4F0-BF9AC575FFA0}"/>
              </a:ext>
            </a:extLst>
          </p:cNvPr>
          <p:cNvCxnSpPr>
            <a:cxnSpLocks/>
          </p:cNvCxnSpPr>
          <p:nvPr/>
        </p:nvCxnSpPr>
        <p:spPr>
          <a:xfrm>
            <a:off x="0" y="1142702"/>
            <a:ext cx="5913120" cy="0"/>
          </a:xfrm>
          <a:prstGeom prst="straightConnector1">
            <a:avLst/>
          </a:prstGeom>
          <a:ln w="825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447">
            <a:extLst>
              <a:ext uri="{FF2B5EF4-FFF2-40B4-BE49-F238E27FC236}">
                <a16:creationId xmlns:a16="http://schemas.microsoft.com/office/drawing/2014/main" id="{A0D8489C-B6CE-4ED3-8A3D-E375EE7D1AFC}"/>
              </a:ext>
            </a:extLst>
          </p:cNvPr>
          <p:cNvGrpSpPr>
            <a:grpSpLocks/>
          </p:cNvGrpSpPr>
          <p:nvPr/>
        </p:nvGrpSpPr>
        <p:grpSpPr bwMode="auto">
          <a:xfrm>
            <a:off x="1275097" y="1720609"/>
            <a:ext cx="8367713" cy="635000"/>
            <a:chOff x="1728" y="1472"/>
            <a:chExt cx="5271" cy="400"/>
          </a:xfrm>
        </p:grpSpPr>
        <p:grpSp>
          <p:nvGrpSpPr>
            <p:cNvPr id="59" name="Group 259">
              <a:extLst>
                <a:ext uri="{FF2B5EF4-FFF2-40B4-BE49-F238E27FC236}">
                  <a16:creationId xmlns:a16="http://schemas.microsoft.com/office/drawing/2014/main" id="{C9E37A06-DF46-4A23-91E8-800717E4D7C2}"/>
                </a:ext>
              </a:extLst>
            </p:cNvPr>
            <p:cNvGrpSpPr>
              <a:grpSpLocks/>
            </p:cNvGrpSpPr>
            <p:nvPr/>
          </p:nvGrpSpPr>
          <p:grpSpPr bwMode="auto">
            <a:xfrm rot="-4423226">
              <a:off x="1676" y="1532"/>
              <a:ext cx="400" cy="280"/>
              <a:chOff x="1043" y="2596"/>
              <a:chExt cx="142" cy="99"/>
            </a:xfrm>
          </p:grpSpPr>
          <p:sp>
            <p:nvSpPr>
              <p:cNvPr id="64" name="Freeform 207">
                <a:extLst>
                  <a:ext uri="{FF2B5EF4-FFF2-40B4-BE49-F238E27FC236}">
                    <a16:creationId xmlns:a16="http://schemas.microsoft.com/office/drawing/2014/main" id="{915A163A-747B-45AE-ABE0-E0DBBFB504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63 w 63"/>
                  <a:gd name="T1" fmla="*/ 14 h 14"/>
                  <a:gd name="T2" fmla="*/ 55 w 63"/>
                  <a:gd name="T3" fmla="*/ 14 h 14"/>
                  <a:gd name="T4" fmla="*/ 48 w 63"/>
                  <a:gd name="T5" fmla="*/ 14 h 14"/>
                  <a:gd name="T6" fmla="*/ 40 w 63"/>
                  <a:gd name="T7" fmla="*/ 14 h 14"/>
                  <a:gd name="T8" fmla="*/ 31 w 63"/>
                  <a:gd name="T9" fmla="*/ 11 h 14"/>
                  <a:gd name="T10" fmla="*/ 23 w 63"/>
                  <a:gd name="T11" fmla="*/ 10 h 14"/>
                  <a:gd name="T12" fmla="*/ 16 w 63"/>
                  <a:gd name="T13" fmla="*/ 8 h 14"/>
                  <a:gd name="T14" fmla="*/ 8 w 63"/>
                  <a:gd name="T15" fmla="*/ 4 h 14"/>
                  <a:gd name="T16" fmla="*/ 0 w 63"/>
                  <a:gd name="T17" fmla="*/ 0 h 14"/>
                  <a:gd name="T18" fmla="*/ 8 w 63"/>
                  <a:gd name="T19" fmla="*/ 3 h 14"/>
                  <a:gd name="T20" fmla="*/ 15 w 63"/>
                  <a:gd name="T21" fmla="*/ 6 h 14"/>
                  <a:gd name="T22" fmla="*/ 23 w 63"/>
                  <a:gd name="T23" fmla="*/ 8 h 14"/>
                  <a:gd name="T24" fmla="*/ 30 w 63"/>
                  <a:gd name="T25" fmla="*/ 10 h 14"/>
                  <a:gd name="T26" fmla="*/ 39 w 63"/>
                  <a:gd name="T27" fmla="*/ 11 h 14"/>
                  <a:gd name="T28" fmla="*/ 47 w 63"/>
                  <a:gd name="T29" fmla="*/ 12 h 14"/>
                  <a:gd name="T30" fmla="*/ 55 w 63"/>
                  <a:gd name="T31" fmla="*/ 14 h 14"/>
                  <a:gd name="T32" fmla="*/ 63 w 63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65" name="Freeform 208">
                <a:extLst>
                  <a:ext uri="{FF2B5EF4-FFF2-40B4-BE49-F238E27FC236}">
                    <a16:creationId xmlns:a16="http://schemas.microsoft.com/office/drawing/2014/main" id="{E3F6F294-EB41-47AB-8546-1A71EF479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129 w 129"/>
                  <a:gd name="T1" fmla="*/ 28 h 38"/>
                  <a:gd name="T2" fmla="*/ 116 w 129"/>
                  <a:gd name="T3" fmla="*/ 33 h 38"/>
                  <a:gd name="T4" fmla="*/ 102 w 129"/>
                  <a:gd name="T5" fmla="*/ 36 h 38"/>
                  <a:gd name="T6" fmla="*/ 89 w 129"/>
                  <a:gd name="T7" fmla="*/ 38 h 38"/>
                  <a:gd name="T8" fmla="*/ 75 w 129"/>
                  <a:gd name="T9" fmla="*/ 38 h 38"/>
                  <a:gd name="T10" fmla="*/ 60 w 129"/>
                  <a:gd name="T11" fmla="*/ 35 h 38"/>
                  <a:gd name="T12" fmla="*/ 47 w 129"/>
                  <a:gd name="T13" fmla="*/ 32 h 38"/>
                  <a:gd name="T14" fmla="*/ 33 w 129"/>
                  <a:gd name="T15" fmla="*/ 26 h 38"/>
                  <a:gd name="T16" fmla="*/ 20 w 129"/>
                  <a:gd name="T17" fmla="*/ 18 h 38"/>
                  <a:gd name="T18" fmla="*/ 18 w 129"/>
                  <a:gd name="T19" fmla="*/ 16 h 38"/>
                  <a:gd name="T20" fmla="*/ 15 w 129"/>
                  <a:gd name="T21" fmla="*/ 14 h 38"/>
                  <a:gd name="T22" fmla="*/ 12 w 129"/>
                  <a:gd name="T23" fmla="*/ 11 h 38"/>
                  <a:gd name="T24" fmla="*/ 10 w 129"/>
                  <a:gd name="T25" fmla="*/ 10 h 38"/>
                  <a:gd name="T26" fmla="*/ 7 w 129"/>
                  <a:gd name="T27" fmla="*/ 8 h 38"/>
                  <a:gd name="T28" fmla="*/ 5 w 129"/>
                  <a:gd name="T29" fmla="*/ 5 h 38"/>
                  <a:gd name="T30" fmla="*/ 2 w 129"/>
                  <a:gd name="T31" fmla="*/ 3 h 38"/>
                  <a:gd name="T32" fmla="*/ 0 w 129"/>
                  <a:gd name="T33" fmla="*/ 0 h 38"/>
                  <a:gd name="T34" fmla="*/ 10 w 129"/>
                  <a:gd name="T35" fmla="*/ 8 h 38"/>
                  <a:gd name="T36" fmla="*/ 21 w 129"/>
                  <a:gd name="T37" fmla="*/ 14 h 38"/>
                  <a:gd name="T38" fmla="*/ 32 w 129"/>
                  <a:gd name="T39" fmla="*/ 20 h 38"/>
                  <a:gd name="T40" fmla="*/ 44 w 129"/>
                  <a:gd name="T41" fmla="*/ 23 h 38"/>
                  <a:gd name="T42" fmla="*/ 56 w 129"/>
                  <a:gd name="T43" fmla="*/ 27 h 38"/>
                  <a:gd name="T44" fmla="*/ 69 w 129"/>
                  <a:gd name="T45" fmla="*/ 30 h 38"/>
                  <a:gd name="T46" fmla="*/ 81 w 129"/>
                  <a:gd name="T47" fmla="*/ 32 h 38"/>
                  <a:gd name="T48" fmla="*/ 94 w 129"/>
                  <a:gd name="T49" fmla="*/ 33 h 38"/>
                  <a:gd name="T50" fmla="*/ 99 w 129"/>
                  <a:gd name="T51" fmla="*/ 32 h 38"/>
                  <a:gd name="T52" fmla="*/ 103 w 129"/>
                  <a:gd name="T53" fmla="*/ 32 h 38"/>
                  <a:gd name="T54" fmla="*/ 107 w 129"/>
                  <a:gd name="T55" fmla="*/ 32 h 38"/>
                  <a:gd name="T56" fmla="*/ 112 w 129"/>
                  <a:gd name="T57" fmla="*/ 32 h 38"/>
                  <a:gd name="T58" fmla="*/ 116 w 129"/>
                  <a:gd name="T59" fmla="*/ 30 h 38"/>
                  <a:gd name="T60" fmla="*/ 120 w 129"/>
                  <a:gd name="T61" fmla="*/ 30 h 38"/>
                  <a:gd name="T62" fmla="*/ 124 w 129"/>
                  <a:gd name="T63" fmla="*/ 29 h 38"/>
                  <a:gd name="T64" fmla="*/ 129 w 129"/>
                  <a:gd name="T65" fmla="*/ 2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71" name="Freeform 209">
                <a:extLst>
                  <a:ext uri="{FF2B5EF4-FFF2-40B4-BE49-F238E27FC236}">
                    <a16:creationId xmlns:a16="http://schemas.microsoft.com/office/drawing/2014/main" id="{5EA31C97-6713-4B84-89CE-0FE3702BB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47 w 166"/>
                  <a:gd name="T1" fmla="*/ 45 h 59"/>
                  <a:gd name="T2" fmla="*/ 54 w 166"/>
                  <a:gd name="T3" fmla="*/ 48 h 59"/>
                  <a:gd name="T4" fmla="*/ 61 w 166"/>
                  <a:gd name="T5" fmla="*/ 51 h 59"/>
                  <a:gd name="T6" fmla="*/ 69 w 166"/>
                  <a:gd name="T7" fmla="*/ 53 h 59"/>
                  <a:gd name="T8" fmla="*/ 76 w 166"/>
                  <a:gd name="T9" fmla="*/ 55 h 59"/>
                  <a:gd name="T10" fmla="*/ 85 w 166"/>
                  <a:gd name="T11" fmla="*/ 56 h 59"/>
                  <a:gd name="T12" fmla="*/ 93 w 166"/>
                  <a:gd name="T13" fmla="*/ 57 h 59"/>
                  <a:gd name="T14" fmla="*/ 101 w 166"/>
                  <a:gd name="T15" fmla="*/ 59 h 59"/>
                  <a:gd name="T16" fmla="*/ 109 w 166"/>
                  <a:gd name="T17" fmla="*/ 59 h 59"/>
                  <a:gd name="T18" fmla="*/ 117 w 166"/>
                  <a:gd name="T19" fmla="*/ 57 h 59"/>
                  <a:gd name="T20" fmla="*/ 124 w 166"/>
                  <a:gd name="T21" fmla="*/ 56 h 59"/>
                  <a:gd name="T22" fmla="*/ 131 w 166"/>
                  <a:gd name="T23" fmla="*/ 54 h 59"/>
                  <a:gd name="T24" fmla="*/ 139 w 166"/>
                  <a:gd name="T25" fmla="*/ 51 h 59"/>
                  <a:gd name="T26" fmla="*/ 146 w 166"/>
                  <a:gd name="T27" fmla="*/ 49 h 59"/>
                  <a:gd name="T28" fmla="*/ 153 w 166"/>
                  <a:gd name="T29" fmla="*/ 45 h 59"/>
                  <a:gd name="T30" fmla="*/ 159 w 166"/>
                  <a:gd name="T31" fmla="*/ 41 h 59"/>
                  <a:gd name="T32" fmla="*/ 166 w 166"/>
                  <a:gd name="T33" fmla="*/ 37 h 59"/>
                  <a:gd name="T34" fmla="*/ 159 w 166"/>
                  <a:gd name="T35" fmla="*/ 39 h 59"/>
                  <a:gd name="T36" fmla="*/ 152 w 166"/>
                  <a:gd name="T37" fmla="*/ 42 h 59"/>
                  <a:gd name="T38" fmla="*/ 146 w 166"/>
                  <a:gd name="T39" fmla="*/ 43 h 59"/>
                  <a:gd name="T40" fmla="*/ 139 w 166"/>
                  <a:gd name="T41" fmla="*/ 45 h 59"/>
                  <a:gd name="T42" fmla="*/ 132 w 166"/>
                  <a:gd name="T43" fmla="*/ 47 h 59"/>
                  <a:gd name="T44" fmla="*/ 125 w 166"/>
                  <a:gd name="T45" fmla="*/ 47 h 59"/>
                  <a:gd name="T46" fmla="*/ 117 w 166"/>
                  <a:gd name="T47" fmla="*/ 48 h 59"/>
                  <a:gd name="T48" fmla="*/ 110 w 166"/>
                  <a:gd name="T49" fmla="*/ 48 h 59"/>
                  <a:gd name="T50" fmla="*/ 95 w 166"/>
                  <a:gd name="T51" fmla="*/ 47 h 59"/>
                  <a:gd name="T52" fmla="*/ 79 w 166"/>
                  <a:gd name="T53" fmla="*/ 44 h 59"/>
                  <a:gd name="T54" fmla="*/ 64 w 166"/>
                  <a:gd name="T55" fmla="*/ 41 h 59"/>
                  <a:gd name="T56" fmla="*/ 50 w 166"/>
                  <a:gd name="T57" fmla="*/ 36 h 59"/>
                  <a:gd name="T58" fmla="*/ 36 w 166"/>
                  <a:gd name="T59" fmla="*/ 29 h 59"/>
                  <a:gd name="T60" fmla="*/ 24 w 166"/>
                  <a:gd name="T61" fmla="*/ 20 h 59"/>
                  <a:gd name="T62" fmla="*/ 11 w 166"/>
                  <a:gd name="T63" fmla="*/ 11 h 59"/>
                  <a:gd name="T64" fmla="*/ 0 w 166"/>
                  <a:gd name="T65" fmla="*/ 0 h 59"/>
                  <a:gd name="T66" fmla="*/ 4 w 166"/>
                  <a:gd name="T67" fmla="*/ 6 h 59"/>
                  <a:gd name="T68" fmla="*/ 8 w 166"/>
                  <a:gd name="T69" fmla="*/ 12 h 59"/>
                  <a:gd name="T70" fmla="*/ 12 w 166"/>
                  <a:gd name="T71" fmla="*/ 17 h 59"/>
                  <a:gd name="T72" fmla="*/ 16 w 166"/>
                  <a:gd name="T73" fmla="*/ 21 h 59"/>
                  <a:gd name="T74" fmla="*/ 21 w 166"/>
                  <a:gd name="T75" fmla="*/ 26 h 59"/>
                  <a:gd name="T76" fmla="*/ 26 w 166"/>
                  <a:gd name="T77" fmla="*/ 31 h 59"/>
                  <a:gd name="T78" fmla="*/ 31 w 166"/>
                  <a:gd name="T79" fmla="*/ 35 h 59"/>
                  <a:gd name="T80" fmla="*/ 36 w 166"/>
                  <a:gd name="T81" fmla="*/ 39 h 59"/>
                  <a:gd name="T82" fmla="*/ 38 w 166"/>
                  <a:gd name="T83" fmla="*/ 39 h 59"/>
                  <a:gd name="T84" fmla="*/ 39 w 166"/>
                  <a:gd name="T85" fmla="*/ 41 h 59"/>
                  <a:gd name="T86" fmla="*/ 40 w 166"/>
                  <a:gd name="T87" fmla="*/ 42 h 59"/>
                  <a:gd name="T88" fmla="*/ 41 w 166"/>
                  <a:gd name="T89" fmla="*/ 42 h 59"/>
                  <a:gd name="T90" fmla="*/ 43 w 166"/>
                  <a:gd name="T91" fmla="*/ 43 h 59"/>
                  <a:gd name="T92" fmla="*/ 44 w 166"/>
                  <a:gd name="T93" fmla="*/ 44 h 59"/>
                  <a:gd name="T94" fmla="*/ 45 w 166"/>
                  <a:gd name="T95" fmla="*/ 44 h 59"/>
                  <a:gd name="T96" fmla="*/ 47 w 166"/>
                  <a:gd name="T97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72" name="Freeform 210">
                <a:extLst>
                  <a:ext uri="{FF2B5EF4-FFF2-40B4-BE49-F238E27FC236}">
                    <a16:creationId xmlns:a16="http://schemas.microsoft.com/office/drawing/2014/main" id="{79283D11-9556-4A9B-A0DE-1A9FC8A6D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26 w 191"/>
                  <a:gd name="T1" fmla="*/ 39 h 72"/>
                  <a:gd name="T2" fmla="*/ 36 w 191"/>
                  <a:gd name="T3" fmla="*/ 47 h 72"/>
                  <a:gd name="T4" fmla="*/ 47 w 191"/>
                  <a:gd name="T5" fmla="*/ 53 h 72"/>
                  <a:gd name="T6" fmla="*/ 58 w 191"/>
                  <a:gd name="T7" fmla="*/ 59 h 72"/>
                  <a:gd name="T8" fmla="*/ 70 w 191"/>
                  <a:gd name="T9" fmla="*/ 62 h 72"/>
                  <a:gd name="T10" fmla="*/ 82 w 191"/>
                  <a:gd name="T11" fmla="*/ 66 h 72"/>
                  <a:gd name="T12" fmla="*/ 95 w 191"/>
                  <a:gd name="T13" fmla="*/ 69 h 72"/>
                  <a:gd name="T14" fmla="*/ 107 w 191"/>
                  <a:gd name="T15" fmla="*/ 71 h 72"/>
                  <a:gd name="T16" fmla="*/ 120 w 191"/>
                  <a:gd name="T17" fmla="*/ 72 h 72"/>
                  <a:gd name="T18" fmla="*/ 125 w 191"/>
                  <a:gd name="T19" fmla="*/ 71 h 72"/>
                  <a:gd name="T20" fmla="*/ 129 w 191"/>
                  <a:gd name="T21" fmla="*/ 71 h 72"/>
                  <a:gd name="T22" fmla="*/ 133 w 191"/>
                  <a:gd name="T23" fmla="*/ 71 h 72"/>
                  <a:gd name="T24" fmla="*/ 138 w 191"/>
                  <a:gd name="T25" fmla="*/ 71 h 72"/>
                  <a:gd name="T26" fmla="*/ 142 w 191"/>
                  <a:gd name="T27" fmla="*/ 69 h 72"/>
                  <a:gd name="T28" fmla="*/ 146 w 191"/>
                  <a:gd name="T29" fmla="*/ 69 h 72"/>
                  <a:gd name="T30" fmla="*/ 150 w 191"/>
                  <a:gd name="T31" fmla="*/ 68 h 72"/>
                  <a:gd name="T32" fmla="*/ 155 w 191"/>
                  <a:gd name="T33" fmla="*/ 67 h 72"/>
                  <a:gd name="T34" fmla="*/ 160 w 191"/>
                  <a:gd name="T35" fmla="*/ 65 h 72"/>
                  <a:gd name="T36" fmla="*/ 164 w 191"/>
                  <a:gd name="T37" fmla="*/ 62 h 72"/>
                  <a:gd name="T38" fmla="*/ 169 w 191"/>
                  <a:gd name="T39" fmla="*/ 60 h 72"/>
                  <a:gd name="T40" fmla="*/ 174 w 191"/>
                  <a:gd name="T41" fmla="*/ 56 h 72"/>
                  <a:gd name="T42" fmla="*/ 178 w 191"/>
                  <a:gd name="T43" fmla="*/ 53 h 72"/>
                  <a:gd name="T44" fmla="*/ 183 w 191"/>
                  <a:gd name="T45" fmla="*/ 49 h 72"/>
                  <a:gd name="T46" fmla="*/ 187 w 191"/>
                  <a:gd name="T47" fmla="*/ 45 h 72"/>
                  <a:gd name="T48" fmla="*/ 191 w 191"/>
                  <a:gd name="T49" fmla="*/ 42 h 72"/>
                  <a:gd name="T50" fmla="*/ 183 w 191"/>
                  <a:gd name="T51" fmla="*/ 45 h 72"/>
                  <a:gd name="T52" fmla="*/ 175 w 191"/>
                  <a:gd name="T53" fmla="*/ 49 h 72"/>
                  <a:gd name="T54" fmla="*/ 166 w 191"/>
                  <a:gd name="T55" fmla="*/ 53 h 72"/>
                  <a:gd name="T56" fmla="*/ 157 w 191"/>
                  <a:gd name="T57" fmla="*/ 55 h 72"/>
                  <a:gd name="T58" fmla="*/ 148 w 191"/>
                  <a:gd name="T59" fmla="*/ 57 h 72"/>
                  <a:gd name="T60" fmla="*/ 139 w 191"/>
                  <a:gd name="T61" fmla="*/ 59 h 72"/>
                  <a:gd name="T62" fmla="*/ 130 w 191"/>
                  <a:gd name="T63" fmla="*/ 60 h 72"/>
                  <a:gd name="T64" fmla="*/ 120 w 191"/>
                  <a:gd name="T65" fmla="*/ 60 h 72"/>
                  <a:gd name="T66" fmla="*/ 103 w 191"/>
                  <a:gd name="T67" fmla="*/ 60 h 72"/>
                  <a:gd name="T68" fmla="*/ 85 w 191"/>
                  <a:gd name="T69" fmla="*/ 56 h 72"/>
                  <a:gd name="T70" fmla="*/ 69 w 191"/>
                  <a:gd name="T71" fmla="*/ 51 h 72"/>
                  <a:gd name="T72" fmla="*/ 53 w 191"/>
                  <a:gd name="T73" fmla="*/ 44 h 72"/>
                  <a:gd name="T74" fmla="*/ 38 w 191"/>
                  <a:gd name="T75" fmla="*/ 36 h 72"/>
                  <a:gd name="T76" fmla="*/ 24 w 191"/>
                  <a:gd name="T77" fmla="*/ 25 h 72"/>
                  <a:gd name="T78" fmla="*/ 12 w 191"/>
                  <a:gd name="T79" fmla="*/ 13 h 72"/>
                  <a:gd name="T80" fmla="*/ 0 w 191"/>
                  <a:gd name="T81" fmla="*/ 0 h 72"/>
                  <a:gd name="T82" fmla="*/ 2 w 191"/>
                  <a:gd name="T83" fmla="*/ 5 h 72"/>
                  <a:gd name="T84" fmla="*/ 5 w 191"/>
                  <a:gd name="T85" fmla="*/ 11 h 72"/>
                  <a:gd name="T86" fmla="*/ 8 w 191"/>
                  <a:gd name="T87" fmla="*/ 15 h 72"/>
                  <a:gd name="T88" fmla="*/ 11 w 191"/>
                  <a:gd name="T89" fmla="*/ 20 h 72"/>
                  <a:gd name="T90" fmla="*/ 15 w 191"/>
                  <a:gd name="T91" fmla="*/ 25 h 72"/>
                  <a:gd name="T92" fmla="*/ 18 w 191"/>
                  <a:gd name="T93" fmla="*/ 30 h 72"/>
                  <a:gd name="T94" fmla="*/ 22 w 191"/>
                  <a:gd name="T95" fmla="*/ 35 h 72"/>
                  <a:gd name="T96" fmla="*/ 26 w 191"/>
                  <a:gd name="T97" fmla="*/ 3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73" name="Freeform 211">
                <a:extLst>
                  <a:ext uri="{FF2B5EF4-FFF2-40B4-BE49-F238E27FC236}">
                    <a16:creationId xmlns:a16="http://schemas.microsoft.com/office/drawing/2014/main" id="{B194CD32-5D0D-47BE-8566-1481D0390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17 w 210"/>
                  <a:gd name="T1" fmla="*/ 36 h 84"/>
                  <a:gd name="T2" fmla="*/ 28 w 210"/>
                  <a:gd name="T3" fmla="*/ 47 h 84"/>
                  <a:gd name="T4" fmla="*/ 41 w 210"/>
                  <a:gd name="T5" fmla="*/ 56 h 84"/>
                  <a:gd name="T6" fmla="*/ 53 w 210"/>
                  <a:gd name="T7" fmla="*/ 65 h 84"/>
                  <a:gd name="T8" fmla="*/ 67 w 210"/>
                  <a:gd name="T9" fmla="*/ 71 h 84"/>
                  <a:gd name="T10" fmla="*/ 81 w 210"/>
                  <a:gd name="T11" fmla="*/ 77 h 84"/>
                  <a:gd name="T12" fmla="*/ 96 w 210"/>
                  <a:gd name="T13" fmla="*/ 80 h 84"/>
                  <a:gd name="T14" fmla="*/ 112 w 210"/>
                  <a:gd name="T15" fmla="*/ 83 h 84"/>
                  <a:gd name="T16" fmla="*/ 127 w 210"/>
                  <a:gd name="T17" fmla="*/ 84 h 84"/>
                  <a:gd name="T18" fmla="*/ 134 w 210"/>
                  <a:gd name="T19" fmla="*/ 84 h 84"/>
                  <a:gd name="T20" fmla="*/ 142 w 210"/>
                  <a:gd name="T21" fmla="*/ 83 h 84"/>
                  <a:gd name="T22" fmla="*/ 149 w 210"/>
                  <a:gd name="T23" fmla="*/ 83 h 84"/>
                  <a:gd name="T24" fmla="*/ 156 w 210"/>
                  <a:gd name="T25" fmla="*/ 81 h 84"/>
                  <a:gd name="T26" fmla="*/ 163 w 210"/>
                  <a:gd name="T27" fmla="*/ 79 h 84"/>
                  <a:gd name="T28" fmla="*/ 170 w 210"/>
                  <a:gd name="T29" fmla="*/ 78 h 84"/>
                  <a:gd name="T30" fmla="*/ 176 w 210"/>
                  <a:gd name="T31" fmla="*/ 75 h 84"/>
                  <a:gd name="T32" fmla="*/ 183 w 210"/>
                  <a:gd name="T33" fmla="*/ 73 h 84"/>
                  <a:gd name="T34" fmla="*/ 187 w 210"/>
                  <a:gd name="T35" fmla="*/ 69 h 84"/>
                  <a:gd name="T36" fmla="*/ 190 w 210"/>
                  <a:gd name="T37" fmla="*/ 67 h 84"/>
                  <a:gd name="T38" fmla="*/ 194 w 210"/>
                  <a:gd name="T39" fmla="*/ 63 h 84"/>
                  <a:gd name="T40" fmla="*/ 197 w 210"/>
                  <a:gd name="T41" fmla="*/ 61 h 84"/>
                  <a:gd name="T42" fmla="*/ 200 w 210"/>
                  <a:gd name="T43" fmla="*/ 57 h 84"/>
                  <a:gd name="T44" fmla="*/ 204 w 210"/>
                  <a:gd name="T45" fmla="*/ 54 h 84"/>
                  <a:gd name="T46" fmla="*/ 207 w 210"/>
                  <a:gd name="T47" fmla="*/ 50 h 84"/>
                  <a:gd name="T48" fmla="*/ 210 w 210"/>
                  <a:gd name="T49" fmla="*/ 45 h 84"/>
                  <a:gd name="T50" fmla="*/ 201 w 210"/>
                  <a:gd name="T51" fmla="*/ 51 h 84"/>
                  <a:gd name="T52" fmla="*/ 191 w 210"/>
                  <a:gd name="T53" fmla="*/ 57 h 84"/>
                  <a:gd name="T54" fmla="*/ 181 w 210"/>
                  <a:gd name="T55" fmla="*/ 62 h 84"/>
                  <a:gd name="T56" fmla="*/ 171 w 210"/>
                  <a:gd name="T57" fmla="*/ 66 h 84"/>
                  <a:gd name="T58" fmla="*/ 160 w 210"/>
                  <a:gd name="T59" fmla="*/ 69 h 84"/>
                  <a:gd name="T60" fmla="*/ 149 w 210"/>
                  <a:gd name="T61" fmla="*/ 71 h 84"/>
                  <a:gd name="T62" fmla="*/ 138 w 210"/>
                  <a:gd name="T63" fmla="*/ 73 h 84"/>
                  <a:gd name="T64" fmla="*/ 127 w 210"/>
                  <a:gd name="T65" fmla="*/ 73 h 84"/>
                  <a:gd name="T66" fmla="*/ 118 w 210"/>
                  <a:gd name="T67" fmla="*/ 73 h 84"/>
                  <a:gd name="T68" fmla="*/ 108 w 210"/>
                  <a:gd name="T69" fmla="*/ 72 h 84"/>
                  <a:gd name="T70" fmla="*/ 99 w 210"/>
                  <a:gd name="T71" fmla="*/ 71 h 84"/>
                  <a:gd name="T72" fmla="*/ 89 w 210"/>
                  <a:gd name="T73" fmla="*/ 68 h 84"/>
                  <a:gd name="T74" fmla="*/ 80 w 210"/>
                  <a:gd name="T75" fmla="*/ 65 h 84"/>
                  <a:gd name="T76" fmla="*/ 71 w 210"/>
                  <a:gd name="T77" fmla="*/ 62 h 84"/>
                  <a:gd name="T78" fmla="*/ 63 w 210"/>
                  <a:gd name="T79" fmla="*/ 57 h 84"/>
                  <a:gd name="T80" fmla="*/ 55 w 210"/>
                  <a:gd name="T81" fmla="*/ 54 h 84"/>
                  <a:gd name="T82" fmla="*/ 39 w 210"/>
                  <a:gd name="T83" fmla="*/ 43 h 84"/>
                  <a:gd name="T84" fmla="*/ 25 w 210"/>
                  <a:gd name="T85" fmla="*/ 30 h 84"/>
                  <a:gd name="T86" fmla="*/ 12 w 210"/>
                  <a:gd name="T87" fmla="*/ 17 h 84"/>
                  <a:gd name="T88" fmla="*/ 0 w 210"/>
                  <a:gd name="T89" fmla="*/ 0 h 84"/>
                  <a:gd name="T90" fmla="*/ 1 w 210"/>
                  <a:gd name="T91" fmla="*/ 5 h 84"/>
                  <a:gd name="T92" fmla="*/ 3 w 210"/>
                  <a:gd name="T93" fmla="*/ 9 h 84"/>
                  <a:gd name="T94" fmla="*/ 5 w 210"/>
                  <a:gd name="T95" fmla="*/ 14 h 84"/>
                  <a:gd name="T96" fmla="*/ 7 w 210"/>
                  <a:gd name="T97" fmla="*/ 19 h 84"/>
                  <a:gd name="T98" fmla="*/ 9 w 210"/>
                  <a:gd name="T99" fmla="*/ 24 h 84"/>
                  <a:gd name="T100" fmla="*/ 12 w 210"/>
                  <a:gd name="T101" fmla="*/ 27 h 84"/>
                  <a:gd name="T102" fmla="*/ 14 w 210"/>
                  <a:gd name="T103" fmla="*/ 32 h 84"/>
                  <a:gd name="T104" fmla="*/ 17 w 210"/>
                  <a:gd name="T105" fmla="*/ 3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74" name="Freeform 212">
                <a:extLst>
                  <a:ext uri="{FF2B5EF4-FFF2-40B4-BE49-F238E27FC236}">
                    <a16:creationId xmlns:a16="http://schemas.microsoft.com/office/drawing/2014/main" id="{77821D40-FE12-4D3E-8C68-1D26C5EDF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12 w 224"/>
                  <a:gd name="T1" fmla="*/ 35 h 95"/>
                  <a:gd name="T2" fmla="*/ 24 w 224"/>
                  <a:gd name="T3" fmla="*/ 48 h 95"/>
                  <a:gd name="T4" fmla="*/ 37 w 224"/>
                  <a:gd name="T5" fmla="*/ 60 h 95"/>
                  <a:gd name="T6" fmla="*/ 50 w 224"/>
                  <a:gd name="T7" fmla="*/ 71 h 95"/>
                  <a:gd name="T8" fmla="*/ 65 w 224"/>
                  <a:gd name="T9" fmla="*/ 79 h 95"/>
                  <a:gd name="T10" fmla="*/ 81 w 224"/>
                  <a:gd name="T11" fmla="*/ 86 h 95"/>
                  <a:gd name="T12" fmla="*/ 97 w 224"/>
                  <a:gd name="T13" fmla="*/ 91 h 95"/>
                  <a:gd name="T14" fmla="*/ 115 w 224"/>
                  <a:gd name="T15" fmla="*/ 95 h 95"/>
                  <a:gd name="T16" fmla="*/ 132 w 224"/>
                  <a:gd name="T17" fmla="*/ 95 h 95"/>
                  <a:gd name="T18" fmla="*/ 142 w 224"/>
                  <a:gd name="T19" fmla="*/ 95 h 95"/>
                  <a:gd name="T20" fmla="*/ 151 w 224"/>
                  <a:gd name="T21" fmla="*/ 94 h 95"/>
                  <a:gd name="T22" fmla="*/ 160 w 224"/>
                  <a:gd name="T23" fmla="*/ 92 h 95"/>
                  <a:gd name="T24" fmla="*/ 169 w 224"/>
                  <a:gd name="T25" fmla="*/ 90 h 95"/>
                  <a:gd name="T26" fmla="*/ 178 w 224"/>
                  <a:gd name="T27" fmla="*/ 88 h 95"/>
                  <a:gd name="T28" fmla="*/ 187 w 224"/>
                  <a:gd name="T29" fmla="*/ 84 h 95"/>
                  <a:gd name="T30" fmla="*/ 195 w 224"/>
                  <a:gd name="T31" fmla="*/ 80 h 95"/>
                  <a:gd name="T32" fmla="*/ 203 w 224"/>
                  <a:gd name="T33" fmla="*/ 77 h 95"/>
                  <a:gd name="T34" fmla="*/ 206 w 224"/>
                  <a:gd name="T35" fmla="*/ 73 h 95"/>
                  <a:gd name="T36" fmla="*/ 209 w 224"/>
                  <a:gd name="T37" fmla="*/ 70 h 95"/>
                  <a:gd name="T38" fmla="*/ 212 w 224"/>
                  <a:gd name="T39" fmla="*/ 67 h 95"/>
                  <a:gd name="T40" fmla="*/ 214 w 224"/>
                  <a:gd name="T41" fmla="*/ 64 h 95"/>
                  <a:gd name="T42" fmla="*/ 217 w 224"/>
                  <a:gd name="T43" fmla="*/ 60 h 95"/>
                  <a:gd name="T44" fmla="*/ 219 w 224"/>
                  <a:gd name="T45" fmla="*/ 56 h 95"/>
                  <a:gd name="T46" fmla="*/ 222 w 224"/>
                  <a:gd name="T47" fmla="*/ 53 h 95"/>
                  <a:gd name="T48" fmla="*/ 224 w 224"/>
                  <a:gd name="T49" fmla="*/ 49 h 95"/>
                  <a:gd name="T50" fmla="*/ 214 w 224"/>
                  <a:gd name="T51" fmla="*/ 56 h 95"/>
                  <a:gd name="T52" fmla="*/ 204 w 224"/>
                  <a:gd name="T53" fmla="*/ 64 h 95"/>
                  <a:gd name="T54" fmla="*/ 193 w 224"/>
                  <a:gd name="T55" fmla="*/ 70 h 95"/>
                  <a:gd name="T56" fmla="*/ 181 w 224"/>
                  <a:gd name="T57" fmla="*/ 76 h 95"/>
                  <a:gd name="T58" fmla="*/ 170 w 224"/>
                  <a:gd name="T59" fmla="*/ 79 h 95"/>
                  <a:gd name="T60" fmla="*/ 157 w 224"/>
                  <a:gd name="T61" fmla="*/ 82 h 95"/>
                  <a:gd name="T62" fmla="*/ 145 w 224"/>
                  <a:gd name="T63" fmla="*/ 84 h 95"/>
                  <a:gd name="T64" fmla="*/ 132 w 224"/>
                  <a:gd name="T65" fmla="*/ 84 h 95"/>
                  <a:gd name="T66" fmla="*/ 122 w 224"/>
                  <a:gd name="T67" fmla="*/ 84 h 95"/>
                  <a:gd name="T68" fmla="*/ 112 w 224"/>
                  <a:gd name="T69" fmla="*/ 83 h 95"/>
                  <a:gd name="T70" fmla="*/ 101 w 224"/>
                  <a:gd name="T71" fmla="*/ 82 h 95"/>
                  <a:gd name="T72" fmla="*/ 92 w 224"/>
                  <a:gd name="T73" fmla="*/ 78 h 95"/>
                  <a:gd name="T74" fmla="*/ 82 w 224"/>
                  <a:gd name="T75" fmla="*/ 76 h 95"/>
                  <a:gd name="T76" fmla="*/ 73 w 224"/>
                  <a:gd name="T77" fmla="*/ 71 h 95"/>
                  <a:gd name="T78" fmla="*/ 64 w 224"/>
                  <a:gd name="T79" fmla="*/ 67 h 95"/>
                  <a:gd name="T80" fmla="*/ 56 w 224"/>
                  <a:gd name="T81" fmla="*/ 61 h 95"/>
                  <a:gd name="T82" fmla="*/ 47 w 224"/>
                  <a:gd name="T83" fmla="*/ 55 h 95"/>
                  <a:gd name="T84" fmla="*/ 40 w 224"/>
                  <a:gd name="T85" fmla="*/ 49 h 95"/>
                  <a:gd name="T86" fmla="*/ 32 w 224"/>
                  <a:gd name="T87" fmla="*/ 42 h 95"/>
                  <a:gd name="T88" fmla="*/ 25 w 224"/>
                  <a:gd name="T89" fmla="*/ 35 h 95"/>
                  <a:gd name="T90" fmla="*/ 18 w 224"/>
                  <a:gd name="T91" fmla="*/ 28 h 95"/>
                  <a:gd name="T92" fmla="*/ 12 w 224"/>
                  <a:gd name="T93" fmla="*/ 19 h 95"/>
                  <a:gd name="T94" fmla="*/ 6 w 224"/>
                  <a:gd name="T95" fmla="*/ 10 h 95"/>
                  <a:gd name="T96" fmla="*/ 0 w 224"/>
                  <a:gd name="T97" fmla="*/ 0 h 95"/>
                  <a:gd name="T98" fmla="*/ 1 w 224"/>
                  <a:gd name="T99" fmla="*/ 5 h 95"/>
                  <a:gd name="T100" fmla="*/ 2 w 224"/>
                  <a:gd name="T101" fmla="*/ 10 h 95"/>
                  <a:gd name="T102" fmla="*/ 4 w 224"/>
                  <a:gd name="T103" fmla="*/ 13 h 95"/>
                  <a:gd name="T104" fmla="*/ 5 w 224"/>
                  <a:gd name="T105" fmla="*/ 18 h 95"/>
                  <a:gd name="T106" fmla="*/ 7 w 224"/>
                  <a:gd name="T107" fmla="*/ 23 h 95"/>
                  <a:gd name="T108" fmla="*/ 8 w 224"/>
                  <a:gd name="T109" fmla="*/ 26 h 95"/>
                  <a:gd name="T110" fmla="*/ 10 w 224"/>
                  <a:gd name="T111" fmla="*/ 30 h 95"/>
                  <a:gd name="T112" fmla="*/ 12 w 224"/>
                  <a:gd name="T113" fmla="*/ 3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75" name="Freeform 213">
                <a:extLst>
                  <a:ext uri="{FF2B5EF4-FFF2-40B4-BE49-F238E27FC236}">
                    <a16:creationId xmlns:a16="http://schemas.microsoft.com/office/drawing/2014/main" id="{53306289-654C-489B-BFB6-DC8D18EBD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20 w 235"/>
                  <a:gd name="T1" fmla="*/ 50 h 106"/>
                  <a:gd name="T2" fmla="*/ 47 w 235"/>
                  <a:gd name="T3" fmla="*/ 76 h 106"/>
                  <a:gd name="T4" fmla="*/ 71 w 235"/>
                  <a:gd name="T5" fmla="*/ 90 h 106"/>
                  <a:gd name="T6" fmla="*/ 88 w 235"/>
                  <a:gd name="T7" fmla="*/ 98 h 106"/>
                  <a:gd name="T8" fmla="*/ 107 w 235"/>
                  <a:gd name="T9" fmla="*/ 104 h 106"/>
                  <a:gd name="T10" fmla="*/ 126 w 235"/>
                  <a:gd name="T11" fmla="*/ 106 h 106"/>
                  <a:gd name="T12" fmla="*/ 146 w 235"/>
                  <a:gd name="T13" fmla="*/ 106 h 106"/>
                  <a:gd name="T14" fmla="*/ 168 w 235"/>
                  <a:gd name="T15" fmla="*/ 102 h 106"/>
                  <a:gd name="T16" fmla="*/ 189 w 235"/>
                  <a:gd name="T17" fmla="*/ 95 h 106"/>
                  <a:gd name="T18" fmla="*/ 209 w 235"/>
                  <a:gd name="T19" fmla="*/ 84 h 106"/>
                  <a:gd name="T20" fmla="*/ 220 w 235"/>
                  <a:gd name="T21" fmla="*/ 76 h 106"/>
                  <a:gd name="T22" fmla="*/ 224 w 235"/>
                  <a:gd name="T23" fmla="*/ 70 h 106"/>
                  <a:gd name="T24" fmla="*/ 228 w 235"/>
                  <a:gd name="T25" fmla="*/ 63 h 106"/>
                  <a:gd name="T26" fmla="*/ 233 w 235"/>
                  <a:gd name="T27" fmla="*/ 57 h 106"/>
                  <a:gd name="T28" fmla="*/ 235 w 235"/>
                  <a:gd name="T29" fmla="*/ 53 h 106"/>
                  <a:gd name="T30" fmla="*/ 235 w 235"/>
                  <a:gd name="T31" fmla="*/ 52 h 106"/>
                  <a:gd name="T32" fmla="*/ 235 w 235"/>
                  <a:gd name="T33" fmla="*/ 52 h 106"/>
                  <a:gd name="T34" fmla="*/ 235 w 235"/>
                  <a:gd name="T35" fmla="*/ 52 h 106"/>
                  <a:gd name="T36" fmla="*/ 224 w 235"/>
                  <a:gd name="T37" fmla="*/ 62 h 106"/>
                  <a:gd name="T38" fmla="*/ 201 w 235"/>
                  <a:gd name="T39" fmla="*/ 77 h 106"/>
                  <a:gd name="T40" fmla="*/ 176 w 235"/>
                  <a:gd name="T41" fmla="*/ 88 h 106"/>
                  <a:gd name="T42" fmla="*/ 149 w 235"/>
                  <a:gd name="T43" fmla="*/ 94 h 106"/>
                  <a:gd name="T44" fmla="*/ 124 w 235"/>
                  <a:gd name="T45" fmla="*/ 95 h 106"/>
                  <a:gd name="T46" fmla="*/ 103 w 235"/>
                  <a:gd name="T47" fmla="*/ 92 h 106"/>
                  <a:gd name="T48" fmla="*/ 83 w 235"/>
                  <a:gd name="T49" fmla="*/ 84 h 106"/>
                  <a:gd name="T50" fmla="*/ 64 w 235"/>
                  <a:gd name="T51" fmla="*/ 75 h 106"/>
                  <a:gd name="T52" fmla="*/ 47 w 235"/>
                  <a:gd name="T53" fmla="*/ 63 h 106"/>
                  <a:gd name="T54" fmla="*/ 31 w 235"/>
                  <a:gd name="T55" fmla="*/ 47 h 106"/>
                  <a:gd name="T56" fmla="*/ 17 w 235"/>
                  <a:gd name="T57" fmla="*/ 30 h 106"/>
                  <a:gd name="T58" fmla="*/ 6 w 235"/>
                  <a:gd name="T59" fmla="*/ 11 h 106"/>
                  <a:gd name="T60" fmla="*/ 1 w 235"/>
                  <a:gd name="T61" fmla="*/ 5 h 106"/>
                  <a:gd name="T62" fmla="*/ 2 w 235"/>
                  <a:gd name="T63" fmla="*/ 14 h 106"/>
                  <a:gd name="T64" fmla="*/ 4 w 235"/>
                  <a:gd name="T65" fmla="*/ 21 h 106"/>
                  <a:gd name="T66" fmla="*/ 7 w 235"/>
                  <a:gd name="T67" fmla="*/ 29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76" name="Freeform 214">
                <a:extLst>
                  <a:ext uri="{FF2B5EF4-FFF2-40B4-BE49-F238E27FC236}">
                    <a16:creationId xmlns:a16="http://schemas.microsoft.com/office/drawing/2014/main" id="{FEFEDFD0-677F-4771-9D0F-3488A6AB6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10 w 242"/>
                  <a:gd name="T1" fmla="*/ 40 h 114"/>
                  <a:gd name="T2" fmla="*/ 22 w 242"/>
                  <a:gd name="T3" fmla="*/ 58 h 114"/>
                  <a:gd name="T4" fmla="*/ 36 w 242"/>
                  <a:gd name="T5" fmla="*/ 72 h 114"/>
                  <a:gd name="T6" fmla="*/ 51 w 242"/>
                  <a:gd name="T7" fmla="*/ 85 h 114"/>
                  <a:gd name="T8" fmla="*/ 68 w 242"/>
                  <a:gd name="T9" fmla="*/ 97 h 114"/>
                  <a:gd name="T10" fmla="*/ 86 w 242"/>
                  <a:gd name="T11" fmla="*/ 106 h 114"/>
                  <a:gd name="T12" fmla="*/ 105 w 242"/>
                  <a:gd name="T13" fmla="*/ 112 h 114"/>
                  <a:gd name="T14" fmla="*/ 126 w 242"/>
                  <a:gd name="T15" fmla="*/ 114 h 114"/>
                  <a:gd name="T16" fmla="*/ 149 w 242"/>
                  <a:gd name="T17" fmla="*/ 114 h 114"/>
                  <a:gd name="T18" fmla="*/ 174 w 242"/>
                  <a:gd name="T19" fmla="*/ 109 h 114"/>
                  <a:gd name="T20" fmla="*/ 197 w 242"/>
                  <a:gd name="T21" fmla="*/ 100 h 114"/>
                  <a:gd name="T22" fmla="*/ 218 w 242"/>
                  <a:gd name="T23" fmla="*/ 86 h 114"/>
                  <a:gd name="T24" fmla="*/ 229 w 242"/>
                  <a:gd name="T25" fmla="*/ 78 h 114"/>
                  <a:gd name="T26" fmla="*/ 232 w 242"/>
                  <a:gd name="T27" fmla="*/ 74 h 114"/>
                  <a:gd name="T28" fmla="*/ 233 w 242"/>
                  <a:gd name="T29" fmla="*/ 72 h 114"/>
                  <a:gd name="T30" fmla="*/ 235 w 242"/>
                  <a:gd name="T31" fmla="*/ 68 h 114"/>
                  <a:gd name="T32" fmla="*/ 237 w 242"/>
                  <a:gd name="T33" fmla="*/ 65 h 114"/>
                  <a:gd name="T34" fmla="*/ 238 w 242"/>
                  <a:gd name="T35" fmla="*/ 61 h 114"/>
                  <a:gd name="T36" fmla="*/ 240 w 242"/>
                  <a:gd name="T37" fmla="*/ 58 h 114"/>
                  <a:gd name="T38" fmla="*/ 241 w 242"/>
                  <a:gd name="T39" fmla="*/ 54 h 114"/>
                  <a:gd name="T40" fmla="*/ 230 w 242"/>
                  <a:gd name="T41" fmla="*/ 64 h 114"/>
                  <a:gd name="T42" fmla="*/ 207 w 242"/>
                  <a:gd name="T43" fmla="*/ 83 h 114"/>
                  <a:gd name="T44" fmla="*/ 180 w 242"/>
                  <a:gd name="T45" fmla="*/ 96 h 114"/>
                  <a:gd name="T46" fmla="*/ 151 w 242"/>
                  <a:gd name="T47" fmla="*/ 103 h 114"/>
                  <a:gd name="T48" fmla="*/ 125 w 242"/>
                  <a:gd name="T49" fmla="*/ 103 h 114"/>
                  <a:gd name="T50" fmla="*/ 102 w 242"/>
                  <a:gd name="T51" fmla="*/ 100 h 114"/>
                  <a:gd name="T52" fmla="*/ 82 w 242"/>
                  <a:gd name="T53" fmla="*/ 92 h 114"/>
                  <a:gd name="T54" fmla="*/ 63 w 242"/>
                  <a:gd name="T55" fmla="*/ 82 h 114"/>
                  <a:gd name="T56" fmla="*/ 45 w 242"/>
                  <a:gd name="T57" fmla="*/ 67 h 114"/>
                  <a:gd name="T58" fmla="*/ 30 w 242"/>
                  <a:gd name="T59" fmla="*/ 52 h 114"/>
                  <a:gd name="T60" fmla="*/ 16 w 242"/>
                  <a:gd name="T61" fmla="*/ 32 h 114"/>
                  <a:gd name="T62" fmla="*/ 5 w 242"/>
                  <a:gd name="T63" fmla="*/ 11 h 114"/>
                  <a:gd name="T64" fmla="*/ 0 w 242"/>
                  <a:gd name="T65" fmla="*/ 4 h 114"/>
                  <a:gd name="T66" fmla="*/ 1 w 242"/>
                  <a:gd name="T67" fmla="*/ 11 h 114"/>
                  <a:gd name="T68" fmla="*/ 2 w 242"/>
                  <a:gd name="T69" fmla="*/ 19 h 114"/>
                  <a:gd name="T70" fmla="*/ 3 w 242"/>
                  <a:gd name="T71" fmla="*/ 2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77" name="Freeform 215">
                <a:extLst>
                  <a:ext uri="{FF2B5EF4-FFF2-40B4-BE49-F238E27FC236}">
                    <a16:creationId xmlns:a16="http://schemas.microsoft.com/office/drawing/2014/main" id="{C7D02A2E-5448-4C2F-B4CE-889ABB9A5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7 w 246"/>
                  <a:gd name="T1" fmla="*/ 39 h 123"/>
                  <a:gd name="T2" fmla="*/ 18 w 246"/>
                  <a:gd name="T3" fmla="*/ 58 h 123"/>
                  <a:gd name="T4" fmla="*/ 32 w 246"/>
                  <a:gd name="T5" fmla="*/ 75 h 123"/>
                  <a:gd name="T6" fmla="*/ 48 w 246"/>
                  <a:gd name="T7" fmla="*/ 91 h 123"/>
                  <a:gd name="T8" fmla="*/ 65 w 246"/>
                  <a:gd name="T9" fmla="*/ 103 h 123"/>
                  <a:gd name="T10" fmla="*/ 84 w 246"/>
                  <a:gd name="T11" fmla="*/ 112 h 123"/>
                  <a:gd name="T12" fmla="*/ 104 w 246"/>
                  <a:gd name="T13" fmla="*/ 120 h 123"/>
                  <a:gd name="T14" fmla="*/ 125 w 246"/>
                  <a:gd name="T15" fmla="*/ 123 h 123"/>
                  <a:gd name="T16" fmla="*/ 150 w 246"/>
                  <a:gd name="T17" fmla="*/ 122 h 123"/>
                  <a:gd name="T18" fmla="*/ 177 w 246"/>
                  <a:gd name="T19" fmla="*/ 116 h 123"/>
                  <a:gd name="T20" fmla="*/ 202 w 246"/>
                  <a:gd name="T21" fmla="*/ 105 h 123"/>
                  <a:gd name="T22" fmla="*/ 225 w 246"/>
                  <a:gd name="T23" fmla="*/ 90 h 123"/>
                  <a:gd name="T24" fmla="*/ 238 w 246"/>
                  <a:gd name="T25" fmla="*/ 76 h 123"/>
                  <a:gd name="T26" fmla="*/ 241 w 246"/>
                  <a:gd name="T27" fmla="*/ 69 h 123"/>
                  <a:gd name="T28" fmla="*/ 243 w 246"/>
                  <a:gd name="T29" fmla="*/ 62 h 123"/>
                  <a:gd name="T30" fmla="*/ 245 w 246"/>
                  <a:gd name="T31" fmla="*/ 56 h 123"/>
                  <a:gd name="T32" fmla="*/ 236 w 246"/>
                  <a:gd name="T33" fmla="*/ 66 h 123"/>
                  <a:gd name="T34" fmla="*/ 211 w 246"/>
                  <a:gd name="T35" fmla="*/ 87 h 123"/>
                  <a:gd name="T36" fmla="*/ 183 w 246"/>
                  <a:gd name="T37" fmla="*/ 103 h 123"/>
                  <a:gd name="T38" fmla="*/ 152 w 246"/>
                  <a:gd name="T39" fmla="*/ 111 h 123"/>
                  <a:gd name="T40" fmla="*/ 125 w 246"/>
                  <a:gd name="T41" fmla="*/ 112 h 123"/>
                  <a:gd name="T42" fmla="*/ 101 w 246"/>
                  <a:gd name="T43" fmla="*/ 108 h 123"/>
                  <a:gd name="T44" fmla="*/ 80 w 246"/>
                  <a:gd name="T45" fmla="*/ 99 h 123"/>
                  <a:gd name="T46" fmla="*/ 61 w 246"/>
                  <a:gd name="T47" fmla="*/ 87 h 123"/>
                  <a:gd name="T48" fmla="*/ 43 w 246"/>
                  <a:gd name="T49" fmla="*/ 73 h 123"/>
                  <a:gd name="T50" fmla="*/ 28 w 246"/>
                  <a:gd name="T51" fmla="*/ 55 h 123"/>
                  <a:gd name="T52" fmla="*/ 15 w 246"/>
                  <a:gd name="T53" fmla="*/ 34 h 123"/>
                  <a:gd name="T54" fmla="*/ 4 w 246"/>
                  <a:gd name="T55" fmla="*/ 12 h 123"/>
                  <a:gd name="T56" fmla="*/ 0 w 246"/>
                  <a:gd name="T57" fmla="*/ 3 h 123"/>
                  <a:gd name="T58" fmla="*/ 0 w 246"/>
                  <a:gd name="T59" fmla="*/ 11 h 123"/>
                  <a:gd name="T60" fmla="*/ 0 w 246"/>
                  <a:gd name="T61" fmla="*/ 18 h 123"/>
                  <a:gd name="T62" fmla="*/ 1 w 246"/>
                  <a:gd name="T63" fmla="*/ 2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78" name="Freeform 216">
                <a:extLst>
                  <a:ext uri="{FF2B5EF4-FFF2-40B4-BE49-F238E27FC236}">
                    <a16:creationId xmlns:a16="http://schemas.microsoft.com/office/drawing/2014/main" id="{CEBB51C2-AB75-4CBC-BAA0-9DEEF1548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5 w 249"/>
                  <a:gd name="T1" fmla="*/ 40 h 132"/>
                  <a:gd name="T2" fmla="*/ 16 w 249"/>
                  <a:gd name="T3" fmla="*/ 61 h 132"/>
                  <a:gd name="T4" fmla="*/ 30 w 249"/>
                  <a:gd name="T5" fmla="*/ 79 h 132"/>
                  <a:gd name="T6" fmla="*/ 45 w 249"/>
                  <a:gd name="T7" fmla="*/ 96 h 132"/>
                  <a:gd name="T8" fmla="*/ 63 w 249"/>
                  <a:gd name="T9" fmla="*/ 111 h 132"/>
                  <a:gd name="T10" fmla="*/ 82 w 249"/>
                  <a:gd name="T11" fmla="*/ 121 h 132"/>
                  <a:gd name="T12" fmla="*/ 102 w 249"/>
                  <a:gd name="T13" fmla="*/ 129 h 132"/>
                  <a:gd name="T14" fmla="*/ 125 w 249"/>
                  <a:gd name="T15" fmla="*/ 132 h 132"/>
                  <a:gd name="T16" fmla="*/ 151 w 249"/>
                  <a:gd name="T17" fmla="*/ 132 h 132"/>
                  <a:gd name="T18" fmla="*/ 180 w 249"/>
                  <a:gd name="T19" fmla="*/ 125 h 132"/>
                  <a:gd name="T20" fmla="*/ 207 w 249"/>
                  <a:gd name="T21" fmla="*/ 112 h 132"/>
                  <a:gd name="T22" fmla="*/ 230 w 249"/>
                  <a:gd name="T23" fmla="*/ 93 h 132"/>
                  <a:gd name="T24" fmla="*/ 243 w 249"/>
                  <a:gd name="T25" fmla="*/ 77 h 132"/>
                  <a:gd name="T26" fmla="*/ 245 w 249"/>
                  <a:gd name="T27" fmla="*/ 71 h 132"/>
                  <a:gd name="T28" fmla="*/ 247 w 249"/>
                  <a:gd name="T29" fmla="*/ 64 h 132"/>
                  <a:gd name="T30" fmla="*/ 249 w 249"/>
                  <a:gd name="T31" fmla="*/ 58 h 132"/>
                  <a:gd name="T32" fmla="*/ 239 w 249"/>
                  <a:gd name="T33" fmla="*/ 69 h 132"/>
                  <a:gd name="T34" fmla="*/ 214 w 249"/>
                  <a:gd name="T35" fmla="*/ 94 h 132"/>
                  <a:gd name="T36" fmla="*/ 185 w 249"/>
                  <a:gd name="T37" fmla="*/ 112 h 132"/>
                  <a:gd name="T38" fmla="*/ 161 w 249"/>
                  <a:gd name="T39" fmla="*/ 119 h 132"/>
                  <a:gd name="T40" fmla="*/ 145 w 249"/>
                  <a:gd name="T41" fmla="*/ 121 h 132"/>
                  <a:gd name="T42" fmla="*/ 124 w 249"/>
                  <a:gd name="T43" fmla="*/ 121 h 132"/>
                  <a:gd name="T44" fmla="*/ 100 w 249"/>
                  <a:gd name="T45" fmla="*/ 117 h 132"/>
                  <a:gd name="T46" fmla="*/ 79 w 249"/>
                  <a:gd name="T47" fmla="*/ 108 h 132"/>
                  <a:gd name="T48" fmla="*/ 59 w 249"/>
                  <a:gd name="T49" fmla="*/ 95 h 132"/>
                  <a:gd name="T50" fmla="*/ 42 w 249"/>
                  <a:gd name="T51" fmla="*/ 79 h 132"/>
                  <a:gd name="T52" fmla="*/ 27 w 249"/>
                  <a:gd name="T53" fmla="*/ 60 h 132"/>
                  <a:gd name="T54" fmla="*/ 14 w 249"/>
                  <a:gd name="T55" fmla="*/ 37 h 132"/>
                  <a:gd name="T56" fmla="*/ 5 w 249"/>
                  <a:gd name="T57" fmla="*/ 14 h 132"/>
                  <a:gd name="T58" fmla="*/ 1 w 249"/>
                  <a:gd name="T59" fmla="*/ 4 h 132"/>
                  <a:gd name="T60" fmla="*/ 0 w 249"/>
                  <a:gd name="T61" fmla="*/ 11 h 132"/>
                  <a:gd name="T62" fmla="*/ 0 w 249"/>
                  <a:gd name="T63" fmla="*/ 18 h 132"/>
                  <a:gd name="T64" fmla="*/ 0 w 249"/>
                  <a:gd name="T65" fmla="*/ 2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79" name="Freeform 217">
                <a:extLst>
                  <a:ext uri="{FF2B5EF4-FFF2-40B4-BE49-F238E27FC236}">
                    <a16:creationId xmlns:a16="http://schemas.microsoft.com/office/drawing/2014/main" id="{044FE99E-430F-455C-BF66-448EFB9FD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4 w 251"/>
                  <a:gd name="T1" fmla="*/ 40 h 140"/>
                  <a:gd name="T2" fmla="*/ 15 w 251"/>
                  <a:gd name="T3" fmla="*/ 62 h 140"/>
                  <a:gd name="T4" fmla="*/ 28 w 251"/>
                  <a:gd name="T5" fmla="*/ 83 h 140"/>
                  <a:gd name="T6" fmla="*/ 43 w 251"/>
                  <a:gd name="T7" fmla="*/ 101 h 140"/>
                  <a:gd name="T8" fmla="*/ 61 w 251"/>
                  <a:gd name="T9" fmla="*/ 115 h 140"/>
                  <a:gd name="T10" fmla="*/ 80 w 251"/>
                  <a:gd name="T11" fmla="*/ 127 h 140"/>
                  <a:gd name="T12" fmla="*/ 101 w 251"/>
                  <a:gd name="T13" fmla="*/ 136 h 140"/>
                  <a:gd name="T14" fmla="*/ 125 w 251"/>
                  <a:gd name="T15" fmla="*/ 140 h 140"/>
                  <a:gd name="T16" fmla="*/ 152 w 251"/>
                  <a:gd name="T17" fmla="*/ 139 h 140"/>
                  <a:gd name="T18" fmla="*/ 183 w 251"/>
                  <a:gd name="T19" fmla="*/ 131 h 140"/>
                  <a:gd name="T20" fmla="*/ 211 w 251"/>
                  <a:gd name="T21" fmla="*/ 115 h 140"/>
                  <a:gd name="T22" fmla="*/ 236 w 251"/>
                  <a:gd name="T23" fmla="*/ 94 h 140"/>
                  <a:gd name="T24" fmla="*/ 247 w 251"/>
                  <a:gd name="T25" fmla="*/ 77 h 140"/>
                  <a:gd name="T26" fmla="*/ 249 w 251"/>
                  <a:gd name="T27" fmla="*/ 71 h 140"/>
                  <a:gd name="T28" fmla="*/ 250 w 251"/>
                  <a:gd name="T29" fmla="*/ 64 h 140"/>
                  <a:gd name="T30" fmla="*/ 251 w 251"/>
                  <a:gd name="T31" fmla="*/ 58 h 140"/>
                  <a:gd name="T32" fmla="*/ 247 w 251"/>
                  <a:gd name="T33" fmla="*/ 62 h 140"/>
                  <a:gd name="T34" fmla="*/ 236 w 251"/>
                  <a:gd name="T35" fmla="*/ 78 h 140"/>
                  <a:gd name="T36" fmla="*/ 223 w 251"/>
                  <a:gd name="T37" fmla="*/ 91 h 140"/>
                  <a:gd name="T38" fmla="*/ 209 w 251"/>
                  <a:gd name="T39" fmla="*/ 103 h 140"/>
                  <a:gd name="T40" fmla="*/ 195 w 251"/>
                  <a:gd name="T41" fmla="*/ 114 h 140"/>
                  <a:gd name="T42" fmla="*/ 179 w 251"/>
                  <a:gd name="T43" fmla="*/ 121 h 140"/>
                  <a:gd name="T44" fmla="*/ 162 w 251"/>
                  <a:gd name="T45" fmla="*/ 126 h 140"/>
                  <a:gd name="T46" fmla="*/ 145 w 251"/>
                  <a:gd name="T47" fmla="*/ 130 h 140"/>
                  <a:gd name="T48" fmla="*/ 124 w 251"/>
                  <a:gd name="T49" fmla="*/ 128 h 140"/>
                  <a:gd name="T50" fmla="*/ 100 w 251"/>
                  <a:gd name="T51" fmla="*/ 124 h 140"/>
                  <a:gd name="T52" fmla="*/ 78 w 251"/>
                  <a:gd name="T53" fmla="*/ 114 h 140"/>
                  <a:gd name="T54" fmla="*/ 58 w 251"/>
                  <a:gd name="T55" fmla="*/ 101 h 140"/>
                  <a:gd name="T56" fmla="*/ 41 w 251"/>
                  <a:gd name="T57" fmla="*/ 84 h 140"/>
                  <a:gd name="T58" fmla="*/ 26 w 251"/>
                  <a:gd name="T59" fmla="*/ 62 h 140"/>
                  <a:gd name="T60" fmla="*/ 14 w 251"/>
                  <a:gd name="T61" fmla="*/ 40 h 140"/>
                  <a:gd name="T62" fmla="*/ 6 w 251"/>
                  <a:gd name="T63" fmla="*/ 15 h 140"/>
                  <a:gd name="T64" fmla="*/ 2 w 251"/>
                  <a:gd name="T65" fmla="*/ 4 h 140"/>
                  <a:gd name="T66" fmla="*/ 1 w 251"/>
                  <a:gd name="T67" fmla="*/ 11 h 140"/>
                  <a:gd name="T68" fmla="*/ 1 w 251"/>
                  <a:gd name="T69" fmla="*/ 17 h 140"/>
                  <a:gd name="T70" fmla="*/ 0 w 251"/>
                  <a:gd name="T71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0" name="Freeform 218">
                <a:extLst>
                  <a:ext uri="{FF2B5EF4-FFF2-40B4-BE49-F238E27FC236}">
                    <a16:creationId xmlns:a16="http://schemas.microsoft.com/office/drawing/2014/main" id="{5A1014D2-4DA4-4F2F-872E-46818B508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4 w 251"/>
                  <a:gd name="T1" fmla="*/ 39 h 146"/>
                  <a:gd name="T2" fmla="*/ 13 w 251"/>
                  <a:gd name="T3" fmla="*/ 62 h 146"/>
                  <a:gd name="T4" fmla="*/ 26 w 251"/>
                  <a:gd name="T5" fmla="*/ 85 h 146"/>
                  <a:gd name="T6" fmla="*/ 41 w 251"/>
                  <a:gd name="T7" fmla="*/ 104 h 146"/>
                  <a:gd name="T8" fmla="*/ 58 w 251"/>
                  <a:gd name="T9" fmla="*/ 120 h 146"/>
                  <a:gd name="T10" fmla="*/ 78 w 251"/>
                  <a:gd name="T11" fmla="*/ 133 h 146"/>
                  <a:gd name="T12" fmla="*/ 99 w 251"/>
                  <a:gd name="T13" fmla="*/ 142 h 146"/>
                  <a:gd name="T14" fmla="*/ 123 w 251"/>
                  <a:gd name="T15" fmla="*/ 146 h 146"/>
                  <a:gd name="T16" fmla="*/ 144 w 251"/>
                  <a:gd name="T17" fmla="*/ 146 h 146"/>
                  <a:gd name="T18" fmla="*/ 160 w 251"/>
                  <a:gd name="T19" fmla="*/ 144 h 146"/>
                  <a:gd name="T20" fmla="*/ 184 w 251"/>
                  <a:gd name="T21" fmla="*/ 137 h 146"/>
                  <a:gd name="T22" fmla="*/ 213 w 251"/>
                  <a:gd name="T23" fmla="*/ 119 h 146"/>
                  <a:gd name="T24" fmla="*/ 238 w 251"/>
                  <a:gd name="T25" fmla="*/ 94 h 146"/>
                  <a:gd name="T26" fmla="*/ 249 w 251"/>
                  <a:gd name="T27" fmla="*/ 76 h 146"/>
                  <a:gd name="T28" fmla="*/ 250 w 251"/>
                  <a:gd name="T29" fmla="*/ 70 h 146"/>
                  <a:gd name="T30" fmla="*/ 251 w 251"/>
                  <a:gd name="T31" fmla="*/ 62 h 146"/>
                  <a:gd name="T32" fmla="*/ 251 w 251"/>
                  <a:gd name="T33" fmla="*/ 57 h 146"/>
                  <a:gd name="T34" fmla="*/ 247 w 251"/>
                  <a:gd name="T35" fmla="*/ 62 h 146"/>
                  <a:gd name="T36" fmla="*/ 237 w 251"/>
                  <a:gd name="T37" fmla="*/ 79 h 146"/>
                  <a:gd name="T38" fmla="*/ 224 w 251"/>
                  <a:gd name="T39" fmla="*/ 95 h 146"/>
                  <a:gd name="T40" fmla="*/ 210 w 251"/>
                  <a:gd name="T41" fmla="*/ 108 h 146"/>
                  <a:gd name="T42" fmla="*/ 196 w 251"/>
                  <a:gd name="T43" fmla="*/ 119 h 146"/>
                  <a:gd name="T44" fmla="*/ 179 w 251"/>
                  <a:gd name="T45" fmla="*/ 127 h 146"/>
                  <a:gd name="T46" fmla="*/ 162 w 251"/>
                  <a:gd name="T47" fmla="*/ 133 h 146"/>
                  <a:gd name="T48" fmla="*/ 144 w 251"/>
                  <a:gd name="T49" fmla="*/ 136 h 146"/>
                  <a:gd name="T50" fmla="*/ 123 w 251"/>
                  <a:gd name="T51" fmla="*/ 136 h 146"/>
                  <a:gd name="T52" fmla="*/ 98 w 251"/>
                  <a:gd name="T53" fmla="*/ 130 h 146"/>
                  <a:gd name="T54" fmla="*/ 76 w 251"/>
                  <a:gd name="T55" fmla="*/ 120 h 146"/>
                  <a:gd name="T56" fmla="*/ 57 w 251"/>
                  <a:gd name="T57" fmla="*/ 106 h 146"/>
                  <a:gd name="T58" fmla="*/ 39 w 251"/>
                  <a:gd name="T59" fmla="*/ 88 h 146"/>
                  <a:gd name="T60" fmla="*/ 25 w 251"/>
                  <a:gd name="T61" fmla="*/ 66 h 146"/>
                  <a:gd name="T62" fmla="*/ 14 w 251"/>
                  <a:gd name="T63" fmla="*/ 41 h 146"/>
                  <a:gd name="T64" fmla="*/ 7 w 251"/>
                  <a:gd name="T65" fmla="*/ 15 h 146"/>
                  <a:gd name="T66" fmla="*/ 4 w 251"/>
                  <a:gd name="T67" fmla="*/ 3 h 146"/>
                  <a:gd name="T68" fmla="*/ 3 w 251"/>
                  <a:gd name="T69" fmla="*/ 10 h 146"/>
                  <a:gd name="T70" fmla="*/ 1 w 251"/>
                  <a:gd name="T71" fmla="*/ 16 h 146"/>
                  <a:gd name="T72" fmla="*/ 0 w 251"/>
                  <a:gd name="T73" fmla="*/ 2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1" name="Freeform 219">
                <a:extLst>
                  <a:ext uri="{FF2B5EF4-FFF2-40B4-BE49-F238E27FC236}">
                    <a16:creationId xmlns:a16="http://schemas.microsoft.com/office/drawing/2014/main" id="{434306DE-FF71-4B67-89F5-D38288D42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3 w 249"/>
                  <a:gd name="T1" fmla="*/ 39 h 154"/>
                  <a:gd name="T2" fmla="*/ 11 w 249"/>
                  <a:gd name="T3" fmla="*/ 64 h 154"/>
                  <a:gd name="T4" fmla="*/ 23 w 249"/>
                  <a:gd name="T5" fmla="*/ 86 h 154"/>
                  <a:gd name="T6" fmla="*/ 38 w 249"/>
                  <a:gd name="T7" fmla="*/ 108 h 154"/>
                  <a:gd name="T8" fmla="*/ 55 w 249"/>
                  <a:gd name="T9" fmla="*/ 125 h 154"/>
                  <a:gd name="T10" fmla="*/ 75 w 249"/>
                  <a:gd name="T11" fmla="*/ 138 h 154"/>
                  <a:gd name="T12" fmla="*/ 97 w 249"/>
                  <a:gd name="T13" fmla="*/ 148 h 154"/>
                  <a:gd name="T14" fmla="*/ 121 w 249"/>
                  <a:gd name="T15" fmla="*/ 152 h 154"/>
                  <a:gd name="T16" fmla="*/ 142 w 249"/>
                  <a:gd name="T17" fmla="*/ 154 h 154"/>
                  <a:gd name="T18" fmla="*/ 159 w 249"/>
                  <a:gd name="T19" fmla="*/ 150 h 154"/>
                  <a:gd name="T20" fmla="*/ 176 w 249"/>
                  <a:gd name="T21" fmla="*/ 145 h 154"/>
                  <a:gd name="T22" fmla="*/ 192 w 249"/>
                  <a:gd name="T23" fmla="*/ 138 h 154"/>
                  <a:gd name="T24" fmla="*/ 206 w 249"/>
                  <a:gd name="T25" fmla="*/ 127 h 154"/>
                  <a:gd name="T26" fmla="*/ 220 w 249"/>
                  <a:gd name="T27" fmla="*/ 115 h 154"/>
                  <a:gd name="T28" fmla="*/ 233 w 249"/>
                  <a:gd name="T29" fmla="*/ 102 h 154"/>
                  <a:gd name="T30" fmla="*/ 244 w 249"/>
                  <a:gd name="T31" fmla="*/ 86 h 154"/>
                  <a:gd name="T32" fmla="*/ 249 w 249"/>
                  <a:gd name="T33" fmla="*/ 74 h 154"/>
                  <a:gd name="T34" fmla="*/ 249 w 249"/>
                  <a:gd name="T35" fmla="*/ 69 h 154"/>
                  <a:gd name="T36" fmla="*/ 249 w 249"/>
                  <a:gd name="T37" fmla="*/ 63 h 154"/>
                  <a:gd name="T38" fmla="*/ 249 w 249"/>
                  <a:gd name="T39" fmla="*/ 57 h 154"/>
                  <a:gd name="T40" fmla="*/ 245 w 249"/>
                  <a:gd name="T41" fmla="*/ 63 h 154"/>
                  <a:gd name="T42" fmla="*/ 236 w 249"/>
                  <a:gd name="T43" fmla="*/ 80 h 154"/>
                  <a:gd name="T44" fmla="*/ 223 w 249"/>
                  <a:gd name="T45" fmla="*/ 97 h 154"/>
                  <a:gd name="T46" fmla="*/ 210 w 249"/>
                  <a:gd name="T47" fmla="*/ 112 h 154"/>
                  <a:gd name="T48" fmla="*/ 195 w 249"/>
                  <a:gd name="T49" fmla="*/ 124 h 154"/>
                  <a:gd name="T50" fmla="*/ 179 w 249"/>
                  <a:gd name="T51" fmla="*/ 133 h 154"/>
                  <a:gd name="T52" fmla="*/ 161 w 249"/>
                  <a:gd name="T53" fmla="*/ 139 h 154"/>
                  <a:gd name="T54" fmla="*/ 143 w 249"/>
                  <a:gd name="T55" fmla="*/ 143 h 154"/>
                  <a:gd name="T56" fmla="*/ 121 w 249"/>
                  <a:gd name="T57" fmla="*/ 142 h 154"/>
                  <a:gd name="T58" fmla="*/ 96 w 249"/>
                  <a:gd name="T59" fmla="*/ 137 h 154"/>
                  <a:gd name="T60" fmla="*/ 74 w 249"/>
                  <a:gd name="T61" fmla="*/ 126 h 154"/>
                  <a:gd name="T62" fmla="*/ 54 w 249"/>
                  <a:gd name="T63" fmla="*/ 110 h 154"/>
                  <a:gd name="T64" fmla="*/ 37 w 249"/>
                  <a:gd name="T65" fmla="*/ 91 h 154"/>
                  <a:gd name="T66" fmla="*/ 24 w 249"/>
                  <a:gd name="T67" fmla="*/ 69 h 154"/>
                  <a:gd name="T68" fmla="*/ 14 w 249"/>
                  <a:gd name="T69" fmla="*/ 43 h 154"/>
                  <a:gd name="T70" fmla="*/ 8 w 249"/>
                  <a:gd name="T71" fmla="*/ 15 h 154"/>
                  <a:gd name="T72" fmla="*/ 5 w 249"/>
                  <a:gd name="T73" fmla="*/ 3 h 154"/>
                  <a:gd name="T74" fmla="*/ 4 w 249"/>
                  <a:gd name="T75" fmla="*/ 9 h 154"/>
                  <a:gd name="T76" fmla="*/ 2 w 249"/>
                  <a:gd name="T77" fmla="*/ 16 h 154"/>
                  <a:gd name="T78" fmla="*/ 1 w 249"/>
                  <a:gd name="T79" fmla="*/ 2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2" name="Freeform 220">
                <a:extLst>
                  <a:ext uri="{FF2B5EF4-FFF2-40B4-BE49-F238E27FC236}">
                    <a16:creationId xmlns:a16="http://schemas.microsoft.com/office/drawing/2014/main" id="{307615BB-D30F-4347-BAE6-9E9FBD009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2 w 246"/>
                  <a:gd name="T1" fmla="*/ 38 h 159"/>
                  <a:gd name="T2" fmla="*/ 9 w 246"/>
                  <a:gd name="T3" fmla="*/ 64 h 159"/>
                  <a:gd name="T4" fmla="*/ 20 w 246"/>
                  <a:gd name="T5" fmla="*/ 89 h 159"/>
                  <a:gd name="T6" fmla="*/ 34 w 246"/>
                  <a:gd name="T7" fmla="*/ 111 h 159"/>
                  <a:gd name="T8" fmla="*/ 52 w 246"/>
                  <a:gd name="T9" fmla="*/ 129 h 159"/>
                  <a:gd name="T10" fmla="*/ 71 w 246"/>
                  <a:gd name="T11" fmla="*/ 143 h 159"/>
                  <a:gd name="T12" fmla="*/ 93 w 246"/>
                  <a:gd name="T13" fmla="*/ 153 h 159"/>
                  <a:gd name="T14" fmla="*/ 118 w 246"/>
                  <a:gd name="T15" fmla="*/ 159 h 159"/>
                  <a:gd name="T16" fmla="*/ 139 w 246"/>
                  <a:gd name="T17" fmla="*/ 159 h 159"/>
                  <a:gd name="T18" fmla="*/ 157 w 246"/>
                  <a:gd name="T19" fmla="*/ 156 h 159"/>
                  <a:gd name="T20" fmla="*/ 174 w 246"/>
                  <a:gd name="T21" fmla="*/ 150 h 159"/>
                  <a:gd name="T22" fmla="*/ 191 w 246"/>
                  <a:gd name="T23" fmla="*/ 142 h 159"/>
                  <a:gd name="T24" fmla="*/ 205 w 246"/>
                  <a:gd name="T25" fmla="*/ 131 h 159"/>
                  <a:gd name="T26" fmla="*/ 219 w 246"/>
                  <a:gd name="T27" fmla="*/ 118 h 159"/>
                  <a:gd name="T28" fmla="*/ 232 w 246"/>
                  <a:gd name="T29" fmla="*/ 102 h 159"/>
                  <a:gd name="T30" fmla="*/ 242 w 246"/>
                  <a:gd name="T31" fmla="*/ 85 h 159"/>
                  <a:gd name="T32" fmla="*/ 246 w 246"/>
                  <a:gd name="T33" fmla="*/ 74 h 159"/>
                  <a:gd name="T34" fmla="*/ 246 w 246"/>
                  <a:gd name="T35" fmla="*/ 68 h 159"/>
                  <a:gd name="T36" fmla="*/ 246 w 246"/>
                  <a:gd name="T37" fmla="*/ 60 h 159"/>
                  <a:gd name="T38" fmla="*/ 246 w 246"/>
                  <a:gd name="T39" fmla="*/ 54 h 159"/>
                  <a:gd name="T40" fmla="*/ 242 w 246"/>
                  <a:gd name="T41" fmla="*/ 62 h 159"/>
                  <a:gd name="T42" fmla="*/ 233 w 246"/>
                  <a:gd name="T43" fmla="*/ 82 h 159"/>
                  <a:gd name="T44" fmla="*/ 221 w 246"/>
                  <a:gd name="T45" fmla="*/ 99 h 159"/>
                  <a:gd name="T46" fmla="*/ 208 w 246"/>
                  <a:gd name="T47" fmla="*/ 114 h 159"/>
                  <a:gd name="T48" fmla="*/ 193 w 246"/>
                  <a:gd name="T49" fmla="*/ 127 h 159"/>
                  <a:gd name="T50" fmla="*/ 177 w 246"/>
                  <a:gd name="T51" fmla="*/ 137 h 159"/>
                  <a:gd name="T52" fmla="*/ 159 w 246"/>
                  <a:gd name="T53" fmla="*/ 144 h 159"/>
                  <a:gd name="T54" fmla="*/ 140 w 246"/>
                  <a:gd name="T55" fmla="*/ 148 h 159"/>
                  <a:gd name="T56" fmla="*/ 118 w 246"/>
                  <a:gd name="T57" fmla="*/ 148 h 159"/>
                  <a:gd name="T58" fmla="*/ 93 w 246"/>
                  <a:gd name="T59" fmla="*/ 142 h 159"/>
                  <a:gd name="T60" fmla="*/ 71 w 246"/>
                  <a:gd name="T61" fmla="*/ 131 h 159"/>
                  <a:gd name="T62" fmla="*/ 52 w 246"/>
                  <a:gd name="T63" fmla="*/ 115 h 159"/>
                  <a:gd name="T64" fmla="*/ 35 w 246"/>
                  <a:gd name="T65" fmla="*/ 95 h 159"/>
                  <a:gd name="T66" fmla="*/ 22 w 246"/>
                  <a:gd name="T67" fmla="*/ 72 h 159"/>
                  <a:gd name="T68" fmla="*/ 13 w 246"/>
                  <a:gd name="T69" fmla="*/ 46 h 159"/>
                  <a:gd name="T70" fmla="*/ 8 w 246"/>
                  <a:gd name="T71" fmla="*/ 17 h 159"/>
                  <a:gd name="T72" fmla="*/ 8 w 246"/>
                  <a:gd name="T73" fmla="*/ 3 h 159"/>
                  <a:gd name="T74" fmla="*/ 8 w 246"/>
                  <a:gd name="T75" fmla="*/ 2 h 159"/>
                  <a:gd name="T76" fmla="*/ 8 w 246"/>
                  <a:gd name="T77" fmla="*/ 0 h 159"/>
                  <a:gd name="T78" fmla="*/ 8 w 246"/>
                  <a:gd name="T79" fmla="*/ 0 h 159"/>
                  <a:gd name="T80" fmla="*/ 7 w 246"/>
                  <a:gd name="T81" fmla="*/ 3 h 159"/>
                  <a:gd name="T82" fmla="*/ 4 w 246"/>
                  <a:gd name="T83" fmla="*/ 9 h 159"/>
                  <a:gd name="T84" fmla="*/ 2 w 246"/>
                  <a:gd name="T85" fmla="*/ 14 h 159"/>
                  <a:gd name="T86" fmla="*/ 1 w 246"/>
                  <a:gd name="T87" fmla="*/ 2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3" name="Freeform 221">
                <a:extLst>
                  <a:ext uri="{FF2B5EF4-FFF2-40B4-BE49-F238E27FC236}">
                    <a16:creationId xmlns:a16="http://schemas.microsoft.com/office/drawing/2014/main" id="{54F22496-7E99-4F92-AA68-D85A34F2C0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2 w 243"/>
                  <a:gd name="T1" fmla="*/ 36 h 164"/>
                  <a:gd name="T2" fmla="*/ 8 w 243"/>
                  <a:gd name="T3" fmla="*/ 64 h 164"/>
                  <a:gd name="T4" fmla="*/ 18 w 243"/>
                  <a:gd name="T5" fmla="*/ 90 h 164"/>
                  <a:gd name="T6" fmla="*/ 31 w 243"/>
                  <a:gd name="T7" fmla="*/ 112 h 164"/>
                  <a:gd name="T8" fmla="*/ 48 w 243"/>
                  <a:gd name="T9" fmla="*/ 131 h 164"/>
                  <a:gd name="T10" fmla="*/ 68 w 243"/>
                  <a:gd name="T11" fmla="*/ 147 h 164"/>
                  <a:gd name="T12" fmla="*/ 90 w 243"/>
                  <a:gd name="T13" fmla="*/ 158 h 164"/>
                  <a:gd name="T14" fmla="*/ 115 w 243"/>
                  <a:gd name="T15" fmla="*/ 163 h 164"/>
                  <a:gd name="T16" fmla="*/ 137 w 243"/>
                  <a:gd name="T17" fmla="*/ 164 h 164"/>
                  <a:gd name="T18" fmla="*/ 155 w 243"/>
                  <a:gd name="T19" fmla="*/ 160 h 164"/>
                  <a:gd name="T20" fmla="*/ 173 w 243"/>
                  <a:gd name="T21" fmla="*/ 154 h 164"/>
                  <a:gd name="T22" fmla="*/ 189 w 243"/>
                  <a:gd name="T23" fmla="*/ 145 h 164"/>
                  <a:gd name="T24" fmla="*/ 204 w 243"/>
                  <a:gd name="T25" fmla="*/ 133 h 164"/>
                  <a:gd name="T26" fmla="*/ 217 w 243"/>
                  <a:gd name="T27" fmla="*/ 118 h 164"/>
                  <a:gd name="T28" fmla="*/ 230 w 243"/>
                  <a:gd name="T29" fmla="*/ 101 h 164"/>
                  <a:gd name="T30" fmla="*/ 239 w 243"/>
                  <a:gd name="T31" fmla="*/ 84 h 164"/>
                  <a:gd name="T32" fmla="*/ 243 w 243"/>
                  <a:gd name="T33" fmla="*/ 70 h 164"/>
                  <a:gd name="T34" fmla="*/ 243 w 243"/>
                  <a:gd name="T35" fmla="*/ 64 h 164"/>
                  <a:gd name="T36" fmla="*/ 242 w 243"/>
                  <a:gd name="T37" fmla="*/ 58 h 164"/>
                  <a:gd name="T38" fmla="*/ 241 w 243"/>
                  <a:gd name="T39" fmla="*/ 52 h 164"/>
                  <a:gd name="T40" fmla="*/ 238 w 243"/>
                  <a:gd name="T41" fmla="*/ 61 h 164"/>
                  <a:gd name="T42" fmla="*/ 230 w 243"/>
                  <a:gd name="T43" fmla="*/ 81 h 164"/>
                  <a:gd name="T44" fmla="*/ 219 w 243"/>
                  <a:gd name="T45" fmla="*/ 100 h 164"/>
                  <a:gd name="T46" fmla="*/ 206 w 243"/>
                  <a:gd name="T47" fmla="*/ 116 h 164"/>
                  <a:gd name="T48" fmla="*/ 191 w 243"/>
                  <a:gd name="T49" fmla="*/ 130 h 164"/>
                  <a:gd name="T50" fmla="*/ 174 w 243"/>
                  <a:gd name="T51" fmla="*/ 141 h 164"/>
                  <a:gd name="T52" fmla="*/ 156 w 243"/>
                  <a:gd name="T53" fmla="*/ 148 h 164"/>
                  <a:gd name="T54" fmla="*/ 137 w 243"/>
                  <a:gd name="T55" fmla="*/ 153 h 164"/>
                  <a:gd name="T56" fmla="*/ 115 w 243"/>
                  <a:gd name="T57" fmla="*/ 152 h 164"/>
                  <a:gd name="T58" fmla="*/ 91 w 243"/>
                  <a:gd name="T59" fmla="*/ 147 h 164"/>
                  <a:gd name="T60" fmla="*/ 70 w 243"/>
                  <a:gd name="T61" fmla="*/ 136 h 164"/>
                  <a:gd name="T62" fmla="*/ 52 w 243"/>
                  <a:gd name="T63" fmla="*/ 121 h 164"/>
                  <a:gd name="T64" fmla="*/ 36 w 243"/>
                  <a:gd name="T65" fmla="*/ 101 h 164"/>
                  <a:gd name="T66" fmla="*/ 23 w 243"/>
                  <a:gd name="T67" fmla="*/ 80 h 164"/>
                  <a:gd name="T68" fmla="*/ 14 w 243"/>
                  <a:gd name="T69" fmla="*/ 55 h 164"/>
                  <a:gd name="T70" fmla="*/ 10 w 243"/>
                  <a:gd name="T71" fmla="*/ 27 h 164"/>
                  <a:gd name="T72" fmla="*/ 9 w 243"/>
                  <a:gd name="T73" fmla="*/ 12 h 164"/>
                  <a:gd name="T74" fmla="*/ 9 w 243"/>
                  <a:gd name="T75" fmla="*/ 8 h 164"/>
                  <a:gd name="T76" fmla="*/ 9 w 243"/>
                  <a:gd name="T77" fmla="*/ 4 h 164"/>
                  <a:gd name="T78" fmla="*/ 10 w 243"/>
                  <a:gd name="T79" fmla="*/ 1 h 164"/>
                  <a:gd name="T80" fmla="*/ 9 w 243"/>
                  <a:gd name="T81" fmla="*/ 0 h 164"/>
                  <a:gd name="T82" fmla="*/ 9 w 243"/>
                  <a:gd name="T83" fmla="*/ 1 h 164"/>
                  <a:gd name="T84" fmla="*/ 8 w 243"/>
                  <a:gd name="T85" fmla="*/ 2 h 164"/>
                  <a:gd name="T86" fmla="*/ 8 w 243"/>
                  <a:gd name="T87" fmla="*/ 3 h 164"/>
                  <a:gd name="T88" fmla="*/ 7 w 243"/>
                  <a:gd name="T89" fmla="*/ 6 h 164"/>
                  <a:gd name="T90" fmla="*/ 5 w 243"/>
                  <a:gd name="T91" fmla="*/ 10 h 164"/>
                  <a:gd name="T92" fmla="*/ 3 w 243"/>
                  <a:gd name="T93" fmla="*/ 14 h 164"/>
                  <a:gd name="T94" fmla="*/ 1 w 243"/>
                  <a:gd name="T95" fmla="*/ 1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4" name="Freeform 222">
                <a:extLst>
                  <a:ext uri="{FF2B5EF4-FFF2-40B4-BE49-F238E27FC236}">
                    <a16:creationId xmlns:a16="http://schemas.microsoft.com/office/drawing/2014/main" id="{B84A206B-54B1-4CC0-A73D-A2C728D96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21 h 169"/>
                  <a:gd name="T2" fmla="*/ 0 w 238"/>
                  <a:gd name="T3" fmla="*/ 21 h 169"/>
                  <a:gd name="T4" fmla="*/ 0 w 238"/>
                  <a:gd name="T5" fmla="*/ 23 h 169"/>
                  <a:gd name="T6" fmla="*/ 0 w 238"/>
                  <a:gd name="T7" fmla="*/ 24 h 169"/>
                  <a:gd name="T8" fmla="*/ 0 w 238"/>
                  <a:gd name="T9" fmla="*/ 38 h 169"/>
                  <a:gd name="T10" fmla="*/ 5 w 238"/>
                  <a:gd name="T11" fmla="*/ 67 h 169"/>
                  <a:gd name="T12" fmla="*/ 14 w 238"/>
                  <a:gd name="T13" fmla="*/ 93 h 169"/>
                  <a:gd name="T14" fmla="*/ 27 w 238"/>
                  <a:gd name="T15" fmla="*/ 116 h 169"/>
                  <a:gd name="T16" fmla="*/ 44 w 238"/>
                  <a:gd name="T17" fmla="*/ 136 h 169"/>
                  <a:gd name="T18" fmla="*/ 63 w 238"/>
                  <a:gd name="T19" fmla="*/ 152 h 169"/>
                  <a:gd name="T20" fmla="*/ 85 w 238"/>
                  <a:gd name="T21" fmla="*/ 163 h 169"/>
                  <a:gd name="T22" fmla="*/ 110 w 238"/>
                  <a:gd name="T23" fmla="*/ 169 h 169"/>
                  <a:gd name="T24" fmla="*/ 132 w 238"/>
                  <a:gd name="T25" fmla="*/ 169 h 169"/>
                  <a:gd name="T26" fmla="*/ 151 w 238"/>
                  <a:gd name="T27" fmla="*/ 165 h 169"/>
                  <a:gd name="T28" fmla="*/ 169 w 238"/>
                  <a:gd name="T29" fmla="*/ 158 h 169"/>
                  <a:gd name="T30" fmla="*/ 185 w 238"/>
                  <a:gd name="T31" fmla="*/ 148 h 169"/>
                  <a:gd name="T32" fmla="*/ 200 w 238"/>
                  <a:gd name="T33" fmla="*/ 135 h 169"/>
                  <a:gd name="T34" fmla="*/ 213 w 238"/>
                  <a:gd name="T35" fmla="*/ 120 h 169"/>
                  <a:gd name="T36" fmla="*/ 225 w 238"/>
                  <a:gd name="T37" fmla="*/ 103 h 169"/>
                  <a:gd name="T38" fmla="*/ 234 w 238"/>
                  <a:gd name="T39" fmla="*/ 83 h 169"/>
                  <a:gd name="T40" fmla="*/ 237 w 238"/>
                  <a:gd name="T41" fmla="*/ 69 h 169"/>
                  <a:gd name="T42" fmla="*/ 236 w 238"/>
                  <a:gd name="T43" fmla="*/ 63 h 169"/>
                  <a:gd name="T44" fmla="*/ 235 w 238"/>
                  <a:gd name="T45" fmla="*/ 57 h 169"/>
                  <a:gd name="T46" fmla="*/ 234 w 238"/>
                  <a:gd name="T47" fmla="*/ 51 h 169"/>
                  <a:gd name="T48" fmla="*/ 231 w 238"/>
                  <a:gd name="T49" fmla="*/ 61 h 169"/>
                  <a:gd name="T50" fmla="*/ 224 w 238"/>
                  <a:gd name="T51" fmla="*/ 83 h 169"/>
                  <a:gd name="T52" fmla="*/ 214 w 238"/>
                  <a:gd name="T53" fmla="*/ 102 h 169"/>
                  <a:gd name="T54" fmla="*/ 201 w 238"/>
                  <a:gd name="T55" fmla="*/ 120 h 169"/>
                  <a:gd name="T56" fmla="*/ 187 w 238"/>
                  <a:gd name="T57" fmla="*/ 134 h 169"/>
                  <a:gd name="T58" fmla="*/ 170 w 238"/>
                  <a:gd name="T59" fmla="*/ 146 h 169"/>
                  <a:gd name="T60" fmla="*/ 152 w 238"/>
                  <a:gd name="T61" fmla="*/ 154 h 169"/>
                  <a:gd name="T62" fmla="*/ 132 w 238"/>
                  <a:gd name="T63" fmla="*/ 158 h 169"/>
                  <a:gd name="T64" fmla="*/ 111 w 238"/>
                  <a:gd name="T65" fmla="*/ 158 h 169"/>
                  <a:gd name="T66" fmla="*/ 88 w 238"/>
                  <a:gd name="T67" fmla="*/ 152 h 169"/>
                  <a:gd name="T68" fmla="*/ 67 w 238"/>
                  <a:gd name="T69" fmla="*/ 142 h 169"/>
                  <a:gd name="T70" fmla="*/ 50 w 238"/>
                  <a:gd name="T71" fmla="*/ 128 h 169"/>
                  <a:gd name="T72" fmla="*/ 34 w 238"/>
                  <a:gd name="T73" fmla="*/ 110 h 169"/>
                  <a:gd name="T74" fmla="*/ 22 w 238"/>
                  <a:gd name="T75" fmla="*/ 89 h 169"/>
                  <a:gd name="T76" fmla="*/ 14 w 238"/>
                  <a:gd name="T77" fmla="*/ 63 h 169"/>
                  <a:gd name="T78" fmla="*/ 9 w 238"/>
                  <a:gd name="T79" fmla="*/ 37 h 169"/>
                  <a:gd name="T80" fmla="*/ 9 w 238"/>
                  <a:gd name="T81" fmla="*/ 20 h 169"/>
                  <a:gd name="T82" fmla="*/ 9 w 238"/>
                  <a:gd name="T83" fmla="*/ 15 h 169"/>
                  <a:gd name="T84" fmla="*/ 9 w 238"/>
                  <a:gd name="T85" fmla="*/ 9 h 169"/>
                  <a:gd name="T86" fmla="*/ 10 w 238"/>
                  <a:gd name="T87" fmla="*/ 3 h 169"/>
                  <a:gd name="T88" fmla="*/ 9 w 238"/>
                  <a:gd name="T89" fmla="*/ 2 h 169"/>
                  <a:gd name="T90" fmla="*/ 7 w 238"/>
                  <a:gd name="T91" fmla="*/ 6 h 169"/>
                  <a:gd name="T92" fmla="*/ 5 w 238"/>
                  <a:gd name="T93" fmla="*/ 9 h 169"/>
                  <a:gd name="T94" fmla="*/ 3 w 238"/>
                  <a:gd name="T95" fmla="*/ 13 h 169"/>
                  <a:gd name="T96" fmla="*/ 2 w 238"/>
                  <a:gd name="T97" fmla="*/ 15 h 169"/>
                  <a:gd name="T98" fmla="*/ 1 w 238"/>
                  <a:gd name="T99" fmla="*/ 17 h 169"/>
                  <a:gd name="T100" fmla="*/ 1 w 238"/>
                  <a:gd name="T101" fmla="*/ 19 h 169"/>
                  <a:gd name="T102" fmla="*/ 0 w 238"/>
                  <a:gd name="T103" fmla="*/ 2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5" name="Freeform 223">
                <a:extLst>
                  <a:ext uri="{FF2B5EF4-FFF2-40B4-BE49-F238E27FC236}">
                    <a16:creationId xmlns:a16="http://schemas.microsoft.com/office/drawing/2014/main" id="{6F34FAD0-09A7-4327-A8FB-1AF955D7F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1 w 232"/>
                  <a:gd name="T1" fmla="*/ 22 h 174"/>
                  <a:gd name="T2" fmla="*/ 0 w 232"/>
                  <a:gd name="T3" fmla="*/ 25 h 174"/>
                  <a:gd name="T4" fmla="*/ 0 w 232"/>
                  <a:gd name="T5" fmla="*/ 29 h 174"/>
                  <a:gd name="T6" fmla="*/ 0 w 232"/>
                  <a:gd name="T7" fmla="*/ 33 h 174"/>
                  <a:gd name="T8" fmla="*/ 1 w 232"/>
                  <a:gd name="T9" fmla="*/ 48 h 174"/>
                  <a:gd name="T10" fmla="*/ 5 w 232"/>
                  <a:gd name="T11" fmla="*/ 76 h 174"/>
                  <a:gd name="T12" fmla="*/ 14 w 232"/>
                  <a:gd name="T13" fmla="*/ 101 h 174"/>
                  <a:gd name="T14" fmla="*/ 27 w 232"/>
                  <a:gd name="T15" fmla="*/ 122 h 174"/>
                  <a:gd name="T16" fmla="*/ 43 w 232"/>
                  <a:gd name="T17" fmla="*/ 142 h 174"/>
                  <a:gd name="T18" fmla="*/ 61 w 232"/>
                  <a:gd name="T19" fmla="*/ 157 h 174"/>
                  <a:gd name="T20" fmla="*/ 82 w 232"/>
                  <a:gd name="T21" fmla="*/ 168 h 174"/>
                  <a:gd name="T22" fmla="*/ 106 w 232"/>
                  <a:gd name="T23" fmla="*/ 173 h 174"/>
                  <a:gd name="T24" fmla="*/ 128 w 232"/>
                  <a:gd name="T25" fmla="*/ 174 h 174"/>
                  <a:gd name="T26" fmla="*/ 147 w 232"/>
                  <a:gd name="T27" fmla="*/ 169 h 174"/>
                  <a:gd name="T28" fmla="*/ 165 w 232"/>
                  <a:gd name="T29" fmla="*/ 162 h 174"/>
                  <a:gd name="T30" fmla="*/ 182 w 232"/>
                  <a:gd name="T31" fmla="*/ 151 h 174"/>
                  <a:gd name="T32" fmla="*/ 197 w 232"/>
                  <a:gd name="T33" fmla="*/ 137 h 174"/>
                  <a:gd name="T34" fmla="*/ 210 w 232"/>
                  <a:gd name="T35" fmla="*/ 121 h 174"/>
                  <a:gd name="T36" fmla="*/ 221 w 232"/>
                  <a:gd name="T37" fmla="*/ 102 h 174"/>
                  <a:gd name="T38" fmla="*/ 229 w 232"/>
                  <a:gd name="T39" fmla="*/ 82 h 174"/>
                  <a:gd name="T40" fmla="*/ 231 w 232"/>
                  <a:gd name="T41" fmla="*/ 67 h 174"/>
                  <a:gd name="T42" fmla="*/ 230 w 232"/>
                  <a:gd name="T43" fmla="*/ 61 h 174"/>
                  <a:gd name="T44" fmla="*/ 229 w 232"/>
                  <a:gd name="T45" fmla="*/ 55 h 174"/>
                  <a:gd name="T46" fmla="*/ 227 w 232"/>
                  <a:gd name="T47" fmla="*/ 51 h 174"/>
                  <a:gd name="T48" fmla="*/ 225 w 232"/>
                  <a:gd name="T49" fmla="*/ 59 h 174"/>
                  <a:gd name="T50" fmla="*/ 219 w 232"/>
                  <a:gd name="T51" fmla="*/ 82 h 174"/>
                  <a:gd name="T52" fmla="*/ 209 w 232"/>
                  <a:gd name="T53" fmla="*/ 103 h 174"/>
                  <a:gd name="T54" fmla="*/ 197 w 232"/>
                  <a:gd name="T55" fmla="*/ 121 h 174"/>
                  <a:gd name="T56" fmla="*/ 183 w 232"/>
                  <a:gd name="T57" fmla="*/ 137 h 174"/>
                  <a:gd name="T58" fmla="*/ 167 w 232"/>
                  <a:gd name="T59" fmla="*/ 149 h 174"/>
                  <a:gd name="T60" fmla="*/ 148 w 232"/>
                  <a:gd name="T61" fmla="*/ 158 h 174"/>
                  <a:gd name="T62" fmla="*/ 128 w 232"/>
                  <a:gd name="T63" fmla="*/ 162 h 174"/>
                  <a:gd name="T64" fmla="*/ 107 w 232"/>
                  <a:gd name="T65" fmla="*/ 162 h 174"/>
                  <a:gd name="T66" fmla="*/ 85 w 232"/>
                  <a:gd name="T67" fmla="*/ 157 h 174"/>
                  <a:gd name="T68" fmla="*/ 66 w 232"/>
                  <a:gd name="T69" fmla="*/ 148 h 174"/>
                  <a:gd name="T70" fmla="*/ 48 w 232"/>
                  <a:gd name="T71" fmla="*/ 133 h 174"/>
                  <a:gd name="T72" fmla="*/ 34 w 232"/>
                  <a:gd name="T73" fmla="*/ 116 h 174"/>
                  <a:gd name="T74" fmla="*/ 22 w 232"/>
                  <a:gd name="T75" fmla="*/ 95 h 174"/>
                  <a:gd name="T76" fmla="*/ 14 w 232"/>
                  <a:gd name="T77" fmla="*/ 72 h 174"/>
                  <a:gd name="T78" fmla="*/ 10 w 232"/>
                  <a:gd name="T79" fmla="*/ 47 h 174"/>
                  <a:gd name="T80" fmla="*/ 9 w 232"/>
                  <a:gd name="T81" fmla="*/ 29 h 174"/>
                  <a:gd name="T82" fmla="*/ 10 w 232"/>
                  <a:gd name="T83" fmla="*/ 21 h 174"/>
                  <a:gd name="T84" fmla="*/ 11 w 232"/>
                  <a:gd name="T85" fmla="*/ 13 h 174"/>
                  <a:gd name="T86" fmla="*/ 12 w 232"/>
                  <a:gd name="T87" fmla="*/ 5 h 174"/>
                  <a:gd name="T88" fmla="*/ 11 w 232"/>
                  <a:gd name="T89" fmla="*/ 3 h 174"/>
                  <a:gd name="T90" fmla="*/ 8 w 232"/>
                  <a:gd name="T91" fmla="*/ 7 h 174"/>
                  <a:gd name="T92" fmla="*/ 5 w 232"/>
                  <a:gd name="T93" fmla="*/ 12 h 174"/>
                  <a:gd name="T94" fmla="*/ 2 w 232"/>
                  <a:gd name="T95" fmla="*/ 1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6" name="Freeform 224">
                <a:extLst>
                  <a:ext uri="{FF2B5EF4-FFF2-40B4-BE49-F238E27FC236}">
                    <a16:creationId xmlns:a16="http://schemas.microsoft.com/office/drawing/2014/main" id="{7E438DFD-F5AB-4F2D-B927-49A6EBE28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1 w 225"/>
                  <a:gd name="T1" fmla="*/ 21 h 176"/>
                  <a:gd name="T2" fmla="*/ 0 w 225"/>
                  <a:gd name="T3" fmla="*/ 27 h 176"/>
                  <a:gd name="T4" fmla="*/ 0 w 225"/>
                  <a:gd name="T5" fmla="*/ 33 h 176"/>
                  <a:gd name="T6" fmla="*/ 0 w 225"/>
                  <a:gd name="T7" fmla="*/ 38 h 176"/>
                  <a:gd name="T8" fmla="*/ 0 w 225"/>
                  <a:gd name="T9" fmla="*/ 55 h 176"/>
                  <a:gd name="T10" fmla="*/ 5 w 225"/>
                  <a:gd name="T11" fmla="*/ 81 h 176"/>
                  <a:gd name="T12" fmla="*/ 13 w 225"/>
                  <a:gd name="T13" fmla="*/ 107 h 176"/>
                  <a:gd name="T14" fmla="*/ 25 w 225"/>
                  <a:gd name="T15" fmla="*/ 128 h 176"/>
                  <a:gd name="T16" fmla="*/ 41 w 225"/>
                  <a:gd name="T17" fmla="*/ 146 h 176"/>
                  <a:gd name="T18" fmla="*/ 59 w 225"/>
                  <a:gd name="T19" fmla="*/ 160 h 176"/>
                  <a:gd name="T20" fmla="*/ 79 w 225"/>
                  <a:gd name="T21" fmla="*/ 170 h 176"/>
                  <a:gd name="T22" fmla="*/ 102 w 225"/>
                  <a:gd name="T23" fmla="*/ 176 h 176"/>
                  <a:gd name="T24" fmla="*/ 123 w 225"/>
                  <a:gd name="T25" fmla="*/ 176 h 176"/>
                  <a:gd name="T26" fmla="*/ 143 w 225"/>
                  <a:gd name="T27" fmla="*/ 172 h 176"/>
                  <a:gd name="T28" fmla="*/ 161 w 225"/>
                  <a:gd name="T29" fmla="*/ 164 h 176"/>
                  <a:gd name="T30" fmla="*/ 178 w 225"/>
                  <a:gd name="T31" fmla="*/ 152 h 176"/>
                  <a:gd name="T32" fmla="*/ 192 w 225"/>
                  <a:gd name="T33" fmla="*/ 138 h 176"/>
                  <a:gd name="T34" fmla="*/ 205 w 225"/>
                  <a:gd name="T35" fmla="*/ 120 h 176"/>
                  <a:gd name="T36" fmla="*/ 215 w 225"/>
                  <a:gd name="T37" fmla="*/ 101 h 176"/>
                  <a:gd name="T38" fmla="*/ 222 w 225"/>
                  <a:gd name="T39" fmla="*/ 79 h 176"/>
                  <a:gd name="T40" fmla="*/ 224 w 225"/>
                  <a:gd name="T41" fmla="*/ 63 h 176"/>
                  <a:gd name="T42" fmla="*/ 222 w 225"/>
                  <a:gd name="T43" fmla="*/ 59 h 176"/>
                  <a:gd name="T44" fmla="*/ 221 w 225"/>
                  <a:gd name="T45" fmla="*/ 53 h 176"/>
                  <a:gd name="T46" fmla="*/ 219 w 225"/>
                  <a:gd name="T47" fmla="*/ 47 h 176"/>
                  <a:gd name="T48" fmla="*/ 217 w 225"/>
                  <a:gd name="T49" fmla="*/ 56 h 176"/>
                  <a:gd name="T50" fmla="*/ 212 w 225"/>
                  <a:gd name="T51" fmla="*/ 80 h 176"/>
                  <a:gd name="T52" fmla="*/ 203 w 225"/>
                  <a:gd name="T53" fmla="*/ 102 h 176"/>
                  <a:gd name="T54" fmla="*/ 192 w 225"/>
                  <a:gd name="T55" fmla="*/ 122 h 176"/>
                  <a:gd name="T56" fmla="*/ 178 w 225"/>
                  <a:gd name="T57" fmla="*/ 138 h 176"/>
                  <a:gd name="T58" fmla="*/ 162 w 225"/>
                  <a:gd name="T59" fmla="*/ 151 h 176"/>
                  <a:gd name="T60" fmla="*/ 144 w 225"/>
                  <a:gd name="T61" fmla="*/ 160 h 176"/>
                  <a:gd name="T62" fmla="*/ 124 w 225"/>
                  <a:gd name="T63" fmla="*/ 165 h 176"/>
                  <a:gd name="T64" fmla="*/ 103 w 225"/>
                  <a:gd name="T65" fmla="*/ 165 h 176"/>
                  <a:gd name="T66" fmla="*/ 81 w 225"/>
                  <a:gd name="T67" fmla="*/ 160 h 176"/>
                  <a:gd name="T68" fmla="*/ 63 w 225"/>
                  <a:gd name="T69" fmla="*/ 151 h 176"/>
                  <a:gd name="T70" fmla="*/ 46 w 225"/>
                  <a:gd name="T71" fmla="*/ 138 h 176"/>
                  <a:gd name="T72" fmla="*/ 32 w 225"/>
                  <a:gd name="T73" fmla="*/ 121 h 176"/>
                  <a:gd name="T74" fmla="*/ 21 w 225"/>
                  <a:gd name="T75" fmla="*/ 101 h 176"/>
                  <a:gd name="T76" fmla="*/ 13 w 225"/>
                  <a:gd name="T77" fmla="*/ 79 h 176"/>
                  <a:gd name="T78" fmla="*/ 9 w 225"/>
                  <a:gd name="T79" fmla="*/ 55 h 176"/>
                  <a:gd name="T80" fmla="*/ 9 w 225"/>
                  <a:gd name="T81" fmla="*/ 36 h 176"/>
                  <a:gd name="T82" fmla="*/ 10 w 225"/>
                  <a:gd name="T83" fmla="*/ 25 h 176"/>
                  <a:gd name="T84" fmla="*/ 11 w 225"/>
                  <a:gd name="T85" fmla="*/ 15 h 176"/>
                  <a:gd name="T86" fmla="*/ 13 w 225"/>
                  <a:gd name="T87" fmla="*/ 5 h 176"/>
                  <a:gd name="T88" fmla="*/ 13 w 225"/>
                  <a:gd name="T89" fmla="*/ 2 h 176"/>
                  <a:gd name="T90" fmla="*/ 9 w 225"/>
                  <a:gd name="T91" fmla="*/ 7 h 176"/>
                  <a:gd name="T92" fmla="*/ 6 w 225"/>
                  <a:gd name="T93" fmla="*/ 11 h 176"/>
                  <a:gd name="T94" fmla="*/ 3 w 225"/>
                  <a:gd name="T95" fmla="*/ 1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7" name="Freeform 225">
                <a:extLst>
                  <a:ext uri="{FF2B5EF4-FFF2-40B4-BE49-F238E27FC236}">
                    <a16:creationId xmlns:a16="http://schemas.microsoft.com/office/drawing/2014/main" id="{34D30BEC-C714-4986-93B1-400BB5559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3 w 217"/>
                  <a:gd name="T1" fmla="*/ 22 h 180"/>
                  <a:gd name="T2" fmla="*/ 2 w 217"/>
                  <a:gd name="T3" fmla="*/ 30 h 180"/>
                  <a:gd name="T4" fmla="*/ 1 w 217"/>
                  <a:gd name="T5" fmla="*/ 38 h 180"/>
                  <a:gd name="T6" fmla="*/ 0 w 217"/>
                  <a:gd name="T7" fmla="*/ 46 h 180"/>
                  <a:gd name="T8" fmla="*/ 1 w 217"/>
                  <a:gd name="T9" fmla="*/ 64 h 180"/>
                  <a:gd name="T10" fmla="*/ 5 w 217"/>
                  <a:gd name="T11" fmla="*/ 89 h 180"/>
                  <a:gd name="T12" fmla="*/ 13 w 217"/>
                  <a:gd name="T13" fmla="*/ 112 h 180"/>
                  <a:gd name="T14" fmla="*/ 25 w 217"/>
                  <a:gd name="T15" fmla="*/ 133 h 180"/>
                  <a:gd name="T16" fmla="*/ 39 w 217"/>
                  <a:gd name="T17" fmla="*/ 150 h 180"/>
                  <a:gd name="T18" fmla="*/ 57 w 217"/>
                  <a:gd name="T19" fmla="*/ 165 h 180"/>
                  <a:gd name="T20" fmla="*/ 76 w 217"/>
                  <a:gd name="T21" fmla="*/ 174 h 180"/>
                  <a:gd name="T22" fmla="*/ 98 w 217"/>
                  <a:gd name="T23" fmla="*/ 179 h 180"/>
                  <a:gd name="T24" fmla="*/ 119 w 217"/>
                  <a:gd name="T25" fmla="*/ 179 h 180"/>
                  <a:gd name="T26" fmla="*/ 139 w 217"/>
                  <a:gd name="T27" fmla="*/ 175 h 180"/>
                  <a:gd name="T28" fmla="*/ 158 w 217"/>
                  <a:gd name="T29" fmla="*/ 167 h 180"/>
                  <a:gd name="T30" fmla="*/ 174 w 217"/>
                  <a:gd name="T31" fmla="*/ 154 h 180"/>
                  <a:gd name="T32" fmla="*/ 188 w 217"/>
                  <a:gd name="T33" fmla="*/ 138 h 180"/>
                  <a:gd name="T34" fmla="*/ 200 w 217"/>
                  <a:gd name="T35" fmla="*/ 120 h 180"/>
                  <a:gd name="T36" fmla="*/ 210 w 217"/>
                  <a:gd name="T37" fmla="*/ 99 h 180"/>
                  <a:gd name="T38" fmla="*/ 216 w 217"/>
                  <a:gd name="T39" fmla="*/ 76 h 180"/>
                  <a:gd name="T40" fmla="*/ 217 w 217"/>
                  <a:gd name="T41" fmla="*/ 62 h 180"/>
                  <a:gd name="T42" fmla="*/ 215 w 217"/>
                  <a:gd name="T43" fmla="*/ 56 h 180"/>
                  <a:gd name="T44" fmla="*/ 212 w 217"/>
                  <a:gd name="T45" fmla="*/ 50 h 180"/>
                  <a:gd name="T46" fmla="*/ 210 w 217"/>
                  <a:gd name="T47" fmla="*/ 45 h 180"/>
                  <a:gd name="T48" fmla="*/ 209 w 217"/>
                  <a:gd name="T49" fmla="*/ 44 h 180"/>
                  <a:gd name="T50" fmla="*/ 209 w 217"/>
                  <a:gd name="T51" fmla="*/ 45 h 180"/>
                  <a:gd name="T52" fmla="*/ 209 w 217"/>
                  <a:gd name="T53" fmla="*/ 47 h 180"/>
                  <a:gd name="T54" fmla="*/ 209 w 217"/>
                  <a:gd name="T55" fmla="*/ 50 h 180"/>
                  <a:gd name="T56" fmla="*/ 209 w 217"/>
                  <a:gd name="T57" fmla="*/ 63 h 180"/>
                  <a:gd name="T58" fmla="*/ 205 w 217"/>
                  <a:gd name="T59" fmla="*/ 86 h 180"/>
                  <a:gd name="T60" fmla="*/ 196 w 217"/>
                  <a:gd name="T61" fmla="*/ 107 h 180"/>
                  <a:gd name="T62" fmla="*/ 185 w 217"/>
                  <a:gd name="T63" fmla="*/ 126 h 180"/>
                  <a:gd name="T64" fmla="*/ 172 w 217"/>
                  <a:gd name="T65" fmla="*/ 142 h 180"/>
                  <a:gd name="T66" fmla="*/ 156 w 217"/>
                  <a:gd name="T67" fmla="*/ 155 h 180"/>
                  <a:gd name="T68" fmla="*/ 139 w 217"/>
                  <a:gd name="T69" fmla="*/ 165 h 180"/>
                  <a:gd name="T70" fmla="*/ 119 w 217"/>
                  <a:gd name="T71" fmla="*/ 168 h 180"/>
                  <a:gd name="T72" fmla="*/ 99 w 217"/>
                  <a:gd name="T73" fmla="*/ 168 h 180"/>
                  <a:gd name="T74" fmla="*/ 79 w 217"/>
                  <a:gd name="T75" fmla="*/ 165 h 180"/>
                  <a:gd name="T76" fmla="*/ 61 w 217"/>
                  <a:gd name="T77" fmla="*/ 155 h 180"/>
                  <a:gd name="T78" fmla="*/ 45 w 217"/>
                  <a:gd name="T79" fmla="*/ 142 h 180"/>
                  <a:gd name="T80" fmla="*/ 32 w 217"/>
                  <a:gd name="T81" fmla="*/ 126 h 180"/>
                  <a:gd name="T82" fmla="*/ 21 w 217"/>
                  <a:gd name="T83" fmla="*/ 107 h 180"/>
                  <a:gd name="T84" fmla="*/ 14 w 217"/>
                  <a:gd name="T85" fmla="*/ 86 h 180"/>
                  <a:gd name="T86" fmla="*/ 10 w 217"/>
                  <a:gd name="T87" fmla="*/ 63 h 180"/>
                  <a:gd name="T88" fmla="*/ 9 w 217"/>
                  <a:gd name="T89" fmla="*/ 44 h 180"/>
                  <a:gd name="T90" fmla="*/ 11 w 217"/>
                  <a:gd name="T91" fmla="*/ 32 h 180"/>
                  <a:gd name="T92" fmla="*/ 13 w 217"/>
                  <a:gd name="T93" fmla="*/ 18 h 180"/>
                  <a:gd name="T94" fmla="*/ 16 w 217"/>
                  <a:gd name="T95" fmla="*/ 6 h 180"/>
                  <a:gd name="T96" fmla="*/ 16 w 217"/>
                  <a:gd name="T97" fmla="*/ 3 h 180"/>
                  <a:gd name="T98" fmla="*/ 13 w 217"/>
                  <a:gd name="T99" fmla="*/ 6 h 180"/>
                  <a:gd name="T100" fmla="*/ 9 w 217"/>
                  <a:gd name="T101" fmla="*/ 11 h 180"/>
                  <a:gd name="T102" fmla="*/ 5 w 217"/>
                  <a:gd name="T103" fmla="*/ 1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8" name="Freeform 226">
                <a:extLst>
                  <a:ext uri="{FF2B5EF4-FFF2-40B4-BE49-F238E27FC236}">
                    <a16:creationId xmlns:a16="http://schemas.microsoft.com/office/drawing/2014/main" id="{43A53400-2915-43D8-8FD9-8BEB0AB91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4 w 209"/>
                  <a:gd name="T1" fmla="*/ 21 h 181"/>
                  <a:gd name="T2" fmla="*/ 2 w 209"/>
                  <a:gd name="T3" fmla="*/ 31 h 181"/>
                  <a:gd name="T4" fmla="*/ 1 w 209"/>
                  <a:gd name="T5" fmla="*/ 41 h 181"/>
                  <a:gd name="T6" fmla="*/ 0 w 209"/>
                  <a:gd name="T7" fmla="*/ 52 h 181"/>
                  <a:gd name="T8" fmla="*/ 0 w 209"/>
                  <a:gd name="T9" fmla="*/ 71 h 181"/>
                  <a:gd name="T10" fmla="*/ 4 w 209"/>
                  <a:gd name="T11" fmla="*/ 95 h 181"/>
                  <a:gd name="T12" fmla="*/ 12 w 209"/>
                  <a:gd name="T13" fmla="*/ 117 h 181"/>
                  <a:gd name="T14" fmla="*/ 23 w 209"/>
                  <a:gd name="T15" fmla="*/ 137 h 181"/>
                  <a:gd name="T16" fmla="*/ 37 w 209"/>
                  <a:gd name="T17" fmla="*/ 154 h 181"/>
                  <a:gd name="T18" fmla="*/ 54 w 209"/>
                  <a:gd name="T19" fmla="*/ 167 h 181"/>
                  <a:gd name="T20" fmla="*/ 72 w 209"/>
                  <a:gd name="T21" fmla="*/ 176 h 181"/>
                  <a:gd name="T22" fmla="*/ 94 w 209"/>
                  <a:gd name="T23" fmla="*/ 181 h 181"/>
                  <a:gd name="T24" fmla="*/ 115 w 209"/>
                  <a:gd name="T25" fmla="*/ 181 h 181"/>
                  <a:gd name="T26" fmla="*/ 135 w 209"/>
                  <a:gd name="T27" fmla="*/ 176 h 181"/>
                  <a:gd name="T28" fmla="*/ 153 w 209"/>
                  <a:gd name="T29" fmla="*/ 167 h 181"/>
                  <a:gd name="T30" fmla="*/ 169 w 209"/>
                  <a:gd name="T31" fmla="*/ 154 h 181"/>
                  <a:gd name="T32" fmla="*/ 183 w 209"/>
                  <a:gd name="T33" fmla="*/ 138 h 181"/>
                  <a:gd name="T34" fmla="*/ 194 w 209"/>
                  <a:gd name="T35" fmla="*/ 118 h 181"/>
                  <a:gd name="T36" fmla="*/ 203 w 209"/>
                  <a:gd name="T37" fmla="*/ 96 h 181"/>
                  <a:gd name="T38" fmla="*/ 208 w 209"/>
                  <a:gd name="T39" fmla="*/ 72 h 181"/>
                  <a:gd name="T40" fmla="*/ 207 w 209"/>
                  <a:gd name="T41" fmla="*/ 57 h 181"/>
                  <a:gd name="T42" fmla="*/ 205 w 209"/>
                  <a:gd name="T43" fmla="*/ 52 h 181"/>
                  <a:gd name="T44" fmla="*/ 202 w 209"/>
                  <a:gd name="T45" fmla="*/ 46 h 181"/>
                  <a:gd name="T46" fmla="*/ 200 w 209"/>
                  <a:gd name="T47" fmla="*/ 41 h 181"/>
                  <a:gd name="T48" fmla="*/ 197 w 209"/>
                  <a:gd name="T49" fmla="*/ 41 h 181"/>
                  <a:gd name="T50" fmla="*/ 198 w 209"/>
                  <a:gd name="T51" fmla="*/ 46 h 181"/>
                  <a:gd name="T52" fmla="*/ 198 w 209"/>
                  <a:gd name="T53" fmla="*/ 51 h 181"/>
                  <a:gd name="T54" fmla="*/ 200 w 209"/>
                  <a:gd name="T55" fmla="*/ 55 h 181"/>
                  <a:gd name="T56" fmla="*/ 198 w 209"/>
                  <a:gd name="T57" fmla="*/ 70 h 181"/>
                  <a:gd name="T58" fmla="*/ 194 w 209"/>
                  <a:gd name="T59" fmla="*/ 91 h 181"/>
                  <a:gd name="T60" fmla="*/ 187 w 209"/>
                  <a:gd name="T61" fmla="*/ 112 h 181"/>
                  <a:gd name="T62" fmla="*/ 177 w 209"/>
                  <a:gd name="T63" fmla="*/ 130 h 181"/>
                  <a:gd name="T64" fmla="*/ 164 w 209"/>
                  <a:gd name="T65" fmla="*/ 145 h 181"/>
                  <a:gd name="T66" fmla="*/ 149 w 209"/>
                  <a:gd name="T67" fmla="*/ 157 h 181"/>
                  <a:gd name="T68" fmla="*/ 132 w 209"/>
                  <a:gd name="T69" fmla="*/ 166 h 181"/>
                  <a:gd name="T70" fmla="*/ 114 w 209"/>
                  <a:gd name="T71" fmla="*/ 170 h 181"/>
                  <a:gd name="T72" fmla="*/ 94 w 209"/>
                  <a:gd name="T73" fmla="*/ 170 h 181"/>
                  <a:gd name="T74" fmla="*/ 76 w 209"/>
                  <a:gd name="T75" fmla="*/ 166 h 181"/>
                  <a:gd name="T76" fmla="*/ 58 w 209"/>
                  <a:gd name="T77" fmla="*/ 157 h 181"/>
                  <a:gd name="T78" fmla="*/ 43 w 209"/>
                  <a:gd name="T79" fmla="*/ 145 h 181"/>
                  <a:gd name="T80" fmla="*/ 30 w 209"/>
                  <a:gd name="T81" fmla="*/ 130 h 181"/>
                  <a:gd name="T82" fmla="*/ 20 w 209"/>
                  <a:gd name="T83" fmla="*/ 112 h 181"/>
                  <a:gd name="T84" fmla="*/ 13 w 209"/>
                  <a:gd name="T85" fmla="*/ 91 h 181"/>
                  <a:gd name="T86" fmla="*/ 9 w 209"/>
                  <a:gd name="T87" fmla="*/ 70 h 181"/>
                  <a:gd name="T88" fmla="*/ 9 w 209"/>
                  <a:gd name="T89" fmla="*/ 49 h 181"/>
                  <a:gd name="T90" fmla="*/ 11 w 209"/>
                  <a:gd name="T91" fmla="*/ 35 h 181"/>
                  <a:gd name="T92" fmla="*/ 14 w 209"/>
                  <a:gd name="T93" fmla="*/ 21 h 181"/>
                  <a:gd name="T94" fmla="*/ 19 w 209"/>
                  <a:gd name="T95" fmla="*/ 6 h 181"/>
                  <a:gd name="T96" fmla="*/ 20 w 209"/>
                  <a:gd name="T97" fmla="*/ 1 h 181"/>
                  <a:gd name="T98" fmla="*/ 16 w 209"/>
                  <a:gd name="T99" fmla="*/ 6 h 181"/>
                  <a:gd name="T100" fmla="*/ 12 w 209"/>
                  <a:gd name="T101" fmla="*/ 10 h 181"/>
                  <a:gd name="T102" fmla="*/ 8 w 209"/>
                  <a:gd name="T103" fmla="*/ 1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9" name="Freeform 227">
                <a:extLst>
                  <a:ext uri="{FF2B5EF4-FFF2-40B4-BE49-F238E27FC236}">
                    <a16:creationId xmlns:a16="http://schemas.microsoft.com/office/drawing/2014/main" id="{83C9AC9F-9AB0-48BA-9650-73D58FAAD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200 w 200"/>
                  <a:gd name="T1" fmla="*/ 64 h 183"/>
                  <a:gd name="T2" fmla="*/ 200 w 200"/>
                  <a:gd name="T3" fmla="*/ 61 h 183"/>
                  <a:gd name="T4" fmla="*/ 200 w 200"/>
                  <a:gd name="T5" fmla="*/ 59 h 183"/>
                  <a:gd name="T6" fmla="*/ 200 w 200"/>
                  <a:gd name="T7" fmla="*/ 58 h 183"/>
                  <a:gd name="T8" fmla="*/ 198 w 200"/>
                  <a:gd name="T9" fmla="*/ 53 h 183"/>
                  <a:gd name="T10" fmla="*/ 196 w 200"/>
                  <a:gd name="T11" fmla="*/ 48 h 183"/>
                  <a:gd name="T12" fmla="*/ 192 w 200"/>
                  <a:gd name="T13" fmla="*/ 42 h 183"/>
                  <a:gd name="T14" fmla="*/ 188 w 200"/>
                  <a:gd name="T15" fmla="*/ 37 h 183"/>
                  <a:gd name="T16" fmla="*/ 187 w 200"/>
                  <a:gd name="T17" fmla="*/ 38 h 183"/>
                  <a:gd name="T18" fmla="*/ 189 w 200"/>
                  <a:gd name="T19" fmla="*/ 46 h 183"/>
                  <a:gd name="T20" fmla="*/ 190 w 200"/>
                  <a:gd name="T21" fmla="*/ 53 h 183"/>
                  <a:gd name="T22" fmla="*/ 190 w 200"/>
                  <a:gd name="T23" fmla="*/ 61 h 183"/>
                  <a:gd name="T24" fmla="*/ 190 w 200"/>
                  <a:gd name="T25" fmla="*/ 76 h 183"/>
                  <a:gd name="T26" fmla="*/ 186 w 200"/>
                  <a:gd name="T27" fmla="*/ 97 h 183"/>
                  <a:gd name="T28" fmla="*/ 179 w 200"/>
                  <a:gd name="T29" fmla="*/ 116 h 183"/>
                  <a:gd name="T30" fmla="*/ 169 w 200"/>
                  <a:gd name="T31" fmla="*/ 133 h 183"/>
                  <a:gd name="T32" fmla="*/ 157 w 200"/>
                  <a:gd name="T33" fmla="*/ 147 h 183"/>
                  <a:gd name="T34" fmla="*/ 143 w 200"/>
                  <a:gd name="T35" fmla="*/ 159 h 183"/>
                  <a:gd name="T36" fmla="*/ 127 w 200"/>
                  <a:gd name="T37" fmla="*/ 168 h 183"/>
                  <a:gd name="T38" fmla="*/ 109 w 200"/>
                  <a:gd name="T39" fmla="*/ 173 h 183"/>
                  <a:gd name="T40" fmla="*/ 91 w 200"/>
                  <a:gd name="T41" fmla="*/ 173 h 183"/>
                  <a:gd name="T42" fmla="*/ 73 w 200"/>
                  <a:gd name="T43" fmla="*/ 168 h 183"/>
                  <a:gd name="T44" fmla="*/ 56 w 200"/>
                  <a:gd name="T45" fmla="*/ 159 h 183"/>
                  <a:gd name="T46" fmla="*/ 42 w 200"/>
                  <a:gd name="T47" fmla="*/ 147 h 183"/>
                  <a:gd name="T48" fmla="*/ 30 w 200"/>
                  <a:gd name="T49" fmla="*/ 133 h 183"/>
                  <a:gd name="T50" fmla="*/ 20 w 200"/>
                  <a:gd name="T51" fmla="*/ 116 h 183"/>
                  <a:gd name="T52" fmla="*/ 13 w 200"/>
                  <a:gd name="T53" fmla="*/ 97 h 183"/>
                  <a:gd name="T54" fmla="*/ 10 w 200"/>
                  <a:gd name="T55" fmla="*/ 76 h 183"/>
                  <a:gd name="T56" fmla="*/ 9 w 200"/>
                  <a:gd name="T57" fmla="*/ 55 h 183"/>
                  <a:gd name="T58" fmla="*/ 12 w 200"/>
                  <a:gd name="T59" fmla="*/ 38 h 183"/>
                  <a:gd name="T60" fmla="*/ 16 w 200"/>
                  <a:gd name="T61" fmla="*/ 22 h 183"/>
                  <a:gd name="T62" fmla="*/ 23 w 200"/>
                  <a:gd name="T63" fmla="*/ 7 h 183"/>
                  <a:gd name="T64" fmla="*/ 25 w 200"/>
                  <a:gd name="T65" fmla="*/ 1 h 183"/>
                  <a:gd name="T66" fmla="*/ 20 w 200"/>
                  <a:gd name="T67" fmla="*/ 5 h 183"/>
                  <a:gd name="T68" fmla="*/ 16 w 200"/>
                  <a:gd name="T69" fmla="*/ 8 h 183"/>
                  <a:gd name="T70" fmla="*/ 11 w 200"/>
                  <a:gd name="T71" fmla="*/ 13 h 183"/>
                  <a:gd name="T72" fmla="*/ 7 w 200"/>
                  <a:gd name="T73" fmla="*/ 20 h 183"/>
                  <a:gd name="T74" fmla="*/ 4 w 200"/>
                  <a:gd name="T75" fmla="*/ 32 h 183"/>
                  <a:gd name="T76" fmla="*/ 2 w 200"/>
                  <a:gd name="T77" fmla="*/ 46 h 183"/>
                  <a:gd name="T78" fmla="*/ 0 w 200"/>
                  <a:gd name="T79" fmla="*/ 58 h 183"/>
                  <a:gd name="T80" fmla="*/ 1 w 200"/>
                  <a:gd name="T81" fmla="*/ 77 h 183"/>
                  <a:gd name="T82" fmla="*/ 5 w 200"/>
                  <a:gd name="T83" fmla="*/ 100 h 183"/>
                  <a:gd name="T84" fmla="*/ 12 w 200"/>
                  <a:gd name="T85" fmla="*/ 121 h 183"/>
                  <a:gd name="T86" fmla="*/ 23 w 200"/>
                  <a:gd name="T87" fmla="*/ 140 h 183"/>
                  <a:gd name="T88" fmla="*/ 36 w 200"/>
                  <a:gd name="T89" fmla="*/ 156 h 183"/>
                  <a:gd name="T90" fmla="*/ 52 w 200"/>
                  <a:gd name="T91" fmla="*/ 169 h 183"/>
                  <a:gd name="T92" fmla="*/ 70 w 200"/>
                  <a:gd name="T93" fmla="*/ 179 h 183"/>
                  <a:gd name="T94" fmla="*/ 90 w 200"/>
                  <a:gd name="T95" fmla="*/ 182 h 183"/>
                  <a:gd name="T96" fmla="*/ 110 w 200"/>
                  <a:gd name="T97" fmla="*/ 182 h 183"/>
                  <a:gd name="T98" fmla="*/ 130 w 200"/>
                  <a:gd name="T99" fmla="*/ 179 h 183"/>
                  <a:gd name="T100" fmla="*/ 147 w 200"/>
                  <a:gd name="T101" fmla="*/ 169 h 183"/>
                  <a:gd name="T102" fmla="*/ 163 w 200"/>
                  <a:gd name="T103" fmla="*/ 156 h 183"/>
                  <a:gd name="T104" fmla="*/ 176 w 200"/>
                  <a:gd name="T105" fmla="*/ 140 h 183"/>
                  <a:gd name="T106" fmla="*/ 187 w 200"/>
                  <a:gd name="T107" fmla="*/ 121 h 183"/>
                  <a:gd name="T108" fmla="*/ 196 w 200"/>
                  <a:gd name="T109" fmla="*/ 100 h 183"/>
                  <a:gd name="T110" fmla="*/ 200 w 200"/>
                  <a:gd name="T111" fmla="*/ 7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0" name="Freeform 228">
                <a:extLst>
                  <a:ext uri="{FF2B5EF4-FFF2-40B4-BE49-F238E27FC236}">
                    <a16:creationId xmlns:a16="http://schemas.microsoft.com/office/drawing/2014/main" id="{C9300029-48B1-418A-B1F4-9F4D11AC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191 w 191"/>
                  <a:gd name="T1" fmla="*/ 68 h 183"/>
                  <a:gd name="T2" fmla="*/ 189 w 191"/>
                  <a:gd name="T3" fmla="*/ 64 h 183"/>
                  <a:gd name="T4" fmla="*/ 189 w 191"/>
                  <a:gd name="T5" fmla="*/ 59 h 183"/>
                  <a:gd name="T6" fmla="*/ 188 w 191"/>
                  <a:gd name="T7" fmla="*/ 54 h 183"/>
                  <a:gd name="T8" fmla="*/ 187 w 191"/>
                  <a:gd name="T9" fmla="*/ 48 h 183"/>
                  <a:gd name="T10" fmla="*/ 183 w 191"/>
                  <a:gd name="T11" fmla="*/ 43 h 183"/>
                  <a:gd name="T12" fmla="*/ 179 w 191"/>
                  <a:gd name="T13" fmla="*/ 38 h 183"/>
                  <a:gd name="T14" fmla="*/ 176 w 191"/>
                  <a:gd name="T15" fmla="*/ 32 h 183"/>
                  <a:gd name="T16" fmla="*/ 175 w 191"/>
                  <a:gd name="T17" fmla="*/ 35 h 183"/>
                  <a:gd name="T18" fmla="*/ 178 w 191"/>
                  <a:gd name="T19" fmla="*/ 44 h 183"/>
                  <a:gd name="T20" fmla="*/ 180 w 191"/>
                  <a:gd name="T21" fmla="*/ 55 h 183"/>
                  <a:gd name="T22" fmla="*/ 180 w 191"/>
                  <a:gd name="T23" fmla="*/ 66 h 183"/>
                  <a:gd name="T24" fmla="*/ 180 w 191"/>
                  <a:gd name="T25" fmla="*/ 82 h 183"/>
                  <a:gd name="T26" fmla="*/ 177 w 191"/>
                  <a:gd name="T27" fmla="*/ 101 h 183"/>
                  <a:gd name="T28" fmla="*/ 170 w 191"/>
                  <a:gd name="T29" fmla="*/ 120 h 183"/>
                  <a:gd name="T30" fmla="*/ 161 w 191"/>
                  <a:gd name="T31" fmla="*/ 136 h 183"/>
                  <a:gd name="T32" fmla="*/ 149 w 191"/>
                  <a:gd name="T33" fmla="*/ 150 h 183"/>
                  <a:gd name="T34" fmla="*/ 136 w 191"/>
                  <a:gd name="T35" fmla="*/ 161 h 183"/>
                  <a:gd name="T36" fmla="*/ 121 w 191"/>
                  <a:gd name="T37" fmla="*/ 169 h 183"/>
                  <a:gd name="T38" fmla="*/ 104 w 191"/>
                  <a:gd name="T39" fmla="*/ 173 h 183"/>
                  <a:gd name="T40" fmla="*/ 86 w 191"/>
                  <a:gd name="T41" fmla="*/ 173 h 183"/>
                  <a:gd name="T42" fmla="*/ 70 w 191"/>
                  <a:gd name="T43" fmla="*/ 169 h 183"/>
                  <a:gd name="T44" fmla="*/ 53 w 191"/>
                  <a:gd name="T45" fmla="*/ 161 h 183"/>
                  <a:gd name="T46" fmla="*/ 40 w 191"/>
                  <a:gd name="T47" fmla="*/ 150 h 183"/>
                  <a:gd name="T48" fmla="*/ 28 w 191"/>
                  <a:gd name="T49" fmla="*/ 136 h 183"/>
                  <a:gd name="T50" fmla="*/ 19 w 191"/>
                  <a:gd name="T51" fmla="*/ 120 h 183"/>
                  <a:gd name="T52" fmla="*/ 12 w 191"/>
                  <a:gd name="T53" fmla="*/ 101 h 183"/>
                  <a:gd name="T54" fmla="*/ 9 w 191"/>
                  <a:gd name="T55" fmla="*/ 82 h 183"/>
                  <a:gd name="T56" fmla="*/ 9 w 191"/>
                  <a:gd name="T57" fmla="*/ 60 h 183"/>
                  <a:gd name="T58" fmla="*/ 12 w 191"/>
                  <a:gd name="T59" fmla="*/ 41 h 183"/>
                  <a:gd name="T60" fmla="*/ 18 w 191"/>
                  <a:gd name="T61" fmla="*/ 23 h 183"/>
                  <a:gd name="T62" fmla="*/ 27 w 191"/>
                  <a:gd name="T63" fmla="*/ 7 h 183"/>
                  <a:gd name="T64" fmla="*/ 30 w 191"/>
                  <a:gd name="T65" fmla="*/ 1 h 183"/>
                  <a:gd name="T66" fmla="*/ 25 w 191"/>
                  <a:gd name="T67" fmla="*/ 5 h 183"/>
                  <a:gd name="T68" fmla="*/ 20 w 191"/>
                  <a:gd name="T69" fmla="*/ 7 h 183"/>
                  <a:gd name="T70" fmla="*/ 15 w 191"/>
                  <a:gd name="T71" fmla="*/ 11 h 183"/>
                  <a:gd name="T72" fmla="*/ 10 w 191"/>
                  <a:gd name="T73" fmla="*/ 19 h 183"/>
                  <a:gd name="T74" fmla="*/ 5 w 191"/>
                  <a:gd name="T75" fmla="*/ 34 h 183"/>
                  <a:gd name="T76" fmla="*/ 2 w 191"/>
                  <a:gd name="T77" fmla="*/ 48 h 183"/>
                  <a:gd name="T78" fmla="*/ 0 w 191"/>
                  <a:gd name="T79" fmla="*/ 62 h 183"/>
                  <a:gd name="T80" fmla="*/ 0 w 191"/>
                  <a:gd name="T81" fmla="*/ 83 h 183"/>
                  <a:gd name="T82" fmla="*/ 4 w 191"/>
                  <a:gd name="T83" fmla="*/ 104 h 183"/>
                  <a:gd name="T84" fmla="*/ 11 w 191"/>
                  <a:gd name="T85" fmla="*/ 125 h 183"/>
                  <a:gd name="T86" fmla="*/ 21 w 191"/>
                  <a:gd name="T87" fmla="*/ 143 h 183"/>
                  <a:gd name="T88" fmla="*/ 34 w 191"/>
                  <a:gd name="T89" fmla="*/ 158 h 183"/>
                  <a:gd name="T90" fmla="*/ 49 w 191"/>
                  <a:gd name="T91" fmla="*/ 170 h 183"/>
                  <a:gd name="T92" fmla="*/ 67 w 191"/>
                  <a:gd name="T93" fmla="*/ 179 h 183"/>
                  <a:gd name="T94" fmla="*/ 85 w 191"/>
                  <a:gd name="T95" fmla="*/ 183 h 183"/>
                  <a:gd name="T96" fmla="*/ 105 w 191"/>
                  <a:gd name="T97" fmla="*/ 183 h 183"/>
                  <a:gd name="T98" fmla="*/ 123 w 191"/>
                  <a:gd name="T99" fmla="*/ 179 h 183"/>
                  <a:gd name="T100" fmla="*/ 140 w 191"/>
                  <a:gd name="T101" fmla="*/ 170 h 183"/>
                  <a:gd name="T102" fmla="*/ 155 w 191"/>
                  <a:gd name="T103" fmla="*/ 158 h 183"/>
                  <a:gd name="T104" fmla="*/ 168 w 191"/>
                  <a:gd name="T105" fmla="*/ 143 h 183"/>
                  <a:gd name="T106" fmla="*/ 178 w 191"/>
                  <a:gd name="T107" fmla="*/ 125 h 183"/>
                  <a:gd name="T108" fmla="*/ 185 w 191"/>
                  <a:gd name="T109" fmla="*/ 104 h 183"/>
                  <a:gd name="T110" fmla="*/ 189 w 191"/>
                  <a:gd name="T111" fmla="*/ 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1" name="Freeform 229">
                <a:extLst>
                  <a:ext uri="{FF2B5EF4-FFF2-40B4-BE49-F238E27FC236}">
                    <a16:creationId xmlns:a16="http://schemas.microsoft.com/office/drawing/2014/main" id="{1246992D-F26C-4A70-8303-BB7DF42E3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181 w 181"/>
                  <a:gd name="T1" fmla="*/ 73 h 185"/>
                  <a:gd name="T2" fmla="*/ 181 w 181"/>
                  <a:gd name="T3" fmla="*/ 65 h 185"/>
                  <a:gd name="T4" fmla="*/ 180 w 181"/>
                  <a:gd name="T5" fmla="*/ 58 h 185"/>
                  <a:gd name="T6" fmla="*/ 178 w 181"/>
                  <a:gd name="T7" fmla="*/ 50 h 185"/>
                  <a:gd name="T8" fmla="*/ 176 w 181"/>
                  <a:gd name="T9" fmla="*/ 44 h 185"/>
                  <a:gd name="T10" fmla="*/ 171 w 181"/>
                  <a:gd name="T11" fmla="*/ 38 h 185"/>
                  <a:gd name="T12" fmla="*/ 167 w 181"/>
                  <a:gd name="T13" fmla="*/ 34 h 185"/>
                  <a:gd name="T14" fmla="*/ 163 w 181"/>
                  <a:gd name="T15" fmla="*/ 29 h 185"/>
                  <a:gd name="T16" fmla="*/ 163 w 181"/>
                  <a:gd name="T17" fmla="*/ 31 h 185"/>
                  <a:gd name="T18" fmla="*/ 167 w 181"/>
                  <a:gd name="T19" fmla="*/ 43 h 185"/>
                  <a:gd name="T20" fmla="*/ 170 w 181"/>
                  <a:gd name="T21" fmla="*/ 56 h 185"/>
                  <a:gd name="T22" fmla="*/ 172 w 181"/>
                  <a:gd name="T23" fmla="*/ 70 h 185"/>
                  <a:gd name="T24" fmla="*/ 172 w 181"/>
                  <a:gd name="T25" fmla="*/ 86 h 185"/>
                  <a:gd name="T26" fmla="*/ 168 w 181"/>
                  <a:gd name="T27" fmla="*/ 106 h 185"/>
                  <a:gd name="T28" fmla="*/ 162 w 181"/>
                  <a:gd name="T29" fmla="*/ 124 h 185"/>
                  <a:gd name="T30" fmla="*/ 154 w 181"/>
                  <a:gd name="T31" fmla="*/ 139 h 185"/>
                  <a:gd name="T32" fmla="*/ 143 w 181"/>
                  <a:gd name="T33" fmla="*/ 151 h 185"/>
                  <a:gd name="T34" fmla="*/ 130 w 181"/>
                  <a:gd name="T35" fmla="*/ 162 h 185"/>
                  <a:gd name="T36" fmla="*/ 115 w 181"/>
                  <a:gd name="T37" fmla="*/ 169 h 185"/>
                  <a:gd name="T38" fmla="*/ 99 w 181"/>
                  <a:gd name="T39" fmla="*/ 174 h 185"/>
                  <a:gd name="T40" fmla="*/ 83 w 181"/>
                  <a:gd name="T41" fmla="*/ 174 h 185"/>
                  <a:gd name="T42" fmla="*/ 67 w 181"/>
                  <a:gd name="T43" fmla="*/ 169 h 185"/>
                  <a:gd name="T44" fmla="*/ 52 w 181"/>
                  <a:gd name="T45" fmla="*/ 162 h 185"/>
                  <a:gd name="T46" fmla="*/ 39 w 181"/>
                  <a:gd name="T47" fmla="*/ 151 h 185"/>
                  <a:gd name="T48" fmla="*/ 28 w 181"/>
                  <a:gd name="T49" fmla="*/ 139 h 185"/>
                  <a:gd name="T50" fmla="*/ 19 w 181"/>
                  <a:gd name="T51" fmla="*/ 124 h 185"/>
                  <a:gd name="T52" fmla="*/ 13 w 181"/>
                  <a:gd name="T53" fmla="*/ 106 h 185"/>
                  <a:gd name="T54" fmla="*/ 10 w 181"/>
                  <a:gd name="T55" fmla="*/ 86 h 185"/>
                  <a:gd name="T56" fmla="*/ 10 w 181"/>
                  <a:gd name="T57" fmla="*/ 65 h 185"/>
                  <a:gd name="T58" fmla="*/ 14 w 181"/>
                  <a:gd name="T59" fmla="*/ 43 h 185"/>
                  <a:gd name="T60" fmla="*/ 22 w 181"/>
                  <a:gd name="T61" fmla="*/ 24 h 185"/>
                  <a:gd name="T62" fmla="*/ 33 w 181"/>
                  <a:gd name="T63" fmla="*/ 7 h 185"/>
                  <a:gd name="T64" fmla="*/ 37 w 181"/>
                  <a:gd name="T65" fmla="*/ 1 h 185"/>
                  <a:gd name="T66" fmla="*/ 32 w 181"/>
                  <a:gd name="T67" fmla="*/ 4 h 185"/>
                  <a:gd name="T68" fmla="*/ 26 w 181"/>
                  <a:gd name="T69" fmla="*/ 7 h 185"/>
                  <a:gd name="T70" fmla="*/ 21 w 181"/>
                  <a:gd name="T71" fmla="*/ 11 h 185"/>
                  <a:gd name="T72" fmla="*/ 14 w 181"/>
                  <a:gd name="T73" fmla="*/ 19 h 185"/>
                  <a:gd name="T74" fmla="*/ 7 w 181"/>
                  <a:gd name="T75" fmla="*/ 34 h 185"/>
                  <a:gd name="T76" fmla="*/ 3 w 181"/>
                  <a:gd name="T77" fmla="*/ 50 h 185"/>
                  <a:gd name="T78" fmla="*/ 0 w 181"/>
                  <a:gd name="T79" fmla="*/ 67 h 185"/>
                  <a:gd name="T80" fmla="*/ 1 w 181"/>
                  <a:gd name="T81" fmla="*/ 88 h 185"/>
                  <a:gd name="T82" fmla="*/ 4 w 181"/>
                  <a:gd name="T83" fmla="*/ 109 h 185"/>
                  <a:gd name="T84" fmla="*/ 11 w 181"/>
                  <a:gd name="T85" fmla="*/ 128 h 185"/>
                  <a:gd name="T86" fmla="*/ 21 w 181"/>
                  <a:gd name="T87" fmla="*/ 145 h 185"/>
                  <a:gd name="T88" fmla="*/ 33 w 181"/>
                  <a:gd name="T89" fmla="*/ 159 h 185"/>
                  <a:gd name="T90" fmla="*/ 47 w 181"/>
                  <a:gd name="T91" fmla="*/ 171 h 185"/>
                  <a:gd name="T92" fmla="*/ 64 w 181"/>
                  <a:gd name="T93" fmla="*/ 180 h 185"/>
                  <a:gd name="T94" fmla="*/ 82 w 181"/>
                  <a:gd name="T95" fmla="*/ 185 h 185"/>
                  <a:gd name="T96" fmla="*/ 100 w 181"/>
                  <a:gd name="T97" fmla="*/ 185 h 185"/>
                  <a:gd name="T98" fmla="*/ 118 w 181"/>
                  <a:gd name="T99" fmla="*/ 180 h 185"/>
                  <a:gd name="T100" fmla="*/ 134 w 181"/>
                  <a:gd name="T101" fmla="*/ 171 h 185"/>
                  <a:gd name="T102" fmla="*/ 148 w 181"/>
                  <a:gd name="T103" fmla="*/ 159 h 185"/>
                  <a:gd name="T104" fmla="*/ 160 w 181"/>
                  <a:gd name="T105" fmla="*/ 145 h 185"/>
                  <a:gd name="T106" fmla="*/ 170 w 181"/>
                  <a:gd name="T107" fmla="*/ 128 h 185"/>
                  <a:gd name="T108" fmla="*/ 177 w 181"/>
                  <a:gd name="T109" fmla="*/ 109 h 185"/>
                  <a:gd name="T110" fmla="*/ 181 w 181"/>
                  <a:gd name="T111" fmla="*/ 8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2" name="Freeform 230">
                <a:extLst>
                  <a:ext uri="{FF2B5EF4-FFF2-40B4-BE49-F238E27FC236}">
                    <a16:creationId xmlns:a16="http://schemas.microsoft.com/office/drawing/2014/main" id="{35184435-3979-4A81-88D7-51FE0E18A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171 w 172"/>
                  <a:gd name="T1" fmla="*/ 77 h 184"/>
                  <a:gd name="T2" fmla="*/ 171 w 172"/>
                  <a:gd name="T3" fmla="*/ 66 h 184"/>
                  <a:gd name="T4" fmla="*/ 169 w 172"/>
                  <a:gd name="T5" fmla="*/ 55 h 184"/>
                  <a:gd name="T6" fmla="*/ 166 w 172"/>
                  <a:gd name="T7" fmla="*/ 46 h 184"/>
                  <a:gd name="T8" fmla="*/ 162 w 172"/>
                  <a:gd name="T9" fmla="*/ 39 h 184"/>
                  <a:gd name="T10" fmla="*/ 157 w 172"/>
                  <a:gd name="T11" fmla="*/ 33 h 184"/>
                  <a:gd name="T12" fmla="*/ 152 w 172"/>
                  <a:gd name="T13" fmla="*/ 28 h 184"/>
                  <a:gd name="T14" fmla="*/ 146 w 172"/>
                  <a:gd name="T15" fmla="*/ 23 h 184"/>
                  <a:gd name="T16" fmla="*/ 147 w 172"/>
                  <a:gd name="T17" fmla="*/ 27 h 184"/>
                  <a:gd name="T18" fmla="*/ 155 w 172"/>
                  <a:gd name="T19" fmla="*/ 41 h 184"/>
                  <a:gd name="T20" fmla="*/ 160 w 172"/>
                  <a:gd name="T21" fmla="*/ 57 h 184"/>
                  <a:gd name="T22" fmla="*/ 162 w 172"/>
                  <a:gd name="T23" fmla="*/ 73 h 184"/>
                  <a:gd name="T24" fmla="*/ 162 w 172"/>
                  <a:gd name="T25" fmla="*/ 91 h 184"/>
                  <a:gd name="T26" fmla="*/ 159 w 172"/>
                  <a:gd name="T27" fmla="*/ 109 h 184"/>
                  <a:gd name="T28" fmla="*/ 153 w 172"/>
                  <a:gd name="T29" fmla="*/ 125 h 184"/>
                  <a:gd name="T30" fmla="*/ 145 w 172"/>
                  <a:gd name="T31" fmla="*/ 141 h 184"/>
                  <a:gd name="T32" fmla="*/ 135 w 172"/>
                  <a:gd name="T33" fmla="*/ 153 h 184"/>
                  <a:gd name="T34" fmla="*/ 123 w 172"/>
                  <a:gd name="T35" fmla="*/ 162 h 184"/>
                  <a:gd name="T36" fmla="*/ 109 w 172"/>
                  <a:gd name="T37" fmla="*/ 169 h 184"/>
                  <a:gd name="T38" fmla="*/ 94 w 172"/>
                  <a:gd name="T39" fmla="*/ 173 h 184"/>
                  <a:gd name="T40" fmla="*/ 78 w 172"/>
                  <a:gd name="T41" fmla="*/ 173 h 184"/>
                  <a:gd name="T42" fmla="*/ 63 w 172"/>
                  <a:gd name="T43" fmla="*/ 169 h 184"/>
                  <a:gd name="T44" fmla="*/ 49 w 172"/>
                  <a:gd name="T45" fmla="*/ 162 h 184"/>
                  <a:gd name="T46" fmla="*/ 36 w 172"/>
                  <a:gd name="T47" fmla="*/ 153 h 184"/>
                  <a:gd name="T48" fmla="*/ 26 w 172"/>
                  <a:gd name="T49" fmla="*/ 141 h 184"/>
                  <a:gd name="T50" fmla="*/ 18 w 172"/>
                  <a:gd name="T51" fmla="*/ 125 h 184"/>
                  <a:gd name="T52" fmla="*/ 12 w 172"/>
                  <a:gd name="T53" fmla="*/ 109 h 184"/>
                  <a:gd name="T54" fmla="*/ 9 w 172"/>
                  <a:gd name="T55" fmla="*/ 91 h 184"/>
                  <a:gd name="T56" fmla="*/ 9 w 172"/>
                  <a:gd name="T57" fmla="*/ 69 h 184"/>
                  <a:gd name="T58" fmla="*/ 15 w 172"/>
                  <a:gd name="T59" fmla="*/ 45 h 184"/>
                  <a:gd name="T60" fmla="*/ 26 w 172"/>
                  <a:gd name="T61" fmla="*/ 24 h 184"/>
                  <a:gd name="T62" fmla="*/ 41 w 172"/>
                  <a:gd name="T63" fmla="*/ 7 h 184"/>
                  <a:gd name="T64" fmla="*/ 46 w 172"/>
                  <a:gd name="T65" fmla="*/ 2 h 184"/>
                  <a:gd name="T66" fmla="*/ 39 w 172"/>
                  <a:gd name="T67" fmla="*/ 4 h 184"/>
                  <a:gd name="T68" fmla="*/ 33 w 172"/>
                  <a:gd name="T69" fmla="*/ 6 h 184"/>
                  <a:gd name="T70" fmla="*/ 27 w 172"/>
                  <a:gd name="T71" fmla="*/ 10 h 184"/>
                  <a:gd name="T72" fmla="*/ 18 w 172"/>
                  <a:gd name="T73" fmla="*/ 18 h 184"/>
                  <a:gd name="T74" fmla="*/ 9 w 172"/>
                  <a:gd name="T75" fmla="*/ 34 h 184"/>
                  <a:gd name="T76" fmla="*/ 3 w 172"/>
                  <a:gd name="T77" fmla="*/ 52 h 184"/>
                  <a:gd name="T78" fmla="*/ 0 w 172"/>
                  <a:gd name="T79" fmla="*/ 71 h 184"/>
                  <a:gd name="T80" fmla="*/ 0 w 172"/>
                  <a:gd name="T81" fmla="*/ 93 h 184"/>
                  <a:gd name="T82" fmla="*/ 3 w 172"/>
                  <a:gd name="T83" fmla="*/ 112 h 184"/>
                  <a:gd name="T84" fmla="*/ 10 w 172"/>
                  <a:gd name="T85" fmla="*/ 131 h 184"/>
                  <a:gd name="T86" fmla="*/ 19 w 172"/>
                  <a:gd name="T87" fmla="*/ 147 h 184"/>
                  <a:gd name="T88" fmla="*/ 31 w 172"/>
                  <a:gd name="T89" fmla="*/ 161 h 184"/>
                  <a:gd name="T90" fmla="*/ 44 w 172"/>
                  <a:gd name="T91" fmla="*/ 172 h 184"/>
                  <a:gd name="T92" fmla="*/ 61 w 172"/>
                  <a:gd name="T93" fmla="*/ 180 h 184"/>
                  <a:gd name="T94" fmla="*/ 77 w 172"/>
                  <a:gd name="T95" fmla="*/ 184 h 184"/>
                  <a:gd name="T96" fmla="*/ 95 w 172"/>
                  <a:gd name="T97" fmla="*/ 184 h 184"/>
                  <a:gd name="T98" fmla="*/ 111 w 172"/>
                  <a:gd name="T99" fmla="*/ 180 h 184"/>
                  <a:gd name="T100" fmla="*/ 127 w 172"/>
                  <a:gd name="T101" fmla="*/ 172 h 184"/>
                  <a:gd name="T102" fmla="*/ 140 w 172"/>
                  <a:gd name="T103" fmla="*/ 161 h 184"/>
                  <a:gd name="T104" fmla="*/ 152 w 172"/>
                  <a:gd name="T105" fmla="*/ 147 h 184"/>
                  <a:gd name="T106" fmla="*/ 161 w 172"/>
                  <a:gd name="T107" fmla="*/ 131 h 184"/>
                  <a:gd name="T108" fmla="*/ 168 w 172"/>
                  <a:gd name="T109" fmla="*/ 112 h 184"/>
                  <a:gd name="T110" fmla="*/ 171 w 172"/>
                  <a:gd name="T111" fmla="*/ 9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3" name="Freeform 231">
                <a:extLst>
                  <a:ext uri="{FF2B5EF4-FFF2-40B4-BE49-F238E27FC236}">
                    <a16:creationId xmlns:a16="http://schemas.microsoft.com/office/drawing/2014/main" id="{3E887978-AA72-44E0-B022-7FEF1624F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163 w 163"/>
                  <a:gd name="T1" fmla="*/ 77 h 181"/>
                  <a:gd name="T2" fmla="*/ 161 w 163"/>
                  <a:gd name="T3" fmla="*/ 63 h 181"/>
                  <a:gd name="T4" fmla="*/ 158 w 163"/>
                  <a:gd name="T5" fmla="*/ 50 h 181"/>
                  <a:gd name="T6" fmla="*/ 154 w 163"/>
                  <a:gd name="T7" fmla="*/ 38 h 181"/>
                  <a:gd name="T8" fmla="*/ 149 w 163"/>
                  <a:gd name="T9" fmla="*/ 31 h 181"/>
                  <a:gd name="T10" fmla="*/ 145 w 163"/>
                  <a:gd name="T11" fmla="*/ 27 h 181"/>
                  <a:gd name="T12" fmla="*/ 141 w 163"/>
                  <a:gd name="T13" fmla="*/ 24 h 181"/>
                  <a:gd name="T14" fmla="*/ 137 w 163"/>
                  <a:gd name="T15" fmla="*/ 21 h 181"/>
                  <a:gd name="T16" fmla="*/ 133 w 163"/>
                  <a:gd name="T17" fmla="*/ 18 h 181"/>
                  <a:gd name="T18" fmla="*/ 130 w 163"/>
                  <a:gd name="T19" fmla="*/ 17 h 181"/>
                  <a:gd name="T20" fmla="*/ 127 w 163"/>
                  <a:gd name="T21" fmla="*/ 14 h 181"/>
                  <a:gd name="T22" fmla="*/ 123 w 163"/>
                  <a:gd name="T23" fmla="*/ 13 h 181"/>
                  <a:gd name="T24" fmla="*/ 129 w 163"/>
                  <a:gd name="T25" fmla="*/ 18 h 181"/>
                  <a:gd name="T26" fmla="*/ 140 w 163"/>
                  <a:gd name="T27" fmla="*/ 33 h 181"/>
                  <a:gd name="T28" fmla="*/ 149 w 163"/>
                  <a:gd name="T29" fmla="*/ 51 h 181"/>
                  <a:gd name="T30" fmla="*/ 153 w 163"/>
                  <a:gd name="T31" fmla="*/ 73 h 181"/>
                  <a:gd name="T32" fmla="*/ 154 w 163"/>
                  <a:gd name="T33" fmla="*/ 92 h 181"/>
                  <a:gd name="T34" fmla="*/ 151 w 163"/>
                  <a:gd name="T35" fmla="*/ 109 h 181"/>
                  <a:gd name="T36" fmla="*/ 145 w 163"/>
                  <a:gd name="T37" fmla="*/ 125 h 181"/>
                  <a:gd name="T38" fmla="*/ 138 w 163"/>
                  <a:gd name="T39" fmla="*/ 139 h 181"/>
                  <a:gd name="T40" fmla="*/ 128 w 163"/>
                  <a:gd name="T41" fmla="*/ 151 h 181"/>
                  <a:gd name="T42" fmla="*/ 116 w 163"/>
                  <a:gd name="T43" fmla="*/ 159 h 181"/>
                  <a:gd name="T44" fmla="*/ 103 w 163"/>
                  <a:gd name="T45" fmla="*/ 166 h 181"/>
                  <a:gd name="T46" fmla="*/ 89 w 163"/>
                  <a:gd name="T47" fmla="*/ 170 h 181"/>
                  <a:gd name="T48" fmla="*/ 75 w 163"/>
                  <a:gd name="T49" fmla="*/ 170 h 181"/>
                  <a:gd name="T50" fmla="*/ 61 w 163"/>
                  <a:gd name="T51" fmla="*/ 166 h 181"/>
                  <a:gd name="T52" fmla="*/ 47 w 163"/>
                  <a:gd name="T53" fmla="*/ 159 h 181"/>
                  <a:gd name="T54" fmla="*/ 35 w 163"/>
                  <a:gd name="T55" fmla="*/ 151 h 181"/>
                  <a:gd name="T56" fmla="*/ 26 w 163"/>
                  <a:gd name="T57" fmla="*/ 139 h 181"/>
                  <a:gd name="T58" fmla="*/ 18 w 163"/>
                  <a:gd name="T59" fmla="*/ 125 h 181"/>
                  <a:gd name="T60" fmla="*/ 12 w 163"/>
                  <a:gd name="T61" fmla="*/ 109 h 181"/>
                  <a:gd name="T62" fmla="*/ 10 w 163"/>
                  <a:gd name="T63" fmla="*/ 92 h 181"/>
                  <a:gd name="T64" fmla="*/ 9 w 163"/>
                  <a:gd name="T65" fmla="*/ 77 h 181"/>
                  <a:gd name="T66" fmla="*/ 12 w 163"/>
                  <a:gd name="T67" fmla="*/ 61 h 181"/>
                  <a:gd name="T68" fmla="*/ 18 w 163"/>
                  <a:gd name="T69" fmla="*/ 42 h 181"/>
                  <a:gd name="T70" fmla="*/ 33 w 163"/>
                  <a:gd name="T71" fmla="*/ 19 h 181"/>
                  <a:gd name="T72" fmla="*/ 48 w 163"/>
                  <a:gd name="T73" fmla="*/ 7 h 181"/>
                  <a:gd name="T74" fmla="*/ 60 w 163"/>
                  <a:gd name="T75" fmla="*/ 1 h 181"/>
                  <a:gd name="T76" fmla="*/ 62 w 163"/>
                  <a:gd name="T77" fmla="*/ 0 h 181"/>
                  <a:gd name="T78" fmla="*/ 52 w 163"/>
                  <a:gd name="T79" fmla="*/ 1 h 181"/>
                  <a:gd name="T80" fmla="*/ 44 w 163"/>
                  <a:gd name="T81" fmla="*/ 4 h 181"/>
                  <a:gd name="T82" fmla="*/ 35 w 163"/>
                  <a:gd name="T83" fmla="*/ 6 h 181"/>
                  <a:gd name="T84" fmla="*/ 24 w 163"/>
                  <a:gd name="T85" fmla="*/ 14 h 181"/>
                  <a:gd name="T86" fmla="*/ 13 w 163"/>
                  <a:gd name="T87" fmla="*/ 31 h 181"/>
                  <a:gd name="T88" fmla="*/ 5 w 163"/>
                  <a:gd name="T89" fmla="*/ 50 h 181"/>
                  <a:gd name="T90" fmla="*/ 1 w 163"/>
                  <a:gd name="T91" fmla="*/ 72 h 181"/>
                  <a:gd name="T92" fmla="*/ 1 w 163"/>
                  <a:gd name="T93" fmla="*/ 93 h 181"/>
                  <a:gd name="T94" fmla="*/ 4 w 163"/>
                  <a:gd name="T95" fmla="*/ 113 h 181"/>
                  <a:gd name="T96" fmla="*/ 10 w 163"/>
                  <a:gd name="T97" fmla="*/ 131 h 181"/>
                  <a:gd name="T98" fmla="*/ 19 w 163"/>
                  <a:gd name="T99" fmla="*/ 146 h 181"/>
                  <a:gd name="T100" fmla="*/ 30 w 163"/>
                  <a:gd name="T101" fmla="*/ 158 h 181"/>
                  <a:gd name="T102" fmla="*/ 43 w 163"/>
                  <a:gd name="T103" fmla="*/ 169 h 181"/>
                  <a:gd name="T104" fmla="*/ 58 w 163"/>
                  <a:gd name="T105" fmla="*/ 176 h 181"/>
                  <a:gd name="T106" fmla="*/ 74 w 163"/>
                  <a:gd name="T107" fmla="*/ 181 h 181"/>
                  <a:gd name="T108" fmla="*/ 90 w 163"/>
                  <a:gd name="T109" fmla="*/ 181 h 181"/>
                  <a:gd name="T110" fmla="*/ 106 w 163"/>
                  <a:gd name="T111" fmla="*/ 176 h 181"/>
                  <a:gd name="T112" fmla="*/ 121 w 163"/>
                  <a:gd name="T113" fmla="*/ 169 h 181"/>
                  <a:gd name="T114" fmla="*/ 134 w 163"/>
                  <a:gd name="T115" fmla="*/ 158 h 181"/>
                  <a:gd name="T116" fmla="*/ 145 w 163"/>
                  <a:gd name="T117" fmla="*/ 146 h 181"/>
                  <a:gd name="T118" fmla="*/ 153 w 163"/>
                  <a:gd name="T119" fmla="*/ 131 h 181"/>
                  <a:gd name="T120" fmla="*/ 159 w 163"/>
                  <a:gd name="T121" fmla="*/ 113 h 181"/>
                  <a:gd name="T122" fmla="*/ 163 w 163"/>
                  <a:gd name="T123" fmla="*/ 9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4" name="Freeform 232">
                <a:extLst>
                  <a:ext uri="{FF2B5EF4-FFF2-40B4-BE49-F238E27FC236}">
                    <a16:creationId xmlns:a16="http://schemas.microsoft.com/office/drawing/2014/main" id="{CEA7E5D9-095D-4E6E-9831-EB0A5752A5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152 w 154"/>
                  <a:gd name="T1" fmla="*/ 67 h 175"/>
                  <a:gd name="T2" fmla="*/ 146 w 154"/>
                  <a:gd name="T3" fmla="*/ 43 h 175"/>
                  <a:gd name="T4" fmla="*/ 134 w 154"/>
                  <a:gd name="T5" fmla="*/ 23 h 175"/>
                  <a:gd name="T6" fmla="*/ 133 w 154"/>
                  <a:gd name="T7" fmla="*/ 21 h 175"/>
                  <a:gd name="T8" fmla="*/ 131 w 154"/>
                  <a:gd name="T9" fmla="*/ 20 h 175"/>
                  <a:gd name="T10" fmla="*/ 119 w 154"/>
                  <a:gd name="T11" fmla="*/ 13 h 175"/>
                  <a:gd name="T12" fmla="*/ 86 w 154"/>
                  <a:gd name="T13" fmla="*/ 1 h 175"/>
                  <a:gd name="T14" fmla="*/ 52 w 154"/>
                  <a:gd name="T15" fmla="*/ 1 h 175"/>
                  <a:gd name="T16" fmla="*/ 24 w 154"/>
                  <a:gd name="T17" fmla="*/ 17 h 175"/>
                  <a:gd name="T18" fmla="*/ 6 w 154"/>
                  <a:gd name="T19" fmla="*/ 47 h 175"/>
                  <a:gd name="T20" fmla="*/ 0 w 154"/>
                  <a:gd name="T21" fmla="*/ 84 h 175"/>
                  <a:gd name="T22" fmla="*/ 3 w 154"/>
                  <a:gd name="T23" fmla="*/ 111 h 175"/>
                  <a:gd name="T24" fmla="*/ 13 w 154"/>
                  <a:gd name="T25" fmla="*/ 135 h 175"/>
                  <a:gd name="T26" fmla="*/ 27 w 154"/>
                  <a:gd name="T27" fmla="*/ 155 h 175"/>
                  <a:gd name="T28" fmla="*/ 46 w 154"/>
                  <a:gd name="T29" fmla="*/ 168 h 175"/>
                  <a:gd name="T30" fmla="*/ 69 w 154"/>
                  <a:gd name="T31" fmla="*/ 175 h 175"/>
                  <a:gd name="T32" fmla="*/ 93 w 154"/>
                  <a:gd name="T33" fmla="*/ 174 h 175"/>
                  <a:gd name="T34" fmla="*/ 114 w 154"/>
                  <a:gd name="T35" fmla="*/ 164 h 175"/>
                  <a:gd name="T36" fmla="*/ 131 w 154"/>
                  <a:gd name="T37" fmla="*/ 149 h 175"/>
                  <a:gd name="T38" fmla="*/ 144 w 154"/>
                  <a:gd name="T39" fmla="*/ 127 h 175"/>
                  <a:gd name="T40" fmla="*/ 152 w 154"/>
                  <a:gd name="T41" fmla="*/ 102 h 175"/>
                  <a:gd name="T42" fmla="*/ 145 w 154"/>
                  <a:gd name="T43" fmla="*/ 84 h 175"/>
                  <a:gd name="T44" fmla="*/ 142 w 154"/>
                  <a:gd name="T45" fmla="*/ 108 h 175"/>
                  <a:gd name="T46" fmla="*/ 133 w 154"/>
                  <a:gd name="T47" fmla="*/ 129 h 175"/>
                  <a:gd name="T48" fmla="*/ 120 w 154"/>
                  <a:gd name="T49" fmla="*/ 146 h 175"/>
                  <a:gd name="T50" fmla="*/ 103 w 154"/>
                  <a:gd name="T51" fmla="*/ 158 h 175"/>
                  <a:gd name="T52" fmla="*/ 84 w 154"/>
                  <a:gd name="T53" fmla="*/ 164 h 175"/>
                  <a:gd name="T54" fmla="*/ 64 w 154"/>
                  <a:gd name="T55" fmla="*/ 163 h 175"/>
                  <a:gd name="T56" fmla="*/ 44 w 154"/>
                  <a:gd name="T57" fmla="*/ 155 h 175"/>
                  <a:gd name="T58" fmla="*/ 28 w 154"/>
                  <a:gd name="T59" fmla="*/ 141 h 175"/>
                  <a:gd name="T60" fmla="*/ 17 w 154"/>
                  <a:gd name="T61" fmla="*/ 122 h 175"/>
                  <a:gd name="T62" fmla="*/ 10 w 154"/>
                  <a:gd name="T63" fmla="*/ 101 h 175"/>
                  <a:gd name="T64" fmla="*/ 9 w 154"/>
                  <a:gd name="T65" fmla="*/ 75 h 175"/>
                  <a:gd name="T66" fmla="*/ 14 w 154"/>
                  <a:gd name="T67" fmla="*/ 53 h 175"/>
                  <a:gd name="T68" fmla="*/ 24 w 154"/>
                  <a:gd name="T69" fmla="*/ 32 h 175"/>
                  <a:gd name="T70" fmla="*/ 38 w 154"/>
                  <a:gd name="T71" fmla="*/ 17 h 175"/>
                  <a:gd name="T72" fmla="*/ 57 w 154"/>
                  <a:gd name="T73" fmla="*/ 7 h 175"/>
                  <a:gd name="T74" fmla="*/ 77 w 154"/>
                  <a:gd name="T75" fmla="*/ 2 h 175"/>
                  <a:gd name="T76" fmla="*/ 97 w 154"/>
                  <a:gd name="T77" fmla="*/ 7 h 175"/>
                  <a:gd name="T78" fmla="*/ 115 w 154"/>
                  <a:gd name="T79" fmla="*/ 17 h 175"/>
                  <a:gd name="T80" fmla="*/ 129 w 154"/>
                  <a:gd name="T81" fmla="*/ 32 h 175"/>
                  <a:gd name="T82" fmla="*/ 139 w 154"/>
                  <a:gd name="T83" fmla="*/ 53 h 175"/>
                  <a:gd name="T84" fmla="*/ 144 w 154"/>
                  <a:gd name="T85" fmla="*/ 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5" name="Freeform 233">
                <a:extLst>
                  <a:ext uri="{FF2B5EF4-FFF2-40B4-BE49-F238E27FC236}">
                    <a16:creationId xmlns:a16="http://schemas.microsoft.com/office/drawing/2014/main" id="{3006EF5D-2148-4B08-B2C8-5053533168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143 w 145"/>
                  <a:gd name="T1" fmla="*/ 62 h 170"/>
                  <a:gd name="T2" fmla="*/ 131 w 145"/>
                  <a:gd name="T3" fmla="*/ 33 h 170"/>
                  <a:gd name="T4" fmla="*/ 113 w 145"/>
                  <a:gd name="T5" fmla="*/ 12 h 170"/>
                  <a:gd name="T6" fmla="*/ 92 w 145"/>
                  <a:gd name="T7" fmla="*/ 4 h 170"/>
                  <a:gd name="T8" fmla="*/ 71 w 145"/>
                  <a:gd name="T9" fmla="*/ 0 h 170"/>
                  <a:gd name="T10" fmla="*/ 51 w 145"/>
                  <a:gd name="T11" fmla="*/ 1 h 170"/>
                  <a:gd name="T12" fmla="*/ 34 w 145"/>
                  <a:gd name="T13" fmla="*/ 11 h 170"/>
                  <a:gd name="T14" fmla="*/ 12 w 145"/>
                  <a:gd name="T15" fmla="*/ 36 h 170"/>
                  <a:gd name="T16" fmla="*/ 4 w 145"/>
                  <a:gd name="T17" fmla="*/ 55 h 170"/>
                  <a:gd name="T18" fmla="*/ 0 w 145"/>
                  <a:gd name="T19" fmla="*/ 77 h 170"/>
                  <a:gd name="T20" fmla="*/ 2 w 145"/>
                  <a:gd name="T21" fmla="*/ 101 h 170"/>
                  <a:gd name="T22" fmla="*/ 9 w 145"/>
                  <a:gd name="T23" fmla="*/ 125 h 170"/>
                  <a:gd name="T24" fmla="*/ 21 w 145"/>
                  <a:gd name="T25" fmla="*/ 145 h 170"/>
                  <a:gd name="T26" fmla="*/ 38 w 145"/>
                  <a:gd name="T27" fmla="*/ 159 h 170"/>
                  <a:gd name="T28" fmla="*/ 59 w 145"/>
                  <a:gd name="T29" fmla="*/ 169 h 170"/>
                  <a:gd name="T30" fmla="*/ 80 w 145"/>
                  <a:gd name="T31" fmla="*/ 170 h 170"/>
                  <a:gd name="T32" fmla="*/ 101 w 145"/>
                  <a:gd name="T33" fmla="*/ 163 h 170"/>
                  <a:gd name="T34" fmla="*/ 119 w 145"/>
                  <a:gd name="T35" fmla="*/ 151 h 170"/>
                  <a:gd name="T36" fmla="*/ 133 w 145"/>
                  <a:gd name="T37" fmla="*/ 132 h 170"/>
                  <a:gd name="T38" fmla="*/ 142 w 145"/>
                  <a:gd name="T39" fmla="*/ 109 h 170"/>
                  <a:gd name="T40" fmla="*/ 145 w 145"/>
                  <a:gd name="T41" fmla="*/ 84 h 170"/>
                  <a:gd name="T42" fmla="*/ 135 w 145"/>
                  <a:gd name="T43" fmla="*/ 99 h 170"/>
                  <a:gd name="T44" fmla="*/ 128 w 145"/>
                  <a:gd name="T45" fmla="*/ 120 h 170"/>
                  <a:gd name="T46" fmla="*/ 118 w 145"/>
                  <a:gd name="T47" fmla="*/ 138 h 170"/>
                  <a:gd name="T48" fmla="*/ 103 w 145"/>
                  <a:gd name="T49" fmla="*/ 150 h 170"/>
                  <a:gd name="T50" fmla="*/ 86 w 145"/>
                  <a:gd name="T51" fmla="*/ 158 h 170"/>
                  <a:gd name="T52" fmla="*/ 67 w 145"/>
                  <a:gd name="T53" fmla="*/ 159 h 170"/>
                  <a:gd name="T54" fmla="*/ 49 w 145"/>
                  <a:gd name="T55" fmla="*/ 153 h 170"/>
                  <a:gd name="T56" fmla="*/ 32 w 145"/>
                  <a:gd name="T57" fmla="*/ 143 h 170"/>
                  <a:gd name="T58" fmla="*/ 20 w 145"/>
                  <a:gd name="T59" fmla="*/ 126 h 170"/>
                  <a:gd name="T60" fmla="*/ 12 w 145"/>
                  <a:gd name="T61" fmla="*/ 107 h 170"/>
                  <a:gd name="T62" fmla="*/ 9 w 145"/>
                  <a:gd name="T63" fmla="*/ 84 h 170"/>
                  <a:gd name="T64" fmla="*/ 12 w 145"/>
                  <a:gd name="T65" fmla="*/ 61 h 170"/>
                  <a:gd name="T66" fmla="*/ 20 w 145"/>
                  <a:gd name="T67" fmla="*/ 42 h 170"/>
                  <a:gd name="T68" fmla="*/ 32 w 145"/>
                  <a:gd name="T69" fmla="*/ 25 h 170"/>
                  <a:gd name="T70" fmla="*/ 49 w 145"/>
                  <a:gd name="T71" fmla="*/ 14 h 170"/>
                  <a:gd name="T72" fmla="*/ 67 w 145"/>
                  <a:gd name="T73" fmla="*/ 8 h 170"/>
                  <a:gd name="T74" fmla="*/ 86 w 145"/>
                  <a:gd name="T75" fmla="*/ 9 h 170"/>
                  <a:gd name="T76" fmla="*/ 103 w 145"/>
                  <a:gd name="T77" fmla="*/ 18 h 170"/>
                  <a:gd name="T78" fmla="*/ 118 w 145"/>
                  <a:gd name="T79" fmla="*/ 30 h 170"/>
                  <a:gd name="T80" fmla="*/ 128 w 145"/>
                  <a:gd name="T81" fmla="*/ 48 h 170"/>
                  <a:gd name="T82" fmla="*/ 135 w 145"/>
                  <a:gd name="T83" fmla="*/ 6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6" name="Freeform 234">
                <a:extLst>
                  <a:ext uri="{FF2B5EF4-FFF2-40B4-BE49-F238E27FC236}">
                    <a16:creationId xmlns:a16="http://schemas.microsoft.com/office/drawing/2014/main" id="{81824674-98EE-4293-BA09-8F0FE00651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134 w 136"/>
                  <a:gd name="T1" fmla="*/ 65 h 162"/>
                  <a:gd name="T2" fmla="*/ 127 w 136"/>
                  <a:gd name="T3" fmla="*/ 43 h 162"/>
                  <a:gd name="T4" fmla="*/ 116 w 136"/>
                  <a:gd name="T5" fmla="*/ 24 h 162"/>
                  <a:gd name="T6" fmla="*/ 100 w 136"/>
                  <a:gd name="T7" fmla="*/ 11 h 162"/>
                  <a:gd name="T8" fmla="*/ 82 w 136"/>
                  <a:gd name="T9" fmla="*/ 3 h 162"/>
                  <a:gd name="T10" fmla="*/ 61 w 136"/>
                  <a:gd name="T11" fmla="*/ 2 h 162"/>
                  <a:gd name="T12" fmla="*/ 42 w 136"/>
                  <a:gd name="T13" fmla="*/ 7 h 162"/>
                  <a:gd name="T14" fmla="*/ 24 w 136"/>
                  <a:gd name="T15" fmla="*/ 19 h 162"/>
                  <a:gd name="T16" fmla="*/ 11 w 136"/>
                  <a:gd name="T17" fmla="*/ 36 h 162"/>
                  <a:gd name="T18" fmla="*/ 3 w 136"/>
                  <a:gd name="T19" fmla="*/ 58 h 162"/>
                  <a:gd name="T20" fmla="*/ 0 w 136"/>
                  <a:gd name="T21" fmla="*/ 82 h 162"/>
                  <a:gd name="T22" fmla="*/ 3 w 136"/>
                  <a:gd name="T23" fmla="*/ 106 h 162"/>
                  <a:gd name="T24" fmla="*/ 11 w 136"/>
                  <a:gd name="T25" fmla="*/ 127 h 162"/>
                  <a:gd name="T26" fmla="*/ 24 w 136"/>
                  <a:gd name="T27" fmla="*/ 144 h 162"/>
                  <a:gd name="T28" fmla="*/ 42 w 136"/>
                  <a:gd name="T29" fmla="*/ 156 h 162"/>
                  <a:gd name="T30" fmla="*/ 61 w 136"/>
                  <a:gd name="T31" fmla="*/ 162 h 162"/>
                  <a:gd name="T32" fmla="*/ 82 w 136"/>
                  <a:gd name="T33" fmla="*/ 161 h 162"/>
                  <a:gd name="T34" fmla="*/ 100 w 136"/>
                  <a:gd name="T35" fmla="*/ 153 h 162"/>
                  <a:gd name="T36" fmla="*/ 116 w 136"/>
                  <a:gd name="T37" fmla="*/ 139 h 162"/>
                  <a:gd name="T38" fmla="*/ 127 w 136"/>
                  <a:gd name="T39" fmla="*/ 120 h 162"/>
                  <a:gd name="T40" fmla="*/ 134 w 136"/>
                  <a:gd name="T41" fmla="*/ 99 h 162"/>
                  <a:gd name="T42" fmla="*/ 127 w 136"/>
                  <a:gd name="T43" fmla="*/ 82 h 162"/>
                  <a:gd name="T44" fmla="*/ 124 w 136"/>
                  <a:gd name="T45" fmla="*/ 102 h 162"/>
                  <a:gd name="T46" fmla="*/ 117 w 136"/>
                  <a:gd name="T47" fmla="*/ 121 h 162"/>
                  <a:gd name="T48" fmla="*/ 105 w 136"/>
                  <a:gd name="T49" fmla="*/ 136 h 162"/>
                  <a:gd name="T50" fmla="*/ 91 w 136"/>
                  <a:gd name="T51" fmla="*/ 147 h 162"/>
                  <a:gd name="T52" fmla="*/ 74 w 136"/>
                  <a:gd name="T53" fmla="*/ 151 h 162"/>
                  <a:gd name="T54" fmla="*/ 56 w 136"/>
                  <a:gd name="T55" fmla="*/ 150 h 162"/>
                  <a:gd name="T56" fmla="*/ 40 w 136"/>
                  <a:gd name="T57" fmla="*/ 143 h 162"/>
                  <a:gd name="T58" fmla="*/ 26 w 136"/>
                  <a:gd name="T59" fmla="*/ 131 h 162"/>
                  <a:gd name="T60" fmla="*/ 16 w 136"/>
                  <a:gd name="T61" fmla="*/ 115 h 162"/>
                  <a:gd name="T62" fmla="*/ 10 w 136"/>
                  <a:gd name="T63" fmla="*/ 96 h 162"/>
                  <a:gd name="T64" fmla="*/ 9 w 136"/>
                  <a:gd name="T65" fmla="*/ 75 h 162"/>
                  <a:gd name="T66" fmla="*/ 13 w 136"/>
                  <a:gd name="T67" fmla="*/ 54 h 162"/>
                  <a:gd name="T68" fmla="*/ 22 w 136"/>
                  <a:gd name="T69" fmla="*/ 37 h 162"/>
                  <a:gd name="T70" fmla="*/ 34 w 136"/>
                  <a:gd name="T71" fmla="*/ 23 h 162"/>
                  <a:gd name="T72" fmla="*/ 51 w 136"/>
                  <a:gd name="T73" fmla="*/ 15 h 162"/>
                  <a:gd name="T74" fmla="*/ 68 w 136"/>
                  <a:gd name="T75" fmla="*/ 11 h 162"/>
                  <a:gd name="T76" fmla="*/ 85 w 136"/>
                  <a:gd name="T77" fmla="*/ 15 h 162"/>
                  <a:gd name="T78" fmla="*/ 101 w 136"/>
                  <a:gd name="T79" fmla="*/ 23 h 162"/>
                  <a:gd name="T80" fmla="*/ 113 w 136"/>
                  <a:gd name="T81" fmla="*/ 37 h 162"/>
                  <a:gd name="T82" fmla="*/ 122 w 136"/>
                  <a:gd name="T83" fmla="*/ 54 h 162"/>
                  <a:gd name="T84" fmla="*/ 126 w 136"/>
                  <a:gd name="T85" fmla="*/ 7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7" name="Freeform 235">
                <a:extLst>
                  <a:ext uri="{FF2B5EF4-FFF2-40B4-BE49-F238E27FC236}">
                    <a16:creationId xmlns:a16="http://schemas.microsoft.com/office/drawing/2014/main" id="{390C6819-8911-4427-B3AE-B6D5413F47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127 w 127"/>
                  <a:gd name="T1" fmla="*/ 69 h 151"/>
                  <a:gd name="T2" fmla="*/ 124 w 127"/>
                  <a:gd name="T3" fmla="*/ 53 h 151"/>
                  <a:gd name="T4" fmla="*/ 119 w 127"/>
                  <a:gd name="T5" fmla="*/ 40 h 151"/>
                  <a:gd name="T6" fmla="*/ 113 w 127"/>
                  <a:gd name="T7" fmla="*/ 28 h 151"/>
                  <a:gd name="T8" fmla="*/ 104 w 127"/>
                  <a:gd name="T9" fmla="*/ 17 h 151"/>
                  <a:gd name="T10" fmla="*/ 94 w 127"/>
                  <a:gd name="T11" fmla="*/ 10 h 151"/>
                  <a:gd name="T12" fmla="*/ 83 w 127"/>
                  <a:gd name="T13" fmla="*/ 4 h 151"/>
                  <a:gd name="T14" fmla="*/ 71 w 127"/>
                  <a:gd name="T15" fmla="*/ 0 h 151"/>
                  <a:gd name="T16" fmla="*/ 58 w 127"/>
                  <a:gd name="T17" fmla="*/ 0 h 151"/>
                  <a:gd name="T18" fmla="*/ 45 w 127"/>
                  <a:gd name="T19" fmla="*/ 4 h 151"/>
                  <a:gd name="T20" fmla="*/ 33 w 127"/>
                  <a:gd name="T21" fmla="*/ 10 h 151"/>
                  <a:gd name="T22" fmla="*/ 23 w 127"/>
                  <a:gd name="T23" fmla="*/ 17 h 151"/>
                  <a:gd name="T24" fmla="*/ 15 w 127"/>
                  <a:gd name="T25" fmla="*/ 28 h 151"/>
                  <a:gd name="T26" fmla="*/ 8 w 127"/>
                  <a:gd name="T27" fmla="*/ 40 h 151"/>
                  <a:gd name="T28" fmla="*/ 3 w 127"/>
                  <a:gd name="T29" fmla="*/ 53 h 151"/>
                  <a:gd name="T30" fmla="*/ 0 w 127"/>
                  <a:gd name="T31" fmla="*/ 69 h 151"/>
                  <a:gd name="T32" fmla="*/ 0 w 127"/>
                  <a:gd name="T33" fmla="*/ 83 h 151"/>
                  <a:gd name="T34" fmla="*/ 3 w 127"/>
                  <a:gd name="T35" fmla="*/ 99 h 151"/>
                  <a:gd name="T36" fmla="*/ 8 w 127"/>
                  <a:gd name="T37" fmla="*/ 112 h 151"/>
                  <a:gd name="T38" fmla="*/ 15 w 127"/>
                  <a:gd name="T39" fmla="*/ 124 h 151"/>
                  <a:gd name="T40" fmla="*/ 23 w 127"/>
                  <a:gd name="T41" fmla="*/ 135 h 151"/>
                  <a:gd name="T42" fmla="*/ 33 w 127"/>
                  <a:gd name="T43" fmla="*/ 142 h 151"/>
                  <a:gd name="T44" fmla="*/ 45 w 127"/>
                  <a:gd name="T45" fmla="*/ 148 h 151"/>
                  <a:gd name="T46" fmla="*/ 58 w 127"/>
                  <a:gd name="T47" fmla="*/ 151 h 151"/>
                  <a:gd name="T48" fmla="*/ 71 w 127"/>
                  <a:gd name="T49" fmla="*/ 151 h 151"/>
                  <a:gd name="T50" fmla="*/ 83 w 127"/>
                  <a:gd name="T51" fmla="*/ 148 h 151"/>
                  <a:gd name="T52" fmla="*/ 94 w 127"/>
                  <a:gd name="T53" fmla="*/ 142 h 151"/>
                  <a:gd name="T54" fmla="*/ 104 w 127"/>
                  <a:gd name="T55" fmla="*/ 135 h 151"/>
                  <a:gd name="T56" fmla="*/ 113 w 127"/>
                  <a:gd name="T57" fmla="*/ 124 h 151"/>
                  <a:gd name="T58" fmla="*/ 119 w 127"/>
                  <a:gd name="T59" fmla="*/ 112 h 151"/>
                  <a:gd name="T60" fmla="*/ 124 w 127"/>
                  <a:gd name="T61" fmla="*/ 99 h 151"/>
                  <a:gd name="T62" fmla="*/ 127 w 127"/>
                  <a:gd name="T63" fmla="*/ 83 h 151"/>
                  <a:gd name="T64" fmla="*/ 118 w 127"/>
                  <a:gd name="T65" fmla="*/ 76 h 151"/>
                  <a:gd name="T66" fmla="*/ 117 w 127"/>
                  <a:gd name="T67" fmla="*/ 89 h 151"/>
                  <a:gd name="T68" fmla="*/ 114 w 127"/>
                  <a:gd name="T69" fmla="*/ 101 h 151"/>
                  <a:gd name="T70" fmla="*/ 102 w 127"/>
                  <a:gd name="T71" fmla="*/ 121 h 151"/>
                  <a:gd name="T72" fmla="*/ 85 w 127"/>
                  <a:gd name="T73" fmla="*/ 136 h 151"/>
                  <a:gd name="T74" fmla="*/ 75 w 127"/>
                  <a:gd name="T75" fmla="*/ 139 h 151"/>
                  <a:gd name="T76" fmla="*/ 64 w 127"/>
                  <a:gd name="T77" fmla="*/ 141 h 151"/>
                  <a:gd name="T78" fmla="*/ 53 w 127"/>
                  <a:gd name="T79" fmla="*/ 139 h 151"/>
                  <a:gd name="T80" fmla="*/ 43 w 127"/>
                  <a:gd name="T81" fmla="*/ 136 h 151"/>
                  <a:gd name="T82" fmla="*/ 33 w 127"/>
                  <a:gd name="T83" fmla="*/ 130 h 151"/>
                  <a:gd name="T84" fmla="*/ 25 w 127"/>
                  <a:gd name="T85" fmla="*/ 121 h 151"/>
                  <a:gd name="T86" fmla="*/ 18 w 127"/>
                  <a:gd name="T87" fmla="*/ 112 h 151"/>
                  <a:gd name="T88" fmla="*/ 13 w 127"/>
                  <a:gd name="T89" fmla="*/ 101 h 151"/>
                  <a:gd name="T90" fmla="*/ 10 w 127"/>
                  <a:gd name="T91" fmla="*/ 89 h 151"/>
                  <a:gd name="T92" fmla="*/ 9 w 127"/>
                  <a:gd name="T93" fmla="*/ 76 h 151"/>
                  <a:gd name="T94" fmla="*/ 10 w 127"/>
                  <a:gd name="T95" fmla="*/ 63 h 151"/>
                  <a:gd name="T96" fmla="*/ 13 w 127"/>
                  <a:gd name="T97" fmla="*/ 51 h 151"/>
                  <a:gd name="T98" fmla="*/ 25 w 127"/>
                  <a:gd name="T99" fmla="*/ 30 h 151"/>
                  <a:gd name="T100" fmla="*/ 43 w 127"/>
                  <a:gd name="T101" fmla="*/ 16 h 151"/>
                  <a:gd name="T102" fmla="*/ 53 w 127"/>
                  <a:gd name="T103" fmla="*/ 12 h 151"/>
                  <a:gd name="T104" fmla="*/ 64 w 127"/>
                  <a:gd name="T105" fmla="*/ 11 h 151"/>
                  <a:gd name="T106" fmla="*/ 75 w 127"/>
                  <a:gd name="T107" fmla="*/ 12 h 151"/>
                  <a:gd name="T108" fmla="*/ 85 w 127"/>
                  <a:gd name="T109" fmla="*/ 16 h 151"/>
                  <a:gd name="T110" fmla="*/ 102 w 127"/>
                  <a:gd name="T111" fmla="*/ 30 h 151"/>
                  <a:gd name="T112" fmla="*/ 114 w 127"/>
                  <a:gd name="T113" fmla="*/ 51 h 151"/>
                  <a:gd name="T114" fmla="*/ 117 w 127"/>
                  <a:gd name="T115" fmla="*/ 63 h 151"/>
                  <a:gd name="T116" fmla="*/ 118 w 127"/>
                  <a:gd name="T117" fmla="*/ 7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8" name="Freeform 236">
                <a:extLst>
                  <a:ext uri="{FF2B5EF4-FFF2-40B4-BE49-F238E27FC236}">
                    <a16:creationId xmlns:a16="http://schemas.microsoft.com/office/drawing/2014/main" id="{2DDA4FF4-AECD-46E9-BB4A-C92F885125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117 w 118"/>
                  <a:gd name="T1" fmla="*/ 64 h 140"/>
                  <a:gd name="T2" fmla="*/ 115 w 118"/>
                  <a:gd name="T3" fmla="*/ 50 h 140"/>
                  <a:gd name="T4" fmla="*/ 110 w 118"/>
                  <a:gd name="T5" fmla="*/ 37 h 140"/>
                  <a:gd name="T6" fmla="*/ 104 w 118"/>
                  <a:gd name="T7" fmla="*/ 26 h 140"/>
                  <a:gd name="T8" fmla="*/ 96 w 118"/>
                  <a:gd name="T9" fmla="*/ 17 h 140"/>
                  <a:gd name="T10" fmla="*/ 87 w 118"/>
                  <a:gd name="T11" fmla="*/ 10 h 140"/>
                  <a:gd name="T12" fmla="*/ 76 w 118"/>
                  <a:gd name="T13" fmla="*/ 4 h 140"/>
                  <a:gd name="T14" fmla="*/ 65 w 118"/>
                  <a:gd name="T15" fmla="*/ 1 h 140"/>
                  <a:gd name="T16" fmla="*/ 53 w 118"/>
                  <a:gd name="T17" fmla="*/ 1 h 140"/>
                  <a:gd name="T18" fmla="*/ 42 w 118"/>
                  <a:gd name="T19" fmla="*/ 4 h 140"/>
                  <a:gd name="T20" fmla="*/ 31 w 118"/>
                  <a:gd name="T21" fmla="*/ 10 h 140"/>
                  <a:gd name="T22" fmla="*/ 21 w 118"/>
                  <a:gd name="T23" fmla="*/ 17 h 140"/>
                  <a:gd name="T24" fmla="*/ 13 w 118"/>
                  <a:gd name="T25" fmla="*/ 26 h 140"/>
                  <a:gd name="T26" fmla="*/ 7 w 118"/>
                  <a:gd name="T27" fmla="*/ 37 h 140"/>
                  <a:gd name="T28" fmla="*/ 2 w 118"/>
                  <a:gd name="T29" fmla="*/ 50 h 140"/>
                  <a:gd name="T30" fmla="*/ 0 w 118"/>
                  <a:gd name="T31" fmla="*/ 64 h 140"/>
                  <a:gd name="T32" fmla="*/ 0 w 118"/>
                  <a:gd name="T33" fmla="*/ 78 h 140"/>
                  <a:gd name="T34" fmla="*/ 2 w 118"/>
                  <a:gd name="T35" fmla="*/ 91 h 140"/>
                  <a:gd name="T36" fmla="*/ 7 w 118"/>
                  <a:gd name="T37" fmla="*/ 104 h 140"/>
                  <a:gd name="T38" fmla="*/ 13 w 118"/>
                  <a:gd name="T39" fmla="*/ 115 h 140"/>
                  <a:gd name="T40" fmla="*/ 21 w 118"/>
                  <a:gd name="T41" fmla="*/ 125 h 140"/>
                  <a:gd name="T42" fmla="*/ 31 w 118"/>
                  <a:gd name="T43" fmla="*/ 132 h 140"/>
                  <a:gd name="T44" fmla="*/ 42 w 118"/>
                  <a:gd name="T45" fmla="*/ 138 h 140"/>
                  <a:gd name="T46" fmla="*/ 53 w 118"/>
                  <a:gd name="T47" fmla="*/ 140 h 140"/>
                  <a:gd name="T48" fmla="*/ 65 w 118"/>
                  <a:gd name="T49" fmla="*/ 140 h 140"/>
                  <a:gd name="T50" fmla="*/ 76 w 118"/>
                  <a:gd name="T51" fmla="*/ 138 h 140"/>
                  <a:gd name="T52" fmla="*/ 87 w 118"/>
                  <a:gd name="T53" fmla="*/ 132 h 140"/>
                  <a:gd name="T54" fmla="*/ 96 w 118"/>
                  <a:gd name="T55" fmla="*/ 125 h 140"/>
                  <a:gd name="T56" fmla="*/ 104 w 118"/>
                  <a:gd name="T57" fmla="*/ 115 h 140"/>
                  <a:gd name="T58" fmla="*/ 110 w 118"/>
                  <a:gd name="T59" fmla="*/ 104 h 140"/>
                  <a:gd name="T60" fmla="*/ 115 w 118"/>
                  <a:gd name="T61" fmla="*/ 91 h 140"/>
                  <a:gd name="T62" fmla="*/ 117 w 118"/>
                  <a:gd name="T63" fmla="*/ 78 h 140"/>
                  <a:gd name="T64" fmla="*/ 109 w 118"/>
                  <a:gd name="T65" fmla="*/ 71 h 140"/>
                  <a:gd name="T66" fmla="*/ 105 w 118"/>
                  <a:gd name="T67" fmla="*/ 94 h 140"/>
                  <a:gd name="T68" fmla="*/ 94 w 118"/>
                  <a:gd name="T69" fmla="*/ 113 h 140"/>
                  <a:gd name="T70" fmla="*/ 78 w 118"/>
                  <a:gd name="T71" fmla="*/ 126 h 140"/>
                  <a:gd name="T72" fmla="*/ 59 w 118"/>
                  <a:gd name="T73" fmla="*/ 130 h 140"/>
                  <a:gd name="T74" fmla="*/ 40 w 118"/>
                  <a:gd name="T75" fmla="*/ 126 h 140"/>
                  <a:gd name="T76" fmla="*/ 23 w 118"/>
                  <a:gd name="T77" fmla="*/ 113 h 140"/>
                  <a:gd name="T78" fmla="*/ 13 w 118"/>
                  <a:gd name="T79" fmla="*/ 94 h 140"/>
                  <a:gd name="T80" fmla="*/ 9 w 118"/>
                  <a:gd name="T81" fmla="*/ 71 h 140"/>
                  <a:gd name="T82" fmla="*/ 13 w 118"/>
                  <a:gd name="T83" fmla="*/ 48 h 140"/>
                  <a:gd name="T84" fmla="*/ 23 w 118"/>
                  <a:gd name="T85" fmla="*/ 29 h 140"/>
                  <a:gd name="T86" fmla="*/ 40 w 118"/>
                  <a:gd name="T87" fmla="*/ 16 h 140"/>
                  <a:gd name="T88" fmla="*/ 59 w 118"/>
                  <a:gd name="T89" fmla="*/ 11 h 140"/>
                  <a:gd name="T90" fmla="*/ 78 w 118"/>
                  <a:gd name="T91" fmla="*/ 16 h 140"/>
                  <a:gd name="T92" fmla="*/ 94 w 118"/>
                  <a:gd name="T93" fmla="*/ 29 h 140"/>
                  <a:gd name="T94" fmla="*/ 105 w 118"/>
                  <a:gd name="T95" fmla="*/ 48 h 140"/>
                  <a:gd name="T96" fmla="*/ 109 w 118"/>
                  <a:gd name="T97" fmla="*/ 7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9" name="Freeform 237">
                <a:extLst>
                  <a:ext uri="{FF2B5EF4-FFF2-40B4-BE49-F238E27FC236}">
                    <a16:creationId xmlns:a16="http://schemas.microsoft.com/office/drawing/2014/main" id="{FD2432EE-CB5E-45CA-A813-7D5EAA4291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109 w 109"/>
                  <a:gd name="T1" fmla="*/ 58 h 130"/>
                  <a:gd name="T2" fmla="*/ 107 w 109"/>
                  <a:gd name="T3" fmla="*/ 46 h 130"/>
                  <a:gd name="T4" fmla="*/ 100 w 109"/>
                  <a:gd name="T5" fmla="*/ 29 h 130"/>
                  <a:gd name="T6" fmla="*/ 85 w 109"/>
                  <a:gd name="T7" fmla="*/ 11 h 130"/>
                  <a:gd name="T8" fmla="*/ 71 w 109"/>
                  <a:gd name="T9" fmla="*/ 2 h 130"/>
                  <a:gd name="T10" fmla="*/ 61 w 109"/>
                  <a:gd name="T11" fmla="*/ 0 h 130"/>
                  <a:gd name="T12" fmla="*/ 50 w 109"/>
                  <a:gd name="T13" fmla="*/ 0 h 130"/>
                  <a:gd name="T14" fmla="*/ 39 w 109"/>
                  <a:gd name="T15" fmla="*/ 2 h 130"/>
                  <a:gd name="T16" fmla="*/ 24 w 109"/>
                  <a:gd name="T17" fmla="*/ 11 h 130"/>
                  <a:gd name="T18" fmla="*/ 9 w 109"/>
                  <a:gd name="T19" fmla="*/ 29 h 130"/>
                  <a:gd name="T20" fmla="*/ 3 w 109"/>
                  <a:gd name="T21" fmla="*/ 46 h 130"/>
                  <a:gd name="T22" fmla="*/ 0 w 109"/>
                  <a:gd name="T23" fmla="*/ 58 h 130"/>
                  <a:gd name="T24" fmla="*/ 0 w 109"/>
                  <a:gd name="T25" fmla="*/ 71 h 130"/>
                  <a:gd name="T26" fmla="*/ 3 w 109"/>
                  <a:gd name="T27" fmla="*/ 84 h 130"/>
                  <a:gd name="T28" fmla="*/ 7 w 109"/>
                  <a:gd name="T29" fmla="*/ 96 h 130"/>
                  <a:gd name="T30" fmla="*/ 12 w 109"/>
                  <a:gd name="T31" fmla="*/ 106 h 130"/>
                  <a:gd name="T32" fmla="*/ 20 w 109"/>
                  <a:gd name="T33" fmla="*/ 115 h 130"/>
                  <a:gd name="T34" fmla="*/ 29 w 109"/>
                  <a:gd name="T35" fmla="*/ 121 h 130"/>
                  <a:gd name="T36" fmla="*/ 39 w 109"/>
                  <a:gd name="T37" fmla="*/ 127 h 130"/>
                  <a:gd name="T38" fmla="*/ 50 w 109"/>
                  <a:gd name="T39" fmla="*/ 130 h 130"/>
                  <a:gd name="T40" fmla="*/ 61 w 109"/>
                  <a:gd name="T41" fmla="*/ 130 h 130"/>
                  <a:gd name="T42" fmla="*/ 71 w 109"/>
                  <a:gd name="T43" fmla="*/ 127 h 130"/>
                  <a:gd name="T44" fmla="*/ 85 w 109"/>
                  <a:gd name="T45" fmla="*/ 119 h 130"/>
                  <a:gd name="T46" fmla="*/ 100 w 109"/>
                  <a:gd name="T47" fmla="*/ 101 h 130"/>
                  <a:gd name="T48" fmla="*/ 107 w 109"/>
                  <a:gd name="T49" fmla="*/ 84 h 130"/>
                  <a:gd name="T50" fmla="*/ 109 w 109"/>
                  <a:gd name="T51" fmla="*/ 71 h 130"/>
                  <a:gd name="T52" fmla="*/ 100 w 109"/>
                  <a:gd name="T53" fmla="*/ 65 h 130"/>
                  <a:gd name="T54" fmla="*/ 97 w 109"/>
                  <a:gd name="T55" fmla="*/ 85 h 130"/>
                  <a:gd name="T56" fmla="*/ 87 w 109"/>
                  <a:gd name="T57" fmla="*/ 103 h 130"/>
                  <a:gd name="T58" fmla="*/ 73 w 109"/>
                  <a:gd name="T59" fmla="*/ 114 h 130"/>
                  <a:gd name="T60" fmla="*/ 55 w 109"/>
                  <a:gd name="T61" fmla="*/ 119 h 130"/>
                  <a:gd name="T62" fmla="*/ 38 w 109"/>
                  <a:gd name="T63" fmla="*/ 114 h 130"/>
                  <a:gd name="T64" fmla="*/ 22 w 109"/>
                  <a:gd name="T65" fmla="*/ 103 h 130"/>
                  <a:gd name="T66" fmla="*/ 13 w 109"/>
                  <a:gd name="T67" fmla="*/ 85 h 130"/>
                  <a:gd name="T68" fmla="*/ 9 w 109"/>
                  <a:gd name="T69" fmla="*/ 65 h 130"/>
                  <a:gd name="T70" fmla="*/ 13 w 109"/>
                  <a:gd name="T71" fmla="*/ 43 h 130"/>
                  <a:gd name="T72" fmla="*/ 22 w 109"/>
                  <a:gd name="T73" fmla="*/ 26 h 130"/>
                  <a:gd name="T74" fmla="*/ 38 w 109"/>
                  <a:gd name="T75" fmla="*/ 16 h 130"/>
                  <a:gd name="T76" fmla="*/ 55 w 109"/>
                  <a:gd name="T77" fmla="*/ 11 h 130"/>
                  <a:gd name="T78" fmla="*/ 73 w 109"/>
                  <a:gd name="T79" fmla="*/ 16 h 130"/>
                  <a:gd name="T80" fmla="*/ 87 w 109"/>
                  <a:gd name="T81" fmla="*/ 26 h 130"/>
                  <a:gd name="T82" fmla="*/ 97 w 109"/>
                  <a:gd name="T83" fmla="*/ 43 h 130"/>
                  <a:gd name="T84" fmla="*/ 100 w 109"/>
                  <a:gd name="T85" fmla="*/ 6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00" name="Freeform 238">
                <a:extLst>
                  <a:ext uri="{FF2B5EF4-FFF2-40B4-BE49-F238E27FC236}">
                    <a16:creationId xmlns:a16="http://schemas.microsoft.com/office/drawing/2014/main" id="{A444CE84-5153-43D2-AF7C-E91FC44299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99 w 100"/>
                  <a:gd name="T1" fmla="*/ 48 h 119"/>
                  <a:gd name="T2" fmla="*/ 91 w 100"/>
                  <a:gd name="T3" fmla="*/ 26 h 119"/>
                  <a:gd name="T4" fmla="*/ 78 w 100"/>
                  <a:gd name="T5" fmla="*/ 11 h 119"/>
                  <a:gd name="T6" fmla="*/ 60 w 100"/>
                  <a:gd name="T7" fmla="*/ 1 h 119"/>
                  <a:gd name="T8" fmla="*/ 40 w 100"/>
                  <a:gd name="T9" fmla="*/ 1 h 119"/>
                  <a:gd name="T10" fmla="*/ 22 w 100"/>
                  <a:gd name="T11" fmla="*/ 11 h 119"/>
                  <a:gd name="T12" fmla="*/ 8 w 100"/>
                  <a:gd name="T13" fmla="*/ 26 h 119"/>
                  <a:gd name="T14" fmla="*/ 1 w 100"/>
                  <a:gd name="T15" fmla="*/ 48 h 119"/>
                  <a:gd name="T16" fmla="*/ 1 w 100"/>
                  <a:gd name="T17" fmla="*/ 72 h 119"/>
                  <a:gd name="T18" fmla="*/ 8 w 100"/>
                  <a:gd name="T19" fmla="*/ 93 h 119"/>
                  <a:gd name="T20" fmla="*/ 22 w 100"/>
                  <a:gd name="T21" fmla="*/ 109 h 119"/>
                  <a:gd name="T22" fmla="*/ 40 w 100"/>
                  <a:gd name="T23" fmla="*/ 117 h 119"/>
                  <a:gd name="T24" fmla="*/ 60 w 100"/>
                  <a:gd name="T25" fmla="*/ 117 h 119"/>
                  <a:gd name="T26" fmla="*/ 78 w 100"/>
                  <a:gd name="T27" fmla="*/ 109 h 119"/>
                  <a:gd name="T28" fmla="*/ 91 w 100"/>
                  <a:gd name="T29" fmla="*/ 93 h 119"/>
                  <a:gd name="T30" fmla="*/ 99 w 100"/>
                  <a:gd name="T31" fmla="*/ 72 h 119"/>
                  <a:gd name="T32" fmla="*/ 91 w 100"/>
                  <a:gd name="T33" fmla="*/ 60 h 119"/>
                  <a:gd name="T34" fmla="*/ 87 w 100"/>
                  <a:gd name="T35" fmla="*/ 79 h 119"/>
                  <a:gd name="T36" fmla="*/ 79 w 100"/>
                  <a:gd name="T37" fmla="*/ 95 h 119"/>
                  <a:gd name="T38" fmla="*/ 66 w 100"/>
                  <a:gd name="T39" fmla="*/ 104 h 119"/>
                  <a:gd name="T40" fmla="*/ 50 w 100"/>
                  <a:gd name="T41" fmla="*/ 108 h 119"/>
                  <a:gd name="T42" fmla="*/ 34 w 100"/>
                  <a:gd name="T43" fmla="*/ 104 h 119"/>
                  <a:gd name="T44" fmla="*/ 20 w 100"/>
                  <a:gd name="T45" fmla="*/ 95 h 119"/>
                  <a:gd name="T46" fmla="*/ 12 w 100"/>
                  <a:gd name="T47" fmla="*/ 79 h 119"/>
                  <a:gd name="T48" fmla="*/ 9 w 100"/>
                  <a:gd name="T49" fmla="*/ 60 h 119"/>
                  <a:gd name="T50" fmla="*/ 12 w 100"/>
                  <a:gd name="T51" fmla="*/ 41 h 119"/>
                  <a:gd name="T52" fmla="*/ 20 w 100"/>
                  <a:gd name="T53" fmla="*/ 25 h 119"/>
                  <a:gd name="T54" fmla="*/ 34 w 100"/>
                  <a:gd name="T55" fmla="*/ 15 h 119"/>
                  <a:gd name="T56" fmla="*/ 50 w 100"/>
                  <a:gd name="T57" fmla="*/ 11 h 119"/>
                  <a:gd name="T58" fmla="*/ 66 w 100"/>
                  <a:gd name="T59" fmla="*/ 15 h 119"/>
                  <a:gd name="T60" fmla="*/ 79 w 100"/>
                  <a:gd name="T61" fmla="*/ 25 h 119"/>
                  <a:gd name="T62" fmla="*/ 87 w 100"/>
                  <a:gd name="T63" fmla="*/ 41 h 119"/>
                  <a:gd name="T64" fmla="*/ 91 w 100"/>
                  <a:gd name="T65" fmla="*/ 6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01" name="Freeform 239">
                <a:extLst>
                  <a:ext uri="{FF2B5EF4-FFF2-40B4-BE49-F238E27FC236}">
                    <a16:creationId xmlns:a16="http://schemas.microsoft.com/office/drawing/2014/main" id="{982412D7-E485-42C2-AD45-F65FA05F5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90 w 91"/>
                  <a:gd name="T1" fmla="*/ 43 h 108"/>
                  <a:gd name="T2" fmla="*/ 83 w 91"/>
                  <a:gd name="T3" fmla="*/ 24 h 108"/>
                  <a:gd name="T4" fmla="*/ 71 w 91"/>
                  <a:gd name="T5" fmla="*/ 9 h 108"/>
                  <a:gd name="T6" fmla="*/ 55 w 91"/>
                  <a:gd name="T7" fmla="*/ 1 h 108"/>
                  <a:gd name="T8" fmla="*/ 37 w 91"/>
                  <a:gd name="T9" fmla="*/ 1 h 108"/>
                  <a:gd name="T10" fmla="*/ 21 w 91"/>
                  <a:gd name="T11" fmla="*/ 9 h 108"/>
                  <a:gd name="T12" fmla="*/ 8 w 91"/>
                  <a:gd name="T13" fmla="*/ 24 h 108"/>
                  <a:gd name="T14" fmla="*/ 1 w 91"/>
                  <a:gd name="T15" fmla="*/ 43 h 108"/>
                  <a:gd name="T16" fmla="*/ 1 w 91"/>
                  <a:gd name="T17" fmla="*/ 65 h 108"/>
                  <a:gd name="T18" fmla="*/ 8 w 91"/>
                  <a:gd name="T19" fmla="*/ 84 h 108"/>
                  <a:gd name="T20" fmla="*/ 21 w 91"/>
                  <a:gd name="T21" fmla="*/ 98 h 108"/>
                  <a:gd name="T22" fmla="*/ 37 w 91"/>
                  <a:gd name="T23" fmla="*/ 107 h 108"/>
                  <a:gd name="T24" fmla="*/ 55 w 91"/>
                  <a:gd name="T25" fmla="*/ 107 h 108"/>
                  <a:gd name="T26" fmla="*/ 71 w 91"/>
                  <a:gd name="T27" fmla="*/ 98 h 108"/>
                  <a:gd name="T28" fmla="*/ 83 w 91"/>
                  <a:gd name="T29" fmla="*/ 84 h 108"/>
                  <a:gd name="T30" fmla="*/ 90 w 91"/>
                  <a:gd name="T31" fmla="*/ 65 h 108"/>
                  <a:gd name="T32" fmla="*/ 82 w 91"/>
                  <a:gd name="T33" fmla="*/ 54 h 108"/>
                  <a:gd name="T34" fmla="*/ 79 w 91"/>
                  <a:gd name="T35" fmla="*/ 71 h 108"/>
                  <a:gd name="T36" fmla="*/ 72 w 91"/>
                  <a:gd name="T37" fmla="*/ 84 h 108"/>
                  <a:gd name="T38" fmla="*/ 60 w 91"/>
                  <a:gd name="T39" fmla="*/ 93 h 108"/>
                  <a:gd name="T40" fmla="*/ 46 w 91"/>
                  <a:gd name="T41" fmla="*/ 97 h 108"/>
                  <a:gd name="T42" fmla="*/ 32 w 91"/>
                  <a:gd name="T43" fmla="*/ 93 h 108"/>
                  <a:gd name="T44" fmla="*/ 21 w 91"/>
                  <a:gd name="T45" fmla="*/ 84 h 108"/>
                  <a:gd name="T46" fmla="*/ 12 w 91"/>
                  <a:gd name="T47" fmla="*/ 71 h 108"/>
                  <a:gd name="T48" fmla="*/ 9 w 91"/>
                  <a:gd name="T49" fmla="*/ 54 h 108"/>
                  <a:gd name="T50" fmla="*/ 12 w 91"/>
                  <a:gd name="T51" fmla="*/ 37 h 108"/>
                  <a:gd name="T52" fmla="*/ 21 w 91"/>
                  <a:gd name="T53" fmla="*/ 24 h 108"/>
                  <a:gd name="T54" fmla="*/ 32 w 91"/>
                  <a:gd name="T55" fmla="*/ 14 h 108"/>
                  <a:gd name="T56" fmla="*/ 46 w 91"/>
                  <a:gd name="T57" fmla="*/ 11 h 108"/>
                  <a:gd name="T58" fmla="*/ 60 w 91"/>
                  <a:gd name="T59" fmla="*/ 14 h 108"/>
                  <a:gd name="T60" fmla="*/ 72 w 91"/>
                  <a:gd name="T61" fmla="*/ 24 h 108"/>
                  <a:gd name="T62" fmla="*/ 79 w 91"/>
                  <a:gd name="T63" fmla="*/ 37 h 108"/>
                  <a:gd name="T64" fmla="*/ 82 w 91"/>
                  <a:gd name="T65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02" name="Freeform 240">
                <a:extLst>
                  <a:ext uri="{FF2B5EF4-FFF2-40B4-BE49-F238E27FC236}">
                    <a16:creationId xmlns:a16="http://schemas.microsoft.com/office/drawing/2014/main" id="{19FC01E2-6125-4CF3-8AFE-3C045C9A23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81 w 82"/>
                  <a:gd name="T1" fmla="*/ 39 h 97"/>
                  <a:gd name="T2" fmla="*/ 75 w 82"/>
                  <a:gd name="T3" fmla="*/ 21 h 97"/>
                  <a:gd name="T4" fmla="*/ 64 w 82"/>
                  <a:gd name="T5" fmla="*/ 8 h 97"/>
                  <a:gd name="T6" fmla="*/ 49 w 82"/>
                  <a:gd name="T7" fmla="*/ 1 h 97"/>
                  <a:gd name="T8" fmla="*/ 33 w 82"/>
                  <a:gd name="T9" fmla="*/ 1 h 97"/>
                  <a:gd name="T10" fmla="*/ 18 w 82"/>
                  <a:gd name="T11" fmla="*/ 8 h 97"/>
                  <a:gd name="T12" fmla="*/ 7 w 82"/>
                  <a:gd name="T13" fmla="*/ 21 h 97"/>
                  <a:gd name="T14" fmla="*/ 0 w 82"/>
                  <a:gd name="T15" fmla="*/ 39 h 97"/>
                  <a:gd name="T16" fmla="*/ 0 w 82"/>
                  <a:gd name="T17" fmla="*/ 58 h 97"/>
                  <a:gd name="T18" fmla="*/ 7 w 82"/>
                  <a:gd name="T19" fmla="*/ 76 h 97"/>
                  <a:gd name="T20" fmla="*/ 18 w 82"/>
                  <a:gd name="T21" fmla="*/ 90 h 97"/>
                  <a:gd name="T22" fmla="*/ 33 w 82"/>
                  <a:gd name="T23" fmla="*/ 97 h 97"/>
                  <a:gd name="T24" fmla="*/ 49 w 82"/>
                  <a:gd name="T25" fmla="*/ 97 h 97"/>
                  <a:gd name="T26" fmla="*/ 64 w 82"/>
                  <a:gd name="T27" fmla="*/ 90 h 97"/>
                  <a:gd name="T28" fmla="*/ 75 w 82"/>
                  <a:gd name="T29" fmla="*/ 76 h 97"/>
                  <a:gd name="T30" fmla="*/ 81 w 82"/>
                  <a:gd name="T31" fmla="*/ 58 h 97"/>
                  <a:gd name="T32" fmla="*/ 73 w 82"/>
                  <a:gd name="T33" fmla="*/ 49 h 97"/>
                  <a:gd name="T34" fmla="*/ 70 w 82"/>
                  <a:gd name="T35" fmla="*/ 63 h 97"/>
                  <a:gd name="T36" fmla="*/ 63 w 82"/>
                  <a:gd name="T37" fmla="*/ 75 h 97"/>
                  <a:gd name="T38" fmla="*/ 53 w 82"/>
                  <a:gd name="T39" fmla="*/ 84 h 97"/>
                  <a:gd name="T40" fmla="*/ 41 w 82"/>
                  <a:gd name="T41" fmla="*/ 86 h 97"/>
                  <a:gd name="T42" fmla="*/ 29 w 82"/>
                  <a:gd name="T43" fmla="*/ 84 h 97"/>
                  <a:gd name="T44" fmla="*/ 19 w 82"/>
                  <a:gd name="T45" fmla="*/ 75 h 97"/>
                  <a:gd name="T46" fmla="*/ 11 w 82"/>
                  <a:gd name="T47" fmla="*/ 63 h 97"/>
                  <a:gd name="T48" fmla="*/ 9 w 82"/>
                  <a:gd name="T49" fmla="*/ 49 h 97"/>
                  <a:gd name="T50" fmla="*/ 11 w 82"/>
                  <a:gd name="T51" fmla="*/ 34 h 97"/>
                  <a:gd name="T52" fmla="*/ 19 w 82"/>
                  <a:gd name="T53" fmla="*/ 22 h 97"/>
                  <a:gd name="T54" fmla="*/ 29 w 82"/>
                  <a:gd name="T55" fmla="*/ 14 h 97"/>
                  <a:gd name="T56" fmla="*/ 41 w 82"/>
                  <a:gd name="T57" fmla="*/ 10 h 97"/>
                  <a:gd name="T58" fmla="*/ 53 w 82"/>
                  <a:gd name="T59" fmla="*/ 14 h 97"/>
                  <a:gd name="T60" fmla="*/ 63 w 82"/>
                  <a:gd name="T61" fmla="*/ 22 h 97"/>
                  <a:gd name="T62" fmla="*/ 70 w 82"/>
                  <a:gd name="T63" fmla="*/ 34 h 97"/>
                  <a:gd name="T64" fmla="*/ 73 w 82"/>
                  <a:gd name="T65" fmla="*/ 4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03" name="Freeform 241">
                <a:extLst>
                  <a:ext uri="{FF2B5EF4-FFF2-40B4-BE49-F238E27FC236}">
                    <a16:creationId xmlns:a16="http://schemas.microsoft.com/office/drawing/2014/main" id="{2784B2BE-DAA5-44E4-8323-9771C1D29D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72 w 73"/>
                  <a:gd name="T1" fmla="*/ 34 h 86"/>
                  <a:gd name="T2" fmla="*/ 67 w 73"/>
                  <a:gd name="T3" fmla="*/ 19 h 86"/>
                  <a:gd name="T4" fmla="*/ 57 w 73"/>
                  <a:gd name="T5" fmla="*/ 7 h 86"/>
                  <a:gd name="T6" fmla="*/ 44 w 73"/>
                  <a:gd name="T7" fmla="*/ 1 h 86"/>
                  <a:gd name="T8" fmla="*/ 30 w 73"/>
                  <a:gd name="T9" fmla="*/ 1 h 86"/>
                  <a:gd name="T10" fmla="*/ 17 w 73"/>
                  <a:gd name="T11" fmla="*/ 7 h 86"/>
                  <a:gd name="T12" fmla="*/ 6 w 73"/>
                  <a:gd name="T13" fmla="*/ 19 h 86"/>
                  <a:gd name="T14" fmla="*/ 1 w 73"/>
                  <a:gd name="T15" fmla="*/ 34 h 86"/>
                  <a:gd name="T16" fmla="*/ 1 w 73"/>
                  <a:gd name="T17" fmla="*/ 51 h 86"/>
                  <a:gd name="T18" fmla="*/ 6 w 73"/>
                  <a:gd name="T19" fmla="*/ 67 h 86"/>
                  <a:gd name="T20" fmla="*/ 17 w 73"/>
                  <a:gd name="T21" fmla="*/ 79 h 86"/>
                  <a:gd name="T22" fmla="*/ 30 w 73"/>
                  <a:gd name="T23" fmla="*/ 85 h 86"/>
                  <a:gd name="T24" fmla="*/ 44 w 73"/>
                  <a:gd name="T25" fmla="*/ 85 h 86"/>
                  <a:gd name="T26" fmla="*/ 57 w 73"/>
                  <a:gd name="T27" fmla="*/ 79 h 86"/>
                  <a:gd name="T28" fmla="*/ 67 w 73"/>
                  <a:gd name="T29" fmla="*/ 67 h 86"/>
                  <a:gd name="T30" fmla="*/ 72 w 73"/>
                  <a:gd name="T31" fmla="*/ 51 h 86"/>
                  <a:gd name="T32" fmla="*/ 64 w 73"/>
                  <a:gd name="T33" fmla="*/ 43 h 86"/>
                  <a:gd name="T34" fmla="*/ 62 w 73"/>
                  <a:gd name="T35" fmla="*/ 55 h 86"/>
                  <a:gd name="T36" fmla="*/ 56 w 73"/>
                  <a:gd name="T37" fmla="*/ 66 h 86"/>
                  <a:gd name="T38" fmla="*/ 48 w 73"/>
                  <a:gd name="T39" fmla="*/ 73 h 86"/>
                  <a:gd name="T40" fmla="*/ 37 w 73"/>
                  <a:gd name="T41" fmla="*/ 75 h 86"/>
                  <a:gd name="T42" fmla="*/ 27 w 73"/>
                  <a:gd name="T43" fmla="*/ 73 h 86"/>
                  <a:gd name="T44" fmla="*/ 18 w 73"/>
                  <a:gd name="T45" fmla="*/ 66 h 86"/>
                  <a:gd name="T46" fmla="*/ 12 w 73"/>
                  <a:gd name="T47" fmla="*/ 55 h 86"/>
                  <a:gd name="T48" fmla="*/ 10 w 73"/>
                  <a:gd name="T49" fmla="*/ 43 h 86"/>
                  <a:gd name="T50" fmla="*/ 12 w 73"/>
                  <a:gd name="T51" fmla="*/ 30 h 86"/>
                  <a:gd name="T52" fmla="*/ 18 w 73"/>
                  <a:gd name="T53" fmla="*/ 20 h 86"/>
                  <a:gd name="T54" fmla="*/ 27 w 73"/>
                  <a:gd name="T55" fmla="*/ 13 h 86"/>
                  <a:gd name="T56" fmla="*/ 37 w 73"/>
                  <a:gd name="T57" fmla="*/ 10 h 86"/>
                  <a:gd name="T58" fmla="*/ 48 w 73"/>
                  <a:gd name="T59" fmla="*/ 13 h 86"/>
                  <a:gd name="T60" fmla="*/ 56 w 73"/>
                  <a:gd name="T61" fmla="*/ 20 h 86"/>
                  <a:gd name="T62" fmla="*/ 62 w 73"/>
                  <a:gd name="T63" fmla="*/ 30 h 86"/>
                  <a:gd name="T64" fmla="*/ 64 w 73"/>
                  <a:gd name="T65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04" name="Freeform 242">
                <a:extLst>
                  <a:ext uri="{FF2B5EF4-FFF2-40B4-BE49-F238E27FC236}">
                    <a16:creationId xmlns:a16="http://schemas.microsoft.com/office/drawing/2014/main" id="{0C834742-B0BD-4D2E-B8DD-ED958FD02F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63 w 64"/>
                  <a:gd name="T1" fmla="*/ 32 h 76"/>
                  <a:gd name="T2" fmla="*/ 58 w 64"/>
                  <a:gd name="T3" fmla="*/ 17 h 76"/>
                  <a:gd name="T4" fmla="*/ 50 w 64"/>
                  <a:gd name="T5" fmla="*/ 8 h 76"/>
                  <a:gd name="T6" fmla="*/ 38 w 64"/>
                  <a:gd name="T7" fmla="*/ 2 h 76"/>
                  <a:gd name="T8" fmla="*/ 26 w 64"/>
                  <a:gd name="T9" fmla="*/ 2 h 76"/>
                  <a:gd name="T10" fmla="*/ 15 w 64"/>
                  <a:gd name="T11" fmla="*/ 8 h 76"/>
                  <a:gd name="T12" fmla="*/ 6 w 64"/>
                  <a:gd name="T13" fmla="*/ 17 h 76"/>
                  <a:gd name="T14" fmla="*/ 0 w 64"/>
                  <a:gd name="T15" fmla="*/ 32 h 76"/>
                  <a:gd name="T16" fmla="*/ 0 w 64"/>
                  <a:gd name="T17" fmla="*/ 46 h 76"/>
                  <a:gd name="T18" fmla="*/ 6 w 64"/>
                  <a:gd name="T19" fmla="*/ 60 h 76"/>
                  <a:gd name="T20" fmla="*/ 15 w 64"/>
                  <a:gd name="T21" fmla="*/ 70 h 76"/>
                  <a:gd name="T22" fmla="*/ 26 w 64"/>
                  <a:gd name="T23" fmla="*/ 76 h 76"/>
                  <a:gd name="T24" fmla="*/ 38 w 64"/>
                  <a:gd name="T25" fmla="*/ 76 h 76"/>
                  <a:gd name="T26" fmla="*/ 50 w 64"/>
                  <a:gd name="T27" fmla="*/ 70 h 76"/>
                  <a:gd name="T28" fmla="*/ 58 w 64"/>
                  <a:gd name="T29" fmla="*/ 60 h 76"/>
                  <a:gd name="T30" fmla="*/ 63 w 64"/>
                  <a:gd name="T31" fmla="*/ 46 h 76"/>
                  <a:gd name="T32" fmla="*/ 55 w 64"/>
                  <a:gd name="T33" fmla="*/ 39 h 76"/>
                  <a:gd name="T34" fmla="*/ 53 w 64"/>
                  <a:gd name="T35" fmla="*/ 50 h 76"/>
                  <a:gd name="T36" fmla="*/ 48 w 64"/>
                  <a:gd name="T37" fmla="*/ 58 h 76"/>
                  <a:gd name="T38" fmla="*/ 41 w 64"/>
                  <a:gd name="T39" fmla="*/ 64 h 76"/>
                  <a:gd name="T40" fmla="*/ 32 w 64"/>
                  <a:gd name="T41" fmla="*/ 65 h 76"/>
                  <a:gd name="T42" fmla="*/ 23 w 64"/>
                  <a:gd name="T43" fmla="*/ 64 h 76"/>
                  <a:gd name="T44" fmla="*/ 16 w 64"/>
                  <a:gd name="T45" fmla="*/ 58 h 76"/>
                  <a:gd name="T46" fmla="*/ 11 w 64"/>
                  <a:gd name="T47" fmla="*/ 50 h 76"/>
                  <a:gd name="T48" fmla="*/ 10 w 64"/>
                  <a:gd name="T49" fmla="*/ 39 h 76"/>
                  <a:gd name="T50" fmla="*/ 11 w 64"/>
                  <a:gd name="T51" fmla="*/ 28 h 76"/>
                  <a:gd name="T52" fmla="*/ 16 w 64"/>
                  <a:gd name="T53" fmla="*/ 20 h 76"/>
                  <a:gd name="T54" fmla="*/ 23 w 64"/>
                  <a:gd name="T55" fmla="*/ 14 h 76"/>
                  <a:gd name="T56" fmla="*/ 32 w 64"/>
                  <a:gd name="T57" fmla="*/ 11 h 76"/>
                  <a:gd name="T58" fmla="*/ 41 w 64"/>
                  <a:gd name="T59" fmla="*/ 14 h 76"/>
                  <a:gd name="T60" fmla="*/ 48 w 64"/>
                  <a:gd name="T61" fmla="*/ 20 h 76"/>
                  <a:gd name="T62" fmla="*/ 53 w 64"/>
                  <a:gd name="T63" fmla="*/ 28 h 76"/>
                  <a:gd name="T64" fmla="*/ 55 w 64"/>
                  <a:gd name="T65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05" name="Freeform 243">
                <a:extLst>
                  <a:ext uri="{FF2B5EF4-FFF2-40B4-BE49-F238E27FC236}">
                    <a16:creationId xmlns:a16="http://schemas.microsoft.com/office/drawing/2014/main" id="{EDE499D5-E701-4250-BEAA-0A6AADDB96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54 w 54"/>
                  <a:gd name="T1" fmla="*/ 27 h 65"/>
                  <a:gd name="T2" fmla="*/ 49 w 54"/>
                  <a:gd name="T3" fmla="*/ 15 h 65"/>
                  <a:gd name="T4" fmla="*/ 42 w 54"/>
                  <a:gd name="T5" fmla="*/ 6 h 65"/>
                  <a:gd name="T6" fmla="*/ 33 w 54"/>
                  <a:gd name="T7" fmla="*/ 2 h 65"/>
                  <a:gd name="T8" fmla="*/ 22 w 54"/>
                  <a:gd name="T9" fmla="*/ 2 h 65"/>
                  <a:gd name="T10" fmla="*/ 12 w 54"/>
                  <a:gd name="T11" fmla="*/ 6 h 65"/>
                  <a:gd name="T12" fmla="*/ 5 w 54"/>
                  <a:gd name="T13" fmla="*/ 15 h 65"/>
                  <a:gd name="T14" fmla="*/ 1 w 54"/>
                  <a:gd name="T15" fmla="*/ 27 h 65"/>
                  <a:gd name="T16" fmla="*/ 1 w 54"/>
                  <a:gd name="T17" fmla="*/ 39 h 65"/>
                  <a:gd name="T18" fmla="*/ 5 w 54"/>
                  <a:gd name="T19" fmla="*/ 51 h 65"/>
                  <a:gd name="T20" fmla="*/ 12 w 54"/>
                  <a:gd name="T21" fmla="*/ 59 h 65"/>
                  <a:gd name="T22" fmla="*/ 22 w 54"/>
                  <a:gd name="T23" fmla="*/ 64 h 65"/>
                  <a:gd name="T24" fmla="*/ 33 w 54"/>
                  <a:gd name="T25" fmla="*/ 64 h 65"/>
                  <a:gd name="T26" fmla="*/ 42 w 54"/>
                  <a:gd name="T27" fmla="*/ 59 h 65"/>
                  <a:gd name="T28" fmla="*/ 49 w 54"/>
                  <a:gd name="T29" fmla="*/ 51 h 65"/>
                  <a:gd name="T30" fmla="*/ 54 w 54"/>
                  <a:gd name="T31" fmla="*/ 39 h 65"/>
                  <a:gd name="T32" fmla="*/ 45 w 54"/>
                  <a:gd name="T33" fmla="*/ 33 h 65"/>
                  <a:gd name="T34" fmla="*/ 44 w 54"/>
                  <a:gd name="T35" fmla="*/ 41 h 65"/>
                  <a:gd name="T36" fmla="*/ 40 w 54"/>
                  <a:gd name="T37" fmla="*/ 48 h 65"/>
                  <a:gd name="T38" fmla="*/ 34 w 54"/>
                  <a:gd name="T39" fmla="*/ 53 h 65"/>
                  <a:gd name="T40" fmla="*/ 27 w 54"/>
                  <a:gd name="T41" fmla="*/ 54 h 65"/>
                  <a:gd name="T42" fmla="*/ 20 w 54"/>
                  <a:gd name="T43" fmla="*/ 53 h 65"/>
                  <a:gd name="T44" fmla="*/ 14 w 54"/>
                  <a:gd name="T45" fmla="*/ 48 h 65"/>
                  <a:gd name="T46" fmla="*/ 11 w 54"/>
                  <a:gd name="T47" fmla="*/ 41 h 65"/>
                  <a:gd name="T48" fmla="*/ 9 w 54"/>
                  <a:gd name="T49" fmla="*/ 33 h 65"/>
                  <a:gd name="T50" fmla="*/ 11 w 54"/>
                  <a:gd name="T51" fmla="*/ 24 h 65"/>
                  <a:gd name="T52" fmla="*/ 14 w 54"/>
                  <a:gd name="T53" fmla="*/ 17 h 65"/>
                  <a:gd name="T54" fmla="*/ 20 w 54"/>
                  <a:gd name="T55" fmla="*/ 12 h 65"/>
                  <a:gd name="T56" fmla="*/ 27 w 54"/>
                  <a:gd name="T57" fmla="*/ 11 h 65"/>
                  <a:gd name="T58" fmla="*/ 34 w 54"/>
                  <a:gd name="T59" fmla="*/ 12 h 65"/>
                  <a:gd name="T60" fmla="*/ 40 w 54"/>
                  <a:gd name="T61" fmla="*/ 17 h 65"/>
                  <a:gd name="T62" fmla="*/ 44 w 54"/>
                  <a:gd name="T63" fmla="*/ 24 h 65"/>
                  <a:gd name="T64" fmla="*/ 45 w 54"/>
                  <a:gd name="T65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06" name="Freeform 244">
                <a:extLst>
                  <a:ext uri="{FF2B5EF4-FFF2-40B4-BE49-F238E27FC236}">
                    <a16:creationId xmlns:a16="http://schemas.microsoft.com/office/drawing/2014/main" id="{131F29DC-D252-4EBE-BC3C-A4CDD06F5A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44 w 45"/>
                  <a:gd name="T1" fmla="*/ 22 h 54"/>
                  <a:gd name="T2" fmla="*/ 41 w 45"/>
                  <a:gd name="T3" fmla="*/ 12 h 54"/>
                  <a:gd name="T4" fmla="*/ 35 w 45"/>
                  <a:gd name="T5" fmla="*/ 5 h 54"/>
                  <a:gd name="T6" fmla="*/ 27 w 45"/>
                  <a:gd name="T7" fmla="*/ 1 h 54"/>
                  <a:gd name="T8" fmla="*/ 18 w 45"/>
                  <a:gd name="T9" fmla="*/ 1 h 54"/>
                  <a:gd name="T10" fmla="*/ 10 w 45"/>
                  <a:gd name="T11" fmla="*/ 5 h 54"/>
                  <a:gd name="T12" fmla="*/ 3 w 45"/>
                  <a:gd name="T13" fmla="*/ 12 h 54"/>
                  <a:gd name="T14" fmla="*/ 0 w 45"/>
                  <a:gd name="T15" fmla="*/ 22 h 54"/>
                  <a:gd name="T16" fmla="*/ 0 w 45"/>
                  <a:gd name="T17" fmla="*/ 34 h 54"/>
                  <a:gd name="T18" fmla="*/ 3 w 45"/>
                  <a:gd name="T19" fmla="*/ 43 h 54"/>
                  <a:gd name="T20" fmla="*/ 10 w 45"/>
                  <a:gd name="T21" fmla="*/ 51 h 54"/>
                  <a:gd name="T22" fmla="*/ 18 w 45"/>
                  <a:gd name="T23" fmla="*/ 54 h 54"/>
                  <a:gd name="T24" fmla="*/ 27 w 45"/>
                  <a:gd name="T25" fmla="*/ 54 h 54"/>
                  <a:gd name="T26" fmla="*/ 35 w 45"/>
                  <a:gd name="T27" fmla="*/ 51 h 54"/>
                  <a:gd name="T28" fmla="*/ 41 w 45"/>
                  <a:gd name="T29" fmla="*/ 43 h 54"/>
                  <a:gd name="T30" fmla="*/ 44 w 45"/>
                  <a:gd name="T31" fmla="*/ 34 h 54"/>
                  <a:gd name="T32" fmla="*/ 36 w 45"/>
                  <a:gd name="T33" fmla="*/ 28 h 54"/>
                  <a:gd name="T34" fmla="*/ 35 w 45"/>
                  <a:gd name="T35" fmla="*/ 34 h 54"/>
                  <a:gd name="T36" fmla="*/ 32 w 45"/>
                  <a:gd name="T37" fmla="*/ 40 h 54"/>
                  <a:gd name="T38" fmla="*/ 27 w 45"/>
                  <a:gd name="T39" fmla="*/ 42 h 54"/>
                  <a:gd name="T40" fmla="*/ 22 w 45"/>
                  <a:gd name="T41" fmla="*/ 43 h 54"/>
                  <a:gd name="T42" fmla="*/ 17 w 45"/>
                  <a:gd name="T43" fmla="*/ 42 h 54"/>
                  <a:gd name="T44" fmla="*/ 13 w 45"/>
                  <a:gd name="T45" fmla="*/ 40 h 54"/>
                  <a:gd name="T46" fmla="*/ 10 w 45"/>
                  <a:gd name="T47" fmla="*/ 34 h 54"/>
                  <a:gd name="T48" fmla="*/ 9 w 45"/>
                  <a:gd name="T49" fmla="*/ 28 h 54"/>
                  <a:gd name="T50" fmla="*/ 10 w 45"/>
                  <a:gd name="T51" fmla="*/ 22 h 54"/>
                  <a:gd name="T52" fmla="*/ 13 w 45"/>
                  <a:gd name="T53" fmla="*/ 16 h 54"/>
                  <a:gd name="T54" fmla="*/ 17 w 45"/>
                  <a:gd name="T55" fmla="*/ 13 h 54"/>
                  <a:gd name="T56" fmla="*/ 22 w 45"/>
                  <a:gd name="T57" fmla="*/ 11 h 54"/>
                  <a:gd name="T58" fmla="*/ 27 w 45"/>
                  <a:gd name="T59" fmla="*/ 13 h 54"/>
                  <a:gd name="T60" fmla="*/ 32 w 45"/>
                  <a:gd name="T61" fmla="*/ 16 h 54"/>
                  <a:gd name="T62" fmla="*/ 35 w 45"/>
                  <a:gd name="T63" fmla="*/ 22 h 54"/>
                  <a:gd name="T64" fmla="*/ 36 w 45"/>
                  <a:gd name="T65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07" name="Freeform 245">
                <a:extLst>
                  <a:ext uri="{FF2B5EF4-FFF2-40B4-BE49-F238E27FC236}">
                    <a16:creationId xmlns:a16="http://schemas.microsoft.com/office/drawing/2014/main" id="{640FEE52-2914-4FF9-9676-6A15530987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36 w 36"/>
                  <a:gd name="T1" fmla="*/ 17 h 43"/>
                  <a:gd name="T2" fmla="*/ 33 w 36"/>
                  <a:gd name="T3" fmla="*/ 10 h 43"/>
                  <a:gd name="T4" fmla="*/ 28 w 36"/>
                  <a:gd name="T5" fmla="*/ 4 h 43"/>
                  <a:gd name="T6" fmla="*/ 22 w 36"/>
                  <a:gd name="T7" fmla="*/ 0 h 43"/>
                  <a:gd name="T8" fmla="*/ 14 w 36"/>
                  <a:gd name="T9" fmla="*/ 0 h 43"/>
                  <a:gd name="T10" fmla="*/ 8 w 36"/>
                  <a:gd name="T11" fmla="*/ 4 h 43"/>
                  <a:gd name="T12" fmla="*/ 3 w 36"/>
                  <a:gd name="T13" fmla="*/ 10 h 43"/>
                  <a:gd name="T14" fmla="*/ 0 w 36"/>
                  <a:gd name="T15" fmla="*/ 17 h 43"/>
                  <a:gd name="T16" fmla="*/ 0 w 36"/>
                  <a:gd name="T17" fmla="*/ 27 h 43"/>
                  <a:gd name="T18" fmla="*/ 3 w 36"/>
                  <a:gd name="T19" fmla="*/ 34 h 43"/>
                  <a:gd name="T20" fmla="*/ 8 w 36"/>
                  <a:gd name="T21" fmla="*/ 40 h 43"/>
                  <a:gd name="T22" fmla="*/ 14 w 36"/>
                  <a:gd name="T23" fmla="*/ 43 h 43"/>
                  <a:gd name="T24" fmla="*/ 22 w 36"/>
                  <a:gd name="T25" fmla="*/ 43 h 43"/>
                  <a:gd name="T26" fmla="*/ 28 w 36"/>
                  <a:gd name="T27" fmla="*/ 40 h 43"/>
                  <a:gd name="T28" fmla="*/ 33 w 36"/>
                  <a:gd name="T29" fmla="*/ 34 h 43"/>
                  <a:gd name="T30" fmla="*/ 36 w 36"/>
                  <a:gd name="T31" fmla="*/ 27 h 43"/>
                  <a:gd name="T32" fmla="*/ 27 w 36"/>
                  <a:gd name="T33" fmla="*/ 22 h 43"/>
                  <a:gd name="T34" fmla="*/ 26 w 36"/>
                  <a:gd name="T35" fmla="*/ 25 h 43"/>
                  <a:gd name="T36" fmla="*/ 24 w 36"/>
                  <a:gd name="T37" fmla="*/ 29 h 43"/>
                  <a:gd name="T38" fmla="*/ 22 w 36"/>
                  <a:gd name="T39" fmla="*/ 31 h 43"/>
                  <a:gd name="T40" fmla="*/ 18 w 36"/>
                  <a:gd name="T41" fmla="*/ 33 h 43"/>
                  <a:gd name="T42" fmla="*/ 15 w 36"/>
                  <a:gd name="T43" fmla="*/ 31 h 43"/>
                  <a:gd name="T44" fmla="*/ 12 w 36"/>
                  <a:gd name="T45" fmla="*/ 29 h 43"/>
                  <a:gd name="T46" fmla="*/ 10 w 36"/>
                  <a:gd name="T47" fmla="*/ 25 h 43"/>
                  <a:gd name="T48" fmla="*/ 9 w 36"/>
                  <a:gd name="T49" fmla="*/ 22 h 43"/>
                  <a:gd name="T50" fmla="*/ 10 w 36"/>
                  <a:gd name="T51" fmla="*/ 17 h 43"/>
                  <a:gd name="T52" fmla="*/ 12 w 36"/>
                  <a:gd name="T53" fmla="*/ 15 h 43"/>
                  <a:gd name="T54" fmla="*/ 15 w 36"/>
                  <a:gd name="T55" fmla="*/ 12 h 43"/>
                  <a:gd name="T56" fmla="*/ 18 w 36"/>
                  <a:gd name="T57" fmla="*/ 11 h 43"/>
                  <a:gd name="T58" fmla="*/ 22 w 36"/>
                  <a:gd name="T59" fmla="*/ 12 h 43"/>
                  <a:gd name="T60" fmla="*/ 24 w 36"/>
                  <a:gd name="T61" fmla="*/ 15 h 43"/>
                  <a:gd name="T62" fmla="*/ 26 w 36"/>
                  <a:gd name="T63" fmla="*/ 17 h 43"/>
                  <a:gd name="T64" fmla="*/ 27 w 36"/>
                  <a:gd name="T65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08" name="Freeform 246">
                <a:extLst>
                  <a:ext uri="{FF2B5EF4-FFF2-40B4-BE49-F238E27FC236}">
                    <a16:creationId xmlns:a16="http://schemas.microsoft.com/office/drawing/2014/main" id="{E44EBDC4-C153-4BF0-86D3-B3299260F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27 w 27"/>
                  <a:gd name="T1" fmla="*/ 17 h 32"/>
                  <a:gd name="T2" fmla="*/ 26 w 27"/>
                  <a:gd name="T3" fmla="*/ 13 h 32"/>
                  <a:gd name="T4" fmla="*/ 26 w 27"/>
                  <a:gd name="T5" fmla="*/ 11 h 32"/>
                  <a:gd name="T6" fmla="*/ 24 w 27"/>
                  <a:gd name="T7" fmla="*/ 7 h 32"/>
                  <a:gd name="T8" fmla="*/ 23 w 27"/>
                  <a:gd name="T9" fmla="*/ 5 h 32"/>
                  <a:gd name="T10" fmla="*/ 21 w 27"/>
                  <a:gd name="T11" fmla="*/ 4 h 32"/>
                  <a:gd name="T12" fmla="*/ 18 w 27"/>
                  <a:gd name="T13" fmla="*/ 2 h 32"/>
                  <a:gd name="T14" fmla="*/ 16 w 27"/>
                  <a:gd name="T15" fmla="*/ 1 h 32"/>
                  <a:gd name="T16" fmla="*/ 13 w 27"/>
                  <a:gd name="T17" fmla="*/ 0 h 32"/>
                  <a:gd name="T18" fmla="*/ 10 w 27"/>
                  <a:gd name="T19" fmla="*/ 1 h 32"/>
                  <a:gd name="T20" fmla="*/ 8 w 27"/>
                  <a:gd name="T21" fmla="*/ 2 h 32"/>
                  <a:gd name="T22" fmla="*/ 6 w 27"/>
                  <a:gd name="T23" fmla="*/ 4 h 32"/>
                  <a:gd name="T24" fmla="*/ 4 w 27"/>
                  <a:gd name="T25" fmla="*/ 5 h 32"/>
                  <a:gd name="T26" fmla="*/ 2 w 27"/>
                  <a:gd name="T27" fmla="*/ 7 h 32"/>
                  <a:gd name="T28" fmla="*/ 1 w 27"/>
                  <a:gd name="T29" fmla="*/ 11 h 32"/>
                  <a:gd name="T30" fmla="*/ 0 w 27"/>
                  <a:gd name="T31" fmla="*/ 13 h 32"/>
                  <a:gd name="T32" fmla="*/ 0 w 27"/>
                  <a:gd name="T33" fmla="*/ 17 h 32"/>
                  <a:gd name="T34" fmla="*/ 0 w 27"/>
                  <a:gd name="T35" fmla="*/ 20 h 32"/>
                  <a:gd name="T36" fmla="*/ 1 w 27"/>
                  <a:gd name="T37" fmla="*/ 23 h 32"/>
                  <a:gd name="T38" fmla="*/ 2 w 27"/>
                  <a:gd name="T39" fmla="*/ 26 h 32"/>
                  <a:gd name="T40" fmla="*/ 4 w 27"/>
                  <a:gd name="T41" fmla="*/ 29 h 32"/>
                  <a:gd name="T42" fmla="*/ 6 w 27"/>
                  <a:gd name="T43" fmla="*/ 30 h 32"/>
                  <a:gd name="T44" fmla="*/ 8 w 27"/>
                  <a:gd name="T45" fmla="*/ 31 h 32"/>
                  <a:gd name="T46" fmla="*/ 10 w 27"/>
                  <a:gd name="T47" fmla="*/ 32 h 32"/>
                  <a:gd name="T48" fmla="*/ 13 w 27"/>
                  <a:gd name="T49" fmla="*/ 32 h 32"/>
                  <a:gd name="T50" fmla="*/ 16 w 27"/>
                  <a:gd name="T51" fmla="*/ 32 h 32"/>
                  <a:gd name="T52" fmla="*/ 18 w 27"/>
                  <a:gd name="T53" fmla="*/ 31 h 32"/>
                  <a:gd name="T54" fmla="*/ 21 w 27"/>
                  <a:gd name="T55" fmla="*/ 30 h 32"/>
                  <a:gd name="T56" fmla="*/ 23 w 27"/>
                  <a:gd name="T57" fmla="*/ 29 h 32"/>
                  <a:gd name="T58" fmla="*/ 24 w 27"/>
                  <a:gd name="T59" fmla="*/ 26 h 32"/>
                  <a:gd name="T60" fmla="*/ 26 w 27"/>
                  <a:gd name="T61" fmla="*/ 23 h 32"/>
                  <a:gd name="T62" fmla="*/ 26 w 27"/>
                  <a:gd name="T63" fmla="*/ 20 h 32"/>
                  <a:gd name="T64" fmla="*/ 27 w 27"/>
                  <a:gd name="T6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09" name="Freeform 247">
                <a:extLst>
                  <a:ext uri="{FF2B5EF4-FFF2-40B4-BE49-F238E27FC236}">
                    <a16:creationId xmlns:a16="http://schemas.microsoft.com/office/drawing/2014/main" id="{00D32860-C0EA-402E-91A4-6293115BF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18 w 18"/>
                  <a:gd name="T1" fmla="*/ 11 h 22"/>
                  <a:gd name="T2" fmla="*/ 18 w 18"/>
                  <a:gd name="T3" fmla="*/ 8 h 22"/>
                  <a:gd name="T4" fmla="*/ 17 w 18"/>
                  <a:gd name="T5" fmla="*/ 6 h 22"/>
                  <a:gd name="T6" fmla="*/ 17 w 18"/>
                  <a:gd name="T7" fmla="*/ 5 h 22"/>
                  <a:gd name="T8" fmla="*/ 15 w 18"/>
                  <a:gd name="T9" fmla="*/ 4 h 22"/>
                  <a:gd name="T10" fmla="*/ 14 w 18"/>
                  <a:gd name="T11" fmla="*/ 2 h 22"/>
                  <a:gd name="T12" fmla="*/ 13 w 18"/>
                  <a:gd name="T13" fmla="*/ 1 h 22"/>
                  <a:gd name="T14" fmla="*/ 11 w 18"/>
                  <a:gd name="T15" fmla="*/ 0 h 22"/>
                  <a:gd name="T16" fmla="*/ 9 w 18"/>
                  <a:gd name="T17" fmla="*/ 0 h 22"/>
                  <a:gd name="T18" fmla="*/ 7 w 18"/>
                  <a:gd name="T19" fmla="*/ 0 h 22"/>
                  <a:gd name="T20" fmla="*/ 6 w 18"/>
                  <a:gd name="T21" fmla="*/ 1 h 22"/>
                  <a:gd name="T22" fmla="*/ 4 w 18"/>
                  <a:gd name="T23" fmla="*/ 2 h 22"/>
                  <a:gd name="T24" fmla="*/ 3 w 18"/>
                  <a:gd name="T25" fmla="*/ 4 h 22"/>
                  <a:gd name="T26" fmla="*/ 2 w 18"/>
                  <a:gd name="T27" fmla="*/ 5 h 22"/>
                  <a:gd name="T28" fmla="*/ 1 w 18"/>
                  <a:gd name="T29" fmla="*/ 6 h 22"/>
                  <a:gd name="T30" fmla="*/ 0 w 18"/>
                  <a:gd name="T31" fmla="*/ 8 h 22"/>
                  <a:gd name="T32" fmla="*/ 0 w 18"/>
                  <a:gd name="T33" fmla="*/ 11 h 22"/>
                  <a:gd name="T34" fmla="*/ 0 w 18"/>
                  <a:gd name="T35" fmla="*/ 13 h 22"/>
                  <a:gd name="T36" fmla="*/ 1 w 18"/>
                  <a:gd name="T37" fmla="*/ 14 h 22"/>
                  <a:gd name="T38" fmla="*/ 2 w 18"/>
                  <a:gd name="T39" fmla="*/ 17 h 22"/>
                  <a:gd name="T40" fmla="*/ 3 w 18"/>
                  <a:gd name="T41" fmla="*/ 18 h 22"/>
                  <a:gd name="T42" fmla="*/ 4 w 18"/>
                  <a:gd name="T43" fmla="*/ 19 h 22"/>
                  <a:gd name="T44" fmla="*/ 6 w 18"/>
                  <a:gd name="T45" fmla="*/ 20 h 22"/>
                  <a:gd name="T46" fmla="*/ 7 w 18"/>
                  <a:gd name="T47" fmla="*/ 22 h 22"/>
                  <a:gd name="T48" fmla="*/ 9 w 18"/>
                  <a:gd name="T49" fmla="*/ 22 h 22"/>
                  <a:gd name="T50" fmla="*/ 11 w 18"/>
                  <a:gd name="T51" fmla="*/ 22 h 22"/>
                  <a:gd name="T52" fmla="*/ 13 w 18"/>
                  <a:gd name="T53" fmla="*/ 20 h 22"/>
                  <a:gd name="T54" fmla="*/ 14 w 18"/>
                  <a:gd name="T55" fmla="*/ 19 h 22"/>
                  <a:gd name="T56" fmla="*/ 15 w 18"/>
                  <a:gd name="T57" fmla="*/ 18 h 22"/>
                  <a:gd name="T58" fmla="*/ 17 w 18"/>
                  <a:gd name="T59" fmla="*/ 17 h 22"/>
                  <a:gd name="T60" fmla="*/ 17 w 18"/>
                  <a:gd name="T61" fmla="*/ 14 h 22"/>
                  <a:gd name="T62" fmla="*/ 18 w 18"/>
                  <a:gd name="T63" fmla="*/ 13 h 22"/>
                  <a:gd name="T64" fmla="*/ 18 w 18"/>
                  <a:gd name="T65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0" name="Freeform 248">
                <a:extLst>
                  <a:ext uri="{FF2B5EF4-FFF2-40B4-BE49-F238E27FC236}">
                    <a16:creationId xmlns:a16="http://schemas.microsoft.com/office/drawing/2014/main" id="{73EB05A9-A967-4C51-953B-166569518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9 w 9"/>
                  <a:gd name="T1" fmla="*/ 6 h 11"/>
                  <a:gd name="T2" fmla="*/ 9 w 9"/>
                  <a:gd name="T3" fmla="*/ 5 h 11"/>
                  <a:gd name="T4" fmla="*/ 8 w 9"/>
                  <a:gd name="T5" fmla="*/ 3 h 11"/>
                  <a:gd name="T6" fmla="*/ 8 w 9"/>
                  <a:gd name="T7" fmla="*/ 2 h 11"/>
                  <a:gd name="T8" fmla="*/ 7 w 9"/>
                  <a:gd name="T9" fmla="*/ 2 h 11"/>
                  <a:gd name="T10" fmla="*/ 7 w 9"/>
                  <a:gd name="T11" fmla="*/ 1 h 11"/>
                  <a:gd name="T12" fmla="*/ 6 w 9"/>
                  <a:gd name="T13" fmla="*/ 1 h 11"/>
                  <a:gd name="T14" fmla="*/ 5 w 9"/>
                  <a:gd name="T15" fmla="*/ 1 h 11"/>
                  <a:gd name="T16" fmla="*/ 4 w 9"/>
                  <a:gd name="T17" fmla="*/ 0 h 11"/>
                  <a:gd name="T18" fmla="*/ 3 w 9"/>
                  <a:gd name="T19" fmla="*/ 1 h 11"/>
                  <a:gd name="T20" fmla="*/ 2 w 9"/>
                  <a:gd name="T21" fmla="*/ 1 h 11"/>
                  <a:gd name="T22" fmla="*/ 2 w 9"/>
                  <a:gd name="T23" fmla="*/ 1 h 11"/>
                  <a:gd name="T24" fmla="*/ 1 w 9"/>
                  <a:gd name="T25" fmla="*/ 2 h 11"/>
                  <a:gd name="T26" fmla="*/ 0 w 9"/>
                  <a:gd name="T27" fmla="*/ 2 h 11"/>
                  <a:gd name="T28" fmla="*/ 0 w 9"/>
                  <a:gd name="T29" fmla="*/ 3 h 11"/>
                  <a:gd name="T30" fmla="*/ 0 w 9"/>
                  <a:gd name="T31" fmla="*/ 5 h 11"/>
                  <a:gd name="T32" fmla="*/ 0 w 9"/>
                  <a:gd name="T33" fmla="*/ 6 h 11"/>
                  <a:gd name="T34" fmla="*/ 0 w 9"/>
                  <a:gd name="T35" fmla="*/ 7 h 11"/>
                  <a:gd name="T36" fmla="*/ 0 w 9"/>
                  <a:gd name="T37" fmla="*/ 8 h 11"/>
                  <a:gd name="T38" fmla="*/ 0 w 9"/>
                  <a:gd name="T39" fmla="*/ 8 h 11"/>
                  <a:gd name="T40" fmla="*/ 1 w 9"/>
                  <a:gd name="T41" fmla="*/ 9 h 11"/>
                  <a:gd name="T42" fmla="*/ 2 w 9"/>
                  <a:gd name="T43" fmla="*/ 11 h 11"/>
                  <a:gd name="T44" fmla="*/ 2 w 9"/>
                  <a:gd name="T45" fmla="*/ 11 h 11"/>
                  <a:gd name="T46" fmla="*/ 3 w 9"/>
                  <a:gd name="T47" fmla="*/ 11 h 11"/>
                  <a:gd name="T48" fmla="*/ 4 w 9"/>
                  <a:gd name="T49" fmla="*/ 11 h 11"/>
                  <a:gd name="T50" fmla="*/ 5 w 9"/>
                  <a:gd name="T51" fmla="*/ 11 h 11"/>
                  <a:gd name="T52" fmla="*/ 6 w 9"/>
                  <a:gd name="T53" fmla="*/ 11 h 11"/>
                  <a:gd name="T54" fmla="*/ 7 w 9"/>
                  <a:gd name="T55" fmla="*/ 11 h 11"/>
                  <a:gd name="T56" fmla="*/ 7 w 9"/>
                  <a:gd name="T57" fmla="*/ 9 h 11"/>
                  <a:gd name="T58" fmla="*/ 8 w 9"/>
                  <a:gd name="T59" fmla="*/ 8 h 11"/>
                  <a:gd name="T60" fmla="*/ 8 w 9"/>
                  <a:gd name="T61" fmla="*/ 8 h 11"/>
                  <a:gd name="T62" fmla="*/ 9 w 9"/>
                  <a:gd name="T63" fmla="*/ 7 h 11"/>
                  <a:gd name="T64" fmla="*/ 9 w 9"/>
                  <a:gd name="T6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1" name="Freeform 249">
                <a:extLst>
                  <a:ext uri="{FF2B5EF4-FFF2-40B4-BE49-F238E27FC236}">
                    <a16:creationId xmlns:a16="http://schemas.microsoft.com/office/drawing/2014/main" id="{04C7DA85-923C-4DDE-9EED-6F5964AF9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185 w 220"/>
                  <a:gd name="T1" fmla="*/ 0 h 284"/>
                  <a:gd name="T2" fmla="*/ 0 w 220"/>
                  <a:gd name="T3" fmla="*/ 48 h 284"/>
                  <a:gd name="T4" fmla="*/ 58 w 220"/>
                  <a:gd name="T5" fmla="*/ 260 h 284"/>
                  <a:gd name="T6" fmla="*/ 94 w 220"/>
                  <a:gd name="T7" fmla="*/ 284 h 284"/>
                  <a:gd name="T8" fmla="*/ 220 w 220"/>
                  <a:gd name="T9" fmla="*/ 23 h 284"/>
                  <a:gd name="T10" fmla="*/ 185 w 220"/>
                  <a:gd name="T11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2" name="Freeform 250">
                <a:extLst>
                  <a:ext uri="{FF2B5EF4-FFF2-40B4-BE49-F238E27FC236}">
                    <a16:creationId xmlns:a16="http://schemas.microsoft.com/office/drawing/2014/main" id="{1B8102EA-2C28-4507-A3E5-BA787CA2C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186 w 222"/>
                  <a:gd name="T1" fmla="*/ 0 h 157"/>
                  <a:gd name="T2" fmla="*/ 0 w 222"/>
                  <a:gd name="T3" fmla="*/ 48 h 157"/>
                  <a:gd name="T4" fmla="*/ 157 w 222"/>
                  <a:gd name="T5" fmla="*/ 157 h 157"/>
                  <a:gd name="T6" fmla="*/ 222 w 222"/>
                  <a:gd name="T7" fmla="*/ 24 h 157"/>
                  <a:gd name="T8" fmla="*/ 186 w 222"/>
                  <a:gd name="T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3" name="Freeform 251">
                <a:extLst>
                  <a:ext uri="{FF2B5EF4-FFF2-40B4-BE49-F238E27FC236}">
                    <a16:creationId xmlns:a16="http://schemas.microsoft.com/office/drawing/2014/main" id="{EE765C08-B094-4F33-B9F3-48ED2B52B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63 w 63"/>
                  <a:gd name="T1" fmla="*/ 0 h 89"/>
                  <a:gd name="T2" fmla="*/ 0 w 63"/>
                  <a:gd name="T3" fmla="*/ 16 h 89"/>
                  <a:gd name="T4" fmla="*/ 20 w 63"/>
                  <a:gd name="T5" fmla="*/ 89 h 89"/>
                  <a:gd name="T6" fmla="*/ 63 w 63"/>
                  <a:gd name="T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4" name="Freeform 252">
                <a:extLst>
                  <a:ext uri="{FF2B5EF4-FFF2-40B4-BE49-F238E27FC236}">
                    <a16:creationId xmlns:a16="http://schemas.microsoft.com/office/drawing/2014/main" id="{744CCC32-4D35-4B56-93A7-15D884F83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63 w 63"/>
                  <a:gd name="T1" fmla="*/ 0 h 46"/>
                  <a:gd name="T2" fmla="*/ 0 w 63"/>
                  <a:gd name="T3" fmla="*/ 16 h 46"/>
                  <a:gd name="T4" fmla="*/ 41 w 63"/>
                  <a:gd name="T5" fmla="*/ 46 h 46"/>
                  <a:gd name="T6" fmla="*/ 63 w 63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5" name="Freeform 253">
                <a:extLst>
                  <a:ext uri="{FF2B5EF4-FFF2-40B4-BE49-F238E27FC236}">
                    <a16:creationId xmlns:a16="http://schemas.microsoft.com/office/drawing/2014/main" id="{BDA9637E-52B6-4EE9-8C2A-A89B7AF26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8 w 463"/>
                  <a:gd name="T1" fmla="*/ 0 h 376"/>
                  <a:gd name="T2" fmla="*/ 0 w 463"/>
                  <a:gd name="T3" fmla="*/ 79 h 376"/>
                  <a:gd name="T4" fmla="*/ 432 w 463"/>
                  <a:gd name="T5" fmla="*/ 376 h 376"/>
                  <a:gd name="T6" fmla="*/ 463 w 463"/>
                  <a:gd name="T7" fmla="*/ 311 h 376"/>
                  <a:gd name="T8" fmla="*/ 8 w 463"/>
                  <a:gd name="T9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6" name="Freeform 254">
                <a:extLst>
                  <a:ext uri="{FF2B5EF4-FFF2-40B4-BE49-F238E27FC236}">
                    <a16:creationId xmlns:a16="http://schemas.microsoft.com/office/drawing/2014/main" id="{60C10EE0-AC13-4DF2-A414-2C27521B7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69 w 501"/>
                  <a:gd name="T1" fmla="*/ 0 h 430"/>
                  <a:gd name="T2" fmla="*/ 14 w 501"/>
                  <a:gd name="T3" fmla="*/ 52 h 430"/>
                  <a:gd name="T4" fmla="*/ 0 w 501"/>
                  <a:gd name="T5" fmla="*/ 131 h 430"/>
                  <a:gd name="T6" fmla="*/ 436 w 501"/>
                  <a:gd name="T7" fmla="*/ 430 h 430"/>
                  <a:gd name="T8" fmla="*/ 501 w 501"/>
                  <a:gd name="T9" fmla="*/ 297 h 430"/>
                  <a:gd name="T10" fmla="*/ 69 w 501"/>
                  <a:gd name="T11" fmla="*/ 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7" name="Freeform 255">
                <a:extLst>
                  <a:ext uri="{FF2B5EF4-FFF2-40B4-BE49-F238E27FC236}">
                    <a16:creationId xmlns:a16="http://schemas.microsoft.com/office/drawing/2014/main" id="{509DA5CE-1D54-4E58-8529-0E6466305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51 w 487"/>
                  <a:gd name="T1" fmla="*/ 0 h 367"/>
                  <a:gd name="T2" fmla="*/ 0 w 487"/>
                  <a:gd name="T3" fmla="*/ 55 h 367"/>
                  <a:gd name="T4" fmla="*/ 455 w 487"/>
                  <a:gd name="T5" fmla="*/ 367 h 367"/>
                  <a:gd name="T6" fmla="*/ 487 w 487"/>
                  <a:gd name="T7" fmla="*/ 301 h 367"/>
                  <a:gd name="T8" fmla="*/ 51 w 487"/>
                  <a:gd name="T9" fmla="*/ 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8" name="Freeform 256">
                <a:extLst>
                  <a:ext uri="{FF2B5EF4-FFF2-40B4-BE49-F238E27FC236}">
                    <a16:creationId xmlns:a16="http://schemas.microsoft.com/office/drawing/2014/main" id="{47A72113-B970-4ACF-96DA-66FADC2EB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127 w 147"/>
                  <a:gd name="T1" fmla="*/ 0 h 276"/>
                  <a:gd name="T2" fmla="*/ 147 w 147"/>
                  <a:gd name="T3" fmla="*/ 14 h 276"/>
                  <a:gd name="T4" fmla="*/ 20 w 147"/>
                  <a:gd name="T5" fmla="*/ 276 h 276"/>
                  <a:gd name="T6" fmla="*/ 0 w 147"/>
                  <a:gd name="T7" fmla="*/ 263 h 276"/>
                  <a:gd name="T8" fmla="*/ 127 w 147"/>
                  <a:gd name="T9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9" name="Freeform 257">
                <a:extLst>
                  <a:ext uri="{FF2B5EF4-FFF2-40B4-BE49-F238E27FC236}">
                    <a16:creationId xmlns:a16="http://schemas.microsoft.com/office/drawing/2014/main" id="{97E10CBF-F864-4519-B180-B90AF8A55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94 w 114"/>
                  <a:gd name="T1" fmla="*/ 0 h 209"/>
                  <a:gd name="T2" fmla="*/ 114 w 114"/>
                  <a:gd name="T3" fmla="*/ 14 h 209"/>
                  <a:gd name="T4" fmla="*/ 20 w 114"/>
                  <a:gd name="T5" fmla="*/ 209 h 209"/>
                  <a:gd name="T6" fmla="*/ 0 w 114"/>
                  <a:gd name="T7" fmla="*/ 195 h 209"/>
                  <a:gd name="T8" fmla="*/ 94 w 114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20" name="Freeform 258">
                <a:extLst>
                  <a:ext uri="{FF2B5EF4-FFF2-40B4-BE49-F238E27FC236}">
                    <a16:creationId xmlns:a16="http://schemas.microsoft.com/office/drawing/2014/main" id="{B26FDCDF-6543-496E-BA52-EC004D90A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" y="2650"/>
                <a:ext cx="11" cy="13"/>
              </a:xfrm>
              <a:custGeom>
                <a:avLst/>
                <a:gdLst>
                  <a:gd name="T0" fmla="*/ 31 w 51"/>
                  <a:gd name="T1" fmla="*/ 0 h 78"/>
                  <a:gd name="T2" fmla="*/ 51 w 51"/>
                  <a:gd name="T3" fmla="*/ 14 h 78"/>
                  <a:gd name="T4" fmla="*/ 21 w 51"/>
                  <a:gd name="T5" fmla="*/ 78 h 78"/>
                  <a:gd name="T6" fmla="*/ 0 w 51"/>
                  <a:gd name="T7" fmla="*/ 65 h 78"/>
                  <a:gd name="T8" fmla="*/ 31 w 51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60" name="Line 268">
              <a:extLst>
                <a:ext uri="{FF2B5EF4-FFF2-40B4-BE49-F238E27FC236}">
                  <a16:creationId xmlns:a16="http://schemas.microsoft.com/office/drawing/2014/main" id="{FC96945F-25BF-4D2A-9BEC-4127927F3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824"/>
              <a:ext cx="527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</p:grpSp>
      <p:sp>
        <p:nvSpPr>
          <p:cNvPr id="176" name="Text Box 22">
            <a:extLst>
              <a:ext uri="{FF2B5EF4-FFF2-40B4-BE49-F238E27FC236}">
                <a16:creationId xmlns:a16="http://schemas.microsoft.com/office/drawing/2014/main" id="{6F07BF00-8A82-4D0A-AA2D-9E0FAFE43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2631" y="1799712"/>
            <a:ext cx="45656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3200" b="1">
                <a:latin typeface="Verdana" panose="020B0604030504040204" pitchFamily="34" charset="0"/>
              </a:rPr>
              <a:t>TỐC ĐỘ PHẢN ỨNG</a:t>
            </a: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9854C78A-4CC9-40FB-9FC2-E6392E3AEF9A}"/>
              </a:ext>
            </a:extLst>
          </p:cNvPr>
          <p:cNvCxnSpPr/>
          <p:nvPr/>
        </p:nvCxnSpPr>
        <p:spPr>
          <a:xfrm>
            <a:off x="1853133" y="3579727"/>
            <a:ext cx="548640" cy="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20531055-4FB6-4F6B-9140-60E306D486DC}"/>
              </a:ext>
            </a:extLst>
          </p:cNvPr>
          <p:cNvCxnSpPr>
            <a:cxnSpLocks/>
          </p:cNvCxnSpPr>
          <p:nvPr/>
        </p:nvCxnSpPr>
        <p:spPr>
          <a:xfrm>
            <a:off x="1823561" y="2369722"/>
            <a:ext cx="0" cy="1210005"/>
          </a:xfrm>
          <a:prstGeom prst="line">
            <a:avLst/>
          </a:prstGeom>
          <a:ln w="25400">
            <a:solidFill>
              <a:schemeClr val="tx1"/>
            </a:solidFill>
            <a:prstDash val="sysDot"/>
            <a:headEnd type="diamon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B2E4685D-5E23-45F9-BE68-CC33D2D3048B}"/>
              </a:ext>
            </a:extLst>
          </p:cNvPr>
          <p:cNvCxnSpPr/>
          <p:nvPr/>
        </p:nvCxnSpPr>
        <p:spPr>
          <a:xfrm>
            <a:off x="1853133" y="2956324"/>
            <a:ext cx="548640" cy="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>
            <a:extLst>
              <a:ext uri="{FF2B5EF4-FFF2-40B4-BE49-F238E27FC236}">
                <a16:creationId xmlns:a16="http://schemas.microsoft.com/office/drawing/2014/main" id="{8B158366-AD9B-4ADA-9709-328A5A2183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01773" y="2577837"/>
            <a:ext cx="6176170" cy="5868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thống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kiến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thức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CE626D8A-5F38-47BF-AF74-7B1DAC182670}"/>
              </a:ext>
            </a:extLst>
          </p:cNvPr>
          <p:cNvSpPr/>
          <p:nvPr/>
        </p:nvSpPr>
        <p:spPr>
          <a:xfrm>
            <a:off x="3284175" y="351408"/>
            <a:ext cx="562365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ÔN TẬP CHƯƠNG 6</a:t>
            </a:r>
            <a:endParaRPr kumimoji="0" lang="en-US" sz="4000" b="1" i="0" u="none" strike="noStrike" kern="1200" cap="none" spc="0" normalizeH="0" baseline="0" noProof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98D9B3A-2CB0-4203-9FC0-A4BB9596136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09689" y="3135856"/>
            <a:ext cx="3582442" cy="5868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800" b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Bài tập vận dụng</a:t>
            </a:r>
          </a:p>
        </p:txBody>
      </p: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5E38DD82-CD83-4E88-8EEB-6D9DE4812DC1}"/>
              </a:ext>
            </a:extLst>
          </p:cNvPr>
          <p:cNvCxnSpPr>
            <a:cxnSpLocks/>
          </p:cNvCxnSpPr>
          <p:nvPr/>
        </p:nvCxnSpPr>
        <p:spPr>
          <a:xfrm>
            <a:off x="5206544" y="1146222"/>
            <a:ext cx="2614277" cy="0"/>
          </a:xfrm>
          <a:prstGeom prst="straightConnector1">
            <a:avLst/>
          </a:prstGeom>
          <a:ln w="158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46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FAD6C0-AC19-8CB4-EBF0-908E5F1BD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27993-9661-47CF-924F-AEE4A17A33B5}"/>
              </a:ext>
            </a:extLst>
          </p:cNvPr>
          <p:cNvSpPr/>
          <p:nvPr/>
        </p:nvSpPr>
        <p:spPr>
          <a:xfrm>
            <a:off x="2349973" y="903955"/>
            <a:ext cx="7751970" cy="21908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HỆ THỐNG HÓA KIẾN THỨC</a:t>
            </a:r>
          </a:p>
        </p:txBody>
      </p:sp>
      <p:pic>
        <p:nvPicPr>
          <p:cNvPr id="10" name="Picture 11" descr="girl_shaking_science__a_hb">
            <a:extLst>
              <a:ext uri="{FF2B5EF4-FFF2-40B4-BE49-F238E27FC236}">
                <a16:creationId xmlns:a16="http://schemas.microsoft.com/office/drawing/2014/main" id="{40776A0B-542D-4A92-926B-2681ACA03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1" y="4222443"/>
            <a:ext cx="1597439" cy="21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50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5E0CC5A-B1C1-4831-8DEC-1ACC2341F8DA}"/>
              </a:ext>
            </a:extLst>
          </p:cNvPr>
          <p:cNvCxnSpPr>
            <a:cxnSpLocks/>
          </p:cNvCxnSpPr>
          <p:nvPr/>
        </p:nvCxnSpPr>
        <p:spPr>
          <a:xfrm>
            <a:off x="13855" y="1142702"/>
            <a:ext cx="5913120" cy="0"/>
          </a:xfrm>
          <a:prstGeom prst="straightConnector1">
            <a:avLst/>
          </a:prstGeom>
          <a:ln w="825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A8EEBCA-242B-4E82-B4F0-BF9AC575FFA0}"/>
              </a:ext>
            </a:extLst>
          </p:cNvPr>
          <p:cNvCxnSpPr>
            <a:cxnSpLocks/>
          </p:cNvCxnSpPr>
          <p:nvPr/>
        </p:nvCxnSpPr>
        <p:spPr>
          <a:xfrm>
            <a:off x="0" y="1142702"/>
            <a:ext cx="5913120" cy="0"/>
          </a:xfrm>
          <a:prstGeom prst="straightConnector1">
            <a:avLst/>
          </a:prstGeom>
          <a:ln w="825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>
            <a:extLst>
              <a:ext uri="{FF2B5EF4-FFF2-40B4-BE49-F238E27FC236}">
                <a16:creationId xmlns:a16="http://schemas.microsoft.com/office/drawing/2014/main" id="{8B158366-AD9B-4ADA-9709-328A5A2183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41083" y="1250836"/>
            <a:ext cx="8745198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theo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bàn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phiếu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bài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tập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sau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CE626D8A-5F38-47BF-AF74-7B1DAC182670}"/>
              </a:ext>
            </a:extLst>
          </p:cNvPr>
          <p:cNvSpPr/>
          <p:nvPr/>
        </p:nvSpPr>
        <p:spPr>
          <a:xfrm>
            <a:off x="2858581" y="351408"/>
            <a:ext cx="64748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HỆ THỐNG HÓA KIẾN THỨC</a:t>
            </a:r>
          </a:p>
        </p:txBody>
      </p: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5E38DD82-CD83-4E88-8EEB-6D9DE4812DC1}"/>
              </a:ext>
            </a:extLst>
          </p:cNvPr>
          <p:cNvCxnSpPr>
            <a:cxnSpLocks/>
          </p:cNvCxnSpPr>
          <p:nvPr/>
        </p:nvCxnSpPr>
        <p:spPr>
          <a:xfrm>
            <a:off x="5206544" y="1146222"/>
            <a:ext cx="2614277" cy="0"/>
          </a:xfrm>
          <a:prstGeom prst="straightConnector1">
            <a:avLst/>
          </a:prstGeom>
          <a:ln w="158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C5016DB3-68A8-6C79-4252-B96B2484281A}"/>
              </a:ext>
            </a:extLst>
          </p:cNvPr>
          <p:cNvSpPr/>
          <p:nvPr/>
        </p:nvSpPr>
        <p:spPr>
          <a:xfrm>
            <a:off x="423157" y="1840887"/>
            <a:ext cx="5208385" cy="4590705"/>
          </a:xfrm>
          <a:prstGeom prst="foldedCorne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Bb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ài 49. Tốc độ phản ứng hóa học - Hóa học 10 Nâng cao - Nguyễn Thanh Hiếu -  Thư viện Bài giảng điện tử">
            <a:extLst>
              <a:ext uri="{FF2B5EF4-FFF2-40B4-BE49-F238E27FC236}">
                <a16:creationId xmlns:a16="http://schemas.microsoft.com/office/drawing/2014/main" id="{5D9B1FFE-748E-2A5F-F6CD-319619AEA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81" y="2035289"/>
            <a:ext cx="5356224" cy="4017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719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B0817BC-D918-45DC-9066-50377F3403D4}"/>
              </a:ext>
            </a:extLst>
          </p:cNvPr>
          <p:cNvCxnSpPr>
            <a:cxnSpLocks/>
          </p:cNvCxnSpPr>
          <p:nvPr/>
        </p:nvCxnSpPr>
        <p:spPr>
          <a:xfrm>
            <a:off x="0" y="1142702"/>
            <a:ext cx="5913120" cy="0"/>
          </a:xfrm>
          <a:prstGeom prst="straightConnector1">
            <a:avLst/>
          </a:prstGeom>
          <a:ln w="825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3">
            <a:extLst>
              <a:ext uri="{FF2B5EF4-FFF2-40B4-BE49-F238E27FC236}">
                <a16:creationId xmlns:a16="http://schemas.microsoft.com/office/drawing/2014/main" id="{7383AF66-B955-4500-9AC6-C7B3D6008AC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17863" y="3106189"/>
            <a:ext cx="5759450" cy="2638425"/>
          </a:xfrm>
          <a:prstGeom prst="upArrow">
            <a:avLst>
              <a:gd name="adj1" fmla="val 56944"/>
              <a:gd name="adj2" fmla="val 50782"/>
            </a:avLst>
          </a:prstGeom>
          <a:gradFill rotWithShape="1">
            <a:gsLst>
              <a:gs pos="0">
                <a:srgbClr val="0099CC"/>
              </a:gs>
              <a:gs pos="100000">
                <a:srgbClr val="0099CC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E1FB10-C160-4745-8D85-A3AD39F8BA8A}"/>
              </a:ext>
            </a:extLst>
          </p:cNvPr>
          <p:cNvGrpSpPr/>
          <p:nvPr/>
        </p:nvGrpSpPr>
        <p:grpSpPr>
          <a:xfrm>
            <a:off x="738509" y="4584454"/>
            <a:ext cx="1886158" cy="2064500"/>
            <a:chOff x="738509" y="4584454"/>
            <a:chExt cx="1886158" cy="2064500"/>
          </a:xfrm>
        </p:grpSpPr>
        <p:grpSp>
          <p:nvGrpSpPr>
            <p:cNvPr id="9" name="Group 35">
              <a:extLst>
                <a:ext uri="{FF2B5EF4-FFF2-40B4-BE49-F238E27FC236}">
                  <a16:creationId xmlns:a16="http://schemas.microsoft.com/office/drawing/2014/main" id="{D0B85366-3752-41E8-8597-07F513B201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8509" y="4584454"/>
              <a:ext cx="1886158" cy="2064500"/>
              <a:chOff x="555" y="2823"/>
              <a:chExt cx="973" cy="1065"/>
            </a:xfrm>
          </p:grpSpPr>
          <p:pic>
            <p:nvPicPr>
              <p:cNvPr id="10" name="Picture 34">
                <a:extLst>
                  <a:ext uri="{FF2B5EF4-FFF2-40B4-BE49-F238E27FC236}">
                    <a16:creationId xmlns:a16="http://schemas.microsoft.com/office/drawing/2014/main" id="{4CE12360-8E4D-4114-A7CF-78FEB18FDF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" y="3718"/>
                <a:ext cx="819" cy="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Oval 5">
                <a:extLst>
                  <a:ext uri="{FF2B5EF4-FFF2-40B4-BE49-F238E27FC236}">
                    <a16:creationId xmlns:a16="http://schemas.microsoft.com/office/drawing/2014/main" id="{03ADF861-8EB7-4884-8A3B-3DAA15315B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55" y="2823"/>
                <a:ext cx="973" cy="973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6">
                <a:extLst>
                  <a:ext uri="{FF2B5EF4-FFF2-40B4-BE49-F238E27FC236}">
                    <a16:creationId xmlns:a16="http://schemas.microsoft.com/office/drawing/2014/main" id="{83EF9168-A21A-4BCC-8C03-1F49196F74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76" y="2846"/>
                <a:ext cx="928" cy="929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85001"/>
                    </a:srgbClr>
                  </a:gs>
                  <a:gs pos="100000">
                    <a:srgbClr val="FF99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8">
                <a:extLst>
                  <a:ext uri="{FF2B5EF4-FFF2-40B4-BE49-F238E27FC236}">
                    <a16:creationId xmlns:a16="http://schemas.microsoft.com/office/drawing/2014/main" id="{057D860A-11F4-485F-822B-E466E0CF32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12" y="2880"/>
                <a:ext cx="839" cy="839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7254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Picture 33">
                <a:extLst>
                  <a:ext uri="{FF2B5EF4-FFF2-40B4-BE49-F238E27FC236}">
                    <a16:creationId xmlns:a16="http://schemas.microsoft.com/office/drawing/2014/main" id="{8B3FD915-8343-457A-BCD1-620FCC24D9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" y="2880"/>
                <a:ext cx="616" cy="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Text Box 36">
              <a:extLst>
                <a:ext uri="{FF2B5EF4-FFF2-40B4-BE49-F238E27FC236}">
                  <a16:creationId xmlns:a16="http://schemas.microsoft.com/office/drawing/2014/main" id="{0FCE5CC4-6A94-4B58-8DF7-809DAC4837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9061" y="5054052"/>
              <a:ext cx="1091966" cy="996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Nồng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độ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420014-3245-4F74-AB7D-9FF37F85671E}"/>
              </a:ext>
            </a:extLst>
          </p:cNvPr>
          <p:cNvGrpSpPr/>
          <p:nvPr/>
        </p:nvGrpSpPr>
        <p:grpSpPr>
          <a:xfrm>
            <a:off x="2985054" y="4597908"/>
            <a:ext cx="1883664" cy="2066544"/>
            <a:chOff x="3016050" y="4582410"/>
            <a:chExt cx="1883664" cy="2066544"/>
          </a:xfrm>
        </p:grpSpPr>
        <p:grpSp>
          <p:nvGrpSpPr>
            <p:cNvPr id="16" name="Group 37">
              <a:extLst>
                <a:ext uri="{FF2B5EF4-FFF2-40B4-BE49-F238E27FC236}">
                  <a16:creationId xmlns:a16="http://schemas.microsoft.com/office/drawing/2014/main" id="{ED6FF88D-A9BB-4AAB-ABE9-95082C9CD5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6050" y="4582410"/>
              <a:ext cx="1883664" cy="2066544"/>
              <a:chOff x="555" y="2823"/>
              <a:chExt cx="973" cy="1065"/>
            </a:xfrm>
          </p:grpSpPr>
          <p:pic>
            <p:nvPicPr>
              <p:cNvPr id="17" name="Picture 38">
                <a:extLst>
                  <a:ext uri="{FF2B5EF4-FFF2-40B4-BE49-F238E27FC236}">
                    <a16:creationId xmlns:a16="http://schemas.microsoft.com/office/drawing/2014/main" id="{1E65AA07-1689-448B-8E79-B67B91123D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" y="3718"/>
                <a:ext cx="819" cy="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Oval 39">
                <a:extLst>
                  <a:ext uri="{FF2B5EF4-FFF2-40B4-BE49-F238E27FC236}">
                    <a16:creationId xmlns:a16="http://schemas.microsoft.com/office/drawing/2014/main" id="{270EC683-1D90-4489-9120-303FE11E54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55" y="2823"/>
                <a:ext cx="973" cy="973"/>
              </a:xfrm>
              <a:prstGeom prst="ellipse">
                <a:avLst/>
              </a:prstGeom>
              <a:gradFill rotWithShape="1">
                <a:gsLst>
                  <a:gs pos="0">
                    <a:srgbClr val="F0EA00"/>
                  </a:gs>
                  <a:gs pos="100000">
                    <a:srgbClr val="F0EA0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40">
                <a:extLst>
                  <a:ext uri="{FF2B5EF4-FFF2-40B4-BE49-F238E27FC236}">
                    <a16:creationId xmlns:a16="http://schemas.microsoft.com/office/drawing/2014/main" id="{B2B65899-9182-4B87-B05E-00AEDD5F9F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76" y="2846"/>
                <a:ext cx="928" cy="929"/>
              </a:xfrm>
              <a:prstGeom prst="ellipse">
                <a:avLst/>
              </a:prstGeom>
              <a:gradFill rotWithShape="1">
                <a:gsLst>
                  <a:gs pos="0">
                    <a:srgbClr val="F0EA00">
                      <a:alpha val="85001"/>
                    </a:srgbClr>
                  </a:gs>
                  <a:gs pos="100000">
                    <a:srgbClr val="F0EA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val 41">
                <a:extLst>
                  <a:ext uri="{FF2B5EF4-FFF2-40B4-BE49-F238E27FC236}">
                    <a16:creationId xmlns:a16="http://schemas.microsoft.com/office/drawing/2014/main" id="{F76FFBDF-409C-47E9-A0C2-8FFBDA252F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12" y="2880"/>
                <a:ext cx="839" cy="839"/>
              </a:xfrm>
              <a:prstGeom prst="ellipse">
                <a:avLst/>
              </a:prstGeom>
              <a:gradFill rotWithShape="1">
                <a:gsLst>
                  <a:gs pos="0">
                    <a:srgbClr val="F0EA00"/>
                  </a:gs>
                  <a:gs pos="100000">
                    <a:srgbClr val="F0EA00">
                      <a:gamma/>
                      <a:shade val="7254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42">
                <a:extLst>
                  <a:ext uri="{FF2B5EF4-FFF2-40B4-BE49-F238E27FC236}">
                    <a16:creationId xmlns:a16="http://schemas.microsoft.com/office/drawing/2014/main" id="{CDC558B2-9F52-4F0F-80D9-CC1940D13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" y="2880"/>
                <a:ext cx="616" cy="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7" name="Text Box 36">
              <a:extLst>
                <a:ext uri="{FF2B5EF4-FFF2-40B4-BE49-F238E27FC236}">
                  <a16:creationId xmlns:a16="http://schemas.microsoft.com/office/drawing/2014/main" id="{CCE70F38-0C49-467A-BB73-2E4EBBB74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5245" y="5054052"/>
              <a:ext cx="966932" cy="996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Áp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suất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1A1373-7C16-4350-ADA7-42D807681006}"/>
              </a:ext>
            </a:extLst>
          </p:cNvPr>
          <p:cNvGrpSpPr/>
          <p:nvPr/>
        </p:nvGrpSpPr>
        <p:grpSpPr>
          <a:xfrm>
            <a:off x="5203728" y="4582410"/>
            <a:ext cx="1883664" cy="2066544"/>
            <a:chOff x="5203728" y="4582410"/>
            <a:chExt cx="1883664" cy="2066544"/>
          </a:xfrm>
        </p:grpSpPr>
        <p:grpSp>
          <p:nvGrpSpPr>
            <p:cNvPr id="23" name="Group 44">
              <a:extLst>
                <a:ext uri="{FF2B5EF4-FFF2-40B4-BE49-F238E27FC236}">
                  <a16:creationId xmlns:a16="http://schemas.microsoft.com/office/drawing/2014/main" id="{7EFD6469-74B4-4480-9487-19D5032759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03728" y="4582410"/>
              <a:ext cx="1883664" cy="2066544"/>
              <a:chOff x="555" y="2823"/>
              <a:chExt cx="973" cy="1065"/>
            </a:xfrm>
          </p:grpSpPr>
          <p:pic>
            <p:nvPicPr>
              <p:cNvPr id="24" name="Picture 45">
                <a:extLst>
                  <a:ext uri="{FF2B5EF4-FFF2-40B4-BE49-F238E27FC236}">
                    <a16:creationId xmlns:a16="http://schemas.microsoft.com/office/drawing/2014/main" id="{3DC8900F-862F-45F1-9770-078A255E11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" y="3718"/>
                <a:ext cx="819" cy="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Oval 46">
                <a:extLst>
                  <a:ext uri="{FF2B5EF4-FFF2-40B4-BE49-F238E27FC236}">
                    <a16:creationId xmlns:a16="http://schemas.microsoft.com/office/drawing/2014/main" id="{00F5FAD7-B7DB-47D8-AED6-ACB514EA59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55" y="2823"/>
                <a:ext cx="973" cy="973"/>
              </a:xfrm>
              <a:prstGeom prst="ellipse">
                <a:avLst/>
              </a:prstGeom>
              <a:gradFill rotWithShape="1">
                <a:gsLst>
                  <a:gs pos="0">
                    <a:srgbClr val="30C230"/>
                  </a:gs>
                  <a:gs pos="100000">
                    <a:srgbClr val="30C23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val 47">
                <a:extLst>
                  <a:ext uri="{FF2B5EF4-FFF2-40B4-BE49-F238E27FC236}">
                    <a16:creationId xmlns:a16="http://schemas.microsoft.com/office/drawing/2014/main" id="{45B8FD1A-7978-41C9-A967-3137B96B56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76" y="2846"/>
                <a:ext cx="928" cy="929"/>
              </a:xfrm>
              <a:prstGeom prst="ellipse">
                <a:avLst/>
              </a:prstGeom>
              <a:gradFill rotWithShape="1">
                <a:gsLst>
                  <a:gs pos="0">
                    <a:srgbClr val="30C230">
                      <a:alpha val="85001"/>
                    </a:srgbClr>
                  </a:gs>
                  <a:gs pos="100000">
                    <a:srgbClr val="30C23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Oval 48">
                <a:extLst>
                  <a:ext uri="{FF2B5EF4-FFF2-40B4-BE49-F238E27FC236}">
                    <a16:creationId xmlns:a16="http://schemas.microsoft.com/office/drawing/2014/main" id="{0C16D7B2-7A71-4677-8631-EB6E2A8174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12" y="2880"/>
                <a:ext cx="839" cy="839"/>
              </a:xfrm>
              <a:prstGeom prst="ellipse">
                <a:avLst/>
              </a:prstGeom>
              <a:gradFill rotWithShape="1">
                <a:gsLst>
                  <a:gs pos="0">
                    <a:srgbClr val="30C230"/>
                  </a:gs>
                  <a:gs pos="100000">
                    <a:srgbClr val="30C230">
                      <a:gamma/>
                      <a:shade val="7254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8" name="Picture 49">
                <a:extLst>
                  <a:ext uri="{FF2B5EF4-FFF2-40B4-BE49-F238E27FC236}">
                    <a16:creationId xmlns:a16="http://schemas.microsoft.com/office/drawing/2014/main" id="{7DC7566B-1D66-4D1B-8D0E-D7F5FDD357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" y="2880"/>
                <a:ext cx="616" cy="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Text Box 36">
              <a:extLst>
                <a:ext uri="{FF2B5EF4-FFF2-40B4-BE49-F238E27FC236}">
                  <a16:creationId xmlns:a16="http://schemas.microsoft.com/office/drawing/2014/main" id="{8C84AADC-6EDB-4FC7-AA9F-2942D9EF6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3893" y="5054052"/>
              <a:ext cx="1116011" cy="996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Nhiệt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độ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356E20-37AD-4E0B-A514-4627518CF085}"/>
              </a:ext>
            </a:extLst>
          </p:cNvPr>
          <p:cNvGrpSpPr/>
          <p:nvPr/>
        </p:nvGrpSpPr>
        <p:grpSpPr>
          <a:xfrm>
            <a:off x="7435646" y="4582410"/>
            <a:ext cx="1883664" cy="2066544"/>
            <a:chOff x="7435646" y="4582410"/>
            <a:chExt cx="1883664" cy="2066544"/>
          </a:xfrm>
        </p:grpSpPr>
        <p:grpSp>
          <p:nvGrpSpPr>
            <p:cNvPr id="30" name="Group 51">
              <a:extLst>
                <a:ext uri="{FF2B5EF4-FFF2-40B4-BE49-F238E27FC236}">
                  <a16:creationId xmlns:a16="http://schemas.microsoft.com/office/drawing/2014/main" id="{258C2EF6-9BC4-4966-A24D-BC242D9B2F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5646" y="4582410"/>
              <a:ext cx="1883664" cy="2066544"/>
              <a:chOff x="555" y="2823"/>
              <a:chExt cx="973" cy="1065"/>
            </a:xfrm>
          </p:grpSpPr>
          <p:pic>
            <p:nvPicPr>
              <p:cNvPr id="31" name="Picture 52">
                <a:extLst>
                  <a:ext uri="{FF2B5EF4-FFF2-40B4-BE49-F238E27FC236}">
                    <a16:creationId xmlns:a16="http://schemas.microsoft.com/office/drawing/2014/main" id="{76DC11FB-2F7E-4CC7-AD2A-07EA1C87EA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" y="3718"/>
                <a:ext cx="819" cy="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Oval 53">
                <a:extLst>
                  <a:ext uri="{FF2B5EF4-FFF2-40B4-BE49-F238E27FC236}">
                    <a16:creationId xmlns:a16="http://schemas.microsoft.com/office/drawing/2014/main" id="{EBE2B274-6D10-4A1A-9ED8-BE0CAB37FD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55" y="2823"/>
                <a:ext cx="973" cy="973"/>
              </a:xfrm>
              <a:prstGeom prst="ellipse">
                <a:avLst/>
              </a:prstGeom>
              <a:gradFill rotWithShape="1">
                <a:gsLst>
                  <a:gs pos="0">
                    <a:srgbClr val="AE50E2"/>
                  </a:gs>
                  <a:gs pos="100000">
                    <a:srgbClr val="AE50E2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54">
                <a:extLst>
                  <a:ext uri="{FF2B5EF4-FFF2-40B4-BE49-F238E27FC236}">
                    <a16:creationId xmlns:a16="http://schemas.microsoft.com/office/drawing/2014/main" id="{388F7DF2-E1E9-40B3-B750-8F679FD394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76" y="2846"/>
                <a:ext cx="928" cy="929"/>
              </a:xfrm>
              <a:prstGeom prst="ellipse">
                <a:avLst/>
              </a:prstGeom>
              <a:gradFill rotWithShape="1">
                <a:gsLst>
                  <a:gs pos="0">
                    <a:srgbClr val="AE50E2">
                      <a:alpha val="85001"/>
                    </a:srgbClr>
                  </a:gs>
                  <a:gs pos="100000">
                    <a:srgbClr val="AE50E2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val 55">
                <a:extLst>
                  <a:ext uri="{FF2B5EF4-FFF2-40B4-BE49-F238E27FC236}">
                    <a16:creationId xmlns:a16="http://schemas.microsoft.com/office/drawing/2014/main" id="{904CAB4B-4612-44D3-9E34-D04E6F314E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12" y="2880"/>
                <a:ext cx="839" cy="839"/>
              </a:xfrm>
              <a:prstGeom prst="ellipse">
                <a:avLst/>
              </a:prstGeom>
              <a:gradFill rotWithShape="1">
                <a:gsLst>
                  <a:gs pos="0">
                    <a:srgbClr val="AE50E2"/>
                  </a:gs>
                  <a:gs pos="100000">
                    <a:srgbClr val="AE50E2">
                      <a:gamma/>
                      <a:shade val="7254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5" name="Picture 56">
                <a:extLst>
                  <a:ext uri="{FF2B5EF4-FFF2-40B4-BE49-F238E27FC236}">
                    <a16:creationId xmlns:a16="http://schemas.microsoft.com/office/drawing/2014/main" id="{45662621-796D-44BE-BEAA-796A04C571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" y="2880"/>
                <a:ext cx="616" cy="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9" name="Text Box 36">
              <a:extLst>
                <a:ext uri="{FF2B5EF4-FFF2-40B4-BE49-F238E27FC236}">
                  <a16:creationId xmlns:a16="http://schemas.microsoft.com/office/drawing/2014/main" id="{C062C862-07C0-443B-9101-16B34D4AE1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0317" y="5054052"/>
              <a:ext cx="1721946" cy="996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Diện tích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tiếp xúc</a:t>
              </a:r>
            </a:p>
          </p:txBody>
        </p:sp>
      </p:grpSp>
      <p:grpSp>
        <p:nvGrpSpPr>
          <p:cNvPr id="50" name="Group 34">
            <a:extLst>
              <a:ext uri="{FF2B5EF4-FFF2-40B4-BE49-F238E27FC236}">
                <a16:creationId xmlns:a16="http://schemas.microsoft.com/office/drawing/2014/main" id="{6D2137D9-5D41-4CB6-943D-13FA44502C41}"/>
              </a:ext>
            </a:extLst>
          </p:cNvPr>
          <p:cNvGrpSpPr>
            <a:grpSpLocks/>
          </p:cNvGrpSpPr>
          <p:nvPr/>
        </p:nvGrpSpPr>
        <p:grpSpPr bwMode="auto">
          <a:xfrm>
            <a:off x="9711708" y="4582410"/>
            <a:ext cx="1883664" cy="2066544"/>
            <a:chOff x="555" y="2823"/>
            <a:chExt cx="973" cy="1065"/>
          </a:xfrm>
        </p:grpSpPr>
        <p:pic>
          <p:nvPicPr>
            <p:cNvPr id="51" name="Picture 35">
              <a:extLst>
                <a:ext uri="{FF2B5EF4-FFF2-40B4-BE49-F238E27FC236}">
                  <a16:creationId xmlns:a16="http://schemas.microsoft.com/office/drawing/2014/main" id="{6F133D8E-852C-4277-9EEF-738BA30AA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36" y="3718"/>
              <a:ext cx="819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Oval 36">
              <a:extLst>
                <a:ext uri="{FF2B5EF4-FFF2-40B4-BE49-F238E27FC236}">
                  <a16:creationId xmlns:a16="http://schemas.microsoft.com/office/drawing/2014/main" id="{9774C172-A23B-4B83-B48B-FA3159F502D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6666FF"/>
                </a:gs>
                <a:gs pos="100000">
                  <a:srgbClr val="6666FF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37">
              <a:extLst>
                <a:ext uri="{FF2B5EF4-FFF2-40B4-BE49-F238E27FC236}">
                  <a16:creationId xmlns:a16="http://schemas.microsoft.com/office/drawing/2014/main" id="{45460C4B-EC19-40A5-8718-533E5CDBD83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6666FF">
                    <a:alpha val="85001"/>
                  </a:srgbClr>
                </a:gs>
                <a:gs pos="100000">
                  <a:srgbClr val="6666FF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38">
              <a:extLst>
                <a:ext uri="{FF2B5EF4-FFF2-40B4-BE49-F238E27FC236}">
                  <a16:creationId xmlns:a16="http://schemas.microsoft.com/office/drawing/2014/main" id="{DBAF8A7F-8785-491C-A7AC-05B5541397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6666FF"/>
                </a:gs>
                <a:gs pos="100000">
                  <a:srgbClr val="6666FF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5" name="Picture 39">
              <a:extLst>
                <a:ext uri="{FF2B5EF4-FFF2-40B4-BE49-F238E27FC236}">
                  <a16:creationId xmlns:a16="http://schemas.microsoft.com/office/drawing/2014/main" id="{FB002642-B1C8-4912-BECF-592D262F09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Text Box 36">
            <a:extLst>
              <a:ext uri="{FF2B5EF4-FFF2-40B4-BE49-F238E27FC236}">
                <a16:creationId xmlns:a16="http://schemas.microsoft.com/office/drawing/2014/main" id="{E875F6EE-BA51-4CD6-8E0C-4364C8525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879" y="5054052"/>
            <a:ext cx="1422185" cy="99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Chất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xúc tác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F495910-A8C5-4790-8AE0-694D118B87EB}"/>
              </a:ext>
            </a:extLst>
          </p:cNvPr>
          <p:cNvSpPr/>
          <p:nvPr/>
        </p:nvSpPr>
        <p:spPr>
          <a:xfrm>
            <a:off x="1997765" y="351408"/>
            <a:ext cx="81964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A. TỐC ĐỘ PHẢN ỨNG – LÍ THUYẾT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8109446-F7A6-43E0-B790-2301AA3D5A18}"/>
              </a:ext>
            </a:extLst>
          </p:cNvPr>
          <p:cNvCxnSpPr/>
          <p:nvPr/>
        </p:nvCxnSpPr>
        <p:spPr>
          <a:xfrm flipV="1">
            <a:off x="1639442" y="464949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E871157-FDF1-4A40-BC4F-66291C709A35}"/>
              </a:ext>
            </a:extLst>
          </p:cNvPr>
          <p:cNvCxnSpPr/>
          <p:nvPr/>
        </p:nvCxnSpPr>
        <p:spPr>
          <a:xfrm flipV="1">
            <a:off x="3915110" y="464652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B9FA182-ED33-41F4-9773-A52AB64D5641}"/>
              </a:ext>
            </a:extLst>
          </p:cNvPr>
          <p:cNvCxnSpPr/>
          <p:nvPr/>
        </p:nvCxnSpPr>
        <p:spPr>
          <a:xfrm flipV="1">
            <a:off x="6111498" y="4662018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9FE3D8A-A424-4350-88B7-760A771FC9FB}"/>
              </a:ext>
            </a:extLst>
          </p:cNvPr>
          <p:cNvCxnSpPr/>
          <p:nvPr/>
        </p:nvCxnSpPr>
        <p:spPr>
          <a:xfrm flipV="1">
            <a:off x="8356168" y="464652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C84DBED-53FF-4FE4-AE03-F41EC89B1131}"/>
              </a:ext>
            </a:extLst>
          </p:cNvPr>
          <p:cNvCxnSpPr>
            <a:cxnSpLocks/>
          </p:cNvCxnSpPr>
          <p:nvPr/>
        </p:nvCxnSpPr>
        <p:spPr>
          <a:xfrm flipV="1">
            <a:off x="9425213" y="1913213"/>
            <a:ext cx="0" cy="91054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40D485F-DEBE-4ACC-B931-6647C833FC91}"/>
              </a:ext>
            </a:extLst>
          </p:cNvPr>
          <p:cNvCxnSpPr>
            <a:cxnSpLocks/>
          </p:cNvCxnSpPr>
          <p:nvPr/>
        </p:nvCxnSpPr>
        <p:spPr>
          <a:xfrm>
            <a:off x="5206544" y="1146222"/>
            <a:ext cx="2614277" cy="0"/>
          </a:xfrm>
          <a:prstGeom prst="straightConnector1">
            <a:avLst/>
          </a:prstGeom>
          <a:ln w="158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A3DE6D9-285F-4B29-BCD9-8F3D92D6C61D}"/>
              </a:ext>
            </a:extLst>
          </p:cNvPr>
          <p:cNvGrpSpPr/>
          <p:nvPr/>
        </p:nvGrpSpPr>
        <p:grpSpPr>
          <a:xfrm>
            <a:off x="2921396" y="1784776"/>
            <a:ext cx="6349208" cy="1150489"/>
            <a:chOff x="3200399" y="1784776"/>
            <a:chExt cx="5977587" cy="11504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AutoShape 27">
                  <a:extLst>
                    <a:ext uri="{FF2B5EF4-FFF2-40B4-BE49-F238E27FC236}">
                      <a16:creationId xmlns:a16="http://schemas.microsoft.com/office/drawing/2014/main" id="{C73B07A8-10E1-469B-A979-48486E2792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3200399" y="1784776"/>
                  <a:ext cx="5977587" cy="115048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B0AF7A">
                        <a:gamma/>
                        <a:shade val="46275"/>
                        <a:invGamma/>
                      </a:srgbClr>
                    </a:gs>
                    <a:gs pos="50000">
                      <a:srgbClr val="B0AF7A"/>
                    </a:gs>
                    <a:gs pos="100000">
                      <a:srgbClr val="B0AF7A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63500" dir="3187806" algn="ctr" rotWithShape="0">
                    <a:srgbClr val="001D3A"/>
                  </a:outerShdw>
                </a:effectLst>
              </p:spPr>
              <p:txBody>
                <a:bodyPr wrap="none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Tốc độ phản ứng:</a:t>
                  </a:r>
                  <a:r>
                    <a: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 </a:t>
                  </a:r>
                  <a:r>
                    <a:rPr kumimoji="0" lang="en-US" alt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v</a:t>
                  </a:r>
                  <a:r>
                    <a:rPr lang="en-US" altLang="en-US" sz="3200" b="1" baseline="-25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Verdana" panose="020B0604030504040204" pitchFamily="34" charset="0"/>
                      <a:ea typeface="Verdana" panose="020B0604030504040204" pitchFamily="34" charset="0"/>
                    </a:rPr>
                    <a:t>X</a:t>
                  </a:r>
                  <a:r>
                    <a:rPr kumimoji="0" lang="en-US" alt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altLang="en-US" sz="4000" b="1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en-US" sz="4000" b="1" i="1" smtClean="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4000" b="1" i="0" smtClean="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en-US" altLang="en-US" sz="4000" b="1" i="0" smtClean="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sub>
                          </m:sSub>
                        </m:num>
                        <m:den>
                          <m:r>
                            <a:rPr kumimoji="0" lang="en-US" alt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∆</m:t>
                          </m:r>
                          <m:r>
                            <a:rPr kumimoji="0" lang="en-US" alt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𝐭</m:t>
                          </m:r>
                        </m:den>
                      </m:f>
                    </m:oMath>
                  </a14:m>
                  <a:endPara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AutoShape 27">
                  <a:extLst>
                    <a:ext uri="{FF2B5EF4-FFF2-40B4-BE49-F238E27FC236}">
                      <a16:creationId xmlns:a16="http://schemas.microsoft.com/office/drawing/2014/main" id="{C73B07A8-10E1-469B-A979-48486E279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3200399" y="1784776"/>
                  <a:ext cx="5977587" cy="1150489"/>
                </a:xfrm>
                <a:prstGeom prst="roundRect">
                  <a:avLst>
                    <a:gd name="adj" fmla="val 50000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63500" dir="3187806" algn="ctr" rotWithShape="0">
                    <a:srgbClr val="001D3A"/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F4293AA-F30C-447F-AAEF-CE31A99109EE}"/>
                </a:ext>
              </a:extLst>
            </p:cNvPr>
            <p:cNvCxnSpPr/>
            <p:nvPr/>
          </p:nvCxnSpPr>
          <p:spPr>
            <a:xfrm>
              <a:off x="7021041" y="2227005"/>
              <a:ext cx="301308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 Box 36">
            <a:extLst>
              <a:ext uri="{FF2B5EF4-FFF2-40B4-BE49-F238E27FC236}">
                <a16:creationId xmlns:a16="http://schemas.microsoft.com/office/drawing/2014/main" id="{3A917C69-A0D6-4892-B85A-D6EAC08DF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0642" y="5054051"/>
            <a:ext cx="1305165" cy="99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Chất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>
                <a:solidFill>
                  <a:srgbClr val="000000"/>
                </a:solidFill>
                <a:latin typeface="Verdana" panose="020B0604030504040204" pitchFamily="34" charset="0"/>
              </a:rPr>
              <a:t>ức chế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89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9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3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4.79167E-6 0.0257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3.75E-6 0.02616 " pathEditMode="relative" rAng="0" ptsTypes="AA">
                                      <p:cBhvr>
                                        <p:cTn id="6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02385 " pathEditMode="relative" rAng="0" ptsTypes="AA">
                                      <p:cBhvr>
                                        <p:cTn id="70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3.33333E-6 0.02616 " pathEditMode="relative" rAng="0" ptsTypes="AA">
                                      <p:cBhvr>
                                        <p:cTn id="7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5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3.125E-6 0.0252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0" grpId="0"/>
      <p:bldP spid="60" grpId="1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A43A5F-D797-0006-E215-E4E8AB936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27993-9661-47CF-924F-AEE4A17A33B5}"/>
              </a:ext>
            </a:extLst>
          </p:cNvPr>
          <p:cNvSpPr/>
          <p:nvPr/>
        </p:nvSpPr>
        <p:spPr>
          <a:xfrm>
            <a:off x="3599164" y="2094126"/>
            <a:ext cx="4993676" cy="108286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 TẬP</a:t>
            </a:r>
          </a:p>
        </p:txBody>
      </p:sp>
      <p:pic>
        <p:nvPicPr>
          <p:cNvPr id="10" name="Picture 11" descr="girl_shaking_science__a_hb">
            <a:extLst>
              <a:ext uri="{FF2B5EF4-FFF2-40B4-BE49-F238E27FC236}">
                <a16:creationId xmlns:a16="http://schemas.microsoft.com/office/drawing/2014/main" id="{40776A0B-542D-4A92-926B-2681ACA03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1" y="4222443"/>
            <a:ext cx="1597439" cy="21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494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B0817BC-D918-45DC-9066-50377F3403D4}"/>
              </a:ext>
            </a:extLst>
          </p:cNvPr>
          <p:cNvCxnSpPr>
            <a:cxnSpLocks/>
          </p:cNvCxnSpPr>
          <p:nvPr/>
        </p:nvCxnSpPr>
        <p:spPr>
          <a:xfrm>
            <a:off x="0" y="1128188"/>
            <a:ext cx="5913120" cy="0"/>
          </a:xfrm>
          <a:prstGeom prst="straightConnector1">
            <a:avLst/>
          </a:prstGeom>
          <a:ln w="825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73D9B312-B60D-4B3F-8A5E-93931D0E777B}"/>
              </a:ext>
            </a:extLst>
          </p:cNvPr>
          <p:cNvCxnSpPr>
            <a:cxnSpLocks/>
          </p:cNvCxnSpPr>
          <p:nvPr/>
        </p:nvCxnSpPr>
        <p:spPr>
          <a:xfrm>
            <a:off x="5206544" y="1131708"/>
            <a:ext cx="2614277" cy="0"/>
          </a:xfrm>
          <a:prstGeom prst="straightConnector1">
            <a:avLst/>
          </a:prstGeom>
          <a:ln w="158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C512715B-F4AF-44FE-B533-406813C522D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2430" y="1191960"/>
            <a:ext cx="11809570" cy="17674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Câu</a:t>
            </a:r>
            <a:r>
              <a:rPr kumimoji="0" lang="en-US" sz="23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1.</a:t>
            </a:r>
            <a:r>
              <a:rPr kumimoji="0" lang="en-US" sz="23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Khảo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sát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nồng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độ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chất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X </a:t>
            </a:r>
            <a:r>
              <a:rPr kumimoji="0" lang="en-US" sz="23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khi</a:t>
            </a:r>
            <a:r>
              <a:rPr kumimoji="0" lang="en-US" sz="23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tham</a:t>
            </a:r>
            <a:r>
              <a:rPr kumimoji="0" lang="en-US" sz="23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gia</a:t>
            </a:r>
            <a:r>
              <a:rPr kumimoji="0" lang="vi-VN" sz="23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3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phản</a:t>
            </a:r>
            <a:r>
              <a:rPr kumimoji="0" lang="vi-VN" sz="23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3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ứng</a:t>
            </a:r>
            <a:r>
              <a:rPr kumimoji="0" lang="vi-VN" sz="23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: </a:t>
            </a:r>
            <a:endParaRPr kumimoji="0" lang="en-US" sz="23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X + 2Y  Z + T</a:t>
            </a:r>
            <a:endParaRPr lang="en-US" sz="2300" dirty="0">
              <a:ln w="22225">
                <a:noFill/>
                <a:prstDash val="solid"/>
              </a:ln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</a:t>
            </a:r>
            <a:r>
              <a:rPr kumimoji="0" lang="en-US" sz="23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a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3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được</a:t>
            </a:r>
            <a:r>
              <a:rPr lang="en-US" sz="23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3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kết</a:t>
            </a:r>
            <a:r>
              <a:rPr lang="en-US" sz="23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3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quả</a:t>
            </a:r>
            <a:r>
              <a:rPr lang="en-US" sz="23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như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bảng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sau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:</a:t>
            </a:r>
            <a:endParaRPr kumimoji="0" lang="vi-VN" sz="23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1BDFC8-8061-4789-A112-E2258EDA5FF6}"/>
              </a:ext>
            </a:extLst>
          </p:cNvPr>
          <p:cNvSpPr/>
          <p:nvPr/>
        </p:nvSpPr>
        <p:spPr>
          <a:xfrm>
            <a:off x="4719667" y="351408"/>
            <a:ext cx="27526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 TẬP</a:t>
            </a: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EA1AE5EF-2337-4326-8B77-DA2E6BDBA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043784"/>
              </p:ext>
            </p:extLst>
          </p:nvPr>
        </p:nvGraphicFramePr>
        <p:xfrm>
          <a:off x="1135600" y="3148267"/>
          <a:ext cx="10215124" cy="1595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9716">
                  <a:extLst>
                    <a:ext uri="{9D8B030D-6E8A-4147-A177-3AD203B41FA5}">
                      <a16:colId xmlns:a16="http://schemas.microsoft.com/office/drawing/2014/main" val="2108297150"/>
                    </a:ext>
                  </a:extLst>
                </a:gridCol>
                <a:gridCol w="5945408">
                  <a:extLst>
                    <a:ext uri="{9D8B030D-6E8A-4147-A177-3AD203B41FA5}">
                      <a16:colId xmlns:a16="http://schemas.microsoft.com/office/drawing/2014/main" val="3355421739"/>
                    </a:ext>
                  </a:extLst>
                </a:gridCol>
              </a:tblGrid>
              <a:tr h="603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881893"/>
                  </a:ext>
                </a:extLst>
              </a:tr>
              <a:tr h="5269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473757"/>
                  </a:ext>
                </a:extLst>
              </a:tr>
              <a:tr h="4649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258355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739754A-2A06-46FF-B246-179C49E4B8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66980" y="3720763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8h00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A41242-A678-4F3D-8E3E-87C8BBF1F7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0025" y="3122526"/>
            <a:ext cx="3483829" cy="543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Thời</a:t>
            </a:r>
            <a:r>
              <a:rPr kumimoji="0" lang="en-US" sz="24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điểm</a:t>
            </a:r>
            <a:endParaRPr kumimoji="0" lang="en-US" sz="24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774B5-C637-48B3-8023-40CA292692A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716814" y="3107027"/>
            <a:ext cx="5091405" cy="543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Nồng độ chất X (mol/lit)</a:t>
            </a:r>
            <a:endParaRPr kumimoji="0" lang="en-US" sz="24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CF67EA-EE45-499B-AC93-C0BC20C7AD8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764189" y="4228145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8h20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21A695-2DE6-4D53-964A-125D0F9F1C4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767557" y="3740182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0,10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2B75BA-6303-4ED4-80E2-C0A809C193D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767557" y="4212221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0,08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26697-DD73-4850-8207-FB6760AB3D3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10973" y="4914914"/>
            <a:ext cx="11809570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Tính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tốc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độ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trung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bình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của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phản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ứng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theo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chất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X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trong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khoảng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thời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gian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trên</a:t>
            </a:r>
            <a:r>
              <a:rPr kumimoji="0" lang="en-US" sz="23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.</a:t>
            </a:r>
            <a:endParaRPr kumimoji="0" lang="vi-VN" sz="23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878BB98A-63AA-489D-A3CE-3C5E5BC23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112558"/>
              </p:ext>
            </p:extLst>
          </p:nvPr>
        </p:nvGraphicFramePr>
        <p:xfrm>
          <a:off x="1108196" y="4765251"/>
          <a:ext cx="10215124" cy="4649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76096">
                  <a:extLst>
                    <a:ext uri="{9D8B030D-6E8A-4147-A177-3AD203B41FA5}">
                      <a16:colId xmlns:a16="http://schemas.microsoft.com/office/drawing/2014/main" val="2108297150"/>
                    </a:ext>
                  </a:extLst>
                </a:gridCol>
                <a:gridCol w="5939028">
                  <a:extLst>
                    <a:ext uri="{9D8B030D-6E8A-4147-A177-3AD203B41FA5}">
                      <a16:colId xmlns:a16="http://schemas.microsoft.com/office/drawing/2014/main" val="3355421739"/>
                    </a:ext>
                  </a:extLst>
                </a:gridCol>
              </a:tblGrid>
              <a:tr h="4649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258355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13D2076-2C39-4225-96EB-67AE4F2B03D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135600" y="4603703"/>
                <a:ext cx="992191" cy="65588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14:m>
                  <m:oMath xmlns:m="http://schemas.openxmlformats.org/officeDocument/2006/math">
                    <m:r>
                      <a:rPr lang="en-US" altLang="en-US" sz="2800" b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en-US" sz="2800" b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𝐭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>
                    <a:ln w="22225">
                      <a:noFill/>
                      <a:prstDash val="solid"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300" i="0" u="none" strike="noStrike" kern="1200" cap="none" spc="0" normalizeH="0" baseline="0" noProof="0">
                    <a:ln w="22225">
                      <a:noFill/>
                      <a:prstDash val="solid"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Symbol" panose="05050102010706020507" pitchFamily="18" charset="2"/>
                  </a:rPr>
                  <a:t>=</a:t>
                </a:r>
                <a:endParaRPr kumimoji="0" lang="vi-VN" sz="2300" i="0" u="none" strike="noStrike" kern="1200" cap="none" spc="0" normalizeH="0" baseline="0" noProof="0">
                  <a:ln w="222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13D2076-2C39-4225-96EB-67AE4F2B0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4"/>
                </p:custDataLst>
              </p:nvPr>
            </p:nvSpPr>
            <p:spPr>
              <a:xfrm>
                <a:off x="1135600" y="4603703"/>
                <a:ext cx="992191" cy="655885"/>
              </a:xfrm>
              <a:prstGeom prst="rect">
                <a:avLst/>
              </a:prstGeom>
              <a:blipFill>
                <a:blip r:embed="rId3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CB17438C-43AF-4F76-AE73-F7C10598FE7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764192" y="4228145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8h20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AC4669-E631-4777-835C-59E6080BE363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766980" y="3720763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8h00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5A9C77-4060-495C-8CAD-3A9741291C9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119720" y="4659181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20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170847-D017-44F3-8AA3-0526DD7BFFF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525711" y="4659181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30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phút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ECA5961-626A-4C1E-965D-7097ECAF45EB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5774254" y="4623848"/>
                <a:ext cx="3055980" cy="64569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 w="22225">
                          <a:noFill/>
                          <a:prstDash val="solid"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  <a:sym typeface="Symbol" panose="05050102010706020507" pitchFamily="18" charset="2"/>
                      </a:rPr>
                      <m:t>∆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X</m:t>
                        </m:r>
                      </m:sub>
                    </m:sSub>
                  </m:oMath>
                </a14:m>
                <a:r>
                  <a:rPr kumimoji="0" lang="en-US" sz="23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Symbol" panose="05050102010706020507" pitchFamily="18" charset="2"/>
                  </a:rPr>
                  <a:t> = </a:t>
                </a:r>
                <a:endParaRPr kumimoji="0" lang="vi-VN" sz="2300" b="0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ECA5961-626A-4C1E-965D-7097ECAF45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6"/>
                </p:custDataLst>
              </p:nvPr>
            </p:nvSpPr>
            <p:spPr>
              <a:xfrm>
                <a:off x="5774254" y="4623848"/>
                <a:ext cx="3055980" cy="645690"/>
              </a:xfrm>
              <a:prstGeom prst="rect">
                <a:avLst/>
              </a:prstGeom>
              <a:blipFill>
                <a:blip r:embed="rId37"/>
                <a:stretch>
                  <a:fillRect b="-1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0078F63A-A029-4DC3-B84E-68997441B7B4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767557" y="3740182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0,10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D36F74-EA02-45AA-A40E-F953365C2F0F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767561" y="4212221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0,08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A40BA2-A4F8-44E8-9757-41BDEDFB004F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2754695" y="4696633"/>
            <a:ext cx="901992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30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– 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EBD3C2-326F-4A64-B5F3-A6D008B5C5E3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3818947" y="4676282"/>
            <a:ext cx="901992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30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= 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76BAEF-0379-455F-97F4-3B2BF08CF437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6883271" y="4693828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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F47E89-1CA4-4250-AD0D-1F27CCEDA69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714846" y="4687093"/>
            <a:ext cx="901992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30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– 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B18562-A543-40CE-A98D-CDF8716003DD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8833690" y="4666742"/>
            <a:ext cx="901992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30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= 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6FD70A-3E84-4809-A029-1851E1548717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8681295" y="4670661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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E418D87-ADCD-4760-A15A-238CD0DB5B03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9180382" y="4656616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0,02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8DF75F-9323-4160-92BB-D05DFE3D21C2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9868878" y="4650689"/>
            <a:ext cx="1384989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mol/lit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44E1B55-A83C-45E1-8D76-8A5E699A1BAF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3181318" y="5597353"/>
            <a:ext cx="901992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30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= 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6352128-CF5E-4B6B-A7B5-3E1418197BFE}"/>
                  </a:ext>
                </a:extLst>
              </p:cNvPr>
              <p:cNvSpPr/>
              <p:nvPr/>
            </p:nvSpPr>
            <p:spPr>
              <a:xfrm>
                <a:off x="3475954" y="5634570"/>
                <a:ext cx="1287532" cy="676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          </m:t>
                          </m:r>
                        </m:num>
                        <m:den/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6352128-CF5E-4B6B-A7B5-3E1418197B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954" y="5634570"/>
                <a:ext cx="1287532" cy="676532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88D96753-1AA9-4D76-88F1-A14A520726F5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4122082" y="4663472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20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F522FD7-9B70-49C0-AF37-D8B7318BC5F4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9182654" y="4658888"/>
            <a:ext cx="992191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0,02</a:t>
            </a:r>
            <a:endParaRPr kumimoji="0" lang="vi-VN" sz="23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04D7A5-04DF-4606-9F78-B89713FD925D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4615814" y="5597353"/>
            <a:ext cx="3709319" cy="551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= 0,001 mol/(</a:t>
            </a:r>
            <a:r>
              <a:rPr lang="en-US" sz="23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lit.phút</a:t>
            </a:r>
            <a:r>
              <a:rPr lang="en-US" sz="23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) </a:t>
            </a:r>
            <a:endParaRPr kumimoji="0" lang="vi-VN" sz="23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4E373D-5275-498D-B77D-DC4A8C514B2C}"/>
              </a:ext>
            </a:extLst>
          </p:cNvPr>
          <p:cNvGrpSpPr/>
          <p:nvPr/>
        </p:nvGrpSpPr>
        <p:grpSpPr>
          <a:xfrm>
            <a:off x="1632795" y="5155680"/>
            <a:ext cx="1790173" cy="1192762"/>
            <a:chOff x="1600711" y="5155680"/>
            <a:chExt cx="1790173" cy="11927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B6BA057-D662-440D-A9B1-10F962145712}"/>
                    </a:ext>
                  </a:extLst>
                </p:cNvPr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2132717" y="5155680"/>
                  <a:ext cx="1258167" cy="119276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  <a:defRPr/>
                  </a:pPr>
                  <a:r>
                    <a:rPr lang="en-US" altLang="en-US" sz="23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=</a:t>
                  </a:r>
                  <a:r>
                    <a:rPr lang="en-US" alt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3600" b="1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en-US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36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en-US" altLang="en-US" sz="36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𝐗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3600" b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en-US" sz="3600" b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𝐭</m:t>
                          </m:r>
                        </m:den>
                      </m:f>
                    </m:oMath>
                  </a14:m>
                  <a:endParaRPr lang="vi-VN" sz="2300" dirty="0">
                    <a:ln w="22225">
                      <a:noFill/>
                      <a:prstDash val="solid"/>
                    </a:ln>
                    <a:solidFill>
                      <a:prstClr val="white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Symbol" panose="05050102010706020507" pitchFamily="18" charset="2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B6BA057-D662-440D-A9B1-10F9621457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9"/>
                  </p:custDataLst>
                </p:nvPr>
              </p:nvSpPr>
              <p:spPr>
                <a:xfrm>
                  <a:off x="2132717" y="5155680"/>
                  <a:ext cx="1258167" cy="1192762"/>
                </a:xfrm>
                <a:prstGeom prst="rect">
                  <a:avLst/>
                </a:prstGeom>
                <a:blipFill>
                  <a:blip r:embed="rId40"/>
                  <a:stretch>
                    <a:fillRect l="-67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E2C3AE8-1AA3-484D-8FFD-DF2839EC2A88}"/>
                </a:ext>
              </a:extLst>
            </p:cNvPr>
            <p:cNvGrpSpPr/>
            <p:nvPr/>
          </p:nvGrpSpPr>
          <p:grpSpPr>
            <a:xfrm>
              <a:off x="1600711" y="5394668"/>
              <a:ext cx="687500" cy="823752"/>
              <a:chOff x="1648837" y="5940096"/>
              <a:chExt cx="687500" cy="823752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3F5E360-6C61-452F-8637-7470D3572C93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648837" y="5940096"/>
                <a:ext cx="687500" cy="8237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alt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en-US" sz="3500" baseline="-25000">
                    <a:solidFill>
                      <a:schemeClr val="bg1"/>
                    </a:solidFill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X</a:t>
                </a:r>
                <a:endParaRPr lang="vi-VN" sz="350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3DE7E8BF-A09A-4994-A9E9-99628E5CEC39}"/>
                  </a:ext>
                </a:extLst>
              </p:cNvPr>
              <p:cNvCxnSpPr/>
              <p:nvPr/>
            </p:nvCxnSpPr>
            <p:spPr>
              <a:xfrm>
                <a:off x="1709093" y="6290709"/>
                <a:ext cx="2743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4265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0668 0.06389 " pathEditMode="relative" rAng="0" ptsTypes="AA">
                                      <p:cBhvr>
                                        <p:cTn id="2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0181 0.13704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06692 0.06528 " pathEditMode="relative" rAng="0" ptsTypes="AA">
                                      <p:cBhvr>
                                        <p:cTn id="5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01823 0.13403 " pathEditMode="relative" rAng="0" ptsTypes="AA">
                                      <p:cBhvr>
                                        <p:cTn id="5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L -0.45221 0.104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17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02579 0.1613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20" grpId="0"/>
      <p:bldP spid="21" grpId="1"/>
      <p:bldP spid="22" grpId="1"/>
      <p:bldP spid="23" grpId="0"/>
      <p:bldP spid="24" grpId="0"/>
      <p:bldP spid="26" grpId="0"/>
      <p:bldP spid="27" grpId="1"/>
      <p:bldP spid="28" grpId="1"/>
      <p:bldP spid="30" grpId="0"/>
      <p:bldP spid="32" grpId="0"/>
      <p:bldP spid="34" grpId="0"/>
      <p:bldP spid="35" grpId="0"/>
      <p:bldP spid="36" grpId="0"/>
      <p:bldP spid="38" grpId="0"/>
      <p:bldP spid="39" grpId="0"/>
      <p:bldP spid="41" grpId="0"/>
      <p:bldP spid="42" grpId="0"/>
      <p:bldP spid="3" grpId="0"/>
      <p:bldP spid="44" grpId="0"/>
      <p:bldP spid="44" grpId="1"/>
      <p:bldP spid="45" grpId="0"/>
      <p:bldP spid="45" grpId="1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B0817BC-D918-45DC-9066-50377F3403D4}"/>
              </a:ext>
            </a:extLst>
          </p:cNvPr>
          <p:cNvCxnSpPr>
            <a:cxnSpLocks/>
          </p:cNvCxnSpPr>
          <p:nvPr/>
        </p:nvCxnSpPr>
        <p:spPr>
          <a:xfrm>
            <a:off x="0" y="1128188"/>
            <a:ext cx="5913120" cy="0"/>
          </a:xfrm>
          <a:prstGeom prst="straightConnector1">
            <a:avLst/>
          </a:prstGeom>
          <a:ln w="825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73D9B312-B60D-4B3F-8A5E-93931D0E777B}"/>
              </a:ext>
            </a:extLst>
          </p:cNvPr>
          <p:cNvCxnSpPr>
            <a:cxnSpLocks/>
          </p:cNvCxnSpPr>
          <p:nvPr/>
        </p:nvCxnSpPr>
        <p:spPr>
          <a:xfrm>
            <a:off x="5206544" y="1131708"/>
            <a:ext cx="2614277" cy="0"/>
          </a:xfrm>
          <a:prstGeom prst="straightConnector1">
            <a:avLst/>
          </a:prstGeom>
          <a:ln w="158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C512715B-F4AF-44FE-B533-406813C522D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32613" y="1322017"/>
            <a:ext cx="11567501" cy="36493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2.</a:t>
            </a:r>
            <a:r>
              <a:rPr kumimoji="0" lang="en-US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Điều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chế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khí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chlorine 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bằng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phản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ứng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của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dung 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dịch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acid HCl 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với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muối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KMnO</a:t>
            </a:r>
            <a:r>
              <a:rPr lang="en-US" sz="2400" baseline="-250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4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(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rắn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). Đ</a:t>
            </a:r>
            <a:r>
              <a:rPr kumimoji="0" lang="en-US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ể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khí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chlorine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thoát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ra nhanh hơn </a:t>
            </a:r>
            <a:r>
              <a:rPr kumimoji="0" lang="en-US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cần</a:t>
            </a:r>
            <a:endParaRPr kumimoji="0" lang="vi-VN" sz="24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A.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dùng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dung 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dịch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a</a:t>
            </a:r>
            <a:r>
              <a:rPr kumimoji="0" lang="en-US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cid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HCl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đặc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và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đun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nhẹ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hỗn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hợp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.	</a:t>
            </a:r>
            <a:endParaRPr kumimoji="0" lang="en-US" sz="24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B.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dùng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dung 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dịch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a</a:t>
            </a:r>
            <a:r>
              <a:rPr kumimoji="0" lang="en-US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cid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HCl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đặc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và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làm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lạnh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hỗn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hợp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.</a:t>
            </a:r>
          </a:p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C.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dùng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dung 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dịch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a</a:t>
            </a:r>
            <a:r>
              <a:rPr kumimoji="0" lang="en-US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cid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HCl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loãng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và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đun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nhẹ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hỗn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hợp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.	</a:t>
            </a:r>
            <a:endParaRPr kumimoji="0" lang="en-US" sz="24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D.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dùng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dung </a:t>
            </a:r>
            <a:r>
              <a:rPr lang="en-US" sz="2400" dirty="0" err="1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dịch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a</a:t>
            </a:r>
            <a:r>
              <a:rPr kumimoji="0" lang="en-US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cid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HCl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loãng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và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làm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lạnh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hỗn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hợp</a:t>
            </a:r>
            <a:r>
              <a:rPr kumimoji="0" lang="vi-VN" sz="24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.</a:t>
            </a:r>
            <a:endParaRPr kumimoji="0" lang="en-US" sz="24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339A48C-5507-4C43-8745-368593AE3175}"/>
              </a:ext>
            </a:extLst>
          </p:cNvPr>
          <p:cNvSpPr/>
          <p:nvPr/>
        </p:nvSpPr>
        <p:spPr>
          <a:xfrm>
            <a:off x="646399" y="2562337"/>
            <a:ext cx="8299481" cy="53226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0AC605-AF27-449F-9FD7-8FE5211CF06A}"/>
              </a:ext>
            </a:extLst>
          </p:cNvPr>
          <p:cNvCxnSpPr/>
          <p:nvPr/>
        </p:nvCxnSpPr>
        <p:spPr>
          <a:xfrm>
            <a:off x="4997335" y="3049608"/>
            <a:ext cx="609600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7E1255-F13B-4565-AE76-81F4B24DC3E7}"/>
              </a:ext>
            </a:extLst>
          </p:cNvPr>
          <p:cNvCxnSpPr/>
          <p:nvPr/>
        </p:nvCxnSpPr>
        <p:spPr>
          <a:xfrm>
            <a:off x="5003936" y="3692859"/>
            <a:ext cx="609600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DD5A53-C369-431A-9CA7-8A292A2DCE29}"/>
              </a:ext>
            </a:extLst>
          </p:cNvPr>
          <p:cNvCxnSpPr>
            <a:cxnSpLocks/>
          </p:cNvCxnSpPr>
          <p:nvPr/>
        </p:nvCxnSpPr>
        <p:spPr>
          <a:xfrm>
            <a:off x="4997340" y="4333555"/>
            <a:ext cx="914396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5F221E-A88E-4B12-944F-674FBD5FFF94}"/>
              </a:ext>
            </a:extLst>
          </p:cNvPr>
          <p:cNvCxnSpPr>
            <a:cxnSpLocks/>
          </p:cNvCxnSpPr>
          <p:nvPr/>
        </p:nvCxnSpPr>
        <p:spPr>
          <a:xfrm>
            <a:off x="5011857" y="4943210"/>
            <a:ext cx="914396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67F6BC-7400-49CE-967D-073246720138}"/>
              </a:ext>
            </a:extLst>
          </p:cNvPr>
          <p:cNvCxnSpPr>
            <a:cxnSpLocks/>
          </p:cNvCxnSpPr>
          <p:nvPr/>
        </p:nvCxnSpPr>
        <p:spPr>
          <a:xfrm>
            <a:off x="6134735" y="3049608"/>
            <a:ext cx="1280160" cy="0"/>
          </a:xfrm>
          <a:prstGeom prst="line">
            <a:avLst/>
          </a:prstGeom>
          <a:ln w="25400">
            <a:solidFill>
              <a:srgbClr val="EB6C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E3A061-6AA5-4FAF-BDB4-0E1D237AFEE8}"/>
              </a:ext>
            </a:extLst>
          </p:cNvPr>
          <p:cNvCxnSpPr>
            <a:cxnSpLocks/>
          </p:cNvCxnSpPr>
          <p:nvPr/>
        </p:nvCxnSpPr>
        <p:spPr>
          <a:xfrm>
            <a:off x="6120758" y="3692859"/>
            <a:ext cx="1371600" cy="0"/>
          </a:xfrm>
          <a:prstGeom prst="line">
            <a:avLst/>
          </a:prstGeom>
          <a:ln w="25400">
            <a:solidFill>
              <a:srgbClr val="EB6C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8DC5B5-665B-44B4-B2DA-09484670EBA4}"/>
              </a:ext>
            </a:extLst>
          </p:cNvPr>
          <p:cNvCxnSpPr>
            <a:cxnSpLocks/>
          </p:cNvCxnSpPr>
          <p:nvPr/>
        </p:nvCxnSpPr>
        <p:spPr>
          <a:xfrm>
            <a:off x="6449963" y="4333555"/>
            <a:ext cx="1260095" cy="0"/>
          </a:xfrm>
          <a:prstGeom prst="line">
            <a:avLst/>
          </a:prstGeom>
          <a:ln w="25400">
            <a:solidFill>
              <a:srgbClr val="EB6C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1ECF3A-F455-4646-BF6A-B6549B95C943}"/>
              </a:ext>
            </a:extLst>
          </p:cNvPr>
          <p:cNvCxnSpPr>
            <a:cxnSpLocks/>
          </p:cNvCxnSpPr>
          <p:nvPr/>
        </p:nvCxnSpPr>
        <p:spPr>
          <a:xfrm>
            <a:off x="6447987" y="4943210"/>
            <a:ext cx="1375676" cy="0"/>
          </a:xfrm>
          <a:prstGeom prst="line">
            <a:avLst/>
          </a:prstGeom>
          <a:ln w="25400">
            <a:solidFill>
              <a:srgbClr val="EB6C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Kết quả hình ảnh cho no">
            <a:extLst>
              <a:ext uri="{FF2B5EF4-FFF2-40B4-BE49-F238E27FC236}">
                <a16:creationId xmlns:a16="http://schemas.microsoft.com/office/drawing/2014/main" id="{26645943-9292-48EA-8721-B3D780AA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03" y="4497285"/>
            <a:ext cx="387110" cy="3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ết quả hình ảnh cho no">
            <a:extLst>
              <a:ext uri="{FF2B5EF4-FFF2-40B4-BE49-F238E27FC236}">
                <a16:creationId xmlns:a16="http://schemas.microsoft.com/office/drawing/2014/main" id="{13E8F426-CA17-40AF-BB1A-9548599F8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03" y="3879637"/>
            <a:ext cx="387110" cy="3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ết quả hình ảnh cho no">
            <a:extLst>
              <a:ext uri="{FF2B5EF4-FFF2-40B4-BE49-F238E27FC236}">
                <a16:creationId xmlns:a16="http://schemas.microsoft.com/office/drawing/2014/main" id="{EA072259-DADD-4880-9C35-86532103D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03" y="3273467"/>
            <a:ext cx="387110" cy="3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B4CDDE-6997-4B81-A954-788F195FE421}"/>
              </a:ext>
            </a:extLst>
          </p:cNvPr>
          <p:cNvCxnSpPr>
            <a:cxnSpLocks/>
          </p:cNvCxnSpPr>
          <p:nvPr/>
        </p:nvCxnSpPr>
        <p:spPr>
          <a:xfrm>
            <a:off x="2921809" y="2434067"/>
            <a:ext cx="4206240" cy="0"/>
          </a:xfrm>
          <a:prstGeom prst="line">
            <a:avLst/>
          </a:prstGeom>
          <a:ln w="25400">
            <a:solidFill>
              <a:srgbClr val="EB6C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716EBB2-B23B-420E-BFD7-A04963632D6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6801" y="5108625"/>
            <a:ext cx="11567501" cy="573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		16HCl</a:t>
            </a:r>
            <a:r>
              <a:rPr kumimoji="0" lang="en-US" sz="2400" b="0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+ 2KMnO</a:t>
            </a:r>
            <a:r>
              <a:rPr kumimoji="0" lang="en-US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4</a:t>
            </a:r>
            <a:r>
              <a:rPr kumimoji="0" lang="en-US" sz="2400" b="0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 2KCl + 2MnCl</a:t>
            </a:r>
            <a:r>
              <a:rPr kumimoji="0" lang="en-US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2 </a:t>
            </a:r>
            <a:r>
              <a:rPr kumimoji="0" lang="en-US" sz="2400" b="0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+ 5Cl</a:t>
            </a:r>
            <a:r>
              <a:rPr kumimoji="0" lang="en-US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2</a:t>
            </a:r>
            <a:r>
              <a:rPr kumimoji="0" lang="en-US" sz="2400" b="0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 + 8H</a:t>
            </a:r>
            <a:r>
              <a:rPr kumimoji="0" lang="en-US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2</a:t>
            </a:r>
            <a:r>
              <a:rPr kumimoji="0" lang="en-US" sz="2400" b="0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O</a:t>
            </a:r>
            <a:endParaRPr kumimoji="0" lang="vi-VN" sz="24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8D877C-819D-892A-1D96-D4FF9FC71817}"/>
              </a:ext>
            </a:extLst>
          </p:cNvPr>
          <p:cNvSpPr/>
          <p:nvPr/>
        </p:nvSpPr>
        <p:spPr>
          <a:xfrm>
            <a:off x="4719667" y="351408"/>
            <a:ext cx="27526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83451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B0817BC-D918-45DC-9066-50377F3403D4}"/>
              </a:ext>
            </a:extLst>
          </p:cNvPr>
          <p:cNvCxnSpPr>
            <a:cxnSpLocks/>
          </p:cNvCxnSpPr>
          <p:nvPr/>
        </p:nvCxnSpPr>
        <p:spPr>
          <a:xfrm>
            <a:off x="0" y="1128188"/>
            <a:ext cx="5913120" cy="0"/>
          </a:xfrm>
          <a:prstGeom prst="straightConnector1">
            <a:avLst/>
          </a:prstGeom>
          <a:ln w="825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73D9B312-B60D-4B3F-8A5E-93931D0E777B}"/>
              </a:ext>
            </a:extLst>
          </p:cNvPr>
          <p:cNvCxnSpPr>
            <a:cxnSpLocks/>
          </p:cNvCxnSpPr>
          <p:nvPr/>
        </p:nvCxnSpPr>
        <p:spPr>
          <a:xfrm>
            <a:off x="5206544" y="1131708"/>
            <a:ext cx="2614277" cy="0"/>
          </a:xfrm>
          <a:prstGeom prst="straightConnector1">
            <a:avLst/>
          </a:prstGeom>
          <a:ln w="158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C512715B-F4AF-44FE-B533-406813C522D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9625" y="1322023"/>
            <a:ext cx="11913412" cy="543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Câu </a:t>
            </a:r>
            <a:r>
              <a:rPr kumimoji="0" lang="en-US" sz="2400" b="1" i="0" u="none" strike="noStrike" kern="1200" cap="none" spc="0" normalizeH="0" baseline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kumimoji="0" lang="en-US" sz="24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.</a:t>
            </a:r>
            <a:r>
              <a:rPr kumimoji="0" lang="en-US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Hòa</a:t>
            </a:r>
            <a:r>
              <a:rPr kumimoji="0" lang="en-US" sz="2400" b="0" i="0" u="none" strike="noStrike" kern="1200" cap="none" spc="0" normalizeH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tan các </a:t>
            </a: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mẫu đá vôi (100% CaCO</a:t>
            </a:r>
            <a:r>
              <a:rPr kumimoji="0" lang="vi-VN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) </a:t>
            </a:r>
            <a:r>
              <a:rPr kumimoji="0" lang="en-US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trong</a:t>
            </a:r>
            <a:r>
              <a:rPr kumimoji="0" lang="en-US" sz="2400" b="0" i="0" u="none" strike="noStrike" kern="1200" cap="none" spc="0" normalizeH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dung dịch HCl 1M dư:</a:t>
            </a:r>
            <a:endParaRPr kumimoji="0" lang="vi-VN" sz="24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C21049-62E5-4E34-8596-CBEF464387C5}"/>
              </a:ext>
            </a:extLst>
          </p:cNvPr>
          <p:cNvSpPr/>
          <p:nvPr/>
        </p:nvSpPr>
        <p:spPr>
          <a:xfrm>
            <a:off x="2272680" y="351408"/>
            <a:ext cx="76466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A. TỐC ĐỘ PHẢN ỨNG – BÀI</a:t>
            </a:r>
            <a:r>
              <a:rPr kumimoji="0" lang="en-US" sz="3200" b="1" i="0" u="none" strike="noStrike" kern="1200" cap="none" spc="0" normalizeH="0" noProof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TẬP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1F3FABE-BF74-4401-B85C-D399EA0A02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262844"/>
              </p:ext>
            </p:extLst>
          </p:nvPr>
        </p:nvGraphicFramePr>
        <p:xfrm>
          <a:off x="279107" y="2027179"/>
          <a:ext cx="11649284" cy="27344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80730">
                  <a:extLst>
                    <a:ext uri="{9D8B030D-6E8A-4147-A177-3AD203B41FA5}">
                      <a16:colId xmlns:a16="http://schemas.microsoft.com/office/drawing/2014/main" val="2108297150"/>
                    </a:ext>
                  </a:extLst>
                </a:gridCol>
                <a:gridCol w="5868554">
                  <a:extLst>
                    <a:ext uri="{9D8B030D-6E8A-4147-A177-3AD203B41FA5}">
                      <a16:colId xmlns:a16="http://schemas.microsoft.com/office/drawing/2014/main" val="3355421739"/>
                    </a:ext>
                  </a:extLst>
                </a:gridCol>
              </a:tblGrid>
              <a:tr h="5928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881893"/>
                  </a:ext>
                </a:extLst>
              </a:tr>
              <a:tr h="7120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473757"/>
                  </a:ext>
                </a:extLst>
              </a:tr>
              <a:tr h="7284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2583556"/>
                  </a:ext>
                </a:extLst>
              </a:tr>
              <a:tr h="5928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158039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F17EE21-9A39-441D-A6BF-7098BC44A16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89027" y="2006650"/>
            <a:ext cx="3483829" cy="543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Thí</a:t>
            </a:r>
            <a:r>
              <a:rPr kumimoji="0" lang="en-US" sz="2400" b="1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nghiệm</a:t>
            </a:r>
            <a:endParaRPr kumimoji="0" lang="en-US" sz="24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D68EC2-D34E-4576-8452-B61EDB88EA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104804" y="2006649"/>
            <a:ext cx="5777233" cy="543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Thời</a:t>
            </a:r>
            <a:r>
              <a:rPr kumimoji="0" lang="en-US" sz="2400" b="1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gian để mẫu đá vôi tan hết</a:t>
            </a:r>
            <a:endParaRPr kumimoji="0" lang="en-US" sz="24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E484DA-AD72-490E-908D-E2B722F25D5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4982" y="2661594"/>
            <a:ext cx="5738787" cy="543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10 gam mẫu</a:t>
            </a:r>
            <a:r>
              <a:rPr kumimoji="0" lang="en-US" sz="2400" i="0" u="none" strike="noStrike" kern="1200" cap="none" spc="0" normalizeH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đá vôi dạng </a:t>
            </a:r>
            <a:r>
              <a:rPr lang="en-US" sz="240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viên lớn</a:t>
            </a:r>
            <a:endParaRPr kumimoji="0" lang="en-US" sz="240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9FB76E-8CDC-4BB1-A66F-6CA929BBE87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4982" y="3385705"/>
            <a:ext cx="6051179" cy="543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10 gam mẫu</a:t>
            </a:r>
            <a:r>
              <a:rPr kumimoji="0" lang="en-US" sz="2400" i="0" u="none" strike="noStrike" kern="1200" cap="none" spc="0" normalizeH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đá vôi dạng viên nhỏ</a:t>
            </a:r>
            <a:endParaRPr kumimoji="0" lang="en-US" sz="240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B3F007-4A9F-4E1E-8F2D-AAE561EF40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74982" y="4080209"/>
            <a:ext cx="6051180" cy="543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10 gam mẫu</a:t>
            </a:r>
            <a:r>
              <a:rPr kumimoji="0" lang="en-US" sz="2400" i="0" u="none" strike="noStrike" kern="1200" cap="none" spc="0" normalizeH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đá vôi dạng bột</a:t>
            </a:r>
            <a:endParaRPr kumimoji="0" lang="en-US" sz="240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1D5A08-58D5-45AF-B32F-4BE5DD87B92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126341" y="2589618"/>
            <a:ext cx="5738787" cy="543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</a:t>
            </a:r>
            <a:r>
              <a:rPr kumimoji="0" lang="en-US" sz="240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1</a:t>
            </a:r>
            <a:endParaRPr kumimoji="0" lang="en-US" sz="240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162D1F-5AE8-4CE2-BE62-125E4663293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123759" y="3346455"/>
            <a:ext cx="5738787" cy="543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</a:t>
            </a:r>
            <a:r>
              <a:rPr kumimoji="0" lang="en-US" sz="240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2</a:t>
            </a:r>
            <a:endParaRPr kumimoji="0" lang="en-US" sz="240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B7D838-6B66-469C-984D-9BDF2EB978F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833359" y="4069686"/>
            <a:ext cx="6312666" cy="543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t</a:t>
            </a:r>
            <a:r>
              <a:rPr lang="en-US" sz="2400" baseline="-2500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endParaRPr kumimoji="0" lang="en-US" sz="240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7986C3-49C4-4850-97CE-5BEB0C0D600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70621" y="4793643"/>
            <a:ext cx="11567501" cy="10363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So sánh </a:t>
            </a:r>
            <a:r>
              <a:rPr lang="en-US" sz="2400" noProof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đúng giữa t</a:t>
            </a:r>
            <a:r>
              <a:rPr lang="en-US" sz="240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1</a:t>
            </a:r>
            <a:r>
              <a:rPr lang="en-US" sz="2400" noProof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, t</a:t>
            </a:r>
            <a:r>
              <a:rPr lang="en-US" sz="240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2</a:t>
            </a:r>
            <a:r>
              <a:rPr lang="en-US" sz="240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, t</a:t>
            </a:r>
            <a:r>
              <a:rPr lang="en-US" sz="2400" baseline="-2500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lang="en-US" sz="2400">
                <a:ln w="22225">
                  <a:noFill/>
                  <a:prstDash val="solid"/>
                </a:ln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là</a:t>
            </a:r>
            <a:endParaRPr kumimoji="0" lang="vi-VN" sz="24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	A. t</a:t>
            </a:r>
            <a:r>
              <a:rPr kumimoji="0" lang="vi-VN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&lt; t</a:t>
            </a:r>
            <a:r>
              <a:rPr kumimoji="0" lang="vi-VN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2</a:t>
            </a: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&lt; t</a:t>
            </a:r>
            <a:r>
              <a:rPr kumimoji="0" lang="vi-VN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1</a:t>
            </a: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.		B. t</a:t>
            </a:r>
            <a:r>
              <a:rPr kumimoji="0" lang="vi-VN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2</a:t>
            </a: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&lt; t</a:t>
            </a:r>
            <a:r>
              <a:rPr kumimoji="0" lang="vi-VN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1</a:t>
            </a: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&lt; t</a:t>
            </a:r>
            <a:r>
              <a:rPr kumimoji="0" lang="vi-VN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.		C. t</a:t>
            </a:r>
            <a:r>
              <a:rPr kumimoji="0" lang="vi-VN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1</a:t>
            </a: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&lt; t</a:t>
            </a:r>
            <a:r>
              <a:rPr kumimoji="0" lang="vi-VN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2</a:t>
            </a: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&lt; t</a:t>
            </a:r>
            <a:r>
              <a:rPr kumimoji="0" lang="vi-VN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.		D. t</a:t>
            </a:r>
            <a:r>
              <a:rPr kumimoji="0" lang="vi-VN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1</a:t>
            </a: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= t</a:t>
            </a:r>
            <a:r>
              <a:rPr kumimoji="0" lang="vi-VN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2</a:t>
            </a: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= t</a:t>
            </a:r>
            <a:r>
              <a:rPr kumimoji="0" lang="vi-VN" sz="2400" b="0" i="0" u="none" strike="noStrike" kern="1200" cap="none" spc="0" normalizeH="0" baseline="-2500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3</a:t>
            </a:r>
            <a:r>
              <a:rPr kumimoji="0" lang="vi-VN" sz="24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.</a:t>
            </a:r>
            <a:endParaRPr kumimoji="0" lang="vi-VN" sz="24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5C7DC1C-42ED-48BB-9D7D-2CA412FEA44C}"/>
              </a:ext>
            </a:extLst>
          </p:cNvPr>
          <p:cNvSpPr/>
          <p:nvPr/>
        </p:nvSpPr>
        <p:spPr>
          <a:xfrm>
            <a:off x="560280" y="5347113"/>
            <a:ext cx="2468880" cy="53226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40003D8-62AE-4CFF-81AB-1C7E100F93E1}"/>
              </a:ext>
            </a:extLst>
          </p:cNvPr>
          <p:cNvCxnSpPr>
            <a:cxnSpLocks/>
          </p:cNvCxnSpPr>
          <p:nvPr/>
        </p:nvCxnSpPr>
        <p:spPr>
          <a:xfrm>
            <a:off x="4475381" y="3175598"/>
            <a:ext cx="1357978" cy="0"/>
          </a:xfrm>
          <a:prstGeom prst="line">
            <a:avLst/>
          </a:prstGeom>
          <a:ln w="25400">
            <a:solidFill>
              <a:srgbClr val="EB6C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A64BE1-D93D-4D1B-88B6-AFC6AC82DE8A}"/>
              </a:ext>
            </a:extLst>
          </p:cNvPr>
          <p:cNvCxnSpPr>
            <a:cxnSpLocks/>
          </p:cNvCxnSpPr>
          <p:nvPr/>
        </p:nvCxnSpPr>
        <p:spPr>
          <a:xfrm>
            <a:off x="4496188" y="3905884"/>
            <a:ext cx="1416932" cy="0"/>
          </a:xfrm>
          <a:prstGeom prst="line">
            <a:avLst/>
          </a:prstGeom>
          <a:ln w="25400">
            <a:solidFill>
              <a:srgbClr val="EB6C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B92ED8E-CE2A-49AA-8A03-236EBD9C7E01}"/>
              </a:ext>
            </a:extLst>
          </p:cNvPr>
          <p:cNvCxnSpPr>
            <a:cxnSpLocks/>
          </p:cNvCxnSpPr>
          <p:nvPr/>
        </p:nvCxnSpPr>
        <p:spPr>
          <a:xfrm>
            <a:off x="4446428" y="4600830"/>
            <a:ext cx="640080" cy="0"/>
          </a:xfrm>
          <a:prstGeom prst="line">
            <a:avLst/>
          </a:prstGeom>
          <a:ln w="25400">
            <a:solidFill>
              <a:srgbClr val="EB6C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009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B4E84514-E7EC-465C-A07B-D0932DA77C64}_3.png&quot;/&gt;&lt;left val=&quot;344&quot;/&gt;&lt;top val=&quot;344&quot;/&gt;&lt;width val=&quot;352&quot;/&gt;&lt;height val=&quot;49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82A1DD38-FB9E-4F33-A13B-77FF50663A1C}_3.png&quot;/&gt;&lt;left val=&quot;345&quot;/&gt;&lt;top val=&quot;384&quot;/&gt;&lt;width val=&quot;289&quot;/&gt;&lt;height val=&quot;48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B4E84514-E7EC-465C-A07B-D0932DA77C64}_3.png&quot;/&gt;&lt;left val=&quot;344&quot;/&gt;&lt;top val=&quot;344&quot;/&gt;&lt;width val=&quot;352&quot;/&gt;&lt;height val=&quot;49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ate">
  <a:themeElements>
    <a:clrScheme name="Custom 1">
      <a:dk1>
        <a:srgbClr val="003300"/>
      </a:dk1>
      <a:lt1>
        <a:srgbClr val="FFFF66"/>
      </a:lt1>
      <a:dk2>
        <a:srgbClr val="006600"/>
      </a:dk2>
      <a:lt2>
        <a:srgbClr val="FFFF00"/>
      </a:lt2>
      <a:accent1>
        <a:srgbClr val="062E04"/>
      </a:accent1>
      <a:accent2>
        <a:srgbClr val="133917"/>
      </a:accent2>
      <a:accent3>
        <a:srgbClr val="20662D"/>
      </a:accent3>
      <a:accent4>
        <a:srgbClr val="338947"/>
      </a:accent4>
      <a:accent5>
        <a:srgbClr val="3CA646"/>
      </a:accent5>
      <a:accent6>
        <a:srgbClr val="1CD62E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11297</TotalTime>
  <Words>881</Words>
  <Application>Microsoft Office PowerPoint</Application>
  <PresentationFormat>Widescreen</PresentationFormat>
  <Paragraphs>163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Calisto MT</vt:lpstr>
      <vt:lpstr>Cambria Math</vt:lpstr>
      <vt:lpstr>Times New Roman</vt:lpstr>
      <vt:lpstr>Verdana</vt:lpstr>
      <vt:lpstr>Wingdings 2</vt:lpstr>
      <vt:lpstr>Office Theme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TUNGDIEP</dc:creator>
  <cp:lastModifiedBy>PHẠM TIẾN HẢI</cp:lastModifiedBy>
  <cp:revision>1015</cp:revision>
  <dcterms:created xsi:type="dcterms:W3CDTF">2020-03-15T14:45:33Z</dcterms:created>
  <dcterms:modified xsi:type="dcterms:W3CDTF">2022-06-28T03:23:37Z</dcterms:modified>
</cp:coreProperties>
</file>