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354" r:id="rId29"/>
    <p:sldId id="345" r:id="rId30"/>
    <p:sldId id="298"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autoAdjust="0"/>
  </p:normalViewPr>
  <p:slideViewPr>
    <p:cSldViewPr snapToGrid="0">
      <p:cViewPr varScale="1">
        <p:scale>
          <a:sx n="114" d="100"/>
          <a:sy n="114" d="100"/>
        </p:scale>
        <p:origin x="1602"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8C7ADDA6-42E7-4A4D-A89B-A56585F28559}"/>
              </a:ext>
            </a:extLst>
          </p:cNvPr>
          <p:cNvSpPr>
            <a:spLocks noGrp="1"/>
          </p:cNvSpPr>
          <p:nvPr>
            <p:ph type="pic" sz="quarter" idx="10"/>
          </p:nvPr>
        </p:nvSpPr>
        <p:spPr>
          <a:xfrm>
            <a:off x="846720" y="1125589"/>
            <a:ext cx="3494242" cy="4510294"/>
          </a:xfrm>
          <a:custGeom>
            <a:avLst/>
            <a:gdLst>
              <a:gd name="connsiteX0" fmla="*/ 1789185 w 3494242"/>
              <a:gd name="connsiteY0" fmla="*/ 1078869 h 4510294"/>
              <a:gd name="connsiteX1" fmla="*/ 1953441 w 3494242"/>
              <a:gd name="connsiteY1" fmla="*/ 1087162 h 4510294"/>
              <a:gd name="connsiteX2" fmla="*/ 3494242 w 3494242"/>
              <a:gd name="connsiteY2" fmla="*/ 2794580 h 4510294"/>
              <a:gd name="connsiteX3" fmla="*/ 1953441 w 3494242"/>
              <a:gd name="connsiteY3" fmla="*/ 4502000 h 4510294"/>
              <a:gd name="connsiteX4" fmla="*/ 1789185 w 3494242"/>
              <a:gd name="connsiteY4" fmla="*/ 4510294 h 4510294"/>
              <a:gd name="connsiteX5" fmla="*/ 1705056 w 3494242"/>
              <a:gd name="connsiteY5" fmla="*/ 0 h 4510294"/>
              <a:gd name="connsiteX6" fmla="*/ 1705056 w 3494242"/>
              <a:gd name="connsiteY6" fmla="*/ 3431427 h 4510294"/>
              <a:gd name="connsiteX7" fmla="*/ 1540801 w 3494242"/>
              <a:gd name="connsiteY7" fmla="*/ 3423133 h 4510294"/>
              <a:gd name="connsiteX8" fmla="*/ 0 w 3494242"/>
              <a:gd name="connsiteY8" fmla="*/ 1715713 h 4510294"/>
              <a:gd name="connsiteX9" fmla="*/ 1540801 w 3494242"/>
              <a:gd name="connsiteY9" fmla="*/ 8293 h 451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2" h="4510294">
                <a:moveTo>
                  <a:pt x="1789185" y="1078869"/>
                </a:moveTo>
                <a:lnTo>
                  <a:pt x="1953441" y="1087162"/>
                </a:lnTo>
                <a:cubicBezTo>
                  <a:pt x="2818888" y="1175053"/>
                  <a:pt x="3494242" y="1905949"/>
                  <a:pt x="3494242" y="2794580"/>
                </a:cubicBezTo>
                <a:cubicBezTo>
                  <a:pt x="3494242" y="3683213"/>
                  <a:pt x="2818888" y="4414109"/>
                  <a:pt x="1953441" y="4502000"/>
                </a:cubicBezTo>
                <a:lnTo>
                  <a:pt x="1789185" y="4510294"/>
                </a:lnTo>
                <a:close/>
                <a:moveTo>
                  <a:pt x="1705056" y="0"/>
                </a:moveTo>
                <a:lnTo>
                  <a:pt x="1705056" y="3431427"/>
                </a:lnTo>
                <a:lnTo>
                  <a:pt x="1540801" y="3423133"/>
                </a:lnTo>
                <a:cubicBezTo>
                  <a:pt x="675355" y="3335240"/>
                  <a:pt x="0" y="2604347"/>
                  <a:pt x="0" y="1715713"/>
                </a:cubicBezTo>
                <a:cubicBezTo>
                  <a:pt x="0" y="827081"/>
                  <a:pt x="675355" y="96186"/>
                  <a:pt x="1540801" y="8293"/>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5675208"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6" name="PpHolder21">
            <a:extLst>
              <a:ext uri="{FF2B5EF4-FFF2-40B4-BE49-F238E27FC236}">
                <a16:creationId xmlns:a16="http://schemas.microsoft.com/office/drawing/2014/main" id="{6719EFFB-EEAB-4B3A-B30F-60C7341BC2CD}"/>
              </a:ext>
            </a:extLst>
          </p:cNvPr>
          <p:cNvSpPr>
            <a:spLocks noGrp="1"/>
          </p:cNvSpPr>
          <p:nvPr userDrawn="1">
            <p:ph type="pic" sz="quarter" idx="10"/>
          </p:nvPr>
        </p:nvSpPr>
        <p:spPr>
          <a:xfrm>
            <a:off x="3973079" y="3848302"/>
            <a:ext cx="1197844" cy="1049833"/>
          </a:xfrm>
          <a:custGeom>
            <a:avLst/>
            <a:gdLst>
              <a:gd name="connsiteX0" fmla="*/ 174976 w 1197844"/>
              <a:gd name="connsiteY0" fmla="*/ 0 h 1049833"/>
              <a:gd name="connsiteX1" fmla="*/ 1022869 w 1197844"/>
              <a:gd name="connsiteY1" fmla="*/ 0 h 1049833"/>
              <a:gd name="connsiteX2" fmla="*/ 1197844 w 1197844"/>
              <a:gd name="connsiteY2" fmla="*/ 174976 h 1049833"/>
              <a:gd name="connsiteX3" fmla="*/ 1197844 w 1197844"/>
              <a:gd name="connsiteY3" fmla="*/ 874858 h 1049833"/>
              <a:gd name="connsiteX4" fmla="*/ 1022869 w 1197844"/>
              <a:gd name="connsiteY4" fmla="*/ 1049833 h 1049833"/>
              <a:gd name="connsiteX5" fmla="*/ 174976 w 1197844"/>
              <a:gd name="connsiteY5" fmla="*/ 1049833 h 1049833"/>
              <a:gd name="connsiteX6" fmla="*/ 0 w 1197844"/>
              <a:gd name="connsiteY6" fmla="*/ 874858 h 1049833"/>
              <a:gd name="connsiteX7" fmla="*/ 0 w 1197844"/>
              <a:gd name="connsiteY7" fmla="*/ 174976 h 1049833"/>
              <a:gd name="connsiteX8" fmla="*/ 174976 w 1197844"/>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4" h="1049833">
                <a:moveTo>
                  <a:pt x="174976" y="0"/>
                </a:moveTo>
                <a:lnTo>
                  <a:pt x="1022869" y="0"/>
                </a:lnTo>
                <a:cubicBezTo>
                  <a:pt x="1119505" y="0"/>
                  <a:pt x="1197844" y="78339"/>
                  <a:pt x="1197844" y="174976"/>
                </a:cubicBezTo>
                <a:lnTo>
                  <a:pt x="1197844" y="874858"/>
                </a:lnTo>
                <a:cubicBezTo>
                  <a:pt x="1197844" y="971494"/>
                  <a:pt x="1119505" y="1049833"/>
                  <a:pt x="1022869"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8">
            <a:extLst>
              <a:ext uri="{FF2B5EF4-FFF2-40B4-BE49-F238E27FC236}">
                <a16:creationId xmlns:a16="http://schemas.microsoft.com/office/drawing/2014/main" id="{087FBD88-3985-4205-B2CA-801FDD325B41}"/>
              </a:ext>
            </a:extLst>
          </p:cNvPr>
          <p:cNvSpPr>
            <a:spLocks noGrp="1"/>
          </p:cNvSpPr>
          <p:nvPr>
            <p:ph type="pic" sz="quarter" idx="12"/>
          </p:nvPr>
        </p:nvSpPr>
        <p:spPr>
          <a:xfrm>
            <a:off x="2435389" y="3538525"/>
            <a:ext cx="1197847" cy="1049834"/>
          </a:xfrm>
          <a:custGeom>
            <a:avLst/>
            <a:gdLst>
              <a:gd name="connsiteX0" fmla="*/ 174977 w 1197847"/>
              <a:gd name="connsiteY0" fmla="*/ 0 h 1049834"/>
              <a:gd name="connsiteX1" fmla="*/ 1022870 w 1197847"/>
              <a:gd name="connsiteY1" fmla="*/ 0 h 1049834"/>
              <a:gd name="connsiteX2" fmla="*/ 1197847 w 1197847"/>
              <a:gd name="connsiteY2" fmla="*/ 174976 h 1049834"/>
              <a:gd name="connsiteX3" fmla="*/ 1197847 w 1197847"/>
              <a:gd name="connsiteY3" fmla="*/ 874859 h 1049834"/>
              <a:gd name="connsiteX4" fmla="*/ 1022870 w 1197847"/>
              <a:gd name="connsiteY4" fmla="*/ 1049834 h 1049834"/>
              <a:gd name="connsiteX5" fmla="*/ 174977 w 1197847"/>
              <a:gd name="connsiteY5" fmla="*/ 1049834 h 1049834"/>
              <a:gd name="connsiteX6" fmla="*/ 0 w 1197847"/>
              <a:gd name="connsiteY6" fmla="*/ 874859 h 1049834"/>
              <a:gd name="connsiteX7" fmla="*/ 0 w 1197847"/>
              <a:gd name="connsiteY7" fmla="*/ 174976 h 1049834"/>
              <a:gd name="connsiteX8" fmla="*/ 174977 w 1197847"/>
              <a:gd name="connsiteY8" fmla="*/ 0 h 10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7" h="1049834">
                <a:moveTo>
                  <a:pt x="174977" y="0"/>
                </a:moveTo>
                <a:lnTo>
                  <a:pt x="1022870" y="0"/>
                </a:lnTo>
                <a:cubicBezTo>
                  <a:pt x="1119506" y="0"/>
                  <a:pt x="1197847" y="78339"/>
                  <a:pt x="1197847" y="174976"/>
                </a:cubicBezTo>
                <a:lnTo>
                  <a:pt x="1197847" y="874859"/>
                </a:lnTo>
                <a:cubicBezTo>
                  <a:pt x="1197847" y="971495"/>
                  <a:pt x="1119506" y="1049834"/>
                  <a:pt x="1022870" y="1049834"/>
                </a:cubicBezTo>
                <a:lnTo>
                  <a:pt x="174977" y="1049834"/>
                </a:lnTo>
                <a:cubicBezTo>
                  <a:pt x="78341" y="1049834"/>
                  <a:pt x="0" y="971495"/>
                  <a:pt x="0" y="874859"/>
                </a:cubicBezTo>
                <a:lnTo>
                  <a:pt x="0" y="174976"/>
                </a:lnTo>
                <a:cubicBezTo>
                  <a:pt x="0" y="78339"/>
                  <a:pt x="78341" y="0"/>
                  <a:pt x="17497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9">
            <a:extLst>
              <a:ext uri="{FF2B5EF4-FFF2-40B4-BE49-F238E27FC236}">
                <a16:creationId xmlns:a16="http://schemas.microsoft.com/office/drawing/2014/main" id="{DB14EFA1-71CA-4E48-BDE7-1F40B1E37417}"/>
              </a:ext>
            </a:extLst>
          </p:cNvPr>
          <p:cNvSpPr>
            <a:spLocks noGrp="1"/>
          </p:cNvSpPr>
          <p:nvPr>
            <p:ph type="pic" sz="quarter" idx="11"/>
          </p:nvPr>
        </p:nvSpPr>
        <p:spPr>
          <a:xfrm>
            <a:off x="5510771" y="3538524"/>
            <a:ext cx="1197845" cy="1049833"/>
          </a:xfrm>
          <a:custGeom>
            <a:avLst/>
            <a:gdLst>
              <a:gd name="connsiteX0" fmla="*/ 174976 w 1197845"/>
              <a:gd name="connsiteY0" fmla="*/ 0 h 1049833"/>
              <a:gd name="connsiteX1" fmla="*/ 1022870 w 1197845"/>
              <a:gd name="connsiteY1" fmla="*/ 0 h 1049833"/>
              <a:gd name="connsiteX2" fmla="*/ 1197845 w 1197845"/>
              <a:gd name="connsiteY2" fmla="*/ 174976 h 1049833"/>
              <a:gd name="connsiteX3" fmla="*/ 1197845 w 1197845"/>
              <a:gd name="connsiteY3" fmla="*/ 874858 h 1049833"/>
              <a:gd name="connsiteX4" fmla="*/ 1022870 w 1197845"/>
              <a:gd name="connsiteY4" fmla="*/ 1049833 h 1049833"/>
              <a:gd name="connsiteX5" fmla="*/ 174976 w 1197845"/>
              <a:gd name="connsiteY5" fmla="*/ 1049833 h 1049833"/>
              <a:gd name="connsiteX6" fmla="*/ 0 w 1197845"/>
              <a:gd name="connsiteY6" fmla="*/ 874858 h 1049833"/>
              <a:gd name="connsiteX7" fmla="*/ 0 w 1197845"/>
              <a:gd name="connsiteY7" fmla="*/ 174976 h 1049833"/>
              <a:gd name="connsiteX8" fmla="*/ 174976 w 1197845"/>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5" h="1049833">
                <a:moveTo>
                  <a:pt x="174976" y="0"/>
                </a:moveTo>
                <a:lnTo>
                  <a:pt x="1022870" y="0"/>
                </a:lnTo>
                <a:cubicBezTo>
                  <a:pt x="1119506" y="0"/>
                  <a:pt x="1197845" y="78339"/>
                  <a:pt x="1197845" y="174976"/>
                </a:cubicBezTo>
                <a:lnTo>
                  <a:pt x="1197845" y="874858"/>
                </a:lnTo>
                <a:cubicBezTo>
                  <a:pt x="1197845" y="971494"/>
                  <a:pt x="1119506" y="1049833"/>
                  <a:pt x="1022870"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6" name="PpHolder13">
            <a:extLst>
              <a:ext uri="{FF2B5EF4-FFF2-40B4-BE49-F238E27FC236}">
                <a16:creationId xmlns:a16="http://schemas.microsoft.com/office/drawing/2014/main" id="{9EF53B53-381F-4533-903F-F7BBD14AE0ED}"/>
              </a:ext>
            </a:extLst>
          </p:cNvPr>
          <p:cNvSpPr>
            <a:spLocks noGrp="1"/>
          </p:cNvSpPr>
          <p:nvPr userDrawn="1">
            <p:ph type="pic" sz="quarter" idx="10"/>
          </p:nvPr>
        </p:nvSpPr>
        <p:spPr>
          <a:xfrm>
            <a:off x="560479" y="2922077"/>
            <a:ext cx="2888648" cy="2221200"/>
          </a:xfrm>
          <a:custGeom>
            <a:avLst/>
            <a:gdLst>
              <a:gd name="connsiteX0" fmla="*/ 186389 w 2888648"/>
              <a:gd name="connsiteY0" fmla="*/ 0 h 2221200"/>
              <a:gd name="connsiteX1" fmla="*/ 2702259 w 2888648"/>
              <a:gd name="connsiteY1" fmla="*/ 0 h 2221200"/>
              <a:gd name="connsiteX2" fmla="*/ 2888648 w 2888648"/>
              <a:gd name="connsiteY2" fmla="*/ 217898 h 2221200"/>
              <a:gd name="connsiteX3" fmla="*/ 2888648 w 2888648"/>
              <a:gd name="connsiteY3" fmla="*/ 2003300 h 2221200"/>
              <a:gd name="connsiteX4" fmla="*/ 2702259 w 2888648"/>
              <a:gd name="connsiteY4" fmla="*/ 2221200 h 2221200"/>
              <a:gd name="connsiteX5" fmla="*/ 186389 w 2888648"/>
              <a:gd name="connsiteY5" fmla="*/ 2221200 h 2221200"/>
              <a:gd name="connsiteX6" fmla="*/ 0 w 2888648"/>
              <a:gd name="connsiteY6" fmla="*/ 2003300 h 2221200"/>
              <a:gd name="connsiteX7" fmla="*/ 0 w 2888648"/>
              <a:gd name="connsiteY7" fmla="*/ 217898 h 2221200"/>
              <a:gd name="connsiteX8" fmla="*/ 186389 w 2888648"/>
              <a:gd name="connsiteY8" fmla="*/ 0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648" h="2221200">
                <a:moveTo>
                  <a:pt x="186389" y="0"/>
                </a:moveTo>
                <a:lnTo>
                  <a:pt x="2702259" y="0"/>
                </a:lnTo>
                <a:cubicBezTo>
                  <a:pt x="2805199" y="0"/>
                  <a:pt x="2888648" y="97556"/>
                  <a:pt x="2888648" y="217898"/>
                </a:cubicBezTo>
                <a:lnTo>
                  <a:pt x="2888648" y="2003300"/>
                </a:lnTo>
                <a:cubicBezTo>
                  <a:pt x="2888648" y="2123643"/>
                  <a:pt x="2805199" y="2221200"/>
                  <a:pt x="2702259" y="2221200"/>
                </a:cubicBezTo>
                <a:lnTo>
                  <a:pt x="186389" y="2221200"/>
                </a:lnTo>
                <a:cubicBezTo>
                  <a:pt x="83449" y="2221200"/>
                  <a:pt x="0" y="2123643"/>
                  <a:pt x="0" y="2003300"/>
                </a:cubicBezTo>
                <a:lnTo>
                  <a:pt x="0" y="217898"/>
                </a:lnTo>
                <a:cubicBezTo>
                  <a:pt x="0" y="97556"/>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4224B4C1-13FD-4B63-9F32-E2528D6BB2B3}"/>
              </a:ext>
            </a:extLst>
          </p:cNvPr>
          <p:cNvSpPr>
            <a:spLocks noGrp="1"/>
          </p:cNvSpPr>
          <p:nvPr>
            <p:ph type="pic" sz="quarter" idx="12"/>
          </p:nvPr>
        </p:nvSpPr>
        <p:spPr>
          <a:xfrm>
            <a:off x="3574032" y="1714501"/>
            <a:ext cx="2391653" cy="3428777"/>
          </a:xfrm>
          <a:custGeom>
            <a:avLst/>
            <a:gdLst>
              <a:gd name="connsiteX0" fmla="*/ 234621 w 2391653"/>
              <a:gd name="connsiteY0" fmla="*/ 0 h 3428777"/>
              <a:gd name="connsiteX1" fmla="*/ 2157032 w 2391653"/>
              <a:gd name="connsiteY1" fmla="*/ 0 h 3428777"/>
              <a:gd name="connsiteX2" fmla="*/ 2391653 w 2391653"/>
              <a:gd name="connsiteY2" fmla="*/ 258798 h 3428777"/>
              <a:gd name="connsiteX3" fmla="*/ 2391653 w 2391653"/>
              <a:gd name="connsiteY3" fmla="*/ 3169979 h 3428777"/>
              <a:gd name="connsiteX4" fmla="*/ 2157032 w 2391653"/>
              <a:gd name="connsiteY4" fmla="*/ 3428777 h 3428777"/>
              <a:gd name="connsiteX5" fmla="*/ 234621 w 2391653"/>
              <a:gd name="connsiteY5" fmla="*/ 3428777 h 3428777"/>
              <a:gd name="connsiteX6" fmla="*/ 0 w 2391653"/>
              <a:gd name="connsiteY6" fmla="*/ 3169979 h 3428777"/>
              <a:gd name="connsiteX7" fmla="*/ 0 w 2391653"/>
              <a:gd name="connsiteY7" fmla="*/ 258798 h 3428777"/>
              <a:gd name="connsiteX8" fmla="*/ 234621 w 2391653"/>
              <a:gd name="connsiteY8" fmla="*/ 0 h 342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53" h="3428777">
                <a:moveTo>
                  <a:pt x="234621" y="0"/>
                </a:moveTo>
                <a:lnTo>
                  <a:pt x="2157032" y="0"/>
                </a:lnTo>
                <a:cubicBezTo>
                  <a:pt x="2286610" y="0"/>
                  <a:pt x="2391653" y="115868"/>
                  <a:pt x="2391653" y="258798"/>
                </a:cubicBezTo>
                <a:lnTo>
                  <a:pt x="2391653" y="3169979"/>
                </a:lnTo>
                <a:cubicBezTo>
                  <a:pt x="2391653" y="3312910"/>
                  <a:pt x="2286610" y="3428777"/>
                  <a:pt x="2157032" y="3428777"/>
                </a:cubicBezTo>
                <a:lnTo>
                  <a:pt x="234621" y="3428777"/>
                </a:lnTo>
                <a:cubicBezTo>
                  <a:pt x="105044" y="3428777"/>
                  <a:pt x="0" y="3312910"/>
                  <a:pt x="0" y="3169979"/>
                </a:cubicBezTo>
                <a:lnTo>
                  <a:pt x="0" y="258798"/>
                </a:lnTo>
                <a:cubicBezTo>
                  <a:pt x="0" y="115868"/>
                  <a:pt x="105044" y="0"/>
                  <a:pt x="23462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9A83849B-26A5-4CCA-ADD0-5818F19B2493}"/>
              </a:ext>
            </a:extLst>
          </p:cNvPr>
          <p:cNvSpPr>
            <a:spLocks noGrp="1"/>
          </p:cNvSpPr>
          <p:nvPr>
            <p:ph type="pic" sz="quarter" idx="11"/>
          </p:nvPr>
        </p:nvSpPr>
        <p:spPr>
          <a:xfrm>
            <a:off x="6090590" y="1714501"/>
            <a:ext cx="2504605" cy="2220303"/>
          </a:xfrm>
          <a:custGeom>
            <a:avLst/>
            <a:gdLst>
              <a:gd name="connsiteX0" fmla="*/ 186389 w 2504605"/>
              <a:gd name="connsiteY0" fmla="*/ 0 h 2220303"/>
              <a:gd name="connsiteX1" fmla="*/ 2318216 w 2504605"/>
              <a:gd name="connsiteY1" fmla="*/ 0 h 2220303"/>
              <a:gd name="connsiteX2" fmla="*/ 2504605 w 2504605"/>
              <a:gd name="connsiteY2" fmla="*/ 217812 h 2220303"/>
              <a:gd name="connsiteX3" fmla="*/ 2504605 w 2504605"/>
              <a:gd name="connsiteY3" fmla="*/ 2002492 h 2220303"/>
              <a:gd name="connsiteX4" fmla="*/ 2318216 w 2504605"/>
              <a:gd name="connsiteY4" fmla="*/ 2220303 h 2220303"/>
              <a:gd name="connsiteX5" fmla="*/ 186389 w 2504605"/>
              <a:gd name="connsiteY5" fmla="*/ 2220303 h 2220303"/>
              <a:gd name="connsiteX6" fmla="*/ 0 w 2504605"/>
              <a:gd name="connsiteY6" fmla="*/ 2002492 h 2220303"/>
              <a:gd name="connsiteX7" fmla="*/ 0 w 2504605"/>
              <a:gd name="connsiteY7" fmla="*/ 217812 h 2220303"/>
              <a:gd name="connsiteX8" fmla="*/ 186389 w 2504605"/>
              <a:gd name="connsiteY8" fmla="*/ 0 h 222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05" h="2220303">
                <a:moveTo>
                  <a:pt x="186389" y="0"/>
                </a:moveTo>
                <a:lnTo>
                  <a:pt x="2318216" y="0"/>
                </a:lnTo>
                <a:cubicBezTo>
                  <a:pt x="2421156" y="0"/>
                  <a:pt x="2504605" y="97518"/>
                  <a:pt x="2504605" y="217812"/>
                </a:cubicBezTo>
                <a:lnTo>
                  <a:pt x="2504605" y="2002492"/>
                </a:lnTo>
                <a:cubicBezTo>
                  <a:pt x="2504605" y="2122786"/>
                  <a:pt x="2421156" y="2220303"/>
                  <a:pt x="2318216" y="2220303"/>
                </a:cubicBezTo>
                <a:lnTo>
                  <a:pt x="186389" y="2220303"/>
                </a:lnTo>
                <a:cubicBezTo>
                  <a:pt x="83449" y="2220303"/>
                  <a:pt x="0" y="2122786"/>
                  <a:pt x="0" y="2002492"/>
                </a:cubicBezTo>
                <a:lnTo>
                  <a:pt x="0" y="217812"/>
                </a:lnTo>
                <a:cubicBezTo>
                  <a:pt x="0" y="97518"/>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4" name="PpHolder8">
            <a:extLst>
              <a:ext uri="{FF2B5EF4-FFF2-40B4-BE49-F238E27FC236}">
                <a16:creationId xmlns:a16="http://schemas.microsoft.com/office/drawing/2014/main" id="{501EB078-867C-4316-9D5D-80C6878615AB}"/>
              </a:ext>
            </a:extLst>
          </p:cNvPr>
          <p:cNvSpPr>
            <a:spLocks noGrp="1"/>
          </p:cNvSpPr>
          <p:nvPr>
            <p:ph type="pic" sz="quarter" idx="11"/>
          </p:nvPr>
        </p:nvSpPr>
        <p:spPr>
          <a:xfrm>
            <a:off x="6357194" y="1198085"/>
            <a:ext cx="2039101" cy="4078202"/>
          </a:xfrm>
          <a:custGeom>
            <a:avLst/>
            <a:gdLst>
              <a:gd name="connsiteX0" fmla="*/ 0 w 2039101"/>
              <a:gd name="connsiteY0" fmla="*/ 0 h 4078202"/>
              <a:gd name="connsiteX1" fmla="*/ 2039101 w 2039101"/>
              <a:gd name="connsiteY1" fmla="*/ 2039102 h 4078202"/>
              <a:gd name="connsiteX2" fmla="*/ 0 w 2039101"/>
              <a:gd name="connsiteY2" fmla="*/ 4078202 h 4078202"/>
            </a:gdLst>
            <a:ahLst/>
            <a:cxnLst>
              <a:cxn ang="0">
                <a:pos x="connsiteX0" y="connsiteY0"/>
              </a:cxn>
              <a:cxn ang="0">
                <a:pos x="connsiteX1" y="connsiteY1"/>
              </a:cxn>
              <a:cxn ang="0">
                <a:pos x="connsiteX2" y="connsiteY2"/>
              </a:cxn>
            </a:cxnLst>
            <a:rect l="l" t="t" r="r" b="b"/>
            <a:pathLst>
              <a:path w="2039101" h="4078202">
                <a:moveTo>
                  <a:pt x="0" y="0"/>
                </a:moveTo>
                <a:cubicBezTo>
                  <a:pt x="1126164" y="0"/>
                  <a:pt x="2039101" y="912937"/>
                  <a:pt x="2039101" y="2039102"/>
                </a:cubicBezTo>
                <a:cubicBezTo>
                  <a:pt x="2039101" y="3165265"/>
                  <a:pt x="1126164" y="4078202"/>
                  <a:pt x="0" y="4078202"/>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PpHolder9">
            <a:extLst>
              <a:ext uri="{FF2B5EF4-FFF2-40B4-BE49-F238E27FC236}">
                <a16:creationId xmlns:a16="http://schemas.microsoft.com/office/drawing/2014/main" id="{66C8A84A-11C2-4C00-88E0-74822864ECBB}"/>
              </a:ext>
            </a:extLst>
          </p:cNvPr>
          <p:cNvSpPr>
            <a:spLocks noGrp="1"/>
          </p:cNvSpPr>
          <p:nvPr userDrawn="1">
            <p:ph type="pic" sz="quarter" idx="10"/>
          </p:nvPr>
        </p:nvSpPr>
        <p:spPr>
          <a:xfrm>
            <a:off x="4169991" y="1580850"/>
            <a:ext cx="2039100" cy="4078202"/>
          </a:xfrm>
          <a:custGeom>
            <a:avLst/>
            <a:gdLst>
              <a:gd name="connsiteX0" fmla="*/ 2039100 w 2039100"/>
              <a:gd name="connsiteY0" fmla="*/ 0 h 4078202"/>
              <a:gd name="connsiteX1" fmla="*/ 2039100 w 2039100"/>
              <a:gd name="connsiteY1" fmla="*/ 4078202 h 4078202"/>
              <a:gd name="connsiteX2" fmla="*/ 0 w 2039100"/>
              <a:gd name="connsiteY2" fmla="*/ 2039102 h 4078202"/>
              <a:gd name="connsiteX3" fmla="*/ 2039100 w 2039100"/>
              <a:gd name="connsiteY3" fmla="*/ 0 h 4078202"/>
            </a:gdLst>
            <a:ahLst/>
            <a:cxnLst>
              <a:cxn ang="0">
                <a:pos x="connsiteX0" y="connsiteY0"/>
              </a:cxn>
              <a:cxn ang="0">
                <a:pos x="connsiteX1" y="connsiteY1"/>
              </a:cxn>
              <a:cxn ang="0">
                <a:pos x="connsiteX2" y="connsiteY2"/>
              </a:cxn>
              <a:cxn ang="0">
                <a:pos x="connsiteX3" y="connsiteY3"/>
              </a:cxn>
            </a:cxnLst>
            <a:rect l="l" t="t" r="r" b="b"/>
            <a:pathLst>
              <a:path w="2039100" h="4078202">
                <a:moveTo>
                  <a:pt x="2039100" y="0"/>
                </a:moveTo>
                <a:lnTo>
                  <a:pt x="2039100" y="4078202"/>
                </a:lnTo>
                <a:cubicBezTo>
                  <a:pt x="912937" y="4078202"/>
                  <a:pt x="0" y="3165265"/>
                  <a:pt x="0" y="2039102"/>
                </a:cubicBezTo>
                <a:cubicBezTo>
                  <a:pt x="0" y="912938"/>
                  <a:pt x="912937" y="0"/>
                  <a:pt x="203910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6" name="PpHolder6">
            <a:extLst>
              <a:ext uri="{FF2B5EF4-FFF2-40B4-BE49-F238E27FC236}">
                <a16:creationId xmlns:a16="http://schemas.microsoft.com/office/drawing/2014/main" id="{6BCFA4FB-D425-40F4-9629-0C8F24F3D036}"/>
              </a:ext>
            </a:extLst>
          </p:cNvPr>
          <p:cNvSpPr>
            <a:spLocks noGrp="1"/>
          </p:cNvSpPr>
          <p:nvPr userDrawn="1">
            <p:ph type="pic" sz="quarter" idx="10"/>
          </p:nvPr>
        </p:nvSpPr>
        <p:spPr>
          <a:xfrm>
            <a:off x="6017162" y="3104385"/>
            <a:ext cx="2566363" cy="2038892"/>
          </a:xfrm>
          <a:custGeom>
            <a:avLst/>
            <a:gdLst>
              <a:gd name="connsiteX0" fmla="*/ 200016 w 2566363"/>
              <a:gd name="connsiteY0" fmla="*/ 0 h 2038892"/>
              <a:gd name="connsiteX1" fmla="*/ 2366348 w 2566363"/>
              <a:gd name="connsiteY1" fmla="*/ 0 h 2038892"/>
              <a:gd name="connsiteX2" fmla="*/ 2566363 w 2566363"/>
              <a:gd name="connsiteY2" fmla="*/ 200016 h 2038892"/>
              <a:gd name="connsiteX3" fmla="*/ 2566363 w 2566363"/>
              <a:gd name="connsiteY3" fmla="*/ 1838877 h 2038892"/>
              <a:gd name="connsiteX4" fmla="*/ 2366348 w 2566363"/>
              <a:gd name="connsiteY4" fmla="*/ 2038892 h 2038892"/>
              <a:gd name="connsiteX5" fmla="*/ 200016 w 2566363"/>
              <a:gd name="connsiteY5" fmla="*/ 2038892 h 2038892"/>
              <a:gd name="connsiteX6" fmla="*/ 0 w 2566363"/>
              <a:gd name="connsiteY6" fmla="*/ 1838877 h 2038892"/>
              <a:gd name="connsiteX7" fmla="*/ 0 w 2566363"/>
              <a:gd name="connsiteY7" fmla="*/ 200016 h 2038892"/>
              <a:gd name="connsiteX8" fmla="*/ 200016 w 2566363"/>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3" h="2038892">
                <a:moveTo>
                  <a:pt x="200016" y="0"/>
                </a:moveTo>
                <a:lnTo>
                  <a:pt x="2366348" y="0"/>
                </a:lnTo>
                <a:cubicBezTo>
                  <a:pt x="2476813" y="0"/>
                  <a:pt x="2566363" y="89551"/>
                  <a:pt x="2566363" y="200016"/>
                </a:cubicBezTo>
                <a:lnTo>
                  <a:pt x="2566363" y="1838877"/>
                </a:lnTo>
                <a:cubicBezTo>
                  <a:pt x="2566363" y="1949342"/>
                  <a:pt x="2476813" y="2038892"/>
                  <a:pt x="2366348"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674F2904-C5EB-47D9-8799-46AAE0F540EC}"/>
              </a:ext>
            </a:extLst>
          </p:cNvPr>
          <p:cNvSpPr>
            <a:spLocks noGrp="1"/>
          </p:cNvSpPr>
          <p:nvPr>
            <p:ph type="pic" sz="quarter" idx="12"/>
          </p:nvPr>
        </p:nvSpPr>
        <p:spPr>
          <a:xfrm>
            <a:off x="560479"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7B71EC16-B518-4465-A266-F5598184BE60}"/>
              </a:ext>
            </a:extLst>
          </p:cNvPr>
          <p:cNvSpPr>
            <a:spLocks noGrp="1"/>
          </p:cNvSpPr>
          <p:nvPr>
            <p:ph type="pic" sz="quarter" idx="11"/>
          </p:nvPr>
        </p:nvSpPr>
        <p:spPr>
          <a:xfrm>
            <a:off x="3288820"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0" y="2038892"/>
                  <a:pt x="0" y="1949342"/>
                  <a:pt x="0" y="1838877"/>
                </a:cubicBezTo>
                <a:lnTo>
                  <a:pt x="0" y="200016"/>
                </a:lnTo>
                <a:cubicBezTo>
                  <a:pt x="0" y="89551"/>
                  <a:pt x="89550"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B8CB86D3-2B6B-4974-8B1D-72BEB0D312CF}"/>
              </a:ext>
            </a:extLst>
          </p:cNvPr>
          <p:cNvSpPr>
            <a:spLocks noGrp="1"/>
          </p:cNvSpPr>
          <p:nvPr>
            <p:ph type="pic" sz="quarter" idx="10"/>
          </p:nvPr>
        </p:nvSpPr>
        <p:spPr>
          <a:xfrm>
            <a:off x="3881725" y="1466850"/>
            <a:ext cx="2489672" cy="3876682"/>
          </a:xfrm>
          <a:custGeom>
            <a:avLst/>
            <a:gdLst>
              <a:gd name="connsiteX0" fmla="*/ 244238 w 2489672"/>
              <a:gd name="connsiteY0" fmla="*/ 0 h 3876682"/>
              <a:gd name="connsiteX1" fmla="*/ 2245435 w 2489672"/>
              <a:gd name="connsiteY1" fmla="*/ 0 h 3876682"/>
              <a:gd name="connsiteX2" fmla="*/ 2489672 w 2489672"/>
              <a:gd name="connsiteY2" fmla="*/ 276930 h 3876682"/>
              <a:gd name="connsiteX3" fmla="*/ 2489672 w 2489672"/>
              <a:gd name="connsiteY3" fmla="*/ 3599753 h 3876682"/>
              <a:gd name="connsiteX4" fmla="*/ 2245435 w 2489672"/>
              <a:gd name="connsiteY4" fmla="*/ 3876682 h 3876682"/>
              <a:gd name="connsiteX5" fmla="*/ 244238 w 2489672"/>
              <a:gd name="connsiteY5" fmla="*/ 3876682 h 3876682"/>
              <a:gd name="connsiteX6" fmla="*/ 0 w 2489672"/>
              <a:gd name="connsiteY6" fmla="*/ 3599753 h 3876682"/>
              <a:gd name="connsiteX7" fmla="*/ 0 w 2489672"/>
              <a:gd name="connsiteY7" fmla="*/ 276930 h 3876682"/>
              <a:gd name="connsiteX8" fmla="*/ 244238 w 2489672"/>
              <a:gd name="connsiteY8" fmla="*/ 0 h 38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672" h="3876682">
                <a:moveTo>
                  <a:pt x="244238" y="0"/>
                </a:moveTo>
                <a:lnTo>
                  <a:pt x="2245435" y="0"/>
                </a:lnTo>
                <a:cubicBezTo>
                  <a:pt x="2380324" y="0"/>
                  <a:pt x="2489672" y="123985"/>
                  <a:pt x="2489672" y="276930"/>
                </a:cubicBezTo>
                <a:lnTo>
                  <a:pt x="2489672" y="3599753"/>
                </a:lnTo>
                <a:cubicBezTo>
                  <a:pt x="2489672" y="3752697"/>
                  <a:pt x="2380324" y="3876682"/>
                  <a:pt x="2245435" y="3876682"/>
                </a:cubicBezTo>
                <a:lnTo>
                  <a:pt x="244238" y="3876682"/>
                </a:lnTo>
                <a:cubicBezTo>
                  <a:pt x="109349" y="3876682"/>
                  <a:pt x="0" y="3752697"/>
                  <a:pt x="0" y="3599753"/>
                </a:cubicBezTo>
                <a:lnTo>
                  <a:pt x="0" y="276930"/>
                </a:lnTo>
                <a:cubicBezTo>
                  <a:pt x="0" y="123985"/>
                  <a:pt x="109349" y="0"/>
                  <a:pt x="24423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036F1DBC-9D5D-429B-AC87-77EAB86B14DA}"/>
              </a:ext>
            </a:extLst>
          </p:cNvPr>
          <p:cNvSpPr>
            <a:spLocks noGrp="1"/>
          </p:cNvSpPr>
          <p:nvPr>
            <p:ph type="pic" sz="quarter" idx="10"/>
          </p:nvPr>
        </p:nvSpPr>
        <p:spPr>
          <a:xfrm>
            <a:off x="4736306" y="2257579"/>
            <a:ext cx="3699364" cy="2095347"/>
          </a:xfrm>
          <a:custGeom>
            <a:avLst/>
            <a:gdLst>
              <a:gd name="connsiteX0" fmla="*/ 0 w 3699364"/>
              <a:gd name="connsiteY0" fmla="*/ 0 h 2095347"/>
              <a:gd name="connsiteX1" fmla="*/ 3699364 w 3699364"/>
              <a:gd name="connsiteY1" fmla="*/ 0 h 2095347"/>
              <a:gd name="connsiteX2" fmla="*/ 3699364 w 3699364"/>
              <a:gd name="connsiteY2" fmla="*/ 2095347 h 2095347"/>
              <a:gd name="connsiteX3" fmla="*/ 0 w 3699364"/>
              <a:gd name="connsiteY3" fmla="*/ 2095347 h 2095347"/>
            </a:gdLst>
            <a:ahLst/>
            <a:cxnLst>
              <a:cxn ang="0">
                <a:pos x="connsiteX0" y="connsiteY0"/>
              </a:cxn>
              <a:cxn ang="0">
                <a:pos x="connsiteX1" y="connsiteY1"/>
              </a:cxn>
              <a:cxn ang="0">
                <a:pos x="connsiteX2" y="connsiteY2"/>
              </a:cxn>
              <a:cxn ang="0">
                <a:pos x="connsiteX3" y="connsiteY3"/>
              </a:cxn>
            </a:cxnLst>
            <a:rect l="l" t="t" r="r" b="b"/>
            <a:pathLst>
              <a:path w="3699364" h="2095347">
                <a:moveTo>
                  <a:pt x="0" y="0"/>
                </a:moveTo>
                <a:lnTo>
                  <a:pt x="3699364" y="0"/>
                </a:lnTo>
                <a:lnTo>
                  <a:pt x="3699364" y="2095347"/>
                </a:lnTo>
                <a:lnTo>
                  <a:pt x="0" y="2095347"/>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4E9B484D-74D7-4932-AC5E-0A20C611CA6D}"/>
              </a:ext>
            </a:extLst>
          </p:cNvPr>
          <p:cNvSpPr>
            <a:spLocks noGrp="1"/>
          </p:cNvSpPr>
          <p:nvPr>
            <p:ph type="pic" sz="quarter" idx="10"/>
          </p:nvPr>
        </p:nvSpPr>
        <p:spPr>
          <a:xfrm>
            <a:off x="5776758" y="1485901"/>
            <a:ext cx="1754453" cy="3747439"/>
          </a:xfrm>
          <a:custGeom>
            <a:avLst/>
            <a:gdLst>
              <a:gd name="connsiteX0" fmla="*/ 108285 w 1754453"/>
              <a:gd name="connsiteY0" fmla="*/ 0 h 3747439"/>
              <a:gd name="connsiteX1" fmla="*/ 1646168 w 1754453"/>
              <a:gd name="connsiteY1" fmla="*/ 0 h 3747439"/>
              <a:gd name="connsiteX2" fmla="*/ 1754453 w 1754453"/>
              <a:gd name="connsiteY2" fmla="*/ 107864 h 3747439"/>
              <a:gd name="connsiteX3" fmla="*/ 1754453 w 1754453"/>
              <a:gd name="connsiteY3" fmla="*/ 3639576 h 3747439"/>
              <a:gd name="connsiteX4" fmla="*/ 1646168 w 1754453"/>
              <a:gd name="connsiteY4" fmla="*/ 3747439 h 3747439"/>
              <a:gd name="connsiteX5" fmla="*/ 108285 w 1754453"/>
              <a:gd name="connsiteY5" fmla="*/ 3747439 h 3747439"/>
              <a:gd name="connsiteX6" fmla="*/ 0 w 1754453"/>
              <a:gd name="connsiteY6" fmla="*/ 3639576 h 3747439"/>
              <a:gd name="connsiteX7" fmla="*/ 0 w 1754453"/>
              <a:gd name="connsiteY7" fmla="*/ 107864 h 3747439"/>
              <a:gd name="connsiteX8" fmla="*/ 108285 w 1754453"/>
              <a:gd name="connsiteY8" fmla="*/ 0 h 37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53" h="3747439">
                <a:moveTo>
                  <a:pt x="108285" y="0"/>
                </a:moveTo>
                <a:lnTo>
                  <a:pt x="1646168" y="0"/>
                </a:lnTo>
                <a:cubicBezTo>
                  <a:pt x="1705972" y="0"/>
                  <a:pt x="1754453" y="48292"/>
                  <a:pt x="1754453" y="107864"/>
                </a:cubicBezTo>
                <a:lnTo>
                  <a:pt x="1754453" y="3639576"/>
                </a:lnTo>
                <a:cubicBezTo>
                  <a:pt x="1754453" y="3699147"/>
                  <a:pt x="1705972" y="3747439"/>
                  <a:pt x="1646168" y="3747439"/>
                </a:cubicBezTo>
                <a:lnTo>
                  <a:pt x="108285" y="3747439"/>
                </a:lnTo>
                <a:cubicBezTo>
                  <a:pt x="48481" y="3747439"/>
                  <a:pt x="0" y="3699147"/>
                  <a:pt x="0" y="3639576"/>
                </a:cubicBezTo>
                <a:lnTo>
                  <a:pt x="0" y="107864"/>
                </a:lnTo>
                <a:cubicBezTo>
                  <a:pt x="0" y="48292"/>
                  <a:pt x="48481" y="0"/>
                  <a:pt x="10828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5" name="PpHolder8">
            <a:extLst>
              <a:ext uri="{FF2B5EF4-FFF2-40B4-BE49-F238E27FC236}">
                <a16:creationId xmlns:a16="http://schemas.microsoft.com/office/drawing/2014/main" id="{779C1CEC-F1A0-477C-8B33-1827D3E5376F}"/>
              </a:ext>
            </a:extLst>
          </p:cNvPr>
          <p:cNvSpPr>
            <a:spLocks noGrp="1"/>
          </p:cNvSpPr>
          <p:nvPr>
            <p:ph type="pic" sz="quarter" idx="11"/>
          </p:nvPr>
        </p:nvSpPr>
        <p:spPr>
          <a:xfrm>
            <a:off x="5244660"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PpHolder22">
            <a:extLst>
              <a:ext uri="{FF2B5EF4-FFF2-40B4-BE49-F238E27FC236}">
                <a16:creationId xmlns:a16="http://schemas.microsoft.com/office/drawing/2014/main" id="{AE405C37-86C2-41C2-BA49-EB089D40BFF5}"/>
              </a:ext>
            </a:extLst>
          </p:cNvPr>
          <p:cNvSpPr>
            <a:spLocks noGrp="1"/>
          </p:cNvSpPr>
          <p:nvPr userDrawn="1">
            <p:ph type="pic" sz="quarter" idx="10"/>
          </p:nvPr>
        </p:nvSpPr>
        <p:spPr>
          <a:xfrm>
            <a:off x="7188554"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04E816BD-B2C1-4A47-A06F-8E384F835DC0}"/>
              </a:ext>
            </a:extLst>
          </p:cNvPr>
          <p:cNvSpPr>
            <a:spLocks noGrp="1"/>
          </p:cNvSpPr>
          <p:nvPr>
            <p:ph type="pic" sz="quarter" idx="10"/>
          </p:nvPr>
        </p:nvSpPr>
        <p:spPr>
          <a:xfrm>
            <a:off x="5046065" y="1264831"/>
            <a:ext cx="3133239" cy="5593169"/>
          </a:xfrm>
          <a:custGeom>
            <a:avLst/>
            <a:gdLst>
              <a:gd name="connsiteX0" fmla="*/ 344249 w 3133239"/>
              <a:gd name="connsiteY0" fmla="*/ 0 h 5593169"/>
              <a:gd name="connsiteX1" fmla="*/ 2788990 w 3133239"/>
              <a:gd name="connsiteY1" fmla="*/ 0 h 5593169"/>
              <a:gd name="connsiteX2" fmla="*/ 3133239 w 3133239"/>
              <a:gd name="connsiteY2" fmla="*/ 406590 h 5593169"/>
              <a:gd name="connsiteX3" fmla="*/ 3133239 w 3133239"/>
              <a:gd name="connsiteY3" fmla="*/ 5593169 h 5593169"/>
              <a:gd name="connsiteX4" fmla="*/ 0 w 3133239"/>
              <a:gd name="connsiteY4" fmla="*/ 5593169 h 5593169"/>
              <a:gd name="connsiteX5" fmla="*/ 0 w 3133239"/>
              <a:gd name="connsiteY5" fmla="*/ 406590 h 5593169"/>
              <a:gd name="connsiteX6" fmla="*/ 344249 w 3133239"/>
              <a:gd name="connsiteY6" fmla="*/ 0 h 5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39" h="5593169">
                <a:moveTo>
                  <a:pt x="344249" y="0"/>
                </a:moveTo>
                <a:lnTo>
                  <a:pt x="2788990" y="0"/>
                </a:lnTo>
                <a:cubicBezTo>
                  <a:pt x="2979114" y="0"/>
                  <a:pt x="3133239" y="182036"/>
                  <a:pt x="3133239" y="406590"/>
                </a:cubicBezTo>
                <a:lnTo>
                  <a:pt x="3133239" y="5593169"/>
                </a:lnTo>
                <a:lnTo>
                  <a:pt x="0" y="5593169"/>
                </a:lnTo>
                <a:lnTo>
                  <a:pt x="0" y="406590"/>
                </a:lnTo>
                <a:cubicBezTo>
                  <a:pt x="0" y="182036"/>
                  <a:pt x="154125" y="0"/>
                  <a:pt x="344249" y="0"/>
                </a:cubicBezTo>
                <a:close/>
              </a:path>
            </a:pathLst>
          </a:custGeom>
          <a:no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488147" y="1842619"/>
            <a:ext cx="4418970"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6" name="PpHolder3">
            <a:extLst>
              <a:ext uri="{FF2B5EF4-FFF2-40B4-BE49-F238E27FC236}">
                <a16:creationId xmlns:a16="http://schemas.microsoft.com/office/drawing/2014/main" id="{97D478AB-EC71-49DD-9D3A-9F36FA88EDCB}"/>
              </a:ext>
            </a:extLst>
          </p:cNvPr>
          <p:cNvSpPr>
            <a:spLocks noGrp="1"/>
          </p:cNvSpPr>
          <p:nvPr>
            <p:ph type="pic" sz="quarter" idx="10"/>
          </p:nvPr>
        </p:nvSpPr>
        <p:spPr>
          <a:xfrm>
            <a:off x="5715446" y="0"/>
            <a:ext cx="3428554" cy="6858000"/>
          </a:xfrm>
          <a:custGeom>
            <a:avLst/>
            <a:gdLst>
              <a:gd name="connsiteX0" fmla="*/ 0 w 3428554"/>
              <a:gd name="connsiteY0" fmla="*/ 0 h 6858000"/>
              <a:gd name="connsiteX1" fmla="*/ 3428554 w 3428554"/>
              <a:gd name="connsiteY1" fmla="*/ 0 h 6858000"/>
              <a:gd name="connsiteX2" fmla="*/ 3428554 w 3428554"/>
              <a:gd name="connsiteY2" fmla="*/ 6858000 h 6858000"/>
              <a:gd name="connsiteX3" fmla="*/ 0 w 3428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8554" h="6858000">
                <a:moveTo>
                  <a:pt x="0" y="0"/>
                </a:moveTo>
                <a:lnTo>
                  <a:pt x="3428554" y="0"/>
                </a:lnTo>
                <a:lnTo>
                  <a:pt x="3428554"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AE9DD500-C063-4085-8F00-5C8FECA4821A}"/>
              </a:ext>
            </a:extLst>
          </p:cNvPr>
          <p:cNvSpPr>
            <a:spLocks noGrp="1"/>
          </p:cNvSpPr>
          <p:nvPr>
            <p:ph type="pic" sz="quarter" idx="10"/>
          </p:nvPr>
        </p:nvSpPr>
        <p:spPr>
          <a:xfrm>
            <a:off x="4026717" y="1125611"/>
            <a:ext cx="4248859" cy="4248860"/>
          </a:xfrm>
          <a:custGeom>
            <a:avLst/>
            <a:gdLst>
              <a:gd name="connsiteX0" fmla="*/ 4248859 w 4248859"/>
              <a:gd name="connsiteY0" fmla="*/ 0 h 4248860"/>
              <a:gd name="connsiteX1" fmla="*/ 4248859 w 4248859"/>
              <a:gd name="connsiteY1" fmla="*/ 4248860 h 4248860"/>
              <a:gd name="connsiteX2" fmla="*/ 0 w 4248859"/>
              <a:gd name="connsiteY2" fmla="*/ 4248860 h 4248860"/>
              <a:gd name="connsiteX3" fmla="*/ 4248859 w 4248859"/>
              <a:gd name="connsiteY3" fmla="*/ 0 h 4248860"/>
            </a:gdLst>
            <a:ahLst/>
            <a:cxnLst>
              <a:cxn ang="0">
                <a:pos x="connsiteX0" y="connsiteY0"/>
              </a:cxn>
              <a:cxn ang="0">
                <a:pos x="connsiteX1" y="connsiteY1"/>
              </a:cxn>
              <a:cxn ang="0">
                <a:pos x="connsiteX2" y="connsiteY2"/>
              </a:cxn>
              <a:cxn ang="0">
                <a:pos x="connsiteX3" y="connsiteY3"/>
              </a:cxn>
            </a:cxnLst>
            <a:rect l="l" t="t" r="r" b="b"/>
            <a:pathLst>
              <a:path w="4248859" h="4248860">
                <a:moveTo>
                  <a:pt x="4248859" y="0"/>
                </a:moveTo>
                <a:lnTo>
                  <a:pt x="4248859" y="4248860"/>
                </a:lnTo>
                <a:lnTo>
                  <a:pt x="0" y="4248860"/>
                </a:lnTo>
                <a:cubicBezTo>
                  <a:pt x="0" y="1902279"/>
                  <a:pt x="1902278" y="0"/>
                  <a:pt x="424885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130242" y="1585269"/>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8" name="PpHolder5">
            <a:extLst>
              <a:ext uri="{FF2B5EF4-FFF2-40B4-BE49-F238E27FC236}">
                <a16:creationId xmlns:a16="http://schemas.microsoft.com/office/drawing/2014/main" id="{95A5F3CA-977C-4C26-9C8C-10A25709BD27}"/>
              </a:ext>
            </a:extLst>
          </p:cNvPr>
          <p:cNvSpPr>
            <a:spLocks noGrp="1"/>
          </p:cNvSpPr>
          <p:nvPr>
            <p:ph type="pic" sz="quarter" idx="10"/>
          </p:nvPr>
        </p:nvSpPr>
        <p:spPr>
          <a:xfrm>
            <a:off x="5007712" y="1550414"/>
            <a:ext cx="3450007" cy="3450007"/>
          </a:xfrm>
          <a:custGeom>
            <a:avLst/>
            <a:gdLst>
              <a:gd name="connsiteX0" fmla="*/ 3450007 w 3450007"/>
              <a:gd name="connsiteY0" fmla="*/ 0 h 3450007"/>
              <a:gd name="connsiteX1" fmla="*/ 3450007 w 3450007"/>
              <a:gd name="connsiteY1" fmla="*/ 3450007 h 3450007"/>
              <a:gd name="connsiteX2" fmla="*/ 0 w 3450007"/>
              <a:gd name="connsiteY2" fmla="*/ 3450007 h 3450007"/>
              <a:gd name="connsiteX3" fmla="*/ 3450007 w 3450007"/>
              <a:gd name="connsiteY3" fmla="*/ 0 h 3450007"/>
            </a:gdLst>
            <a:ahLst/>
            <a:cxnLst>
              <a:cxn ang="0">
                <a:pos x="connsiteX0" y="connsiteY0"/>
              </a:cxn>
              <a:cxn ang="0">
                <a:pos x="connsiteX1" y="connsiteY1"/>
              </a:cxn>
              <a:cxn ang="0">
                <a:pos x="connsiteX2" y="connsiteY2"/>
              </a:cxn>
              <a:cxn ang="0">
                <a:pos x="connsiteX3" y="connsiteY3"/>
              </a:cxn>
            </a:cxnLst>
            <a:rect l="l" t="t" r="r" b="b"/>
            <a:pathLst>
              <a:path w="3450007" h="3450007">
                <a:moveTo>
                  <a:pt x="3450007" y="0"/>
                </a:moveTo>
                <a:lnTo>
                  <a:pt x="3450007" y="3450007"/>
                </a:lnTo>
                <a:lnTo>
                  <a:pt x="0" y="3450007"/>
                </a:lnTo>
                <a:cubicBezTo>
                  <a:pt x="0" y="1544620"/>
                  <a:pt x="1544620" y="0"/>
                  <a:pt x="345000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B77889B1-C748-40E8-9E32-5EA063C8F5E3}"/>
              </a:ext>
            </a:extLst>
          </p:cNvPr>
          <p:cNvSpPr>
            <a:spLocks noGrp="1"/>
          </p:cNvSpPr>
          <p:nvPr>
            <p:ph type="pic" sz="quarter" idx="10"/>
          </p:nvPr>
        </p:nvSpPr>
        <p:spPr>
          <a:xfrm>
            <a:off x="551483" y="1941708"/>
            <a:ext cx="3344243" cy="3344243"/>
          </a:xfrm>
          <a:custGeom>
            <a:avLst/>
            <a:gdLst>
              <a:gd name="connsiteX0" fmla="*/ 0 w 3344243"/>
              <a:gd name="connsiteY0" fmla="*/ 0 h 3344243"/>
              <a:gd name="connsiteX1" fmla="*/ 3344243 w 3344243"/>
              <a:gd name="connsiteY1" fmla="*/ 0 h 3344243"/>
              <a:gd name="connsiteX2" fmla="*/ 3344243 w 3344243"/>
              <a:gd name="connsiteY2" fmla="*/ 3344243 h 3344243"/>
              <a:gd name="connsiteX3" fmla="*/ 0 w 3344243"/>
              <a:gd name="connsiteY3" fmla="*/ 0 h 3344243"/>
            </a:gdLst>
            <a:ahLst/>
            <a:cxnLst>
              <a:cxn ang="0">
                <a:pos x="connsiteX0" y="connsiteY0"/>
              </a:cxn>
              <a:cxn ang="0">
                <a:pos x="connsiteX1" y="connsiteY1"/>
              </a:cxn>
              <a:cxn ang="0">
                <a:pos x="connsiteX2" y="connsiteY2"/>
              </a:cxn>
              <a:cxn ang="0">
                <a:pos x="connsiteX3" y="connsiteY3"/>
              </a:cxn>
            </a:cxnLst>
            <a:rect l="l" t="t" r="r" b="b"/>
            <a:pathLst>
              <a:path w="3344243" h="3344243">
                <a:moveTo>
                  <a:pt x="0" y="0"/>
                </a:moveTo>
                <a:lnTo>
                  <a:pt x="3344243" y="0"/>
                </a:lnTo>
                <a:lnTo>
                  <a:pt x="3344243" y="3344243"/>
                </a:lnTo>
                <a:cubicBezTo>
                  <a:pt x="1497267" y="3344243"/>
                  <a:pt x="0" y="1846976"/>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5505299"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1784780E-CFD4-4678-813E-DA0584FD99A8}"/>
              </a:ext>
            </a:extLst>
          </p:cNvPr>
          <p:cNvSpPr>
            <a:spLocks noGrp="1"/>
          </p:cNvSpPr>
          <p:nvPr>
            <p:ph type="pic" sz="quarter" idx="10"/>
          </p:nvPr>
        </p:nvSpPr>
        <p:spPr>
          <a:xfrm>
            <a:off x="728569" y="3461836"/>
            <a:ext cx="1528293" cy="1528293"/>
          </a:xfrm>
          <a:custGeom>
            <a:avLst/>
            <a:gdLst>
              <a:gd name="connsiteX0" fmla="*/ 0 w 1528293"/>
              <a:gd name="connsiteY0" fmla="*/ 0 h 1528293"/>
              <a:gd name="connsiteX1" fmla="*/ 1528293 w 1528293"/>
              <a:gd name="connsiteY1" fmla="*/ 0 h 1528293"/>
              <a:gd name="connsiteX2" fmla="*/ 1528293 w 1528293"/>
              <a:gd name="connsiteY2" fmla="*/ 1528293 h 1528293"/>
              <a:gd name="connsiteX3" fmla="*/ 0 w 1528293"/>
              <a:gd name="connsiteY3" fmla="*/ 0 h 1528293"/>
            </a:gdLst>
            <a:ahLst/>
            <a:cxnLst>
              <a:cxn ang="0">
                <a:pos x="connsiteX0" y="connsiteY0"/>
              </a:cxn>
              <a:cxn ang="0">
                <a:pos x="connsiteX1" y="connsiteY1"/>
              </a:cxn>
              <a:cxn ang="0">
                <a:pos x="connsiteX2" y="connsiteY2"/>
              </a:cxn>
              <a:cxn ang="0">
                <a:pos x="connsiteX3" y="connsiteY3"/>
              </a:cxn>
            </a:cxnLst>
            <a:rect l="l" t="t" r="r" b="b"/>
            <a:pathLst>
              <a:path w="1528293" h="1528293">
                <a:moveTo>
                  <a:pt x="0" y="0"/>
                </a:moveTo>
                <a:lnTo>
                  <a:pt x="1528293" y="0"/>
                </a:lnTo>
                <a:lnTo>
                  <a:pt x="1528293" y="1528293"/>
                </a:lnTo>
                <a:cubicBezTo>
                  <a:pt x="684240" y="1528293"/>
                  <a:pt x="0" y="844054"/>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PpHolder6">
            <a:extLst>
              <a:ext uri="{FF2B5EF4-FFF2-40B4-BE49-F238E27FC236}">
                <a16:creationId xmlns:a16="http://schemas.microsoft.com/office/drawing/2014/main" id="{ACA7FA1B-E1E6-465F-AE96-7A2B0D68932F}"/>
              </a:ext>
            </a:extLst>
          </p:cNvPr>
          <p:cNvSpPr>
            <a:spLocks noGrp="1"/>
          </p:cNvSpPr>
          <p:nvPr userDrawn="1">
            <p:ph type="pic" sz="quarter" idx="10"/>
          </p:nvPr>
        </p:nvSpPr>
        <p:spPr>
          <a:xfrm>
            <a:off x="6264254" y="4144405"/>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5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5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39" y="0"/>
                  <a:pt x="2459511" y="44393"/>
                  <a:pt x="2459511" y="99155"/>
                </a:cubicBezTo>
                <a:lnTo>
                  <a:pt x="2459511" y="1331658"/>
                </a:lnTo>
                <a:cubicBezTo>
                  <a:pt x="2459511" y="1386421"/>
                  <a:pt x="2413939" y="1430814"/>
                  <a:pt x="2357725" y="1430814"/>
                </a:cubicBezTo>
                <a:lnTo>
                  <a:pt x="101787" y="1430814"/>
                </a:lnTo>
                <a:cubicBezTo>
                  <a:pt x="45571" y="1430814"/>
                  <a:pt x="0" y="1386421"/>
                  <a:pt x="0" y="1331658"/>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8" name="PpHolder1">
            <a:extLst>
              <a:ext uri="{FF2B5EF4-FFF2-40B4-BE49-F238E27FC236}">
                <a16:creationId xmlns:a16="http://schemas.microsoft.com/office/drawing/2014/main" id="{AEA04428-B2BF-419E-A9BD-BF39386B7EE0}"/>
              </a:ext>
            </a:extLst>
          </p:cNvPr>
          <p:cNvSpPr>
            <a:spLocks noGrp="1"/>
          </p:cNvSpPr>
          <p:nvPr>
            <p:ph type="pic" sz="quarter" idx="12"/>
          </p:nvPr>
        </p:nvSpPr>
        <p:spPr>
          <a:xfrm>
            <a:off x="3804744" y="2713593"/>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6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6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40" y="0"/>
                  <a:pt x="2459511" y="44393"/>
                  <a:pt x="2459511" y="99156"/>
                </a:cubicBezTo>
                <a:lnTo>
                  <a:pt x="2459511" y="1331658"/>
                </a:lnTo>
                <a:cubicBezTo>
                  <a:pt x="2459511" y="1386421"/>
                  <a:pt x="2413940" y="1430814"/>
                  <a:pt x="2357725" y="1430814"/>
                </a:cubicBezTo>
                <a:lnTo>
                  <a:pt x="101787" y="1430814"/>
                </a:lnTo>
                <a:cubicBezTo>
                  <a:pt x="45572" y="1430814"/>
                  <a:pt x="0" y="1386421"/>
                  <a:pt x="0" y="1331658"/>
                </a:cubicBezTo>
                <a:lnTo>
                  <a:pt x="0" y="99156"/>
                </a:lnTo>
                <a:cubicBezTo>
                  <a:pt x="0" y="44393"/>
                  <a:pt x="45572"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5">
            <a:extLst>
              <a:ext uri="{FF2B5EF4-FFF2-40B4-BE49-F238E27FC236}">
                <a16:creationId xmlns:a16="http://schemas.microsoft.com/office/drawing/2014/main" id="{679C679D-84E4-499F-ACDD-8543DF4A2CCE}"/>
              </a:ext>
            </a:extLst>
          </p:cNvPr>
          <p:cNvSpPr>
            <a:spLocks noGrp="1"/>
          </p:cNvSpPr>
          <p:nvPr>
            <p:ph type="pic" sz="quarter" idx="11"/>
          </p:nvPr>
        </p:nvSpPr>
        <p:spPr>
          <a:xfrm>
            <a:off x="6264254" y="1282779"/>
            <a:ext cx="2459511" cy="1430815"/>
          </a:xfrm>
          <a:custGeom>
            <a:avLst/>
            <a:gdLst>
              <a:gd name="connsiteX0" fmla="*/ 101787 w 2459511"/>
              <a:gd name="connsiteY0" fmla="*/ 0 h 1430815"/>
              <a:gd name="connsiteX1" fmla="*/ 2357725 w 2459511"/>
              <a:gd name="connsiteY1" fmla="*/ 0 h 1430815"/>
              <a:gd name="connsiteX2" fmla="*/ 2459511 w 2459511"/>
              <a:gd name="connsiteY2" fmla="*/ 99155 h 1430815"/>
              <a:gd name="connsiteX3" fmla="*/ 2459511 w 2459511"/>
              <a:gd name="connsiteY3" fmla="*/ 1331659 h 1430815"/>
              <a:gd name="connsiteX4" fmla="*/ 2357725 w 2459511"/>
              <a:gd name="connsiteY4" fmla="*/ 1430815 h 1430815"/>
              <a:gd name="connsiteX5" fmla="*/ 101787 w 2459511"/>
              <a:gd name="connsiteY5" fmla="*/ 1430815 h 1430815"/>
              <a:gd name="connsiteX6" fmla="*/ 0 w 2459511"/>
              <a:gd name="connsiteY6" fmla="*/ 1331659 h 1430815"/>
              <a:gd name="connsiteX7" fmla="*/ 0 w 2459511"/>
              <a:gd name="connsiteY7" fmla="*/ 99155 h 1430815"/>
              <a:gd name="connsiteX8" fmla="*/ 101787 w 2459511"/>
              <a:gd name="connsiteY8" fmla="*/ 0 h 143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5">
                <a:moveTo>
                  <a:pt x="101787" y="0"/>
                </a:moveTo>
                <a:lnTo>
                  <a:pt x="2357725" y="0"/>
                </a:lnTo>
                <a:cubicBezTo>
                  <a:pt x="2413939" y="0"/>
                  <a:pt x="2459511" y="44393"/>
                  <a:pt x="2459511" y="99155"/>
                </a:cubicBezTo>
                <a:lnTo>
                  <a:pt x="2459511" y="1331659"/>
                </a:lnTo>
                <a:cubicBezTo>
                  <a:pt x="2459511" y="1386422"/>
                  <a:pt x="2413939" y="1430815"/>
                  <a:pt x="2357725" y="1430815"/>
                </a:cubicBezTo>
                <a:lnTo>
                  <a:pt x="101787" y="1430815"/>
                </a:lnTo>
                <a:cubicBezTo>
                  <a:pt x="45571" y="1430815"/>
                  <a:pt x="0" y="1386422"/>
                  <a:pt x="0" y="1331659"/>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1" name="PpHolder13">
            <a:extLst>
              <a:ext uri="{FF2B5EF4-FFF2-40B4-BE49-F238E27FC236}">
                <a16:creationId xmlns:a16="http://schemas.microsoft.com/office/drawing/2014/main" id="{93D01018-6D46-4074-A7DF-A04D5E202DB2}"/>
              </a:ext>
            </a:extLst>
          </p:cNvPr>
          <p:cNvSpPr>
            <a:spLocks noGrp="1"/>
          </p:cNvSpPr>
          <p:nvPr>
            <p:ph type="pic" sz="quarter" idx="13"/>
          </p:nvPr>
        </p:nvSpPr>
        <p:spPr>
          <a:xfrm>
            <a:off x="2284514" y="1"/>
            <a:ext cx="2284511" cy="3429000"/>
          </a:xfrm>
          <a:custGeom>
            <a:avLst/>
            <a:gdLst>
              <a:gd name="connsiteX0" fmla="*/ 0 w 2284511"/>
              <a:gd name="connsiteY0" fmla="*/ 0 h 3429000"/>
              <a:gd name="connsiteX1" fmla="*/ 2284511 w 2284511"/>
              <a:gd name="connsiteY1" fmla="*/ 0 h 3429000"/>
              <a:gd name="connsiteX2" fmla="*/ 2284511 w 2284511"/>
              <a:gd name="connsiteY2" fmla="*/ 3429000 h 3429000"/>
              <a:gd name="connsiteX3" fmla="*/ 0 w 22845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1" h="3429000">
                <a:moveTo>
                  <a:pt x="0" y="0"/>
                </a:moveTo>
                <a:lnTo>
                  <a:pt x="2284511" y="0"/>
                </a:lnTo>
                <a:lnTo>
                  <a:pt x="2284511"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2" name="PpHolder16">
            <a:extLst>
              <a:ext uri="{FF2B5EF4-FFF2-40B4-BE49-F238E27FC236}">
                <a16:creationId xmlns:a16="http://schemas.microsoft.com/office/drawing/2014/main" id="{5E69B054-C967-45E6-8EB2-02496D51E46C}"/>
              </a:ext>
            </a:extLst>
          </p:cNvPr>
          <p:cNvSpPr>
            <a:spLocks noGrp="1"/>
          </p:cNvSpPr>
          <p:nvPr userDrawn="1">
            <p:ph type="pic" sz="quarter" idx="10"/>
          </p:nvPr>
        </p:nvSpPr>
        <p:spPr>
          <a:xfrm>
            <a:off x="6856512" y="1"/>
            <a:ext cx="2287489" cy="3429000"/>
          </a:xfrm>
          <a:custGeom>
            <a:avLst/>
            <a:gdLst>
              <a:gd name="connsiteX0" fmla="*/ 0 w 2287489"/>
              <a:gd name="connsiteY0" fmla="*/ 0 h 3429000"/>
              <a:gd name="connsiteX1" fmla="*/ 2287489 w 2287489"/>
              <a:gd name="connsiteY1" fmla="*/ 0 h 3429000"/>
              <a:gd name="connsiteX2" fmla="*/ 2287489 w 2287489"/>
              <a:gd name="connsiteY2" fmla="*/ 3429000 h 3429000"/>
              <a:gd name="connsiteX3" fmla="*/ 0 w 22874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7489" h="3429000">
                <a:moveTo>
                  <a:pt x="0" y="0"/>
                </a:moveTo>
                <a:lnTo>
                  <a:pt x="2287489" y="0"/>
                </a:lnTo>
                <a:lnTo>
                  <a:pt x="2287489"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4">
            <a:extLst>
              <a:ext uri="{FF2B5EF4-FFF2-40B4-BE49-F238E27FC236}">
                <a16:creationId xmlns:a16="http://schemas.microsoft.com/office/drawing/2014/main" id="{ABB14686-645B-4640-9655-BF48FD47CF6C}"/>
              </a:ext>
            </a:extLst>
          </p:cNvPr>
          <p:cNvSpPr>
            <a:spLocks noGrp="1"/>
          </p:cNvSpPr>
          <p:nvPr>
            <p:ph type="pic" sz="quarter" idx="12"/>
          </p:nvPr>
        </p:nvSpPr>
        <p:spPr>
          <a:xfrm>
            <a:off x="1"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PpHolder15">
            <a:extLst>
              <a:ext uri="{FF2B5EF4-FFF2-40B4-BE49-F238E27FC236}">
                <a16:creationId xmlns:a16="http://schemas.microsoft.com/office/drawing/2014/main" id="{7F309F24-2464-4D8B-92A3-BB3D11E9399D}"/>
              </a:ext>
            </a:extLst>
          </p:cNvPr>
          <p:cNvSpPr>
            <a:spLocks noGrp="1"/>
          </p:cNvSpPr>
          <p:nvPr>
            <p:ph type="pic" sz="quarter" idx="11"/>
          </p:nvPr>
        </p:nvSpPr>
        <p:spPr>
          <a:xfrm>
            <a:off x="4569023"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A8876D89-51DB-4178-A01A-65215D12EBFB}"/>
              </a:ext>
            </a:extLst>
          </p:cNvPr>
          <p:cNvSpPr>
            <a:spLocks noGrp="1"/>
          </p:cNvSpPr>
          <p:nvPr>
            <p:ph type="pic" sz="quarter" idx="10"/>
          </p:nvPr>
        </p:nvSpPr>
        <p:spPr>
          <a:xfrm>
            <a:off x="557141" y="3167074"/>
            <a:ext cx="3357076" cy="2004776"/>
          </a:xfrm>
          <a:custGeom>
            <a:avLst/>
            <a:gdLst>
              <a:gd name="connsiteX0" fmla="*/ 138932 w 3357076"/>
              <a:gd name="connsiteY0" fmla="*/ 0 h 2004776"/>
              <a:gd name="connsiteX1" fmla="*/ 3218144 w 3357076"/>
              <a:gd name="connsiteY1" fmla="*/ 0 h 2004776"/>
              <a:gd name="connsiteX2" fmla="*/ 3357076 w 3357076"/>
              <a:gd name="connsiteY2" fmla="*/ 138931 h 2004776"/>
              <a:gd name="connsiteX3" fmla="*/ 3357076 w 3357076"/>
              <a:gd name="connsiteY3" fmla="*/ 1865845 h 2004776"/>
              <a:gd name="connsiteX4" fmla="*/ 3218144 w 3357076"/>
              <a:gd name="connsiteY4" fmla="*/ 2004776 h 2004776"/>
              <a:gd name="connsiteX5" fmla="*/ 138932 w 3357076"/>
              <a:gd name="connsiteY5" fmla="*/ 2004776 h 2004776"/>
              <a:gd name="connsiteX6" fmla="*/ 0 w 3357076"/>
              <a:gd name="connsiteY6" fmla="*/ 1865845 h 2004776"/>
              <a:gd name="connsiteX7" fmla="*/ 0 w 3357076"/>
              <a:gd name="connsiteY7" fmla="*/ 138931 h 2004776"/>
              <a:gd name="connsiteX8" fmla="*/ 138932 w 3357076"/>
              <a:gd name="connsiteY8" fmla="*/ 0 h 200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076" h="2004776">
                <a:moveTo>
                  <a:pt x="138932" y="0"/>
                </a:moveTo>
                <a:lnTo>
                  <a:pt x="3218144" y="0"/>
                </a:lnTo>
                <a:cubicBezTo>
                  <a:pt x="3294874" y="0"/>
                  <a:pt x="3357076" y="62201"/>
                  <a:pt x="3357076" y="138931"/>
                </a:cubicBezTo>
                <a:lnTo>
                  <a:pt x="3357076" y="1865845"/>
                </a:lnTo>
                <a:cubicBezTo>
                  <a:pt x="3357076" y="1942575"/>
                  <a:pt x="3294874" y="2004776"/>
                  <a:pt x="3218144" y="2004776"/>
                </a:cubicBezTo>
                <a:lnTo>
                  <a:pt x="138932" y="2004776"/>
                </a:lnTo>
                <a:cubicBezTo>
                  <a:pt x="62202" y="2004776"/>
                  <a:pt x="0" y="1942575"/>
                  <a:pt x="0" y="1865845"/>
                </a:cubicBezTo>
                <a:lnTo>
                  <a:pt x="0" y="138931"/>
                </a:lnTo>
                <a:cubicBezTo>
                  <a:pt x="0" y="62201"/>
                  <a:pt x="62202" y="0"/>
                  <a:pt x="1389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8" name="PpHolder18">
            <a:extLst>
              <a:ext uri="{FF2B5EF4-FFF2-40B4-BE49-F238E27FC236}">
                <a16:creationId xmlns:a16="http://schemas.microsoft.com/office/drawing/2014/main" id="{BA2FD728-FAD9-4ACF-B51D-C2E30F3B5841}"/>
              </a:ext>
            </a:extLst>
          </p:cNvPr>
          <p:cNvSpPr>
            <a:spLocks noGrp="1"/>
          </p:cNvSpPr>
          <p:nvPr>
            <p:ph type="pic" sz="quarter" idx="10"/>
          </p:nvPr>
        </p:nvSpPr>
        <p:spPr>
          <a:xfrm>
            <a:off x="5081583" y="1665082"/>
            <a:ext cx="3526297" cy="3526297"/>
          </a:xfrm>
          <a:custGeom>
            <a:avLst/>
            <a:gdLst>
              <a:gd name="connsiteX0" fmla="*/ 0 w 3526297"/>
              <a:gd name="connsiteY0" fmla="*/ 0 h 3526297"/>
              <a:gd name="connsiteX1" fmla="*/ 3526297 w 3526297"/>
              <a:gd name="connsiteY1" fmla="*/ 0 h 3526297"/>
              <a:gd name="connsiteX2" fmla="*/ 0 w 3526297"/>
              <a:gd name="connsiteY2" fmla="*/ 3526297 h 3526297"/>
            </a:gdLst>
            <a:ahLst/>
            <a:cxnLst>
              <a:cxn ang="0">
                <a:pos x="connsiteX0" y="connsiteY0"/>
              </a:cxn>
              <a:cxn ang="0">
                <a:pos x="connsiteX1" y="connsiteY1"/>
              </a:cxn>
              <a:cxn ang="0">
                <a:pos x="connsiteX2" y="connsiteY2"/>
              </a:cxn>
            </a:cxnLst>
            <a:rect l="l" t="t" r="r" b="b"/>
            <a:pathLst>
              <a:path w="3526297" h="3526297">
                <a:moveTo>
                  <a:pt x="0" y="0"/>
                </a:moveTo>
                <a:lnTo>
                  <a:pt x="3526297" y="0"/>
                </a:lnTo>
                <a:cubicBezTo>
                  <a:pt x="3526297" y="1947521"/>
                  <a:pt x="1947521" y="3526297"/>
                  <a:pt x="0" y="3526297"/>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552378" y="445864"/>
            <a:ext cx="590400"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24615" y="359181"/>
            <a:ext cx="234494" cy="234000"/>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550767" y="309597"/>
            <a:ext cx="942736"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spc="187"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499035" y="1335663"/>
            <a:ext cx="5632720"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2700360"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7648574" y="797727"/>
            <a:ext cx="1495427" cy="1495427"/>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 name="Group 8">
            <a:extLst>
              <a:ext uri="{FF2B5EF4-FFF2-40B4-BE49-F238E27FC236}">
                <a16:creationId xmlns:a16="http://schemas.microsoft.com/office/drawing/2014/main" id="{BCB184DD-5FB3-4CB0-855E-489BEB952482}"/>
              </a:ext>
            </a:extLst>
          </p:cNvPr>
          <p:cNvGrpSpPr/>
          <p:nvPr/>
        </p:nvGrpSpPr>
        <p:grpSpPr>
          <a:xfrm>
            <a:off x="6539462" y="2956687"/>
            <a:ext cx="2833611" cy="274121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7384973" y="4615561"/>
            <a:ext cx="1506914" cy="2149475"/>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2700359"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265379"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265379"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265379"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4840357"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4840357"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4840357"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2555847"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2555847"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2555847"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7124869"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7124869"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7124869"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6" name="PsHolder13">
            <a:extLst>
              <a:ext uri="{FF2B5EF4-FFF2-40B4-BE49-F238E27FC236}">
                <a16:creationId xmlns:a16="http://schemas.microsoft.com/office/drawing/2014/main" id="{877432D6-D821-4ADE-8BAD-9F0E9C5A34D6}"/>
              </a:ext>
            </a:extLst>
          </p:cNvPr>
          <p:cNvSpPr>
            <a:spLocks noGrp="1"/>
          </p:cNvSpPr>
          <p:nvPr>
            <p:ph type="pic" sz="quarter" idx="13"/>
          </p:nvPr>
        </p:nvSpPr>
        <p:spPr/>
      </p:sp>
      <p:sp>
        <p:nvSpPr>
          <p:cNvPr id="5" name="PsHolder14">
            <a:extLst>
              <a:ext uri="{FF2B5EF4-FFF2-40B4-BE49-F238E27FC236}">
                <a16:creationId xmlns:a16="http://schemas.microsoft.com/office/drawing/2014/main" id="{99FB12AB-BBB8-4D5D-8068-A8B362722704}"/>
              </a:ext>
            </a:extLst>
          </p:cNvPr>
          <p:cNvSpPr>
            <a:spLocks noGrp="1"/>
          </p:cNvSpPr>
          <p:nvPr>
            <p:ph type="pic" sz="quarter" idx="12"/>
          </p:nvPr>
        </p:nvSpPr>
        <p:spPr/>
      </p:sp>
      <p:sp>
        <p:nvSpPr>
          <p:cNvPr id="4" name="PsHolder15">
            <a:extLst>
              <a:ext uri="{FF2B5EF4-FFF2-40B4-BE49-F238E27FC236}">
                <a16:creationId xmlns:a16="http://schemas.microsoft.com/office/drawing/2014/main" id="{5AB0CE5C-A77C-4C88-921F-CED45B163BD5}"/>
              </a:ext>
            </a:extLst>
          </p:cNvPr>
          <p:cNvSpPr>
            <a:spLocks noGrp="1"/>
          </p:cNvSpPr>
          <p:nvPr>
            <p:ph type="pic" sz="quarter" idx="11"/>
          </p:nvPr>
        </p:nvSpPr>
        <p:spPr/>
      </p:sp>
      <p:sp>
        <p:nvSpPr>
          <p:cNvPr id="3" name="PsHolder16">
            <a:extLst>
              <a:ext uri="{FF2B5EF4-FFF2-40B4-BE49-F238E27FC236}">
                <a16:creationId xmlns:a16="http://schemas.microsoft.com/office/drawing/2014/main" id="{F175E95F-9CB8-4D7D-9EBF-AF33D3016B7C}"/>
              </a:ext>
            </a:extLst>
          </p:cNvPr>
          <p:cNvSpPr>
            <a:spLocks noGrp="1"/>
          </p:cNvSpPr>
          <p:nvPr>
            <p:ph type="pic" sz="quarter" idx="10"/>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295469" y="4362212"/>
            <a:ext cx="1565849" cy="1078543"/>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F6253EEE-DE17-4941-A89E-6D4B8E5A318F}"/>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a:t>My Experience</a:t>
            </a:r>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5090740"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5090740" y="1661507"/>
            <a:ext cx="3504453"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9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5149264"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5784079"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5784078"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6440923" y="3414714"/>
            <a:ext cx="2816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5090740"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5241353" y="4159063"/>
            <a:ext cx="206213" cy="175281"/>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142" name="Oval 7">
            <a:extLst>
              <a:ext uri="{FF2B5EF4-FFF2-40B4-BE49-F238E27FC236}">
                <a16:creationId xmlns:a16="http://schemas.microsoft.com/office/drawing/2014/main" id="{4F277CD1-911C-407C-A509-927E182B9DFF}"/>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8030076" y="-168164"/>
            <a:ext cx="739761" cy="1384582"/>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14286" y="3414714"/>
            <a:ext cx="1082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939038"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997562"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1632377"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1632377"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939038"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089651" y="4159063"/>
            <a:ext cx="206213" cy="175281"/>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4962827"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5021351"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5656166"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5656165"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2289649" y="3414714"/>
            <a:ext cx="2726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4962827"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5113440" y="4159063"/>
            <a:ext cx="206213" cy="175281"/>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12" name="TextBox">
            <a:extLst>
              <a:ext uri="{FF2B5EF4-FFF2-40B4-BE49-F238E27FC236}">
                <a16:creationId xmlns:a16="http://schemas.microsoft.com/office/drawing/2014/main" id="{E8EB5BEF-6830-448E-9BE7-D2F29E306197}"/>
              </a:ext>
            </a:extLst>
          </p:cNvPr>
          <p:cNvSpPr txBox="1"/>
          <p:nvPr/>
        </p:nvSpPr>
        <p:spPr>
          <a:xfrm>
            <a:off x="939038" y="1985922"/>
            <a:ext cx="5423972"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9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7131334" y="515897"/>
            <a:ext cx="1663817" cy="16095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7605640" y="1629229"/>
            <a:ext cx="860077" cy="1226821"/>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555949" y="2893289"/>
            <a:ext cx="2572605" cy="1137118"/>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555949"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3285698"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3285698"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6015446"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6015446"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90EA8655-4D23-4A88-A5F2-5B130D443354}"/>
              </a:ext>
            </a:extLst>
          </p:cNvPr>
          <p:cNvSpPr txBox="1"/>
          <p:nvPr/>
        </p:nvSpPr>
        <p:spPr>
          <a:xfrm>
            <a:off x="794769"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567854"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bg2"/>
                </a:solidFill>
              </a:rPr>
              <a:t>vero asperiores voluptates repellat libero debitis pretium vitae dictum tincidunt</a:t>
            </a:r>
            <a:endParaRPr lang="en-ID" sz="9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1681619" y="2994021"/>
            <a:ext cx="321264" cy="273075"/>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3524518"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3297602"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4411367" y="2994021"/>
            <a:ext cx="321264" cy="273075"/>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0" name="TextBox">
            <a:extLst>
              <a:ext uri="{FF2B5EF4-FFF2-40B4-BE49-F238E27FC236}">
                <a16:creationId xmlns:a16="http://schemas.microsoft.com/office/drawing/2014/main" id="{7F7E4E33-8CEC-4889-B473-863310574A4D}"/>
              </a:ext>
            </a:extLst>
          </p:cNvPr>
          <p:cNvSpPr txBox="1"/>
          <p:nvPr/>
        </p:nvSpPr>
        <p:spPr>
          <a:xfrm>
            <a:off x="6254266"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6027351"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7141117" y="2994021"/>
            <a:ext cx="321264" cy="273075"/>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6" name="TextBox">
            <a:extLst>
              <a:ext uri="{FF2B5EF4-FFF2-40B4-BE49-F238E27FC236}">
                <a16:creationId xmlns:a16="http://schemas.microsoft.com/office/drawing/2014/main" id="{A7E074C6-F1AE-4389-83FD-AAF85CE79477}"/>
              </a:ext>
            </a:extLst>
          </p:cNvPr>
          <p:cNvSpPr txBox="1"/>
          <p:nvPr/>
        </p:nvSpPr>
        <p:spPr>
          <a:xfrm>
            <a:off x="794769"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567854"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1681619" y="4258300"/>
            <a:ext cx="321264" cy="273075"/>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1" name="TextBox">
            <a:extLst>
              <a:ext uri="{FF2B5EF4-FFF2-40B4-BE49-F238E27FC236}">
                <a16:creationId xmlns:a16="http://schemas.microsoft.com/office/drawing/2014/main" id="{1DFB420C-6FE5-48FB-B54C-224C5526EB6E}"/>
              </a:ext>
            </a:extLst>
          </p:cNvPr>
          <p:cNvSpPr txBox="1"/>
          <p:nvPr/>
        </p:nvSpPr>
        <p:spPr>
          <a:xfrm>
            <a:off x="3524518"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3297602"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4411367" y="4258300"/>
            <a:ext cx="321264" cy="273075"/>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6" name="TextBox">
            <a:extLst>
              <a:ext uri="{FF2B5EF4-FFF2-40B4-BE49-F238E27FC236}">
                <a16:creationId xmlns:a16="http://schemas.microsoft.com/office/drawing/2014/main" id="{162D60E3-6576-4880-87DB-91D93E11762B}"/>
              </a:ext>
            </a:extLst>
          </p:cNvPr>
          <p:cNvSpPr txBox="1"/>
          <p:nvPr/>
        </p:nvSpPr>
        <p:spPr>
          <a:xfrm>
            <a:off x="6254266"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6027351"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7141117" y="4258300"/>
            <a:ext cx="321264" cy="273075"/>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8" name="TextBox">
            <a:extLst>
              <a:ext uri="{FF2B5EF4-FFF2-40B4-BE49-F238E27FC236}">
                <a16:creationId xmlns:a16="http://schemas.microsoft.com/office/drawing/2014/main" id="{174CA129-CFE2-4B98-8664-2148CE5E7B93}"/>
              </a:ext>
            </a:extLst>
          </p:cNvPr>
          <p:cNvSpPr txBox="1"/>
          <p:nvPr/>
        </p:nvSpPr>
        <p:spPr>
          <a:xfrm>
            <a:off x="4577987" y="1454860"/>
            <a:ext cx="401720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7881532" y="-270386"/>
            <a:ext cx="739761" cy="1384582"/>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47206" y="5145455"/>
            <a:ext cx="675910" cy="65387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a:t>My Best Service</a:t>
            </a:r>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308855" y="4833531"/>
            <a:ext cx="639260" cy="618414"/>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4755616" y="1328409"/>
            <a:ext cx="1702721" cy="1172819"/>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64261" y="2870242"/>
            <a:ext cx="1688761" cy="111751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2400898" y="2870242"/>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a:t>My Best Service</a:t>
            </a:r>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564261"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2400898"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0" name="TextBox">
            <a:extLst>
              <a:ext uri="{FF2B5EF4-FFF2-40B4-BE49-F238E27FC236}">
                <a16:creationId xmlns:a16="http://schemas.microsoft.com/office/drawing/2014/main" id="{644DE499-79F8-4583-B4A2-F62483F01504}"/>
              </a:ext>
            </a:extLst>
          </p:cNvPr>
          <p:cNvSpPr txBox="1"/>
          <p:nvPr/>
        </p:nvSpPr>
        <p:spPr>
          <a:xfrm>
            <a:off x="581981"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171936" y="3067700"/>
            <a:ext cx="473410" cy="402399"/>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2418618"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3008573" y="3067700"/>
            <a:ext cx="473410" cy="402399"/>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2418618"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3008573" y="4326076"/>
            <a:ext cx="473410" cy="402399"/>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581981"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171936" y="4326076"/>
            <a:ext cx="473410" cy="402399"/>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3" name="PsHolder18">
            <a:extLst>
              <a:ext uri="{FF2B5EF4-FFF2-40B4-BE49-F238E27FC236}">
                <a16:creationId xmlns:a16="http://schemas.microsoft.com/office/drawing/2014/main" id="{41BB1D8B-AB44-4FFA-8208-18019454DA80}"/>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6927383" y="3943920"/>
            <a:ext cx="1496745" cy="1526309"/>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498058" y="3122333"/>
            <a:ext cx="1906691" cy="2277460"/>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85777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5104873" y="3087154"/>
            <a:ext cx="345831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5620701" y="3966876"/>
            <a:ext cx="148592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5055509" y="3906128"/>
            <a:ext cx="486976" cy="48697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5008031" y="4035413"/>
            <a:ext cx="576891" cy="230832"/>
          </a:xfrm>
          <a:prstGeom prst="rect">
            <a:avLst/>
          </a:prstGeom>
          <a:noFill/>
        </p:spPr>
        <p:txBody>
          <a:bodyPr wrap="square" rtlCol="0" anchor="ctr">
            <a:spAutoFit/>
          </a:bodyPr>
          <a:lstStyle/>
          <a:p>
            <a:pPr algn="ctr"/>
            <a:r>
              <a:rPr lang="en-US" sz="900" b="1">
                <a:solidFill>
                  <a:schemeClr val="accent1"/>
                </a:solidFill>
                <a:latin typeface="+mj-lt"/>
              </a:rPr>
              <a:t>#1</a:t>
            </a:r>
            <a:endParaRPr lang="en-ID" sz="9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5620701" y="4341221"/>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Graphic Design – University Awards 2020</a:t>
            </a:r>
            <a:endParaRPr lang="en-ID" sz="9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5620701" y="4632920"/>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Ui/Ux Design – University Awards 2020</a:t>
            </a:r>
            <a:endParaRPr lang="en-ID" sz="9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5620701" y="4924619"/>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Motion Design – University Awards 2020</a:t>
            </a:r>
            <a:endParaRPr lang="en-ID" sz="900">
              <a:solidFill>
                <a:schemeClr val="tx1"/>
              </a:solidFill>
            </a:endParaRPr>
          </a:p>
        </p:txBody>
      </p:sp>
      <p:sp>
        <p:nvSpPr>
          <p:cNvPr id="3" name="PsHolder10">
            <a:extLst>
              <a:ext uri="{FF2B5EF4-FFF2-40B4-BE49-F238E27FC236}">
                <a16:creationId xmlns:a16="http://schemas.microsoft.com/office/drawing/2014/main" id="{C4F93F09-E288-4C6C-A7C5-A37AF4749318}"/>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a:t>My Achievement</a:t>
            </a:r>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7534802" y="192866"/>
            <a:ext cx="1388850" cy="742042"/>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3053296" y="1269489"/>
            <a:ext cx="1042357" cy="1035478"/>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032706" y="4967864"/>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032705" y="47207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560478" y="4787130"/>
            <a:ext cx="362255" cy="362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TextBox">
            <a:extLst>
              <a:ext uri="{FF2B5EF4-FFF2-40B4-BE49-F238E27FC236}">
                <a16:creationId xmlns:a16="http://schemas.microsoft.com/office/drawing/2014/main" id="{B5CB4694-7DA2-4F52-9328-9A7B6DEF118C}"/>
              </a:ext>
            </a:extLst>
          </p:cNvPr>
          <p:cNvSpPr txBox="1"/>
          <p:nvPr/>
        </p:nvSpPr>
        <p:spPr>
          <a:xfrm>
            <a:off x="1032706" y="442288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032705" y="417575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560478" y="4242151"/>
            <a:ext cx="362255" cy="3622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TextBox">
            <a:extLst>
              <a:ext uri="{FF2B5EF4-FFF2-40B4-BE49-F238E27FC236}">
                <a16:creationId xmlns:a16="http://schemas.microsoft.com/office/drawing/2014/main" id="{C65B8AD9-2E5C-4E5C-AE8E-5BD95B438286}"/>
              </a:ext>
            </a:extLst>
          </p:cNvPr>
          <p:cNvSpPr txBox="1"/>
          <p:nvPr/>
        </p:nvSpPr>
        <p:spPr>
          <a:xfrm>
            <a:off x="1032706" y="387790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032705" y="363077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560478" y="3697171"/>
            <a:ext cx="362255" cy="36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TextBox">
            <a:extLst>
              <a:ext uri="{FF2B5EF4-FFF2-40B4-BE49-F238E27FC236}">
                <a16:creationId xmlns:a16="http://schemas.microsoft.com/office/drawing/2014/main" id="{6E3B7E20-ACE7-41AE-8DB9-CFFBD2DEA6DE}"/>
              </a:ext>
            </a:extLst>
          </p:cNvPr>
          <p:cNvSpPr txBox="1"/>
          <p:nvPr/>
        </p:nvSpPr>
        <p:spPr>
          <a:xfrm>
            <a:off x="1032706" y="3332926"/>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032705" y="308579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560478" y="3152192"/>
            <a:ext cx="362255" cy="36225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7">
            <a:extLst>
              <a:ext uri="{FF2B5EF4-FFF2-40B4-BE49-F238E27FC236}">
                <a16:creationId xmlns:a16="http://schemas.microsoft.com/office/drawing/2014/main" id="{E035CC07-656A-4DB4-9290-4EB03C35CBEE}"/>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7881532" y="-270386"/>
            <a:ext cx="739761" cy="1384582"/>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519144" y="3195074"/>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519144" y="374263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519144" y="428761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519144" y="4832591"/>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5326341" y="2338473"/>
            <a:ext cx="2761368" cy="2762088"/>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sz="1349"/>
          </a:p>
        </p:txBody>
      </p:sp>
      <p:sp>
        <p:nvSpPr>
          <p:cNvPr id="114" name="Rounded Rectangle 3">
            <a:extLst>
              <a:ext uri="{FF2B5EF4-FFF2-40B4-BE49-F238E27FC236}">
                <a16:creationId xmlns:a16="http://schemas.microsoft.com/office/drawing/2014/main" id="{9903D451-E4B4-418C-AD60-CE26FC175F17}"/>
              </a:ext>
            </a:extLst>
          </p:cNvPr>
          <p:cNvSpPr/>
          <p:nvPr/>
        </p:nvSpPr>
        <p:spPr>
          <a:xfrm>
            <a:off x="5798512" y="4232061"/>
            <a:ext cx="1834170" cy="917324"/>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4772269" y="3257465"/>
            <a:ext cx="1834170" cy="917324"/>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6755086" y="3255894"/>
            <a:ext cx="1834170" cy="917324"/>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5798512" y="2241524"/>
            <a:ext cx="1834170" cy="91732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6526364" y="2384963"/>
            <a:ext cx="378467" cy="321697"/>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6163048" y="27628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6526364" y="4373930"/>
            <a:ext cx="378467" cy="321697"/>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6163048" y="4751842"/>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5500120" y="3397665"/>
            <a:ext cx="378467" cy="321697"/>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5136804"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7482938" y="3397665"/>
            <a:ext cx="378467" cy="321697"/>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7128195"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a:t>Work Process</a:t>
            </a:r>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560478" y="3336345"/>
            <a:ext cx="8034716" cy="1740839"/>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sz="1349"/>
          </a:p>
        </p:txBody>
      </p:sp>
      <p:sp>
        <p:nvSpPr>
          <p:cNvPr id="7" name="TextBox">
            <a:extLst>
              <a:ext uri="{FF2B5EF4-FFF2-40B4-BE49-F238E27FC236}">
                <a16:creationId xmlns:a16="http://schemas.microsoft.com/office/drawing/2014/main" id="{8038536E-D1CE-46A9-B9FC-7F86FF18E900}"/>
              </a:ext>
            </a:extLst>
          </p:cNvPr>
          <p:cNvSpPr txBox="1"/>
          <p:nvPr/>
        </p:nvSpPr>
        <p:spPr>
          <a:xfrm>
            <a:off x="56047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56047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714615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714615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229435"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249033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Research</a:t>
            </a:r>
          </a:p>
        </p:txBody>
      </p:sp>
      <p:sp>
        <p:nvSpPr>
          <p:cNvPr id="5" name="PsHolder8">
            <a:extLst>
              <a:ext uri="{FF2B5EF4-FFF2-40B4-BE49-F238E27FC236}">
                <a16:creationId xmlns:a16="http://schemas.microsoft.com/office/drawing/2014/main" id="{42305043-DE08-4F1C-900D-B9B02A6796AA}"/>
              </a:ext>
            </a:extLst>
          </p:cNvPr>
          <p:cNvSpPr>
            <a:spLocks noGrp="1"/>
          </p:cNvSpPr>
          <p:nvPr>
            <p:ph type="pic" sz="quarter" idx="12"/>
          </p:nvPr>
        </p:nvSpPr>
        <p:spPr/>
      </p:sp>
      <p:sp>
        <p:nvSpPr>
          <p:cNvPr id="4" name="PsHolder9">
            <a:extLst>
              <a:ext uri="{FF2B5EF4-FFF2-40B4-BE49-F238E27FC236}">
                <a16:creationId xmlns:a16="http://schemas.microsoft.com/office/drawing/2014/main" id="{7BEA2055-A7A5-47A1-ACD3-C6D7A9694599}"/>
              </a:ext>
            </a:extLst>
          </p:cNvPr>
          <p:cNvSpPr>
            <a:spLocks noGrp="1"/>
          </p:cNvSpPr>
          <p:nvPr>
            <p:ph type="pic" sz="quarter" idx="11"/>
          </p:nvPr>
        </p:nvSpPr>
        <p:spPr/>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a:t>Work Process</a:t>
            </a:r>
          </a:p>
        </p:txBody>
      </p:sp>
      <p:sp>
        <p:nvSpPr>
          <p:cNvPr id="188" name="TextBox">
            <a:extLst>
              <a:ext uri="{FF2B5EF4-FFF2-40B4-BE49-F238E27FC236}">
                <a16:creationId xmlns:a16="http://schemas.microsoft.com/office/drawing/2014/main" id="{5987ED85-D417-476A-9DDB-44D47F915288}"/>
              </a:ext>
            </a:extLst>
          </p:cNvPr>
          <p:cNvSpPr txBox="1"/>
          <p:nvPr/>
        </p:nvSpPr>
        <p:spPr>
          <a:xfrm>
            <a:off x="3767126" y="3275924"/>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4028024" y="300021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5304816"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556571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4285406" y="1834275"/>
            <a:ext cx="4304973"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9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7881532" y="-270386"/>
            <a:ext cx="739761" cy="1384582"/>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86" name="Group 85">
            <a:extLst>
              <a:ext uri="{FF2B5EF4-FFF2-40B4-BE49-F238E27FC236}">
                <a16:creationId xmlns:a16="http://schemas.microsoft.com/office/drawing/2014/main" id="{B89EFEC3-67D6-4CE8-AE46-5EE9E04876D0}"/>
              </a:ext>
            </a:extLst>
          </p:cNvPr>
          <p:cNvGrpSpPr>
            <a:grpSpLocks/>
          </p:cNvGrpSpPr>
          <p:nvPr/>
        </p:nvGrpSpPr>
        <p:grpSpPr>
          <a:xfrm flipH="1">
            <a:off x="-142399" y="6155271"/>
            <a:ext cx="1011952" cy="978954"/>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PsHolder21">
            <a:extLst>
              <a:ext uri="{FF2B5EF4-FFF2-40B4-BE49-F238E27FC236}">
                <a16:creationId xmlns:a16="http://schemas.microsoft.com/office/drawing/2014/main" id="{7CC2AD65-50F6-4CCE-AEE9-DBAEC3731D31}"/>
              </a:ext>
            </a:extLst>
          </p:cNvPr>
          <p:cNvSpPr>
            <a:spLocks noGrp="1"/>
          </p:cNvSpPr>
          <p:nvPr>
            <p:ph type="pic" sz="quarter" idx="10"/>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2" grpId="0" build="p"/>
      <p:bldP spid="10" grpId="0"/>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230567" y="3011962"/>
            <a:ext cx="2722316" cy="2633544"/>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7870891" y="400049"/>
            <a:ext cx="874610" cy="846089"/>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95" name="TextBox">
            <a:extLst>
              <a:ext uri="{FF2B5EF4-FFF2-40B4-BE49-F238E27FC236}">
                <a16:creationId xmlns:a16="http://schemas.microsoft.com/office/drawing/2014/main" id="{6F5EE300-D71F-4980-A33F-FE9C4E1CB2BF}"/>
              </a:ext>
            </a:extLst>
          </p:cNvPr>
          <p:cNvSpPr txBox="1"/>
          <p:nvPr/>
        </p:nvSpPr>
        <p:spPr>
          <a:xfrm>
            <a:off x="4011530"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My Personal</a:t>
            </a:r>
          </a:p>
          <a:p>
            <a:pPr algn="l">
              <a:lnSpc>
                <a:spcPct val="100000"/>
              </a:lnSpc>
            </a:pPr>
            <a:r>
              <a:rPr lang="en-ID" sz="4049">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4011530"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7502706" y="3233288"/>
            <a:ext cx="738705" cy="391425"/>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00" name="TextBox">
            <a:extLst>
              <a:ext uri="{FF2B5EF4-FFF2-40B4-BE49-F238E27FC236}">
                <a16:creationId xmlns:a16="http://schemas.microsoft.com/office/drawing/2014/main" id="{0AC32949-BDE3-4F8D-9960-FC5B2F322EF3}"/>
              </a:ext>
            </a:extLst>
          </p:cNvPr>
          <p:cNvSpPr txBox="1"/>
          <p:nvPr/>
        </p:nvSpPr>
        <p:spPr>
          <a:xfrm>
            <a:off x="4576369"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3685630"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800192" y="4840032"/>
            <a:ext cx="2653689" cy="1407231"/>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8207088" y="4874522"/>
            <a:ext cx="543603" cy="525877"/>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sHolder4">
            <a:extLst>
              <a:ext uri="{FF2B5EF4-FFF2-40B4-BE49-F238E27FC236}">
                <a16:creationId xmlns:a16="http://schemas.microsoft.com/office/drawing/2014/main" id="{EF4AE018-9183-45A7-A79A-008C572DEABA}"/>
              </a:ext>
            </a:extLst>
          </p:cNvPr>
          <p:cNvSpPr>
            <a:spLocks noGrp="1"/>
          </p:cNvSpPr>
          <p:nvPr>
            <p:ph type="pic" sz="quarter" idx="12"/>
          </p:nvPr>
        </p:nvSpPr>
        <p:spPr/>
      </p:sp>
      <p:sp>
        <p:nvSpPr>
          <p:cNvPr id="7" name="PsHolder5">
            <a:extLst>
              <a:ext uri="{FF2B5EF4-FFF2-40B4-BE49-F238E27FC236}">
                <a16:creationId xmlns:a16="http://schemas.microsoft.com/office/drawing/2014/main" id="{A3964680-4C2B-4076-A390-00663C8D842C}"/>
              </a:ext>
            </a:extLst>
          </p:cNvPr>
          <p:cNvSpPr>
            <a:spLocks noGrp="1"/>
          </p:cNvSpPr>
          <p:nvPr>
            <p:ph type="pic" sz="quarter" idx="11"/>
          </p:nvPr>
        </p:nvSpPr>
        <p:spPr/>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a:t>My Portfolio</a:t>
            </a: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6090588" y="4059094"/>
            <a:ext cx="2504606" cy="108418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4">
            <a:extLst>
              <a:ext uri="{FF2B5EF4-FFF2-40B4-BE49-F238E27FC236}">
                <a16:creationId xmlns:a16="http://schemas.microsoft.com/office/drawing/2014/main" id="{A345F548-7949-439E-AA27-BA5C820F5718}"/>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7534802" y="192866"/>
            <a:ext cx="1388850" cy="742042"/>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6310634" y="4395514"/>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6310634" y="411980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 name="PsHolder13">
            <a:extLst>
              <a:ext uri="{FF2B5EF4-FFF2-40B4-BE49-F238E27FC236}">
                <a16:creationId xmlns:a16="http://schemas.microsoft.com/office/drawing/2014/main" id="{EED3617F-5B63-4A7A-80F5-A0B4617CC798}"/>
              </a:ext>
            </a:extLst>
          </p:cNvPr>
          <p:cNvSpPr>
            <a:spLocks noGrp="1"/>
          </p:cNvSpPr>
          <p:nvPr>
            <p:ph type="pic" sz="quarter" idx="10"/>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4916546" y="353977"/>
            <a:ext cx="1365941" cy="1365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4781550" y="807078"/>
            <a:ext cx="704542" cy="1318662"/>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2" name="PsHolder3">
            <a:extLst>
              <a:ext uri="{FF2B5EF4-FFF2-40B4-BE49-F238E27FC236}">
                <a16:creationId xmlns:a16="http://schemas.microsoft.com/office/drawing/2014/main" id="{E7051745-369C-4BD8-BF8E-2598BC5D4898}"/>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42399" y="6155271"/>
            <a:ext cx="1011952" cy="978954"/>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6" name="TextBox">
            <a:extLst>
              <a:ext uri="{FF2B5EF4-FFF2-40B4-BE49-F238E27FC236}">
                <a16:creationId xmlns:a16="http://schemas.microsoft.com/office/drawing/2014/main" id="{AF7BFAED-C3C9-4630-A194-306046D805FE}"/>
              </a:ext>
            </a:extLst>
          </p:cNvPr>
          <p:cNvSpPr txBox="1"/>
          <p:nvPr/>
        </p:nvSpPr>
        <p:spPr>
          <a:xfrm>
            <a:off x="478856" y="1383287"/>
            <a:ext cx="4138766"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122958"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122958"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6649346" y="4275193"/>
            <a:ext cx="1565849" cy="1078543"/>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F1AA1F0D-741A-4CEF-A958-8ED93E9D19C1}"/>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a:t>My Portfolio</a:t>
            </a:r>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4" name="PsHolder8">
            <a:extLst>
              <a:ext uri="{FF2B5EF4-FFF2-40B4-BE49-F238E27FC236}">
                <a16:creationId xmlns:a16="http://schemas.microsoft.com/office/drawing/2014/main" id="{E87E4092-C2C9-4E88-B09F-2A69BA41D32A}"/>
              </a:ext>
            </a:extLst>
          </p:cNvPr>
          <p:cNvSpPr>
            <a:spLocks noGrp="1"/>
          </p:cNvSpPr>
          <p:nvPr>
            <p:ph type="pic" sz="quarter" idx="11"/>
          </p:nvPr>
        </p:nvSpPr>
        <p:spPr/>
      </p:sp>
      <p:sp>
        <p:nvSpPr>
          <p:cNvPr id="3" name="PsHolder9">
            <a:extLst>
              <a:ext uri="{FF2B5EF4-FFF2-40B4-BE49-F238E27FC236}">
                <a16:creationId xmlns:a16="http://schemas.microsoft.com/office/drawing/2014/main" id="{244E7A6E-E4FC-44F2-A941-4140774785C4}"/>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a:grpSpLocks/>
          </p:cNvGrpSpPr>
          <p:nvPr/>
        </p:nvGrpSpPr>
        <p:grpSpPr>
          <a:xfrm flipH="1">
            <a:off x="-142399" y="6155271"/>
            <a:ext cx="1011952" cy="978954"/>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4169990" y="1131662"/>
            <a:ext cx="804021" cy="798714"/>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8106240" y="4791795"/>
            <a:ext cx="639260" cy="618414"/>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sHolder4">
            <a:extLst>
              <a:ext uri="{FF2B5EF4-FFF2-40B4-BE49-F238E27FC236}">
                <a16:creationId xmlns:a16="http://schemas.microsoft.com/office/drawing/2014/main" id="{1D34AFEA-B10C-4F98-854C-48F1965FE8C1}"/>
              </a:ext>
            </a:extLst>
          </p:cNvPr>
          <p:cNvSpPr>
            <a:spLocks noGrp="1"/>
          </p:cNvSpPr>
          <p:nvPr>
            <p:ph type="pic" sz="quarter" idx="12"/>
          </p:nvPr>
        </p:nvSpPr>
        <p:spPr/>
      </p:sp>
      <p:sp>
        <p:nvSpPr>
          <p:cNvPr id="4" name="PsHolder5">
            <a:extLst>
              <a:ext uri="{FF2B5EF4-FFF2-40B4-BE49-F238E27FC236}">
                <a16:creationId xmlns:a16="http://schemas.microsoft.com/office/drawing/2014/main" id="{7D546D09-52C0-4599-A681-8978DDC97D3A}"/>
              </a:ext>
            </a:extLst>
          </p:cNvPr>
          <p:cNvSpPr>
            <a:spLocks noGrp="1"/>
          </p:cNvSpPr>
          <p:nvPr>
            <p:ph type="pic" sz="quarter" idx="11"/>
          </p:nvPr>
        </p:nvSpPr>
        <p:spPr/>
      </p:sp>
      <p:sp>
        <p:nvSpPr>
          <p:cNvPr id="3" name="PsHolder6">
            <a:extLst>
              <a:ext uri="{FF2B5EF4-FFF2-40B4-BE49-F238E27FC236}">
                <a16:creationId xmlns:a16="http://schemas.microsoft.com/office/drawing/2014/main" id="{EFA0725D-43E8-4F47-9E6B-42630F198A10}"/>
              </a:ext>
            </a:extLst>
          </p:cNvPr>
          <p:cNvSpPr>
            <a:spLocks noGrp="1"/>
          </p:cNvSpPr>
          <p:nvPr>
            <p:ph type="pic" sz="quarter" idx="10"/>
          </p:nvPr>
        </p:nvSpPr>
        <p:spPr/>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a:t>My Portfolio</a:t>
            </a:r>
          </a:p>
        </p:txBody>
      </p:sp>
      <p:sp>
        <p:nvSpPr>
          <p:cNvPr id="205" name="TextBox">
            <a:extLst>
              <a:ext uri="{FF2B5EF4-FFF2-40B4-BE49-F238E27FC236}">
                <a16:creationId xmlns:a16="http://schemas.microsoft.com/office/drawing/2014/main" id="{AA1881CD-0F0A-49B4-82F4-41981F4F429B}"/>
              </a:ext>
            </a:extLst>
          </p:cNvPr>
          <p:cNvSpPr txBox="1"/>
          <p:nvPr/>
        </p:nvSpPr>
        <p:spPr>
          <a:xfrm>
            <a:off x="3997238" y="1834275"/>
            <a:ext cx="4586284"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9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7881532" y="-270386"/>
            <a:ext cx="739761" cy="1384582"/>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TextBox">
            <a:extLst>
              <a:ext uri="{FF2B5EF4-FFF2-40B4-BE49-F238E27FC236}">
                <a16:creationId xmlns:a16="http://schemas.microsoft.com/office/drawing/2014/main" id="{9E8AE45A-9C13-4749-8AD8-C6A66D9F5C58}"/>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2" name="PsHolder5">
            <a:extLst>
              <a:ext uri="{FF2B5EF4-FFF2-40B4-BE49-F238E27FC236}">
                <a16:creationId xmlns:a16="http://schemas.microsoft.com/office/drawing/2014/main" id="{C5CF20A1-FDEF-4885-8919-9A0D9902BFB0}"/>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a:t>My Portfolio</a:t>
            </a:r>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6513067" y="4697068"/>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6513067" y="4421362"/>
            <a:ext cx="140111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7039272" y="511175"/>
            <a:ext cx="1601165" cy="1548953"/>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7535327" y="1561317"/>
            <a:ext cx="827691" cy="1180625"/>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331" name="Group 330">
            <a:extLst>
              <a:ext uri="{FF2B5EF4-FFF2-40B4-BE49-F238E27FC236}">
                <a16:creationId xmlns:a16="http://schemas.microsoft.com/office/drawing/2014/main" id="{E9E7FC49-42D1-4197-AE44-EC73ACD0751C}"/>
              </a:ext>
            </a:extLst>
          </p:cNvPr>
          <p:cNvGrpSpPr>
            <a:grpSpLocks/>
          </p:cNvGrpSpPr>
          <p:nvPr/>
        </p:nvGrpSpPr>
        <p:grpSpPr>
          <a:xfrm flipH="1">
            <a:off x="-142399" y="6155271"/>
            <a:ext cx="1011952" cy="978954"/>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7592369" y="1438789"/>
            <a:ext cx="1434223" cy="143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6700282" y="1730380"/>
            <a:ext cx="1388850" cy="742042"/>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21" y="1898260"/>
            <a:ext cx="4375880" cy="3330316"/>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a:t>Mockup Slide</a:t>
            </a:r>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339331" y="3481354"/>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339330" y="3205648"/>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560477" y="3256167"/>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TextBox">
            <a:extLst>
              <a:ext uri="{FF2B5EF4-FFF2-40B4-BE49-F238E27FC236}">
                <a16:creationId xmlns:a16="http://schemas.microsoft.com/office/drawing/2014/main" id="{A9B59CC9-A8A3-4E37-932F-350F15621675}"/>
              </a:ext>
            </a:extLst>
          </p:cNvPr>
          <p:cNvSpPr txBox="1"/>
          <p:nvPr/>
        </p:nvSpPr>
        <p:spPr>
          <a:xfrm>
            <a:off x="1339331" y="4500358"/>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339330" y="42246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560477" y="4275170"/>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675564" y="4421276"/>
            <a:ext cx="335735" cy="27369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697459" y="3415046"/>
            <a:ext cx="291944" cy="248152"/>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grpSp>
        <p:nvGrpSpPr>
          <p:cNvPr id="507" name="Group 506">
            <a:extLst>
              <a:ext uri="{FF2B5EF4-FFF2-40B4-BE49-F238E27FC236}">
                <a16:creationId xmlns:a16="http://schemas.microsoft.com/office/drawing/2014/main" id="{565CCDEF-3797-4332-97E9-45DB6A36B182}"/>
              </a:ext>
            </a:extLst>
          </p:cNvPr>
          <p:cNvGrpSpPr>
            <a:grpSpLocks/>
          </p:cNvGrpSpPr>
          <p:nvPr/>
        </p:nvGrpSpPr>
        <p:grpSpPr>
          <a:xfrm flipH="1">
            <a:off x="-142398" y="5981610"/>
            <a:ext cx="1272639" cy="1231140"/>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16">
            <a:extLst>
              <a:ext uri="{FF2B5EF4-FFF2-40B4-BE49-F238E27FC236}">
                <a16:creationId xmlns:a16="http://schemas.microsoft.com/office/drawing/2014/main" id="{DA4FAF88-22EF-46C7-8C77-F6B7B3A31A71}"/>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4371020" y="3658966"/>
            <a:ext cx="1300776" cy="130077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4304300" y="3957155"/>
          <a:ext cx="1434218" cy="956145"/>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4477432" y="372048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4694274" y="4295760"/>
            <a:ext cx="654270"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5425989" y="4509970"/>
            <a:ext cx="1565849" cy="1078543"/>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7596045" y="955179"/>
            <a:ext cx="1401118" cy="1355429"/>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7995463" y="1892729"/>
            <a:ext cx="724280" cy="1033119"/>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555950"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555950"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555950"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555950"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2764022"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2764021"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2764022"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2764022"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555950" y="3286357"/>
            <a:ext cx="4016050"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9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a:t>Mockup Slide</a:t>
            </a:r>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 name="PsHolder16">
            <a:extLst>
              <a:ext uri="{FF2B5EF4-FFF2-40B4-BE49-F238E27FC236}">
                <a16:creationId xmlns:a16="http://schemas.microsoft.com/office/drawing/2014/main" id="{1407AE25-50FD-4122-902B-B1BB29D0682A}"/>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4793" y="1294658"/>
            <a:ext cx="2745267" cy="4109569"/>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4071418" y="4874275"/>
            <a:ext cx="577374" cy="558547"/>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39" name="Oval 7">
            <a:extLst>
              <a:ext uri="{FF2B5EF4-FFF2-40B4-BE49-F238E27FC236}">
                <a16:creationId xmlns:a16="http://schemas.microsoft.com/office/drawing/2014/main" id="{4DB199E5-4BE8-487E-A7C4-466C13CBBDF9}"/>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7881532" y="-270386"/>
            <a:ext cx="739761" cy="1384582"/>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4341153" y="1564910"/>
            <a:ext cx="2032350" cy="1117516"/>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6561319" y="1564910"/>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4341153"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6561319"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4341153"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6561319"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4578523" y="1897049"/>
            <a:ext cx="1557610" cy="453239"/>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sz="1349"/>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sz="1349"/>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4735231" y="3251664"/>
            <a:ext cx="1244195" cy="354673"/>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sz="1349"/>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6749779" y="1927813"/>
            <a:ext cx="1655429" cy="391710"/>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sz="1349"/>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sz="1349"/>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sz="1349"/>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sz="1349"/>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sz="1349"/>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sz="1349"/>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sz="1349"/>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sz="1349"/>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sz="1349"/>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sz="1349"/>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sz="1349"/>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sz="1349"/>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sz="1349"/>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sz="1349"/>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sz="1349"/>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sz="1349"/>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sz="1349"/>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sz="1349"/>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sz="1349"/>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sz="1349"/>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sz="1349"/>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sz="1349"/>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sz="1349"/>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sz="1349"/>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sz="1349"/>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6733646" y="3237045"/>
            <a:ext cx="1687695" cy="383904"/>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sz="1349"/>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sz="1349"/>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sz="1349"/>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sz="1349"/>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sz="1349"/>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sz="1349"/>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sz="1349"/>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sz="1349"/>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sz="1349"/>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sz="1349"/>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sz="1349"/>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sz="1349"/>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sz="1349"/>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sz="1349"/>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sz="1349"/>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sz="1349"/>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sz="1349"/>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sz="1349"/>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sz="1349"/>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sz="1349"/>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6726061" y="4538958"/>
            <a:ext cx="1702865" cy="390750"/>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sz="1349"/>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sz="1349"/>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sz="1349"/>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sz="1349"/>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sz="1349"/>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sz="1349"/>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sz="1349"/>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sz="1349"/>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sz="1349"/>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sz="1349"/>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sz="1349"/>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sz="1349"/>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4710828" y="4507940"/>
            <a:ext cx="1293000" cy="452786"/>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sz="1349"/>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sz="1349"/>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sz="1349"/>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sz="1349"/>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sz="1349"/>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sz="1349"/>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sz="1349"/>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sz="1349"/>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sz="1349"/>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sz="1349"/>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sz="1349"/>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sz="1349"/>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sz="1349"/>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sz="1349"/>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sz="1349"/>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sz="1349"/>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sz="1349"/>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sz="1349"/>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sz="1349"/>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sz="1349"/>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sz="1349"/>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sz="1349"/>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sz="1349"/>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sz="1349"/>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sz="1349"/>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sz="1349"/>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260FE2D9-77A9-4734-A7F5-71A2F6620C6A}"/>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a:grpSpLocks/>
          </p:cNvGrpSpPr>
          <p:nvPr/>
        </p:nvGrpSpPr>
        <p:grpSpPr>
          <a:xfrm flipH="1">
            <a:off x="-142399" y="6155271"/>
            <a:ext cx="1011952" cy="978954"/>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a:t>My Clients</a:t>
            </a:r>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3848745" y="1848476"/>
            <a:ext cx="5295256" cy="3223923"/>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sp>
        <p:nvSpPr>
          <p:cNvPr id="208" name="Oval 161">
            <a:extLst>
              <a:ext uri="{FF2B5EF4-FFF2-40B4-BE49-F238E27FC236}">
                <a16:creationId xmlns:a16="http://schemas.microsoft.com/office/drawing/2014/main" id="{268B7FEC-DCFA-4487-BBFD-E0FD758858E3}"/>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7534802" y="192866"/>
            <a:ext cx="1388850" cy="742042"/>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910903"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555950"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sz="1349"/>
          </a:p>
        </p:txBody>
      </p:sp>
      <p:sp>
        <p:nvSpPr>
          <p:cNvPr id="220" name="TextBox">
            <a:extLst>
              <a:ext uri="{FF2B5EF4-FFF2-40B4-BE49-F238E27FC236}">
                <a16:creationId xmlns:a16="http://schemas.microsoft.com/office/drawing/2014/main" id="{5B9EBAC9-54CA-40C0-A373-5883ED381F37}"/>
              </a:ext>
            </a:extLst>
          </p:cNvPr>
          <p:cNvSpPr txBox="1"/>
          <p:nvPr/>
        </p:nvSpPr>
        <p:spPr>
          <a:xfrm>
            <a:off x="910904"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910903"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555950"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sz="1349"/>
          </a:p>
        </p:txBody>
      </p:sp>
      <p:sp>
        <p:nvSpPr>
          <p:cNvPr id="223" name="TextBox">
            <a:extLst>
              <a:ext uri="{FF2B5EF4-FFF2-40B4-BE49-F238E27FC236}">
                <a16:creationId xmlns:a16="http://schemas.microsoft.com/office/drawing/2014/main" id="{60A0E03D-4B32-4DDA-9743-299324B7A257}"/>
              </a:ext>
            </a:extLst>
          </p:cNvPr>
          <p:cNvSpPr txBox="1"/>
          <p:nvPr/>
        </p:nvSpPr>
        <p:spPr>
          <a:xfrm>
            <a:off x="910904"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555950" y="3265760"/>
            <a:ext cx="268212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a:t>
            </a:r>
            <a:endParaRPr lang="en-ID" sz="9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2809152"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2454198"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sz="1349"/>
          </a:p>
        </p:txBody>
      </p:sp>
      <p:sp>
        <p:nvSpPr>
          <p:cNvPr id="231" name="TextBox">
            <a:extLst>
              <a:ext uri="{FF2B5EF4-FFF2-40B4-BE49-F238E27FC236}">
                <a16:creationId xmlns:a16="http://schemas.microsoft.com/office/drawing/2014/main" id="{D138C682-C649-4F70-AE87-392F61D6B157}"/>
              </a:ext>
            </a:extLst>
          </p:cNvPr>
          <p:cNvSpPr txBox="1"/>
          <p:nvPr/>
        </p:nvSpPr>
        <p:spPr>
          <a:xfrm>
            <a:off x="2809152"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2809152"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2454198"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sz="1349"/>
          </a:p>
        </p:txBody>
      </p:sp>
      <p:sp>
        <p:nvSpPr>
          <p:cNvPr id="234" name="TextBox">
            <a:extLst>
              <a:ext uri="{FF2B5EF4-FFF2-40B4-BE49-F238E27FC236}">
                <a16:creationId xmlns:a16="http://schemas.microsoft.com/office/drawing/2014/main" id="{6024E31A-C2DE-4B9F-AF19-A0BFB2B9FAB8}"/>
              </a:ext>
            </a:extLst>
          </p:cNvPr>
          <p:cNvSpPr txBox="1"/>
          <p:nvPr/>
        </p:nvSpPr>
        <p:spPr>
          <a:xfrm>
            <a:off x="2809152"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a:t>My Client From</a:t>
            </a:r>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4514008" y="4115391"/>
            <a:ext cx="1565849" cy="1078543"/>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555951" y="3265761"/>
            <a:ext cx="3287804"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9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6544EAA6-A2FA-4505-8A17-1BEC1D0BC3E7}"/>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6751261"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4807366"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PsHolder8">
            <a:extLst>
              <a:ext uri="{FF2B5EF4-FFF2-40B4-BE49-F238E27FC236}">
                <a16:creationId xmlns:a16="http://schemas.microsoft.com/office/drawing/2014/main" id="{A6A823DE-44F3-4E34-B4A5-A4D30C12CF40}"/>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a:t>Client Feedback</a:t>
            </a:r>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4936843"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5181864"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4936843"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5444699"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6880738"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7125760"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6880738"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7388595"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7534802" y="192866"/>
            <a:ext cx="1388850" cy="742042"/>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0" name="Group 159">
            <a:extLst>
              <a:ext uri="{FF2B5EF4-FFF2-40B4-BE49-F238E27FC236}">
                <a16:creationId xmlns:a16="http://schemas.microsoft.com/office/drawing/2014/main" id="{62940EB4-C7C5-43DE-94CD-781C230696B4}"/>
              </a:ext>
            </a:extLst>
          </p:cNvPr>
          <p:cNvGrpSpPr>
            <a:grpSpLocks/>
          </p:cNvGrpSpPr>
          <p:nvPr/>
        </p:nvGrpSpPr>
        <p:grpSpPr>
          <a:xfrm flipH="1">
            <a:off x="-142399" y="6155271"/>
            <a:ext cx="1011952" cy="978954"/>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PsHolder22">
            <a:extLst>
              <a:ext uri="{FF2B5EF4-FFF2-40B4-BE49-F238E27FC236}">
                <a16:creationId xmlns:a16="http://schemas.microsoft.com/office/drawing/2014/main" id="{4DC9B136-FDB3-4385-AEC6-1711FFADF5F0}"/>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225251" y="5055824"/>
            <a:ext cx="745779" cy="721460"/>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548807" y="3087703"/>
            <a:ext cx="5717827" cy="2350796"/>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3">
            <a:extLst>
              <a:ext uri="{FF2B5EF4-FFF2-40B4-BE49-F238E27FC236}">
                <a16:creationId xmlns:a16="http://schemas.microsoft.com/office/drawing/2014/main" id="{BF46C9DD-C9FA-4EC3-8425-484A382F9077}"/>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a:t>Client Testimonial</a:t>
            </a:r>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a:grpSpLocks/>
          </p:cNvGrpSpPr>
          <p:nvPr/>
        </p:nvGrpSpPr>
        <p:grpSpPr>
          <a:xfrm>
            <a:off x="7039272" y="511175"/>
            <a:ext cx="1601165" cy="1548953"/>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2" name="Group 81">
            <a:extLst>
              <a:ext uri="{FF2B5EF4-FFF2-40B4-BE49-F238E27FC236}">
                <a16:creationId xmlns:a16="http://schemas.microsoft.com/office/drawing/2014/main" id="{4A2CE510-2E59-463B-AB98-5C29ACC81E06}"/>
              </a:ext>
            </a:extLst>
          </p:cNvPr>
          <p:cNvGrpSpPr>
            <a:grpSpLocks/>
          </p:cNvGrpSpPr>
          <p:nvPr/>
        </p:nvGrpSpPr>
        <p:grpSpPr>
          <a:xfrm>
            <a:off x="7487008" y="1561317"/>
            <a:ext cx="827691" cy="1180625"/>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831634" y="3279574"/>
            <a:ext cx="4063643" cy="99719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500" b="1">
                <a:solidFill>
                  <a:schemeClr val="tx1"/>
                </a:solidFill>
                <a:latin typeface="+mj-lt"/>
              </a:rPr>
              <a:t>“sapiente tenetur id id tristique atque soluta ornare quidem sied tempore delectus integer delectus molestiae dolor sied iste dolorum.”</a:t>
            </a:r>
            <a:endParaRPr lang="en-ID" sz="15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831634" y="495291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1803312" y="5001927"/>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Company Founder</a:t>
            </a:r>
            <a:endParaRPr lang="en-ID" sz="9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1688147" y="5022263"/>
            <a:ext cx="0" cy="1785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3656328" y="5055824"/>
            <a:ext cx="688377" cy="105353"/>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14790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7029294" y="4628554"/>
            <a:ext cx="1565849" cy="1078543"/>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A49AA96C-A0B6-48F0-B94D-9559FBC1FDEB}"/>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a:t>My Contact</a:t>
            </a:r>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576518" y="4226744"/>
            <a:ext cx="178285" cy="185077"/>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817972" y="4192324"/>
            <a:ext cx="2074067" cy="253916"/>
          </a:xfrm>
          <a:prstGeom prst="rect">
            <a:avLst/>
          </a:prstGeom>
          <a:noFill/>
        </p:spPr>
        <p:txBody>
          <a:bodyPr wrap="square" rtlCol="0" anchor="ctr">
            <a:spAutoFit/>
          </a:bodyPr>
          <a:lstStyle/>
          <a:p>
            <a:r>
              <a:rPr lang="nn-NO" sz="1050" dirty="0"/>
              <a:t>+1234 </a:t>
            </a:r>
            <a:r>
              <a:rPr lang="nn-NO" sz="1050"/>
              <a:t>5678 900, +21 35432 00</a:t>
            </a:r>
            <a:endParaRPr lang="en-ID" sz="75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573066" y="4584694"/>
            <a:ext cx="178285" cy="113454"/>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817972" y="4514463"/>
            <a:ext cx="1979415"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sp>
        <p:nvSpPr>
          <p:cNvPr id="35" name="TextBox">
            <a:extLst>
              <a:ext uri="{FF2B5EF4-FFF2-40B4-BE49-F238E27FC236}">
                <a16:creationId xmlns:a16="http://schemas.microsoft.com/office/drawing/2014/main" id="{DEC7E261-0C0E-4735-8CC4-BB38B3325693}"/>
              </a:ext>
            </a:extLst>
          </p:cNvPr>
          <p:cNvSpPr txBox="1"/>
          <p:nvPr/>
        </p:nvSpPr>
        <p:spPr>
          <a:xfrm>
            <a:off x="555950" y="3495384"/>
            <a:ext cx="2241437" cy="45890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California, USA</a:t>
            </a:r>
            <a:endParaRPr lang="en-ID" sz="1050" dirty="0">
              <a:solidFill>
                <a:schemeClr val="tx1"/>
              </a:solidFill>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555950" y="3140601"/>
            <a:ext cx="1747127"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California, USA</a:t>
            </a:r>
            <a:endParaRPr lang="en-ID" sz="1500" dirty="0">
              <a:solidFill>
                <a:schemeClr val="accent1"/>
              </a:solidFill>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574453" y="4855542"/>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TextBox 37">
            <a:extLst>
              <a:ext uri="{FF2B5EF4-FFF2-40B4-BE49-F238E27FC236}">
                <a16:creationId xmlns:a16="http://schemas.microsoft.com/office/drawing/2014/main" id="{29BA34C2-4F0E-4788-8689-A9F21333786A}"/>
              </a:ext>
            </a:extLst>
          </p:cNvPr>
          <p:cNvSpPr txBox="1"/>
          <p:nvPr/>
        </p:nvSpPr>
        <p:spPr>
          <a:xfrm>
            <a:off x="817973" y="4811630"/>
            <a:ext cx="1690440" cy="253916"/>
          </a:xfrm>
          <a:prstGeom prst="rect">
            <a:avLst/>
          </a:prstGeom>
          <a:noFill/>
        </p:spPr>
        <p:txBody>
          <a:bodyPr wrap="square" rtlCol="0" anchor="ctr">
            <a:spAutoFit/>
          </a:bodyPr>
          <a:lstStyle/>
          <a:p>
            <a:r>
              <a:rPr lang="nn-NO" sz="1050"/>
              <a:t>www.yourwebsite.com</a:t>
            </a:r>
            <a:endParaRPr lang="en-ID" sz="75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573066" y="4074133"/>
            <a:ext cx="238406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4755616" y="1547696"/>
            <a:ext cx="1010013" cy="1003348"/>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7897579" y="4413906"/>
            <a:ext cx="985892" cy="1001108"/>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5142493" y="1474622"/>
            <a:ext cx="2846802" cy="3070827"/>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2320440" y="4170519"/>
            <a:ext cx="1415073" cy="642732"/>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549815" y="4170519"/>
            <a:ext cx="1415073" cy="642732"/>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5">
            <a:extLst>
              <a:ext uri="{FF2B5EF4-FFF2-40B4-BE49-F238E27FC236}">
                <a16:creationId xmlns:a16="http://schemas.microsoft.com/office/drawing/2014/main" id="{4C7F05B8-2F4B-4256-87B1-E7D076AEA7A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a:t>Vincent Smith</a:t>
            </a:r>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555645" y="3196710"/>
            <a:ext cx="3373478"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9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713474" y="4259641"/>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713475" y="4502724"/>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2484100" y="4258518"/>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2484100" y="4501601"/>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308551"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42398" y="5981610"/>
            <a:ext cx="1272639" cy="1231140"/>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3772768" y="3062933"/>
            <a:ext cx="4138766" cy="26543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8624">
                <a:solidFill>
                  <a:schemeClr val="tx1">
                    <a:alpha val="5000"/>
                  </a:schemeClr>
                </a:solidFill>
                <a:latin typeface="+mj-lt"/>
              </a:rPr>
              <a:t>RE-</a:t>
            </a:r>
          </a:p>
          <a:p>
            <a:pPr algn="l">
              <a:lnSpc>
                <a:spcPct val="100000"/>
              </a:lnSpc>
            </a:pPr>
            <a:r>
              <a:rPr lang="en-ID" sz="8624">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4993396" y="3541469"/>
            <a:ext cx="3756750" cy="7616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accent1"/>
                </a:solidFill>
                <a:latin typeface="+mj-lt"/>
              </a:rPr>
              <a:t>Thank</a:t>
            </a:r>
            <a:r>
              <a:rPr lang="en-ID" sz="4949">
                <a:solidFill>
                  <a:schemeClr val="tx1"/>
                </a:solidFill>
                <a:latin typeface="+mj-lt"/>
              </a:rPr>
              <a:t> You</a:t>
            </a:r>
            <a:endParaRPr lang="en-ID" sz="4949">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21734" y="2463985"/>
            <a:ext cx="2615153" cy="3678206"/>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4993395" y="4367999"/>
            <a:ext cx="3392276"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dolores praesentium</a:t>
            </a:r>
            <a:endParaRPr lang="en-ID" sz="9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7628152" y="549275"/>
            <a:ext cx="967042" cy="935508"/>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2313314" y="1588125"/>
            <a:ext cx="1884095" cy="1297746"/>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551481" y="4353363"/>
            <a:ext cx="947406" cy="916512"/>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3">
            <a:extLst>
              <a:ext uri="{FF2B5EF4-FFF2-40B4-BE49-F238E27FC236}">
                <a16:creationId xmlns:a16="http://schemas.microsoft.com/office/drawing/2014/main" id="{448DD3A2-65BE-4905-AB59-A1AE2638614E}"/>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a:t>Vincent Smith</a:t>
            </a:r>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4863944" y="3360998"/>
            <a:ext cx="3489541"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9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68360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4856801" y="4384079"/>
            <a:ext cx="298282" cy="298282"/>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6927581" y="4384078"/>
            <a:ext cx="298282" cy="298282"/>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sp>
        <p:nvSpPr>
          <p:cNvPr id="440" name="TextBox">
            <a:extLst>
              <a:ext uri="{FF2B5EF4-FFF2-40B4-BE49-F238E27FC236}">
                <a16:creationId xmlns:a16="http://schemas.microsoft.com/office/drawing/2014/main" id="{E82BBD15-C113-4242-9B31-293CA1917156}"/>
              </a:ext>
            </a:extLst>
          </p:cNvPr>
          <p:cNvSpPr txBox="1"/>
          <p:nvPr/>
        </p:nvSpPr>
        <p:spPr>
          <a:xfrm>
            <a:off x="526251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733107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7881531" y="-168164"/>
            <a:ext cx="739761" cy="1384582"/>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1674174" y="3050612"/>
            <a:ext cx="757491" cy="772453"/>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36120" y="3931120"/>
            <a:ext cx="1804890" cy="1441444"/>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4869904" y="3128835"/>
            <a:ext cx="2035288"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6704417" y="3301009"/>
            <a:ext cx="169165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4809190" y="3464981"/>
          <a:ext cx="3780836" cy="179065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4869903" y="1834275"/>
            <a:ext cx="360259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a:t>
            </a:r>
            <a:endParaRPr lang="en-ID" sz="9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7881532" y="-270386"/>
            <a:ext cx="739761" cy="1384582"/>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3" name="PsHolder10">
            <a:extLst>
              <a:ext uri="{FF2B5EF4-FFF2-40B4-BE49-F238E27FC236}">
                <a16:creationId xmlns:a16="http://schemas.microsoft.com/office/drawing/2014/main" id="{E74064B8-F68B-450F-B46E-9C5FF1B19AD2}"/>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a:t>My Profile</a:t>
            </a:r>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2473523" y="3491208"/>
            <a:ext cx="187737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2473523" y="3860451"/>
            <a:ext cx="177737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Graphic Designer</a:t>
            </a:r>
            <a:endParaRPr lang="en-ID" sz="1050">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2473523" y="3860451"/>
            <a:ext cx="12157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2522186" y="4392997"/>
            <a:ext cx="83424" cy="177275"/>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2473523" y="4683531"/>
            <a:ext cx="180751" cy="147729"/>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4" name="TextBox">
            <a:extLst>
              <a:ext uri="{FF2B5EF4-FFF2-40B4-BE49-F238E27FC236}">
                <a16:creationId xmlns:a16="http://schemas.microsoft.com/office/drawing/2014/main" id="{0FD149CB-1D9A-47AF-8308-EE18F2BF4982}"/>
              </a:ext>
            </a:extLst>
          </p:cNvPr>
          <p:cNvSpPr txBox="1"/>
          <p:nvPr/>
        </p:nvSpPr>
        <p:spPr>
          <a:xfrm>
            <a:off x="2765221" y="438969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2765221" y="465184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5301021" y="4525839"/>
            <a:ext cx="934006" cy="90354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731879" y="38027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7218397" y="3807204"/>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5479288" y="2031444"/>
            <a:ext cx="1627536" cy="162753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7252823" y="23142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1AC223-9635-483A-965E-9001B2086FC4}"/>
              </a:ext>
            </a:extLst>
          </p:cNvPr>
          <p:cNvSpPr txBox="1"/>
          <p:nvPr/>
        </p:nvSpPr>
        <p:spPr>
          <a:xfrm>
            <a:off x="555950" y="3233288"/>
            <a:ext cx="3644028"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7605059" y="2578176"/>
            <a:ext cx="571426" cy="442855"/>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sz="1349"/>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6075685" y="3990128"/>
            <a:ext cx="657139" cy="535711"/>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6007342" y="2433986"/>
            <a:ext cx="571426" cy="485712"/>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5605226" y="3100828"/>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7202943" y="3248949"/>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5716425" y="4717940"/>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7202943" y="4722414"/>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7576535" y="3976930"/>
            <a:ext cx="628475" cy="57105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sz="1349"/>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sz="1349"/>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sz="1349"/>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sz="1349"/>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429425" y="3999058"/>
          <a:ext cx="1120806" cy="1063075"/>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301998"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650140"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1782771" y="3999058"/>
          <a:ext cx="1120806" cy="1063075"/>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1655345"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003486"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3136116" y="3999058"/>
          <a:ext cx="1120806" cy="1063075"/>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3008690"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3356832"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7534802" y="192866"/>
            <a:ext cx="1388850" cy="742042"/>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a:t>Professional Skill</a:t>
            </a:r>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243361"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Experience &amp;</a:t>
            </a:r>
          </a:p>
          <a:p>
            <a:pPr algn="l">
              <a:lnSpc>
                <a:spcPct val="100000"/>
              </a:lnSpc>
            </a:pPr>
            <a:r>
              <a:rPr lang="en-ID" sz="4049">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243361"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4734537" y="3233288"/>
            <a:ext cx="738705" cy="391425"/>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46" name="TextBox">
            <a:extLst>
              <a:ext uri="{FF2B5EF4-FFF2-40B4-BE49-F238E27FC236}">
                <a16:creationId xmlns:a16="http://schemas.microsoft.com/office/drawing/2014/main" id="{1308AEE2-339B-4B3F-8A2F-D6C637C3A573}"/>
              </a:ext>
            </a:extLst>
          </p:cNvPr>
          <p:cNvSpPr txBox="1"/>
          <p:nvPr/>
        </p:nvSpPr>
        <p:spPr>
          <a:xfrm>
            <a:off x="1808201"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917462"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7856588" y="900463"/>
            <a:ext cx="1287414" cy="1287414"/>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6942821" y="2518218"/>
            <a:ext cx="2430252" cy="2351004"/>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6970361" y="3627822"/>
            <a:ext cx="1256270" cy="1791954"/>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164098" y="5124450"/>
            <a:ext cx="675910" cy="65387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548807" y="3093287"/>
            <a:ext cx="8046386" cy="2428550"/>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4578979" y="3258698"/>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4675837" y="3374911"/>
            <a:ext cx="275953" cy="237243"/>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1" name="TextBox">
            <a:extLst>
              <a:ext uri="{FF2B5EF4-FFF2-40B4-BE49-F238E27FC236}">
                <a16:creationId xmlns:a16="http://schemas.microsoft.com/office/drawing/2014/main" id="{579F61DB-364F-4D81-9AC9-5861CD8A3A32}"/>
              </a:ext>
            </a:extLst>
          </p:cNvPr>
          <p:cNvSpPr txBox="1"/>
          <p:nvPr/>
        </p:nvSpPr>
        <p:spPr>
          <a:xfrm>
            <a:off x="5216028" y="3523123"/>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5216027" y="3236967"/>
            <a:ext cx="2466954"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794841" y="3890464"/>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4578979" y="4052560"/>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4675837" y="4168774"/>
            <a:ext cx="275953" cy="237243"/>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23" name="TextBox">
            <a:extLst>
              <a:ext uri="{FF2B5EF4-FFF2-40B4-BE49-F238E27FC236}">
                <a16:creationId xmlns:a16="http://schemas.microsoft.com/office/drawing/2014/main" id="{2BF56AA3-C0F3-4F7C-BDDF-6B4771D1B49D}"/>
              </a:ext>
            </a:extLst>
          </p:cNvPr>
          <p:cNvSpPr txBox="1"/>
          <p:nvPr/>
        </p:nvSpPr>
        <p:spPr>
          <a:xfrm>
            <a:off x="5216028" y="4316986"/>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5216028" y="4030829"/>
            <a:ext cx="3030053"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794841" y="4684327"/>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4578979" y="4846423"/>
            <a:ext cx="469670" cy="469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4675837" y="4961132"/>
            <a:ext cx="275953" cy="237243"/>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35" name="TextBox">
            <a:extLst>
              <a:ext uri="{FF2B5EF4-FFF2-40B4-BE49-F238E27FC236}">
                <a16:creationId xmlns:a16="http://schemas.microsoft.com/office/drawing/2014/main" id="{C4735143-92CA-4716-B81A-443FF4FEAD25}"/>
              </a:ext>
            </a:extLst>
          </p:cNvPr>
          <p:cNvSpPr txBox="1"/>
          <p:nvPr/>
        </p:nvSpPr>
        <p:spPr>
          <a:xfrm>
            <a:off x="5216028" y="5109344"/>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5216027" y="4823187"/>
            <a:ext cx="313063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4572000" y="1834275"/>
            <a:ext cx="401545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7534802" y="192866"/>
            <a:ext cx="1388850" cy="742042"/>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794841" y="3393909"/>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TextBox">
            <a:extLst>
              <a:ext uri="{FF2B5EF4-FFF2-40B4-BE49-F238E27FC236}">
                <a16:creationId xmlns:a16="http://schemas.microsoft.com/office/drawing/2014/main" id="{A1D2E951-69D5-4FC9-B9AA-D0A6B89EE066}"/>
              </a:ext>
            </a:extLst>
          </p:cNvPr>
          <p:cNvSpPr txBox="1"/>
          <p:nvPr/>
        </p:nvSpPr>
        <p:spPr>
          <a:xfrm>
            <a:off x="1170582" y="3450032"/>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896963" y="3477019"/>
            <a:ext cx="170238" cy="170238"/>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794841" y="4185771"/>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586D70BE-B86C-4C8F-96F5-D4A1CCDEBD09}"/>
              </a:ext>
            </a:extLst>
          </p:cNvPr>
          <p:cNvSpPr txBox="1"/>
          <p:nvPr/>
        </p:nvSpPr>
        <p:spPr>
          <a:xfrm>
            <a:off x="1170582" y="4241894"/>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896963" y="4268882"/>
            <a:ext cx="170238" cy="170238"/>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794841" y="4979634"/>
            <a:ext cx="1310920" cy="336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TextBox">
            <a:extLst>
              <a:ext uri="{FF2B5EF4-FFF2-40B4-BE49-F238E27FC236}">
                <a16:creationId xmlns:a16="http://schemas.microsoft.com/office/drawing/2014/main" id="{827CF56B-14FF-4469-81FB-0397E3F6E0F5}"/>
              </a:ext>
            </a:extLst>
          </p:cNvPr>
          <p:cNvSpPr txBox="1"/>
          <p:nvPr/>
        </p:nvSpPr>
        <p:spPr>
          <a:xfrm>
            <a:off x="1170582" y="5035756"/>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896963" y="5062744"/>
            <a:ext cx="170238" cy="170238"/>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sHolder1">
            <a:extLst>
              <a:ext uri="{FF2B5EF4-FFF2-40B4-BE49-F238E27FC236}">
                <a16:creationId xmlns:a16="http://schemas.microsoft.com/office/drawing/2014/main" id="{CA5748B9-B28A-4F88-8680-27974AE25EF1}"/>
              </a:ext>
            </a:extLst>
          </p:cNvPr>
          <p:cNvSpPr>
            <a:spLocks noGrp="1"/>
          </p:cNvSpPr>
          <p:nvPr>
            <p:ph type="pic" sz="quarter" idx="12"/>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sHolder5">
            <a:extLst>
              <a:ext uri="{FF2B5EF4-FFF2-40B4-BE49-F238E27FC236}">
                <a16:creationId xmlns:a16="http://schemas.microsoft.com/office/drawing/2014/main" id="{204B761B-B066-4D4C-9EF4-CDE8A300DE4B}"/>
              </a:ext>
            </a:extLst>
          </p:cNvPr>
          <p:cNvSpPr>
            <a:spLocks noGrp="1"/>
          </p:cNvSpPr>
          <p:nvPr>
            <p:ph type="pic" sz="quarter" idx="11"/>
          </p:nvPr>
        </p:nvSpPr>
        <p:spPr/>
      </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5" name="PsHolder6">
            <a:extLst>
              <a:ext uri="{FF2B5EF4-FFF2-40B4-BE49-F238E27FC236}">
                <a16:creationId xmlns:a16="http://schemas.microsoft.com/office/drawing/2014/main" id="{A9993986-79D9-4EFC-A12F-1FC04AF9FD74}"/>
              </a:ext>
            </a:extLst>
          </p:cNvPr>
          <p:cNvSpPr>
            <a:spLocks noGrp="1"/>
          </p:cNvSpPr>
          <p:nvPr>
            <p:ph type="pic" sz="quarter" idx="10"/>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6479633" y="2942346"/>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6479632" y="3522328"/>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quod reiciendis placeat</a:t>
            </a:r>
            <a:endParaRPr lang="en-ID" sz="9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6479633" y="3264742"/>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4223837" y="1511533"/>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3726171" y="2091514"/>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4167028" y="1833929"/>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4223837" y="4373160"/>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3726171" y="4953142"/>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4167028" y="4695556"/>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555950" y="3265761"/>
            <a:ext cx="2386892"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9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TextBox">
            <a:extLst>
              <a:ext uri="{FF2B5EF4-FFF2-40B4-BE49-F238E27FC236}">
                <a16:creationId xmlns:a16="http://schemas.microsoft.com/office/drawing/2014/main" id="{9091E36B-180F-4E19-84C5-1F2A6A84BA5E}"/>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a:grpSpLocks/>
          </p:cNvGrpSpPr>
          <p:nvPr/>
        </p:nvGrpSpPr>
        <p:grpSpPr>
          <a:xfrm flipH="1">
            <a:off x="-142399" y="6155271"/>
            <a:ext cx="1011952" cy="978954"/>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green 1 dark">
      <a:dk1>
        <a:srgbClr val="FFFFFF"/>
      </a:dk1>
      <a:lt1>
        <a:srgbClr val="1A242E"/>
      </a:lt1>
      <a:dk2>
        <a:srgbClr val="2C3E50"/>
      </a:dk2>
      <a:lt2>
        <a:srgbClr val="FFFFFF"/>
      </a:lt2>
      <a:accent1>
        <a:srgbClr val="4CC776"/>
      </a:accent1>
      <a:accent2>
        <a:srgbClr val="44C072"/>
      </a:accent2>
      <a:accent3>
        <a:srgbClr val="40B884"/>
      </a:accent3>
      <a:accent4>
        <a:srgbClr val="3CAE8C"/>
      </a:accent4>
      <a:accent5>
        <a:srgbClr val="379A87"/>
      </a:accent5>
      <a:accent6>
        <a:srgbClr val="328682"/>
      </a:accent6>
      <a:hlink>
        <a:srgbClr val="0563C1"/>
      </a:hlink>
      <a:folHlink>
        <a:srgbClr val="954F72"/>
      </a:folHlink>
    </a:clrScheme>
    <a:fontScheme name="Main Font">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13651</TotalTime>
  <Words>1519</Words>
  <Application>Microsoft Office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692</cp:revision>
  <dcterms:created xsi:type="dcterms:W3CDTF">2018-11-06T00:42:49Z</dcterms:created>
  <dcterms:modified xsi:type="dcterms:W3CDTF">2020-11-27T09:30:10Z</dcterms:modified>
</cp:coreProperties>
</file>