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76" r:id="rId4"/>
    <p:sldId id="331" r:id="rId5"/>
    <p:sldId id="332" r:id="rId6"/>
    <p:sldId id="333" r:id="rId7"/>
    <p:sldId id="257" r:id="rId8"/>
    <p:sldId id="334" r:id="rId9"/>
    <p:sldId id="335" r:id="rId10"/>
    <p:sldId id="258" r:id="rId11"/>
    <p:sldId id="371" r:id="rId12"/>
    <p:sldId id="336" r:id="rId13"/>
    <p:sldId id="259" r:id="rId14"/>
    <p:sldId id="261" r:id="rId15"/>
    <p:sldId id="260" r:id="rId16"/>
    <p:sldId id="337" r:id="rId17"/>
    <p:sldId id="263" r:id="rId18"/>
    <p:sldId id="262" r:id="rId19"/>
    <p:sldId id="264" r:id="rId20"/>
    <p:sldId id="338" r:id="rId21"/>
    <p:sldId id="339" r:id="rId22"/>
    <p:sldId id="365" r:id="rId23"/>
    <p:sldId id="324" r:id="rId24"/>
    <p:sldId id="366" r:id="rId25"/>
    <p:sldId id="364" r:id="rId26"/>
    <p:sldId id="265" r:id="rId27"/>
    <p:sldId id="275" r:id="rId28"/>
    <p:sldId id="266" r:id="rId29"/>
    <p:sldId id="268" r:id="rId30"/>
    <p:sldId id="267" r:id="rId31"/>
    <p:sldId id="270" r:id="rId32"/>
    <p:sldId id="271" r:id="rId33"/>
    <p:sldId id="273" r:id="rId34"/>
    <p:sldId id="272" r:id="rId35"/>
    <p:sldId id="274" r:id="rId36"/>
    <p:sldId id="367" r:id="rId37"/>
    <p:sldId id="368" r:id="rId38"/>
    <p:sldId id="370" r:id="rId39"/>
    <p:sldId id="277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0C0D38-8E76-4F56-A0B2-5546DD8ABF92}" v="972" dt="2021-10-16T04:30:09.131"/>
  </p1510:revLst>
</p1510:revInfo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73" autoAdjust="0"/>
  </p:normalViewPr>
  <p:slideViewPr>
    <p:cSldViewPr>
      <p:cViewPr>
        <p:scale>
          <a:sx n="99" d="100"/>
          <a:sy n="99" d="100"/>
        </p:scale>
        <p:origin x="-492" y="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u Thu Ha" userId="e1169fa4e74ca433" providerId="LiveId" clId="{DD0C0D38-8E76-4F56-A0B2-5546DD8ABF92}"/>
    <pc:docChg chg="undo custSel addSld delSld modSld sldOrd">
      <pc:chgData name="Luu Thu Ha" userId="e1169fa4e74ca433" providerId="LiveId" clId="{DD0C0D38-8E76-4F56-A0B2-5546DD8ABF92}" dt="2021-10-16T04:30:39.848" v="2512"/>
      <pc:docMkLst>
        <pc:docMk/>
      </pc:docMkLst>
      <pc:sldChg chg="addSp delSp modSp del mod setBg">
        <pc:chgData name="Luu Thu Ha" userId="e1169fa4e74ca433" providerId="LiveId" clId="{DD0C0D38-8E76-4F56-A0B2-5546DD8ABF92}" dt="2021-10-06T12:44:50.936" v="27" actId="2696"/>
        <pc:sldMkLst>
          <pc:docMk/>
          <pc:sldMk cId="1272352670" sldId="256"/>
        </pc:sldMkLst>
        <pc:spChg chg="del">
          <ac:chgData name="Luu Thu Ha" userId="e1169fa4e74ca433" providerId="LiveId" clId="{DD0C0D38-8E76-4F56-A0B2-5546DD8ABF92}" dt="2021-10-06T12:41:46.309" v="2" actId="478"/>
          <ac:spMkLst>
            <pc:docMk/>
            <pc:sldMk cId="1272352670" sldId="256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2:41:47.859" v="3" actId="478"/>
          <ac:spMkLst>
            <pc:docMk/>
            <pc:sldMk cId="1272352670" sldId="256"/>
            <ac:spMk id="6" creationId="{00000000-0000-0000-0000-000000000000}"/>
          </ac:spMkLst>
        </pc:spChg>
        <pc:spChg chg="add del">
          <ac:chgData name="Luu Thu Ha" userId="e1169fa4e74ca433" providerId="LiveId" clId="{DD0C0D38-8E76-4F56-A0B2-5546DD8ABF92}" dt="2021-10-06T12:44:10.719" v="23" actId="26606"/>
          <ac:spMkLst>
            <pc:docMk/>
            <pc:sldMk cId="1272352670" sldId="256"/>
            <ac:spMk id="9" creationId="{82A5F716-98EF-42EF-A471-87C6DFDCC799}"/>
          </ac:spMkLst>
        </pc:spChg>
        <pc:spChg chg="add del">
          <ac:chgData name="Luu Thu Ha" userId="e1169fa4e74ca433" providerId="LiveId" clId="{DD0C0D38-8E76-4F56-A0B2-5546DD8ABF92}" dt="2021-10-06T12:44:10.719" v="23" actId="26606"/>
          <ac:spMkLst>
            <pc:docMk/>
            <pc:sldMk cId="1272352670" sldId="256"/>
            <ac:spMk id="11" creationId="{B87687D8-4EF1-4EF2-BF7E-74BB4A3D1806}"/>
          </ac:spMkLst>
        </pc:spChg>
        <pc:spChg chg="add del">
          <ac:chgData name="Luu Thu Ha" userId="e1169fa4e74ca433" providerId="LiveId" clId="{DD0C0D38-8E76-4F56-A0B2-5546DD8ABF92}" dt="2021-10-06T12:44:04.766" v="18" actId="26606"/>
          <ac:spMkLst>
            <pc:docMk/>
            <pc:sldMk cId="1272352670" sldId="256"/>
            <ac:spMk id="16" creationId="{8950AD4C-6AF3-49F8-94E1-DBCAFB39478B}"/>
          </ac:spMkLst>
        </pc:spChg>
        <pc:spChg chg="add del">
          <ac:chgData name="Luu Thu Ha" userId="e1169fa4e74ca433" providerId="LiveId" clId="{DD0C0D38-8E76-4F56-A0B2-5546DD8ABF92}" dt="2021-10-06T12:44:04.766" v="18" actId="26606"/>
          <ac:spMkLst>
            <pc:docMk/>
            <pc:sldMk cId="1272352670" sldId="256"/>
            <ac:spMk id="18" creationId="{DEAEE08D-A745-4391-9073-9E99767E09D4}"/>
          </ac:spMkLst>
        </pc:spChg>
        <pc:spChg chg="add del">
          <ac:chgData name="Luu Thu Ha" userId="e1169fa4e74ca433" providerId="LiveId" clId="{DD0C0D38-8E76-4F56-A0B2-5546DD8ABF92}" dt="2021-10-06T12:44:04.766" v="18" actId="26606"/>
          <ac:spMkLst>
            <pc:docMk/>
            <pc:sldMk cId="1272352670" sldId="256"/>
            <ac:spMk id="20" creationId="{7E862DF0-097D-4BBD-A1A1-35B522C5EB97}"/>
          </ac:spMkLst>
        </pc:spChg>
        <pc:spChg chg="add del">
          <ac:chgData name="Luu Thu Ha" userId="e1169fa4e74ca433" providerId="LiveId" clId="{DD0C0D38-8E76-4F56-A0B2-5546DD8ABF92}" dt="2021-10-06T12:44:09.013" v="20" actId="26606"/>
          <ac:spMkLst>
            <pc:docMk/>
            <pc:sldMk cId="1272352670" sldId="256"/>
            <ac:spMk id="25" creationId="{40A244AA-0CA0-4C3E-9031-DD26FF962448}"/>
          </ac:spMkLst>
        </pc:spChg>
        <pc:spChg chg="add del">
          <ac:chgData name="Luu Thu Ha" userId="e1169fa4e74ca433" providerId="LiveId" clId="{DD0C0D38-8E76-4F56-A0B2-5546DD8ABF92}" dt="2021-10-06T12:44:10.703" v="22" actId="26606"/>
          <ac:spMkLst>
            <pc:docMk/>
            <pc:sldMk cId="1272352670" sldId="256"/>
            <ac:spMk id="29" creationId="{8950AD4C-6AF3-49F8-94E1-DBCAFB39478B}"/>
          </ac:spMkLst>
        </pc:spChg>
        <pc:spChg chg="add del">
          <ac:chgData name="Luu Thu Ha" userId="e1169fa4e74ca433" providerId="LiveId" clId="{DD0C0D38-8E76-4F56-A0B2-5546DD8ABF92}" dt="2021-10-06T12:44:10.703" v="22" actId="26606"/>
          <ac:spMkLst>
            <pc:docMk/>
            <pc:sldMk cId="1272352670" sldId="256"/>
            <ac:spMk id="30" creationId="{072DC3EE-C469-49E0-A83D-CA3BE525C59A}"/>
          </ac:spMkLst>
        </pc:spChg>
        <pc:spChg chg="add del">
          <ac:chgData name="Luu Thu Ha" userId="e1169fa4e74ca433" providerId="LiveId" clId="{DD0C0D38-8E76-4F56-A0B2-5546DD8ABF92}" dt="2021-10-06T12:44:10.703" v="22" actId="26606"/>
          <ac:spMkLst>
            <pc:docMk/>
            <pc:sldMk cId="1272352670" sldId="256"/>
            <ac:spMk id="31" creationId="{8DBEAE55-3EA1-41D7-A212-5F7D8986C1F2}"/>
          </ac:spMkLst>
        </pc:spChg>
        <pc:spChg chg="add del">
          <ac:chgData name="Luu Thu Ha" userId="e1169fa4e74ca433" providerId="LiveId" clId="{DD0C0D38-8E76-4F56-A0B2-5546DD8ABF92}" dt="2021-10-06T12:44:10.703" v="22" actId="26606"/>
          <ac:spMkLst>
            <pc:docMk/>
            <pc:sldMk cId="1272352670" sldId="256"/>
            <ac:spMk id="32" creationId="{CFC5F0E7-644F-4101-BE72-12825CF537E7}"/>
          </ac:spMkLst>
        </pc:spChg>
        <pc:spChg chg="add del">
          <ac:chgData name="Luu Thu Ha" userId="e1169fa4e74ca433" providerId="LiveId" clId="{DD0C0D38-8E76-4F56-A0B2-5546DD8ABF92}" dt="2021-10-06T12:44:17.854" v="25" actId="26606"/>
          <ac:spMkLst>
            <pc:docMk/>
            <pc:sldMk cId="1272352670" sldId="256"/>
            <ac:spMk id="34" creationId="{B775CD93-9DF2-48CB-9F57-1BCA9A46C7FA}"/>
          </ac:spMkLst>
        </pc:spChg>
        <pc:spChg chg="add del">
          <ac:chgData name="Luu Thu Ha" userId="e1169fa4e74ca433" providerId="LiveId" clId="{DD0C0D38-8E76-4F56-A0B2-5546DD8ABF92}" dt="2021-10-06T12:44:17.854" v="25" actId="26606"/>
          <ac:spMkLst>
            <pc:docMk/>
            <pc:sldMk cId="1272352670" sldId="256"/>
            <ac:spMk id="35" creationId="{6166C6D1-23AC-49C4-BA07-238E4E9F8CEB}"/>
          </ac:spMkLst>
        </pc:spChg>
        <pc:spChg chg="add">
          <ac:chgData name="Luu Thu Ha" userId="e1169fa4e74ca433" providerId="LiveId" clId="{DD0C0D38-8E76-4F56-A0B2-5546DD8ABF92}" dt="2021-10-06T12:44:17.854" v="25" actId="26606"/>
          <ac:spMkLst>
            <pc:docMk/>
            <pc:sldMk cId="1272352670" sldId="256"/>
            <ac:spMk id="40" creationId="{6680F1D3-7650-4307-A001-0163AD371D29}"/>
          </ac:spMkLst>
        </pc:spChg>
        <pc:grpChg chg="add del">
          <ac:chgData name="Luu Thu Ha" userId="e1169fa4e74ca433" providerId="LiveId" clId="{DD0C0D38-8E76-4F56-A0B2-5546DD8ABF92}" dt="2021-10-06T12:44:09.013" v="20" actId="26606"/>
          <ac:grpSpMkLst>
            <pc:docMk/>
            <pc:sldMk cId="1272352670" sldId="256"/>
            <ac:grpSpMk id="22" creationId="{14A68079-DE1F-4253-ADBC-1819EE120762}"/>
          </ac:grpSpMkLst>
        </pc:grpChg>
        <pc:picChg chg="del">
          <ac:chgData name="Luu Thu Ha" userId="e1169fa4e74ca433" providerId="LiveId" clId="{DD0C0D38-8E76-4F56-A0B2-5546DD8ABF92}" dt="2021-10-06T12:42:17.653" v="12" actId="478"/>
          <ac:picMkLst>
            <pc:docMk/>
            <pc:sldMk cId="1272352670" sldId="256"/>
            <ac:picMk id="2" creationId="{00000000-0000-0000-0000-000000000000}"/>
          </ac:picMkLst>
        </pc:picChg>
        <pc:picChg chg="add del mod">
          <ac:chgData name="Luu Thu Ha" userId="e1169fa4e74ca433" providerId="LiveId" clId="{DD0C0D38-8E76-4F56-A0B2-5546DD8ABF92}" dt="2021-10-06T12:44:17.854" v="25" actId="26606"/>
          <ac:picMkLst>
            <pc:docMk/>
            <pc:sldMk cId="1272352670" sldId="256"/>
            <ac:picMk id="4" creationId="{00000000-0000-0000-0000-000000000000}"/>
          </ac:picMkLst>
        </pc:picChg>
        <pc:picChg chg="add del mod">
          <ac:chgData name="Luu Thu Ha" userId="e1169fa4e74ca433" providerId="LiveId" clId="{DD0C0D38-8E76-4F56-A0B2-5546DD8ABF92}" dt="2021-10-06T12:42:22.266" v="13" actId="478"/>
          <ac:picMkLst>
            <pc:docMk/>
            <pc:sldMk cId="1272352670" sldId="256"/>
            <ac:picMk id="7" creationId="{63966A8C-13ED-47BA-9F4E-5FB4571CE350}"/>
          </ac:picMkLst>
        </pc:picChg>
        <pc:cxnChg chg="add del">
          <ac:chgData name="Luu Thu Ha" userId="e1169fa4e74ca433" providerId="LiveId" clId="{DD0C0D38-8E76-4F56-A0B2-5546DD8ABF92}" dt="2021-10-06T12:44:09.013" v="20" actId="26606"/>
          <ac:cxnSpMkLst>
            <pc:docMk/>
            <pc:sldMk cId="1272352670" sldId="256"/>
            <ac:cxnSpMk id="26" creationId="{2FF7197E-5B99-497E-81F4-BCD80DF6DB5A}"/>
          </ac:cxnSpMkLst>
        </pc:cxnChg>
        <pc:cxnChg chg="add del">
          <ac:chgData name="Luu Thu Ha" userId="e1169fa4e74ca433" providerId="LiveId" clId="{DD0C0D38-8E76-4F56-A0B2-5546DD8ABF92}" dt="2021-10-06T12:44:09.013" v="20" actId="26606"/>
          <ac:cxnSpMkLst>
            <pc:docMk/>
            <pc:sldMk cId="1272352670" sldId="256"/>
            <ac:cxnSpMk id="27" creationId="{D1EF1E14-75A3-4DC6-BC65-D45BC22185FF}"/>
          </ac:cxnSpMkLst>
        </pc:cxnChg>
      </pc:sldChg>
      <pc:sldChg chg="addSp delSp modSp mod addAnim delAnim modAnim">
        <pc:chgData name="Luu Thu Ha" userId="e1169fa4e74ca433" providerId="LiveId" clId="{DD0C0D38-8E76-4F56-A0B2-5546DD8ABF92}" dt="2021-10-06T12:57:45.530" v="396" actId="113"/>
        <pc:sldMkLst>
          <pc:docMk/>
          <pc:sldMk cId="2726814779" sldId="257"/>
        </pc:sldMkLst>
        <pc:spChg chg="del">
          <ac:chgData name="Luu Thu Ha" userId="e1169fa4e74ca433" providerId="LiveId" clId="{DD0C0D38-8E76-4F56-A0B2-5546DD8ABF92}" dt="2021-10-06T12:50:55.774" v="290" actId="478"/>
          <ac:spMkLst>
            <pc:docMk/>
            <pc:sldMk cId="2726814779" sldId="257"/>
            <ac:spMk id="3" creationId="{00000000-0000-0000-0000-000000000000}"/>
          </ac:spMkLst>
        </pc:spChg>
        <pc:spChg chg="mod">
          <ac:chgData name="Luu Thu Ha" userId="e1169fa4e74ca433" providerId="LiveId" clId="{DD0C0D38-8E76-4F56-A0B2-5546DD8ABF92}" dt="2021-10-06T12:57:29.407" v="389" actId="1076"/>
          <ac:spMkLst>
            <pc:docMk/>
            <pc:sldMk cId="2726814779" sldId="257"/>
            <ac:spMk id="7" creationId="{00000000-0000-0000-0000-000000000000}"/>
          </ac:spMkLst>
        </pc:spChg>
        <pc:spChg chg="mod">
          <ac:chgData name="Luu Thu Ha" userId="e1169fa4e74ca433" providerId="LiveId" clId="{DD0C0D38-8E76-4F56-A0B2-5546DD8ABF92}" dt="2021-10-06T12:53:37.174" v="347" actId="1076"/>
          <ac:spMkLst>
            <pc:docMk/>
            <pc:sldMk cId="2726814779" sldId="257"/>
            <ac:spMk id="8" creationId="{00000000-0000-0000-0000-000000000000}"/>
          </ac:spMkLst>
        </pc:spChg>
        <pc:spChg chg="mod">
          <ac:chgData name="Luu Thu Ha" userId="e1169fa4e74ca433" providerId="LiveId" clId="{DD0C0D38-8E76-4F56-A0B2-5546DD8ABF92}" dt="2021-10-06T12:57:27.869" v="388" actId="1076"/>
          <ac:spMkLst>
            <pc:docMk/>
            <pc:sldMk cId="2726814779" sldId="257"/>
            <ac:spMk id="9" creationId="{00000000-0000-0000-0000-000000000000}"/>
          </ac:spMkLst>
        </pc:spChg>
        <pc:spChg chg="add del mod">
          <ac:chgData name="Luu Thu Ha" userId="e1169fa4e74ca433" providerId="LiveId" clId="{DD0C0D38-8E76-4F56-A0B2-5546DD8ABF92}" dt="2021-10-06T12:57:25.879" v="387" actId="1076"/>
          <ac:spMkLst>
            <pc:docMk/>
            <pc:sldMk cId="2726814779" sldId="257"/>
            <ac:spMk id="10" creationId="{00000000-0000-0000-0000-000000000000}"/>
          </ac:spMkLst>
        </pc:spChg>
        <pc:spChg chg="mod">
          <ac:chgData name="Luu Thu Ha" userId="e1169fa4e74ca433" providerId="LiveId" clId="{DD0C0D38-8E76-4F56-A0B2-5546DD8ABF92}" dt="2021-10-06T12:57:35.364" v="391" actId="14100"/>
          <ac:spMkLst>
            <pc:docMk/>
            <pc:sldMk cId="2726814779" sldId="257"/>
            <ac:spMk id="11" creationId="{00000000-0000-0000-0000-000000000000}"/>
          </ac:spMkLst>
        </pc:spChg>
        <pc:spChg chg="mod">
          <ac:chgData name="Luu Thu Ha" userId="e1169fa4e74ca433" providerId="LiveId" clId="{DD0C0D38-8E76-4F56-A0B2-5546DD8ABF92}" dt="2021-10-06T12:57:31.309" v="390" actId="1076"/>
          <ac:spMkLst>
            <pc:docMk/>
            <pc:sldMk cId="2726814779" sldId="257"/>
            <ac:spMk id="12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2:57:41.366" v="393" actId="1076"/>
          <ac:spMkLst>
            <pc:docMk/>
            <pc:sldMk cId="2726814779" sldId="257"/>
            <ac:spMk id="14" creationId="{A0B36630-8B71-4F00-987C-CB7151BA45C8}"/>
          </ac:spMkLst>
        </pc:spChg>
        <pc:spChg chg="add mod">
          <ac:chgData name="Luu Thu Ha" userId="e1169fa4e74ca433" providerId="LiveId" clId="{DD0C0D38-8E76-4F56-A0B2-5546DD8ABF92}" dt="2021-10-06T12:57:18.542" v="385" actId="1076"/>
          <ac:spMkLst>
            <pc:docMk/>
            <pc:sldMk cId="2726814779" sldId="257"/>
            <ac:spMk id="15" creationId="{24A11A74-CA48-4EA7-860D-AEC2166C0AC8}"/>
          </ac:spMkLst>
        </pc:spChg>
        <pc:spChg chg="add mod">
          <ac:chgData name="Luu Thu Ha" userId="e1169fa4e74ca433" providerId="LiveId" clId="{DD0C0D38-8E76-4F56-A0B2-5546DD8ABF92}" dt="2021-10-06T12:57:38.413" v="392" actId="1076"/>
          <ac:spMkLst>
            <pc:docMk/>
            <pc:sldMk cId="2726814779" sldId="257"/>
            <ac:spMk id="16" creationId="{B59F9071-F808-46D4-A7F1-609A364AC609}"/>
          </ac:spMkLst>
        </pc:spChg>
        <pc:spChg chg="add mod">
          <ac:chgData name="Luu Thu Ha" userId="e1169fa4e74ca433" providerId="LiveId" clId="{DD0C0D38-8E76-4F56-A0B2-5546DD8ABF92}" dt="2021-10-06T12:57:45.530" v="396" actId="113"/>
          <ac:spMkLst>
            <pc:docMk/>
            <pc:sldMk cId="2726814779" sldId="257"/>
            <ac:spMk id="17" creationId="{784146F1-0EB6-4129-A346-3B7ACF34E56E}"/>
          </ac:spMkLst>
        </pc:spChg>
        <pc:spChg chg="add del mod">
          <ac:chgData name="Luu Thu Ha" userId="e1169fa4e74ca433" providerId="LiveId" clId="{DD0C0D38-8E76-4F56-A0B2-5546DD8ABF92}" dt="2021-10-06T12:57:05.194" v="380"/>
          <ac:spMkLst>
            <pc:docMk/>
            <pc:sldMk cId="2726814779" sldId="257"/>
            <ac:spMk id="18" creationId="{62931108-01B3-469C-8399-153E712C76E0}"/>
          </ac:spMkLst>
        </pc:spChg>
        <pc:picChg chg="del">
          <ac:chgData name="Luu Thu Ha" userId="e1169fa4e74ca433" providerId="LiveId" clId="{DD0C0D38-8E76-4F56-A0B2-5546DD8ABF92}" dt="2021-10-06T12:50:53.535" v="289" actId="478"/>
          <ac:picMkLst>
            <pc:docMk/>
            <pc:sldMk cId="2726814779" sldId="257"/>
            <ac:picMk id="2" creationId="{00000000-0000-0000-0000-000000000000}"/>
          </ac:picMkLst>
        </pc:picChg>
        <pc:picChg chg="add mod">
          <ac:chgData name="Luu Thu Ha" userId="e1169fa4e74ca433" providerId="LiveId" clId="{DD0C0D38-8E76-4F56-A0B2-5546DD8ABF92}" dt="2021-10-06T12:52:13.533" v="306" actId="1076"/>
          <ac:picMkLst>
            <pc:docMk/>
            <pc:sldMk cId="2726814779" sldId="257"/>
            <ac:picMk id="13" creationId="{7D3FC480-1477-4850-9FCB-C03EE9FBB770}"/>
          </ac:picMkLst>
        </pc:picChg>
      </pc:sldChg>
      <pc:sldChg chg="addSp delSp modSp mod delAnim modAnim">
        <pc:chgData name="Luu Thu Ha" userId="e1169fa4e74ca433" providerId="LiveId" clId="{DD0C0D38-8E76-4F56-A0B2-5546DD8ABF92}" dt="2021-10-06T13:10:15.684" v="652" actId="1076"/>
        <pc:sldMkLst>
          <pc:docMk/>
          <pc:sldMk cId="3649303833" sldId="258"/>
        </pc:sldMkLst>
        <pc:spChg chg="add mod">
          <ac:chgData name="Luu Thu Ha" userId="e1169fa4e74ca433" providerId="LiveId" clId="{DD0C0D38-8E76-4F56-A0B2-5546DD8ABF92}" dt="2021-10-06T13:10:09.552" v="651" actId="120"/>
          <ac:spMkLst>
            <pc:docMk/>
            <pc:sldMk cId="3649303833" sldId="258"/>
            <ac:spMk id="8" creationId="{4B007C75-3CBA-4597-A720-AD085B5A8156}"/>
          </ac:spMkLst>
        </pc:spChg>
        <pc:spChg chg="del">
          <ac:chgData name="Luu Thu Ha" userId="e1169fa4e74ca433" providerId="LiveId" clId="{DD0C0D38-8E76-4F56-A0B2-5546DD8ABF92}" dt="2021-10-06T13:09:07.203" v="635" actId="478"/>
          <ac:spMkLst>
            <pc:docMk/>
            <pc:sldMk cId="3649303833" sldId="258"/>
            <ac:spMk id="9" creationId="{00000000-0000-0000-0000-000000000000}"/>
          </ac:spMkLst>
        </pc:spChg>
        <pc:spChg chg="mod">
          <ac:chgData name="Luu Thu Ha" userId="e1169fa4e74ca433" providerId="LiveId" clId="{DD0C0D38-8E76-4F56-A0B2-5546DD8ABF92}" dt="2021-10-06T13:09:01.656" v="634" actId="20577"/>
          <ac:spMkLst>
            <pc:docMk/>
            <pc:sldMk cId="3649303833" sldId="258"/>
            <ac:spMk id="10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3:10:15.684" v="652" actId="1076"/>
          <ac:spMkLst>
            <pc:docMk/>
            <pc:sldMk cId="3649303833" sldId="258"/>
            <ac:spMk id="12" creationId="{34B1B908-3595-4301-A393-18AF166B5DCF}"/>
          </ac:spMkLst>
        </pc:spChg>
        <pc:picChg chg="del">
          <ac:chgData name="Luu Thu Ha" userId="e1169fa4e74ca433" providerId="LiveId" clId="{DD0C0D38-8E76-4F56-A0B2-5546DD8ABF92}" dt="2021-10-06T13:08:53.839" v="613" actId="478"/>
          <ac:picMkLst>
            <pc:docMk/>
            <pc:sldMk cId="3649303833" sldId="258"/>
            <ac:picMk id="11" creationId="{00000000-0000-0000-0000-000000000000}"/>
          </ac:picMkLst>
        </pc:picChg>
      </pc:sldChg>
      <pc:sldChg chg="modSp mod">
        <pc:chgData name="Luu Thu Ha" userId="e1169fa4e74ca433" providerId="LiveId" clId="{DD0C0D38-8E76-4F56-A0B2-5546DD8ABF92}" dt="2021-10-06T13:17:58.152" v="736" actId="207"/>
        <pc:sldMkLst>
          <pc:docMk/>
          <pc:sldMk cId="2452353871" sldId="259"/>
        </pc:sldMkLst>
        <pc:spChg chg="mod">
          <ac:chgData name="Luu Thu Ha" userId="e1169fa4e74ca433" providerId="LiveId" clId="{DD0C0D38-8E76-4F56-A0B2-5546DD8ABF92}" dt="2021-10-06T13:16:35.098" v="730" actId="208"/>
          <ac:spMkLst>
            <pc:docMk/>
            <pc:sldMk cId="2452353871" sldId="259"/>
            <ac:spMk id="2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6:40.708" v="732" actId="1076"/>
          <ac:spMkLst>
            <pc:docMk/>
            <pc:sldMk cId="2452353871" sldId="259"/>
            <ac:spMk id="17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6:42.707" v="733" actId="1076"/>
          <ac:spMkLst>
            <pc:docMk/>
            <pc:sldMk cId="2452353871" sldId="259"/>
            <ac:spMk id="18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5:49.736" v="711" actId="1076"/>
          <ac:spMkLst>
            <pc:docMk/>
            <pc:sldMk cId="2452353871" sldId="259"/>
            <ac:spMk id="19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5:52.545" v="712" actId="1076"/>
          <ac:spMkLst>
            <pc:docMk/>
            <pc:sldMk cId="2452353871" sldId="259"/>
            <ac:spMk id="20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7:58.152" v="736" actId="207"/>
          <ac:spMkLst>
            <pc:docMk/>
            <pc:sldMk cId="2452353871" sldId="259"/>
            <ac:spMk id="21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7:56.245" v="735" actId="207"/>
          <ac:spMkLst>
            <pc:docMk/>
            <pc:sldMk cId="2452353871" sldId="259"/>
            <ac:spMk id="22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5:53.748" v="713" actId="1076"/>
          <ac:spMkLst>
            <pc:docMk/>
            <pc:sldMk cId="2452353871" sldId="259"/>
            <ac:spMk id="23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6:39.192" v="731" actId="1076"/>
          <ac:spMkLst>
            <pc:docMk/>
            <pc:sldMk cId="2452353871" sldId="259"/>
            <ac:spMk id="24" creationId="{00000000-0000-0000-0000-000000000000}"/>
          </ac:spMkLst>
        </pc:spChg>
        <pc:spChg chg="mod">
          <ac:chgData name="Luu Thu Ha" userId="e1169fa4e74ca433" providerId="LiveId" clId="{DD0C0D38-8E76-4F56-A0B2-5546DD8ABF92}" dt="2021-10-06T13:15:56.540" v="715" actId="208"/>
          <ac:spMkLst>
            <pc:docMk/>
            <pc:sldMk cId="2452353871" sldId="259"/>
            <ac:spMk id="25" creationId="{00000000-0000-0000-0000-000000000000}"/>
          </ac:spMkLst>
        </pc:spChg>
        <pc:cxnChg chg="mod">
          <ac:chgData name="Luu Thu Ha" userId="e1169fa4e74ca433" providerId="LiveId" clId="{DD0C0D38-8E76-4F56-A0B2-5546DD8ABF92}" dt="2021-10-06T13:15:48.195" v="710" actId="14100"/>
          <ac:cxnSpMkLst>
            <pc:docMk/>
            <pc:sldMk cId="2452353871" sldId="259"/>
            <ac:cxnSpMk id="14" creationId="{00000000-0000-0000-0000-000000000000}"/>
          </ac:cxnSpMkLst>
        </pc:cxnChg>
      </pc:sldChg>
      <pc:sldChg chg="addSp delSp modSp mod delAnim modAnim">
        <pc:chgData name="Luu Thu Ha" userId="e1169fa4e74ca433" providerId="LiveId" clId="{DD0C0D38-8E76-4F56-A0B2-5546DD8ABF92}" dt="2021-10-06T13:29:53.825" v="836" actId="14100"/>
        <pc:sldMkLst>
          <pc:docMk/>
          <pc:sldMk cId="3429033564" sldId="260"/>
        </pc:sldMkLst>
        <pc:spChg chg="del">
          <ac:chgData name="Luu Thu Ha" userId="e1169fa4e74ca433" providerId="LiveId" clId="{DD0C0D38-8E76-4F56-A0B2-5546DD8ABF92}" dt="2021-10-06T13:23:35.531" v="813" actId="478"/>
          <ac:spMkLst>
            <pc:docMk/>
            <pc:sldMk cId="3429033564" sldId="260"/>
            <ac:spMk id="5" creationId="{00000000-0000-0000-0000-000000000000}"/>
          </ac:spMkLst>
        </pc:spChg>
        <pc:spChg chg="mod">
          <ac:chgData name="Luu Thu Ha" userId="e1169fa4e74ca433" providerId="LiveId" clId="{DD0C0D38-8E76-4F56-A0B2-5546DD8ABF92}" dt="2021-10-06T13:24:01.566" v="822" actId="1076"/>
          <ac:spMkLst>
            <pc:docMk/>
            <pc:sldMk cId="3429033564" sldId="260"/>
            <ac:spMk id="6" creationId="{00000000-0000-0000-0000-000000000000}"/>
          </ac:spMkLst>
        </pc:spChg>
        <pc:spChg chg="del">
          <ac:chgData name="Luu Thu Ha" userId="e1169fa4e74ca433" providerId="LiveId" clId="{DD0C0D38-8E76-4F56-A0B2-5546DD8ABF92}" dt="2021-10-06T13:18:30.018" v="738" actId="478"/>
          <ac:spMkLst>
            <pc:docMk/>
            <pc:sldMk cId="3429033564" sldId="260"/>
            <ac:spMk id="8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3:23:37.568" v="815" actId="1076"/>
          <ac:spMkLst>
            <pc:docMk/>
            <pc:sldMk cId="3429033564" sldId="260"/>
            <ac:spMk id="9" creationId="{578070B9-6318-4DF8-951F-7A98DD7F4348}"/>
          </ac:spMkLst>
        </pc:spChg>
        <pc:spChg chg="add del mod">
          <ac:chgData name="Luu Thu Ha" userId="e1169fa4e74ca433" providerId="LiveId" clId="{DD0C0D38-8E76-4F56-A0B2-5546DD8ABF92}" dt="2021-10-06T13:29:31.415" v="826" actId="478"/>
          <ac:spMkLst>
            <pc:docMk/>
            <pc:sldMk cId="3429033564" sldId="260"/>
            <ac:spMk id="10" creationId="{176C1862-54C1-46E0-9819-99615C268FB6}"/>
          </ac:spMkLst>
        </pc:spChg>
        <pc:spChg chg="add mod">
          <ac:chgData name="Luu Thu Ha" userId="e1169fa4e74ca433" providerId="LiveId" clId="{DD0C0D38-8E76-4F56-A0B2-5546DD8ABF92}" dt="2021-10-06T13:29:40.952" v="830" actId="404"/>
          <ac:spMkLst>
            <pc:docMk/>
            <pc:sldMk cId="3429033564" sldId="260"/>
            <ac:spMk id="13" creationId="{465C8D34-2DFA-49FF-84DD-42F2675B5F7A}"/>
          </ac:spMkLst>
        </pc:spChg>
        <pc:picChg chg="del">
          <ac:chgData name="Luu Thu Ha" userId="e1169fa4e74ca433" providerId="LiveId" clId="{DD0C0D38-8E76-4F56-A0B2-5546DD8ABF92}" dt="2021-10-06T13:18:05.470" v="737" actId="478"/>
          <ac:picMkLst>
            <pc:docMk/>
            <pc:sldMk cId="3429033564" sldId="260"/>
            <ac:picMk id="7" creationId="{00000000-0000-0000-0000-000000000000}"/>
          </ac:picMkLst>
        </pc:picChg>
        <pc:picChg chg="add mod">
          <ac:chgData name="Luu Thu Ha" userId="e1169fa4e74ca433" providerId="LiveId" clId="{DD0C0D38-8E76-4F56-A0B2-5546DD8ABF92}" dt="2021-10-06T13:29:44.917" v="832" actId="1076"/>
          <ac:picMkLst>
            <pc:docMk/>
            <pc:sldMk cId="3429033564" sldId="260"/>
            <ac:picMk id="11" creationId="{A93CC443-1696-4F05-9F2D-DA34BE8DFDFB}"/>
          </ac:picMkLst>
        </pc:picChg>
        <pc:picChg chg="add mod">
          <ac:chgData name="Luu Thu Ha" userId="e1169fa4e74ca433" providerId="LiveId" clId="{DD0C0D38-8E76-4F56-A0B2-5546DD8ABF92}" dt="2021-10-06T13:29:53.825" v="836" actId="14100"/>
          <ac:picMkLst>
            <pc:docMk/>
            <pc:sldMk cId="3429033564" sldId="260"/>
            <ac:picMk id="12" creationId="{2AA38611-29A0-4F18-A8DD-DF27454579E7}"/>
          </ac:picMkLst>
        </pc:picChg>
      </pc:sldChg>
      <pc:sldChg chg="delSp modSp mod ord delAnim">
        <pc:chgData name="Luu Thu Ha" userId="e1169fa4e74ca433" providerId="LiveId" clId="{DD0C0D38-8E76-4F56-A0B2-5546DD8ABF92}" dt="2021-10-06T13:23:49.503" v="820" actId="20577"/>
        <pc:sldMkLst>
          <pc:docMk/>
          <pc:sldMk cId="2164371196" sldId="261"/>
        </pc:sldMkLst>
        <pc:spChg chg="mod">
          <ac:chgData name="Luu Thu Ha" userId="e1169fa4e74ca433" providerId="LiveId" clId="{DD0C0D38-8E76-4F56-A0B2-5546DD8ABF92}" dt="2021-10-06T13:19:13.652" v="759" actId="20577"/>
          <ac:spMkLst>
            <pc:docMk/>
            <pc:sldMk cId="2164371196" sldId="261"/>
            <ac:spMk id="8" creationId="{00000000-0000-0000-0000-000000000000}"/>
          </ac:spMkLst>
        </pc:spChg>
        <pc:spChg chg="mod">
          <ac:chgData name="Luu Thu Ha" userId="e1169fa4e74ca433" providerId="LiveId" clId="{DD0C0D38-8E76-4F56-A0B2-5546DD8ABF92}" dt="2021-10-06T13:23:47.596" v="818" actId="20577"/>
          <ac:spMkLst>
            <pc:docMk/>
            <pc:sldMk cId="2164371196" sldId="261"/>
            <ac:spMk id="12" creationId="{00000000-0000-0000-0000-000000000000}"/>
          </ac:spMkLst>
        </pc:spChg>
        <pc:spChg chg="mod">
          <ac:chgData name="Luu Thu Ha" userId="e1169fa4e74ca433" providerId="LiveId" clId="{DD0C0D38-8E76-4F56-A0B2-5546DD8ABF92}" dt="2021-10-06T13:23:49.503" v="820" actId="20577"/>
          <ac:spMkLst>
            <pc:docMk/>
            <pc:sldMk cId="2164371196" sldId="261"/>
            <ac:spMk id="16" creationId="{00000000-0000-0000-0000-000000000000}"/>
          </ac:spMkLst>
        </pc:spChg>
        <pc:spChg chg="del">
          <ac:chgData name="Luu Thu Ha" userId="e1169fa4e74ca433" providerId="LiveId" clId="{DD0C0D38-8E76-4F56-A0B2-5546DD8ABF92}" dt="2021-10-06T13:20:33.896" v="805" actId="478"/>
          <ac:spMkLst>
            <pc:docMk/>
            <pc:sldMk cId="2164371196" sldId="261"/>
            <ac:spMk id="18" creationId="{00000000-0000-0000-0000-000000000000}"/>
          </ac:spMkLst>
        </pc:spChg>
        <pc:spChg chg="mod">
          <ac:chgData name="Luu Thu Ha" userId="e1169fa4e74ca433" providerId="LiveId" clId="{DD0C0D38-8E76-4F56-A0B2-5546DD8ABF92}" dt="2021-10-06T13:22:17.911" v="812" actId="404"/>
          <ac:spMkLst>
            <pc:docMk/>
            <pc:sldMk cId="2164371196" sldId="261"/>
            <ac:spMk id="24" creationId="{00000000-0000-0000-0000-000000000000}"/>
          </ac:spMkLst>
        </pc:spChg>
        <pc:spChg chg="mod">
          <ac:chgData name="Luu Thu Ha" userId="e1169fa4e74ca433" providerId="LiveId" clId="{DD0C0D38-8E76-4F56-A0B2-5546DD8ABF92}" dt="2021-10-06T13:22:17.911" v="812" actId="404"/>
          <ac:spMkLst>
            <pc:docMk/>
            <pc:sldMk cId="2164371196" sldId="261"/>
            <ac:spMk id="25" creationId="{00000000-0000-0000-0000-000000000000}"/>
          </ac:spMkLst>
        </pc:spChg>
        <pc:spChg chg="mod">
          <ac:chgData name="Luu Thu Ha" userId="e1169fa4e74ca433" providerId="LiveId" clId="{DD0C0D38-8E76-4F56-A0B2-5546DD8ABF92}" dt="2021-10-06T13:22:17.911" v="812" actId="404"/>
          <ac:spMkLst>
            <pc:docMk/>
            <pc:sldMk cId="2164371196" sldId="261"/>
            <ac:spMk id="26" creationId="{00000000-0000-0000-0000-000000000000}"/>
          </ac:spMkLst>
        </pc:spChg>
        <pc:spChg chg="del">
          <ac:chgData name="Luu Thu Ha" userId="e1169fa4e74ca433" providerId="LiveId" clId="{DD0C0D38-8E76-4F56-A0B2-5546DD8ABF92}" dt="2021-10-06T13:20:38.068" v="808" actId="478"/>
          <ac:spMkLst>
            <pc:docMk/>
            <pc:sldMk cId="2164371196" sldId="261"/>
            <ac:spMk id="28" creationId="{00000000-0000-0000-0000-000000000000}"/>
          </ac:spMkLst>
        </pc:spChg>
        <pc:grpChg chg="del">
          <ac:chgData name="Luu Thu Ha" userId="e1169fa4e74ca433" providerId="LiveId" clId="{DD0C0D38-8E76-4F56-A0B2-5546DD8ABF92}" dt="2021-10-06T13:20:34.782" v="806" actId="478"/>
          <ac:grpSpMkLst>
            <pc:docMk/>
            <pc:sldMk cId="2164371196" sldId="261"/>
            <ac:grpSpMk id="17" creationId="{00000000-0000-0000-0000-000000000000}"/>
          </ac:grpSpMkLst>
        </pc:grpChg>
        <pc:cxnChg chg="del">
          <ac:chgData name="Luu Thu Ha" userId="e1169fa4e74ca433" providerId="LiveId" clId="{DD0C0D38-8E76-4F56-A0B2-5546DD8ABF92}" dt="2021-10-06T13:20:36.827" v="807" actId="478"/>
          <ac:cxnSpMkLst>
            <pc:docMk/>
            <pc:sldMk cId="2164371196" sldId="261"/>
            <ac:cxnSpMk id="27" creationId="{00000000-0000-0000-0000-000000000000}"/>
          </ac:cxnSpMkLst>
        </pc:cxnChg>
      </pc:sldChg>
      <pc:sldChg chg="addSp delSp modSp mod delAnim modAnim">
        <pc:chgData name="Luu Thu Ha" userId="e1169fa4e74ca433" providerId="LiveId" clId="{DD0C0D38-8E76-4F56-A0B2-5546DD8ABF92}" dt="2021-10-06T13:43:32.887" v="1049" actId="113"/>
        <pc:sldMkLst>
          <pc:docMk/>
          <pc:sldMk cId="466027500" sldId="262"/>
        </pc:sldMkLst>
        <pc:spChg chg="del">
          <ac:chgData name="Luu Thu Ha" userId="e1169fa4e74ca433" providerId="LiveId" clId="{DD0C0D38-8E76-4F56-A0B2-5546DD8ABF92}" dt="2021-10-06T13:42:26.490" v="1030" actId="478"/>
          <ac:spMkLst>
            <pc:docMk/>
            <pc:sldMk cId="466027500" sldId="262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3:42:15.497" v="1026" actId="478"/>
          <ac:spMkLst>
            <pc:docMk/>
            <pc:sldMk cId="466027500" sldId="262"/>
            <ac:spMk id="5" creationId="{00000000-0000-0000-0000-000000000000}"/>
          </ac:spMkLst>
        </pc:spChg>
        <pc:spChg chg="mod">
          <ac:chgData name="Luu Thu Ha" userId="e1169fa4e74ca433" providerId="LiveId" clId="{DD0C0D38-8E76-4F56-A0B2-5546DD8ABF92}" dt="2021-10-06T13:42:35.229" v="1034" actId="14100"/>
          <ac:spMkLst>
            <pc:docMk/>
            <pc:sldMk cId="466027500" sldId="262"/>
            <ac:spMk id="7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3:43:32.887" v="1049" actId="113"/>
          <ac:spMkLst>
            <pc:docMk/>
            <pc:sldMk cId="466027500" sldId="262"/>
            <ac:spMk id="8" creationId="{BA55DF9A-0880-4F78-95B0-4FF9D2DB2A16}"/>
          </ac:spMkLst>
        </pc:spChg>
        <pc:spChg chg="add mod">
          <ac:chgData name="Luu Thu Ha" userId="e1169fa4e74ca433" providerId="LiveId" clId="{DD0C0D38-8E76-4F56-A0B2-5546DD8ABF92}" dt="2021-10-06T13:42:26.922" v="1031"/>
          <ac:spMkLst>
            <pc:docMk/>
            <pc:sldMk cId="466027500" sldId="262"/>
            <ac:spMk id="9" creationId="{674283F1-BBFB-4C59-BFD2-09766747C8BC}"/>
          </ac:spMkLst>
        </pc:spChg>
        <pc:spChg chg="add mod">
          <ac:chgData name="Luu Thu Ha" userId="e1169fa4e74ca433" providerId="LiveId" clId="{DD0C0D38-8E76-4F56-A0B2-5546DD8ABF92}" dt="2021-10-06T13:43:25.506" v="1045" actId="1076"/>
          <ac:spMkLst>
            <pc:docMk/>
            <pc:sldMk cId="466027500" sldId="262"/>
            <ac:spMk id="10" creationId="{0285C111-4F8C-459E-9452-929F4EDAFBC1}"/>
          </ac:spMkLst>
        </pc:spChg>
        <pc:spChg chg="add mod">
          <ac:chgData name="Luu Thu Ha" userId="e1169fa4e74ca433" providerId="LiveId" clId="{DD0C0D38-8E76-4F56-A0B2-5546DD8ABF92}" dt="2021-10-06T13:43:21.196" v="1044" actId="255"/>
          <ac:spMkLst>
            <pc:docMk/>
            <pc:sldMk cId="466027500" sldId="262"/>
            <ac:spMk id="11" creationId="{A9A0540B-C993-4718-A47C-07145F19A9D2}"/>
          </ac:spMkLst>
        </pc:spChg>
        <pc:spChg chg="add mod">
          <ac:chgData name="Luu Thu Ha" userId="e1169fa4e74ca433" providerId="LiveId" clId="{DD0C0D38-8E76-4F56-A0B2-5546DD8ABF92}" dt="2021-10-06T13:43:21.196" v="1044" actId="255"/>
          <ac:spMkLst>
            <pc:docMk/>
            <pc:sldMk cId="466027500" sldId="262"/>
            <ac:spMk id="12" creationId="{B01AFB65-A648-4A70-BBB1-8983993D9235}"/>
          </ac:spMkLst>
        </pc:spChg>
        <pc:spChg chg="add mod">
          <ac:chgData name="Luu Thu Ha" userId="e1169fa4e74ca433" providerId="LiveId" clId="{DD0C0D38-8E76-4F56-A0B2-5546DD8ABF92}" dt="2021-10-06T13:43:21.196" v="1044" actId="255"/>
          <ac:spMkLst>
            <pc:docMk/>
            <pc:sldMk cId="466027500" sldId="262"/>
            <ac:spMk id="13" creationId="{AC5C43DA-3A96-48DE-AC94-372A3D0AA4E6}"/>
          </ac:spMkLst>
        </pc:spChg>
        <pc:spChg chg="add mod">
          <ac:chgData name="Luu Thu Ha" userId="e1169fa4e74ca433" providerId="LiveId" clId="{DD0C0D38-8E76-4F56-A0B2-5546DD8ABF92}" dt="2021-10-06T13:43:21.196" v="1044" actId="255"/>
          <ac:spMkLst>
            <pc:docMk/>
            <pc:sldMk cId="466027500" sldId="262"/>
            <ac:spMk id="14" creationId="{1A88E519-8345-4100-85CA-87211E3BA52C}"/>
          </ac:spMkLst>
        </pc:spChg>
        <pc:spChg chg="add mod">
          <ac:chgData name="Luu Thu Ha" userId="e1169fa4e74ca433" providerId="LiveId" clId="{DD0C0D38-8E76-4F56-A0B2-5546DD8ABF92}" dt="2021-10-06T13:43:21.196" v="1044" actId="255"/>
          <ac:spMkLst>
            <pc:docMk/>
            <pc:sldMk cId="466027500" sldId="262"/>
            <ac:spMk id="15" creationId="{B9D38482-66E9-4B7D-B4E6-469803A8D594}"/>
          </ac:spMkLst>
        </pc:spChg>
        <pc:spChg chg="add mod">
          <ac:chgData name="Luu Thu Ha" userId="e1169fa4e74ca433" providerId="LiveId" clId="{DD0C0D38-8E76-4F56-A0B2-5546DD8ABF92}" dt="2021-10-06T13:43:21.196" v="1044" actId="255"/>
          <ac:spMkLst>
            <pc:docMk/>
            <pc:sldMk cId="466027500" sldId="262"/>
            <ac:spMk id="16" creationId="{FF8EFE1A-FEB8-4169-8BB4-35EC2352ECB8}"/>
          </ac:spMkLst>
        </pc:spChg>
        <pc:graphicFrameChg chg="del">
          <ac:chgData name="Luu Thu Ha" userId="e1169fa4e74ca433" providerId="LiveId" clId="{DD0C0D38-8E76-4F56-A0B2-5546DD8ABF92}" dt="2021-10-06T13:29:59.955" v="837" actId="478"/>
          <ac:graphicFrameMkLst>
            <pc:docMk/>
            <pc:sldMk cId="466027500" sldId="262"/>
            <ac:graphicFrameMk id="6" creationId="{00000000-0000-0000-0000-000000000000}"/>
          </ac:graphicFrameMkLst>
        </pc:graphicFrameChg>
      </pc:sldChg>
      <pc:sldChg chg="addSp delSp modSp mod ord delAnim modAnim">
        <pc:chgData name="Luu Thu Ha" userId="e1169fa4e74ca433" providerId="LiveId" clId="{DD0C0D38-8E76-4F56-A0B2-5546DD8ABF92}" dt="2021-10-06T13:40:10.213" v="1025" actId="20577"/>
        <pc:sldMkLst>
          <pc:docMk/>
          <pc:sldMk cId="4208762159" sldId="263"/>
        </pc:sldMkLst>
        <pc:spChg chg="del">
          <ac:chgData name="Luu Thu Ha" userId="e1169fa4e74ca433" providerId="LiveId" clId="{DD0C0D38-8E76-4F56-A0B2-5546DD8ABF92}" dt="2021-10-06T13:35:03.481" v="898" actId="478"/>
          <ac:spMkLst>
            <pc:docMk/>
            <pc:sldMk cId="4208762159" sldId="263"/>
            <ac:spMk id="2" creationId="{00000000-0000-0000-0000-000000000000}"/>
          </ac:spMkLst>
        </pc:spChg>
        <pc:spChg chg="del">
          <ac:chgData name="Luu Thu Ha" userId="e1169fa4e74ca433" providerId="LiveId" clId="{DD0C0D38-8E76-4F56-A0B2-5546DD8ABF92}" dt="2021-10-06T13:35:02.628" v="897" actId="478"/>
          <ac:spMkLst>
            <pc:docMk/>
            <pc:sldMk cId="4208762159" sldId="263"/>
            <ac:spMk id="3" creationId="{00000000-0000-0000-0000-000000000000}"/>
          </ac:spMkLst>
        </pc:spChg>
        <pc:spChg chg="del">
          <ac:chgData name="Luu Thu Ha" userId="e1169fa4e74ca433" providerId="LiveId" clId="{DD0C0D38-8E76-4F56-A0B2-5546DD8ABF92}" dt="2021-10-06T13:34:58.363" v="895" actId="478"/>
          <ac:spMkLst>
            <pc:docMk/>
            <pc:sldMk cId="4208762159" sldId="263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3:33:22.296" v="862" actId="478"/>
          <ac:spMkLst>
            <pc:docMk/>
            <pc:sldMk cId="4208762159" sldId="263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3:33:26.458" v="866" actId="478"/>
          <ac:spMkLst>
            <pc:docMk/>
            <pc:sldMk cId="4208762159" sldId="263"/>
            <ac:spMk id="10" creationId="{00000000-0000-0000-0000-000000000000}"/>
          </ac:spMkLst>
        </pc:spChg>
        <pc:spChg chg="del">
          <ac:chgData name="Luu Thu Ha" userId="e1169fa4e74ca433" providerId="LiveId" clId="{DD0C0D38-8E76-4F56-A0B2-5546DD8ABF92}" dt="2021-10-06T13:33:24.761" v="865" actId="478"/>
          <ac:spMkLst>
            <pc:docMk/>
            <pc:sldMk cId="4208762159" sldId="263"/>
            <ac:spMk id="11" creationId="{00000000-0000-0000-0000-000000000000}"/>
          </ac:spMkLst>
        </pc:spChg>
        <pc:spChg chg="del">
          <ac:chgData name="Luu Thu Ha" userId="e1169fa4e74ca433" providerId="LiveId" clId="{DD0C0D38-8E76-4F56-A0B2-5546DD8ABF92}" dt="2021-10-06T13:33:23.783" v="864" actId="478"/>
          <ac:spMkLst>
            <pc:docMk/>
            <pc:sldMk cId="4208762159" sldId="263"/>
            <ac:spMk id="12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3:37:03.198" v="961" actId="1076"/>
          <ac:spMkLst>
            <pc:docMk/>
            <pc:sldMk cId="4208762159" sldId="263"/>
            <ac:spMk id="14" creationId="{6B7DBB78-5A33-45D5-B0FC-0CC2E79CB4BA}"/>
          </ac:spMkLst>
        </pc:spChg>
        <pc:spChg chg="add mod">
          <ac:chgData name="Luu Thu Ha" userId="e1169fa4e74ca433" providerId="LiveId" clId="{DD0C0D38-8E76-4F56-A0B2-5546DD8ABF92}" dt="2021-10-06T13:37:04.824" v="962" actId="1076"/>
          <ac:spMkLst>
            <pc:docMk/>
            <pc:sldMk cId="4208762159" sldId="263"/>
            <ac:spMk id="15" creationId="{FC024D5A-C96E-4B84-8215-3EA369869780}"/>
          </ac:spMkLst>
        </pc:spChg>
        <pc:spChg chg="add mod">
          <ac:chgData name="Luu Thu Ha" userId="e1169fa4e74ca433" providerId="LiveId" clId="{DD0C0D38-8E76-4F56-A0B2-5546DD8ABF92}" dt="2021-10-06T13:39:27.490" v="1012" actId="14100"/>
          <ac:spMkLst>
            <pc:docMk/>
            <pc:sldMk cId="4208762159" sldId="263"/>
            <ac:spMk id="17" creationId="{306F2D56-1709-46E6-8CCC-5D23E56A6DDF}"/>
          </ac:spMkLst>
        </pc:spChg>
        <pc:spChg chg="add mod">
          <ac:chgData name="Luu Thu Ha" userId="e1169fa4e74ca433" providerId="LiveId" clId="{DD0C0D38-8E76-4F56-A0B2-5546DD8ABF92}" dt="2021-10-06T13:39:33.238" v="1013" actId="1076"/>
          <ac:spMkLst>
            <pc:docMk/>
            <pc:sldMk cId="4208762159" sldId="263"/>
            <ac:spMk id="19" creationId="{9F305A34-F39D-48B2-A1E3-B24BF2562A03}"/>
          </ac:spMkLst>
        </pc:spChg>
        <pc:spChg chg="add mod">
          <ac:chgData name="Luu Thu Ha" userId="e1169fa4e74ca433" providerId="LiveId" clId="{DD0C0D38-8E76-4F56-A0B2-5546DD8ABF92}" dt="2021-10-06T13:39:37.433" v="1014" actId="1076"/>
          <ac:spMkLst>
            <pc:docMk/>
            <pc:sldMk cId="4208762159" sldId="263"/>
            <ac:spMk id="21" creationId="{CBA9168A-85ED-4382-82E8-22B0532FC954}"/>
          </ac:spMkLst>
        </pc:spChg>
        <pc:spChg chg="add mod">
          <ac:chgData name="Luu Thu Ha" userId="e1169fa4e74ca433" providerId="LiveId" clId="{DD0C0D38-8E76-4F56-A0B2-5546DD8ABF92}" dt="2021-10-06T13:40:10.213" v="1025" actId="20577"/>
          <ac:spMkLst>
            <pc:docMk/>
            <pc:sldMk cId="4208762159" sldId="263"/>
            <ac:spMk id="23" creationId="{BE8ED9A9-3B28-4DBD-91F7-E7A5D0978F71}"/>
          </ac:spMkLst>
        </pc:spChg>
        <pc:grpChg chg="del">
          <ac:chgData name="Luu Thu Ha" userId="e1169fa4e74ca433" providerId="LiveId" clId="{DD0C0D38-8E76-4F56-A0B2-5546DD8ABF92}" dt="2021-10-06T13:33:27.846" v="867" actId="478"/>
          <ac:grpSpMkLst>
            <pc:docMk/>
            <pc:sldMk cId="4208762159" sldId="263"/>
            <ac:grpSpMk id="6" creationId="{00000000-0000-0000-0000-000000000000}"/>
          </ac:grpSpMkLst>
        </pc:grpChg>
        <pc:graphicFrameChg chg="add mod modGraphic">
          <ac:chgData name="Luu Thu Ha" userId="e1169fa4e74ca433" providerId="LiveId" clId="{DD0C0D38-8E76-4F56-A0B2-5546DD8ABF92}" dt="2021-10-06T13:39:25.096" v="1011" actId="207"/>
          <ac:graphicFrameMkLst>
            <pc:docMk/>
            <pc:sldMk cId="4208762159" sldId="263"/>
            <ac:graphicFrameMk id="13" creationId="{0958690A-FA36-44D2-8852-3833635DAA05}"/>
          </ac:graphicFrameMkLst>
        </pc:graphicFrameChg>
        <pc:picChg chg="del">
          <ac:chgData name="Luu Thu Ha" userId="e1169fa4e74ca433" providerId="LiveId" clId="{DD0C0D38-8E76-4F56-A0B2-5546DD8ABF92}" dt="2021-10-06T13:33:22.913" v="863" actId="478"/>
          <ac:picMkLst>
            <pc:docMk/>
            <pc:sldMk cId="4208762159" sldId="263"/>
            <ac:picMk id="9" creationId="{00000000-0000-0000-0000-000000000000}"/>
          </ac:picMkLst>
        </pc:picChg>
      </pc:sldChg>
      <pc:sldChg chg="addSp delSp modSp mod delAnim modAnim">
        <pc:chgData name="Luu Thu Ha" userId="e1169fa4e74ca433" providerId="LiveId" clId="{DD0C0D38-8E76-4F56-A0B2-5546DD8ABF92}" dt="2021-10-06T13:46:27.372" v="1155" actId="1076"/>
        <pc:sldMkLst>
          <pc:docMk/>
          <pc:sldMk cId="1920562654" sldId="264"/>
        </pc:sldMkLst>
        <pc:spChg chg="del">
          <ac:chgData name="Luu Thu Ha" userId="e1169fa4e74ca433" providerId="LiveId" clId="{DD0C0D38-8E76-4F56-A0B2-5546DD8ABF92}" dt="2021-10-06T13:43:54.118" v="1060" actId="478"/>
          <ac:spMkLst>
            <pc:docMk/>
            <pc:sldMk cId="1920562654" sldId="264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3:43:41.641" v="1050" actId="478"/>
          <ac:spMkLst>
            <pc:docMk/>
            <pc:sldMk cId="1920562654" sldId="264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3:43:51.103" v="1058" actId="478"/>
          <ac:spMkLst>
            <pc:docMk/>
            <pc:sldMk cId="1920562654" sldId="264"/>
            <ac:spMk id="13" creationId="{00000000-0000-0000-0000-000000000000}"/>
          </ac:spMkLst>
        </pc:spChg>
        <pc:spChg chg="del">
          <ac:chgData name="Luu Thu Ha" userId="e1169fa4e74ca433" providerId="LiveId" clId="{DD0C0D38-8E76-4F56-A0B2-5546DD8ABF92}" dt="2021-10-06T13:43:44.455" v="1052" actId="478"/>
          <ac:spMkLst>
            <pc:docMk/>
            <pc:sldMk cId="1920562654" sldId="264"/>
            <ac:spMk id="14" creationId="{00000000-0000-0000-0000-000000000000}"/>
          </ac:spMkLst>
        </pc:spChg>
        <pc:spChg chg="del">
          <ac:chgData name="Luu Thu Ha" userId="e1169fa4e74ca433" providerId="LiveId" clId="{DD0C0D38-8E76-4F56-A0B2-5546DD8ABF92}" dt="2021-10-06T13:43:52.036" v="1059" actId="478"/>
          <ac:spMkLst>
            <pc:docMk/>
            <pc:sldMk cId="1920562654" sldId="264"/>
            <ac:spMk id="15" creationId="{00000000-0000-0000-0000-000000000000}"/>
          </ac:spMkLst>
        </pc:spChg>
        <pc:spChg chg="del">
          <ac:chgData name="Luu Thu Ha" userId="e1169fa4e74ca433" providerId="LiveId" clId="{DD0C0D38-8E76-4F56-A0B2-5546DD8ABF92}" dt="2021-10-06T13:43:49.344" v="1056" actId="478"/>
          <ac:spMkLst>
            <pc:docMk/>
            <pc:sldMk cId="1920562654" sldId="264"/>
            <ac:spMk id="16" creationId="{00000000-0000-0000-0000-000000000000}"/>
          </ac:spMkLst>
        </pc:spChg>
        <pc:spChg chg="del">
          <ac:chgData name="Luu Thu Ha" userId="e1169fa4e74ca433" providerId="LiveId" clId="{DD0C0D38-8E76-4F56-A0B2-5546DD8ABF92}" dt="2021-10-06T13:43:48.766" v="1055" actId="478"/>
          <ac:spMkLst>
            <pc:docMk/>
            <pc:sldMk cId="1920562654" sldId="264"/>
            <ac:spMk id="17" creationId="{00000000-0000-0000-0000-000000000000}"/>
          </ac:spMkLst>
        </pc:spChg>
        <pc:spChg chg="del">
          <ac:chgData name="Luu Thu Ha" userId="e1169fa4e74ca433" providerId="LiveId" clId="{DD0C0D38-8E76-4F56-A0B2-5546DD8ABF92}" dt="2021-10-06T13:43:50.369" v="1057" actId="478"/>
          <ac:spMkLst>
            <pc:docMk/>
            <pc:sldMk cId="1920562654" sldId="264"/>
            <ac:spMk id="18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3:43:55.114" v="1061"/>
          <ac:spMkLst>
            <pc:docMk/>
            <pc:sldMk cId="1920562654" sldId="264"/>
            <ac:spMk id="19" creationId="{3EF4C049-76B1-4630-B990-5D0223361D56}"/>
          </ac:spMkLst>
        </pc:spChg>
        <pc:spChg chg="add mod">
          <ac:chgData name="Luu Thu Ha" userId="e1169fa4e74ca433" providerId="LiveId" clId="{DD0C0D38-8E76-4F56-A0B2-5546DD8ABF92}" dt="2021-10-06T13:46:24.564" v="1154" actId="1076"/>
          <ac:spMkLst>
            <pc:docMk/>
            <pc:sldMk cId="1920562654" sldId="264"/>
            <ac:spMk id="20" creationId="{0485C2C4-B5FC-4BFE-A180-F720581FF3DA}"/>
          </ac:spMkLst>
        </pc:spChg>
        <pc:spChg chg="add mod">
          <ac:chgData name="Luu Thu Ha" userId="e1169fa4e74ca433" providerId="LiveId" clId="{DD0C0D38-8E76-4F56-A0B2-5546DD8ABF92}" dt="2021-10-06T13:46:27.372" v="1155" actId="1076"/>
          <ac:spMkLst>
            <pc:docMk/>
            <pc:sldMk cId="1920562654" sldId="264"/>
            <ac:spMk id="21" creationId="{17AAC2D3-6272-4BA0-88B8-E60D0D074F95}"/>
          </ac:spMkLst>
        </pc:spChg>
        <pc:grpChg chg="del">
          <ac:chgData name="Luu Thu Ha" userId="e1169fa4e74ca433" providerId="LiveId" clId="{DD0C0D38-8E76-4F56-A0B2-5546DD8ABF92}" dt="2021-10-06T13:43:45.673" v="1053" actId="478"/>
          <ac:grpSpMkLst>
            <pc:docMk/>
            <pc:sldMk cId="1920562654" sldId="264"/>
            <ac:grpSpMk id="7" creationId="{00000000-0000-0000-0000-000000000000}"/>
          </ac:grpSpMkLst>
        </pc:grpChg>
        <pc:grpChg chg="del">
          <ac:chgData name="Luu Thu Ha" userId="e1169fa4e74ca433" providerId="LiveId" clId="{DD0C0D38-8E76-4F56-A0B2-5546DD8ABF92}" dt="2021-10-06T13:43:47.411" v="1054" actId="478"/>
          <ac:grpSpMkLst>
            <pc:docMk/>
            <pc:sldMk cId="1920562654" sldId="264"/>
            <ac:grpSpMk id="8" creationId="{00000000-0000-0000-0000-000000000000}"/>
          </ac:grpSpMkLst>
        </pc:grpChg>
        <pc:picChg chg="del">
          <ac:chgData name="Luu Thu Ha" userId="e1169fa4e74ca433" providerId="LiveId" clId="{DD0C0D38-8E76-4F56-A0B2-5546DD8ABF92}" dt="2021-10-06T13:43:42.126" v="1051" actId="478"/>
          <ac:picMkLst>
            <pc:docMk/>
            <pc:sldMk cId="1920562654" sldId="264"/>
            <ac:picMk id="6" creationId="{00000000-0000-0000-0000-000000000000}"/>
          </ac:picMkLst>
        </pc:picChg>
      </pc:sldChg>
      <pc:sldChg chg="addSp delSp modSp mod delAnim modAnim">
        <pc:chgData name="Luu Thu Ha" userId="e1169fa4e74ca433" providerId="LiveId" clId="{DD0C0D38-8E76-4F56-A0B2-5546DD8ABF92}" dt="2021-10-06T16:03:28.821" v="2505"/>
        <pc:sldMkLst>
          <pc:docMk/>
          <pc:sldMk cId="3267241129" sldId="265"/>
        </pc:sldMkLst>
        <pc:spChg chg="del">
          <ac:chgData name="Luu Thu Ha" userId="e1169fa4e74ca433" providerId="LiveId" clId="{DD0C0D38-8E76-4F56-A0B2-5546DD8ABF92}" dt="2021-10-06T13:54:42.733" v="1257" actId="478"/>
          <ac:spMkLst>
            <pc:docMk/>
            <pc:sldMk cId="3267241129" sldId="265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40.405" v="1256" actId="478"/>
          <ac:spMkLst>
            <pc:docMk/>
            <pc:sldMk cId="3267241129" sldId="265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28.127" v="1249" actId="478"/>
          <ac:spMkLst>
            <pc:docMk/>
            <pc:sldMk cId="3267241129" sldId="265"/>
            <ac:spMk id="8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28.127" v="1249" actId="478"/>
          <ac:spMkLst>
            <pc:docMk/>
            <pc:sldMk cId="3267241129" sldId="265"/>
            <ac:spMk id="9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28.127" v="1249" actId="478"/>
          <ac:spMkLst>
            <pc:docMk/>
            <pc:sldMk cId="3267241129" sldId="265"/>
            <ac:spMk id="10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38.200" v="1254" actId="478"/>
          <ac:spMkLst>
            <pc:docMk/>
            <pc:sldMk cId="3267241129" sldId="265"/>
            <ac:spMk id="11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28.127" v="1249" actId="478"/>
          <ac:spMkLst>
            <pc:docMk/>
            <pc:sldMk cId="3267241129" sldId="265"/>
            <ac:spMk id="12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39.203" v="1255" actId="478"/>
          <ac:spMkLst>
            <pc:docMk/>
            <pc:sldMk cId="3267241129" sldId="265"/>
            <ac:spMk id="13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28.127" v="1249" actId="478"/>
          <ac:spMkLst>
            <pc:docMk/>
            <pc:sldMk cId="3267241129" sldId="265"/>
            <ac:spMk id="14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31.120" v="1250" actId="478"/>
          <ac:spMkLst>
            <pc:docMk/>
            <pc:sldMk cId="3267241129" sldId="265"/>
            <ac:spMk id="15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28.127" v="1249" actId="478"/>
          <ac:spMkLst>
            <pc:docMk/>
            <pc:sldMk cId="3267241129" sldId="265"/>
            <ac:spMk id="16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28.127" v="1249" actId="478"/>
          <ac:spMkLst>
            <pc:docMk/>
            <pc:sldMk cId="3267241129" sldId="265"/>
            <ac:spMk id="17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28.127" v="1249" actId="478"/>
          <ac:spMkLst>
            <pc:docMk/>
            <pc:sldMk cId="3267241129" sldId="265"/>
            <ac:spMk id="18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37.282" v="1253" actId="478"/>
          <ac:spMkLst>
            <pc:docMk/>
            <pc:sldMk cId="3267241129" sldId="265"/>
            <ac:spMk id="19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35.684" v="1252" actId="478"/>
          <ac:spMkLst>
            <pc:docMk/>
            <pc:sldMk cId="3267241129" sldId="265"/>
            <ac:spMk id="20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4:32.223" v="1251" actId="478"/>
          <ac:spMkLst>
            <pc:docMk/>
            <pc:sldMk cId="3267241129" sldId="265"/>
            <ac:spMk id="21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3:56:46.849" v="1396" actId="1076"/>
          <ac:spMkLst>
            <pc:docMk/>
            <pc:sldMk cId="3267241129" sldId="265"/>
            <ac:spMk id="22" creationId="{8704668C-D7E3-4BD5-91CB-67ADB0C0285B}"/>
          </ac:spMkLst>
        </pc:spChg>
        <pc:spChg chg="add mod">
          <ac:chgData name="Luu Thu Ha" userId="e1169fa4e74ca433" providerId="LiveId" clId="{DD0C0D38-8E76-4F56-A0B2-5546DD8ABF92}" dt="2021-10-06T13:57:16.237" v="1406" actId="207"/>
          <ac:spMkLst>
            <pc:docMk/>
            <pc:sldMk cId="3267241129" sldId="265"/>
            <ac:spMk id="23" creationId="{8D8FAEFE-C73E-4869-9CBD-C5495180A4AD}"/>
          </ac:spMkLst>
        </pc:spChg>
        <pc:picChg chg="del">
          <ac:chgData name="Luu Thu Ha" userId="e1169fa4e74ca433" providerId="LiveId" clId="{DD0C0D38-8E76-4F56-A0B2-5546DD8ABF92}" dt="2021-10-06T13:54:28.127" v="1249" actId="478"/>
          <ac:picMkLst>
            <pc:docMk/>
            <pc:sldMk cId="3267241129" sldId="265"/>
            <ac:picMk id="6" creationId="{00000000-0000-0000-0000-000000000000}"/>
          </ac:picMkLst>
        </pc:picChg>
      </pc:sldChg>
      <pc:sldChg chg="addSp delSp modSp mod modAnim">
        <pc:chgData name="Luu Thu Ha" userId="e1169fa4e74ca433" providerId="LiveId" clId="{DD0C0D38-8E76-4F56-A0B2-5546DD8ABF92}" dt="2021-10-06T14:04:56.560" v="1563" actId="113"/>
        <pc:sldMkLst>
          <pc:docMk/>
          <pc:sldMk cId="1507217374" sldId="266"/>
        </pc:sldMkLst>
        <pc:spChg chg="del">
          <ac:chgData name="Luu Thu Ha" userId="e1169fa4e74ca433" providerId="LiveId" clId="{DD0C0D38-8E76-4F56-A0B2-5546DD8ABF92}" dt="2021-10-06T14:01:57.013" v="1499" actId="478"/>
          <ac:spMkLst>
            <pc:docMk/>
            <pc:sldMk cId="1507217374" sldId="266"/>
            <ac:spMk id="4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2:01.078" v="1500" actId="1076"/>
          <ac:spMkLst>
            <pc:docMk/>
            <pc:sldMk cId="1507217374" sldId="266"/>
            <ac:spMk id="5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4:05.265" v="1542" actId="113"/>
          <ac:spMkLst>
            <pc:docMk/>
            <pc:sldMk cId="1507217374" sldId="266"/>
            <ac:spMk id="14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4:07.369" v="1543" actId="113"/>
          <ac:spMkLst>
            <pc:docMk/>
            <pc:sldMk cId="1507217374" sldId="266"/>
            <ac:spMk id="15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3:55.053" v="1540" actId="113"/>
          <ac:spMkLst>
            <pc:docMk/>
            <pc:sldMk cId="1507217374" sldId="266"/>
            <ac:spMk id="16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3:58.614" v="1541" actId="113"/>
          <ac:spMkLst>
            <pc:docMk/>
            <pc:sldMk cId="1507217374" sldId="266"/>
            <ac:spMk id="17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4:22.665" v="1548" actId="2711"/>
          <ac:spMkLst>
            <pc:docMk/>
            <pc:sldMk cId="1507217374" sldId="266"/>
            <ac:spMk id="20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4:26.205" v="1549" actId="1076"/>
          <ac:spMkLst>
            <pc:docMk/>
            <pc:sldMk cId="1507217374" sldId="266"/>
            <ac:spMk id="22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4:56.560" v="1563" actId="113"/>
          <ac:spMkLst>
            <pc:docMk/>
            <pc:sldMk cId="1507217374" sldId="266"/>
            <ac:spMk id="23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4:02:16.264" v="1507" actId="403"/>
          <ac:spMkLst>
            <pc:docMk/>
            <pc:sldMk cId="1507217374" sldId="266"/>
            <ac:spMk id="24" creationId="{B5E726D6-0BB2-4BCD-9DC5-716623AFFB55}"/>
          </ac:spMkLst>
        </pc:spChg>
      </pc:sldChg>
      <pc:sldChg chg="addSp delSp modSp mod ord delAnim modAnim">
        <pc:chgData name="Luu Thu Ha" userId="e1169fa4e74ca433" providerId="LiveId" clId="{DD0C0D38-8E76-4F56-A0B2-5546DD8ABF92}" dt="2021-10-06T15:39:27.875" v="1697" actId="1076"/>
        <pc:sldMkLst>
          <pc:docMk/>
          <pc:sldMk cId="3275484031" sldId="267"/>
        </pc:sldMkLst>
        <pc:spChg chg="del">
          <ac:chgData name="Luu Thu Ha" userId="e1169fa4e74ca433" providerId="LiveId" clId="{DD0C0D38-8E76-4F56-A0B2-5546DD8ABF92}" dt="2021-10-06T14:05:13.873" v="1571" actId="478"/>
          <ac:spMkLst>
            <pc:docMk/>
            <pc:sldMk cId="3275484031" sldId="267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4:05:09.093" v="1566" actId="478"/>
          <ac:spMkLst>
            <pc:docMk/>
            <pc:sldMk cId="3275484031" sldId="267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4:05:10.215" v="1567" actId="478"/>
          <ac:spMkLst>
            <pc:docMk/>
            <pc:sldMk cId="3275484031" sldId="267"/>
            <ac:spMk id="8" creationId="{00000000-0000-0000-0000-000000000000}"/>
          </ac:spMkLst>
        </pc:spChg>
        <pc:spChg chg="del">
          <ac:chgData name="Luu Thu Ha" userId="e1169fa4e74ca433" providerId="LiveId" clId="{DD0C0D38-8E76-4F56-A0B2-5546DD8ABF92}" dt="2021-10-06T14:05:11.040" v="1568" actId="478"/>
          <ac:spMkLst>
            <pc:docMk/>
            <pc:sldMk cId="3275484031" sldId="267"/>
            <ac:spMk id="9" creationId="{00000000-0000-0000-0000-000000000000}"/>
          </ac:spMkLst>
        </pc:spChg>
        <pc:spChg chg="del">
          <ac:chgData name="Luu Thu Ha" userId="e1169fa4e74ca433" providerId="LiveId" clId="{DD0C0D38-8E76-4F56-A0B2-5546DD8ABF92}" dt="2021-10-06T14:05:11.831" v="1569" actId="478"/>
          <ac:spMkLst>
            <pc:docMk/>
            <pc:sldMk cId="3275484031" sldId="267"/>
            <ac:spMk id="10" creationId="{00000000-0000-0000-0000-000000000000}"/>
          </ac:spMkLst>
        </pc:spChg>
        <pc:spChg chg="del">
          <ac:chgData name="Luu Thu Ha" userId="e1169fa4e74ca433" providerId="LiveId" clId="{DD0C0D38-8E76-4F56-A0B2-5546DD8ABF92}" dt="2021-10-06T14:05:12.471" v="1570" actId="478"/>
          <ac:spMkLst>
            <pc:docMk/>
            <pc:sldMk cId="3275484031" sldId="267"/>
            <ac:spMk id="11" creationId="{00000000-0000-0000-0000-000000000000}"/>
          </ac:spMkLst>
        </pc:spChg>
        <pc:spChg chg="add del mod">
          <ac:chgData name="Luu Thu Ha" userId="e1169fa4e74ca433" providerId="LiveId" clId="{DD0C0D38-8E76-4F56-A0B2-5546DD8ABF92}" dt="2021-10-06T14:05:47.746" v="1581" actId="21"/>
          <ac:spMkLst>
            <pc:docMk/>
            <pc:sldMk cId="3275484031" sldId="267"/>
            <ac:spMk id="12" creationId="{2530A2A4-E9FC-4412-8223-0E1C4EC854A0}"/>
          </ac:spMkLst>
        </pc:spChg>
        <pc:spChg chg="add del mod">
          <ac:chgData name="Luu Thu Ha" userId="e1169fa4e74ca433" providerId="LiveId" clId="{DD0C0D38-8E76-4F56-A0B2-5546DD8ABF92}" dt="2021-10-06T14:05:47.746" v="1581" actId="21"/>
          <ac:spMkLst>
            <pc:docMk/>
            <pc:sldMk cId="3275484031" sldId="267"/>
            <ac:spMk id="13" creationId="{BB96381E-F96E-4ADE-85E3-3F9DD3907C1A}"/>
          </ac:spMkLst>
        </pc:spChg>
        <pc:spChg chg="add del mod">
          <ac:chgData name="Luu Thu Ha" userId="e1169fa4e74ca433" providerId="LiveId" clId="{DD0C0D38-8E76-4F56-A0B2-5546DD8ABF92}" dt="2021-10-06T14:05:47.746" v="1581" actId="21"/>
          <ac:spMkLst>
            <pc:docMk/>
            <pc:sldMk cId="3275484031" sldId="267"/>
            <ac:spMk id="14" creationId="{D2282BC4-54D3-4FEE-A5C0-B89BAB2888B9}"/>
          </ac:spMkLst>
        </pc:spChg>
        <pc:spChg chg="add mod">
          <ac:chgData name="Luu Thu Ha" userId="e1169fa4e74ca433" providerId="LiveId" clId="{DD0C0D38-8E76-4F56-A0B2-5546DD8ABF92}" dt="2021-10-06T15:39:21.991" v="1695" actId="14100"/>
          <ac:spMkLst>
            <pc:docMk/>
            <pc:sldMk cId="3275484031" sldId="267"/>
            <ac:spMk id="15" creationId="{D5FF926F-53BF-4B15-B5A2-9D84586493B7}"/>
          </ac:spMkLst>
        </pc:spChg>
        <pc:spChg chg="add mod">
          <ac:chgData name="Luu Thu Ha" userId="e1169fa4e74ca433" providerId="LiveId" clId="{DD0C0D38-8E76-4F56-A0B2-5546DD8ABF92}" dt="2021-10-06T15:38:54.564" v="1686" actId="1076"/>
          <ac:spMkLst>
            <pc:docMk/>
            <pc:sldMk cId="3275484031" sldId="267"/>
            <ac:spMk id="16" creationId="{97F1C762-A74F-4E62-B6A3-0251357C4EC7}"/>
          </ac:spMkLst>
        </pc:spChg>
        <pc:spChg chg="add mod">
          <ac:chgData name="Luu Thu Ha" userId="e1169fa4e74ca433" providerId="LiveId" clId="{DD0C0D38-8E76-4F56-A0B2-5546DD8ABF92}" dt="2021-10-06T15:38:51.875" v="1685" actId="1076"/>
          <ac:spMkLst>
            <pc:docMk/>
            <pc:sldMk cId="3275484031" sldId="267"/>
            <ac:spMk id="17" creationId="{D06D3A6A-F953-44A5-83B7-D10B1C0D921E}"/>
          </ac:spMkLst>
        </pc:spChg>
        <pc:spChg chg="add mod">
          <ac:chgData name="Luu Thu Ha" userId="e1169fa4e74ca433" providerId="LiveId" clId="{DD0C0D38-8E76-4F56-A0B2-5546DD8ABF92}" dt="2021-10-06T15:38:57.567" v="1687" actId="1076"/>
          <ac:spMkLst>
            <pc:docMk/>
            <pc:sldMk cId="3275484031" sldId="267"/>
            <ac:spMk id="18" creationId="{8F4E19A9-431F-41BC-9518-9A1B03596D91}"/>
          </ac:spMkLst>
        </pc:spChg>
        <pc:spChg chg="add mod">
          <ac:chgData name="Luu Thu Ha" userId="e1169fa4e74ca433" providerId="LiveId" clId="{DD0C0D38-8E76-4F56-A0B2-5546DD8ABF92}" dt="2021-10-06T14:06:29.055" v="1592" actId="403"/>
          <ac:spMkLst>
            <pc:docMk/>
            <pc:sldMk cId="3275484031" sldId="267"/>
            <ac:spMk id="19" creationId="{22224C71-426F-4A78-8AC5-B96C729CF365}"/>
          </ac:spMkLst>
        </pc:spChg>
        <pc:spChg chg="add mod">
          <ac:chgData name="Luu Thu Ha" userId="e1169fa4e74ca433" providerId="LiveId" clId="{DD0C0D38-8E76-4F56-A0B2-5546DD8ABF92}" dt="2021-10-06T15:39:03.664" v="1690" actId="403"/>
          <ac:spMkLst>
            <pc:docMk/>
            <pc:sldMk cId="3275484031" sldId="267"/>
            <ac:spMk id="21" creationId="{471A14DD-36E7-42DE-83E0-EEE66239A25D}"/>
          </ac:spMkLst>
        </pc:spChg>
        <pc:spChg chg="mod">
          <ac:chgData name="Luu Thu Ha" userId="e1169fa4e74ca433" providerId="LiveId" clId="{DD0C0D38-8E76-4F56-A0B2-5546DD8ABF92}" dt="2021-10-06T15:39:27.875" v="1697" actId="1076"/>
          <ac:spMkLst>
            <pc:docMk/>
            <pc:sldMk cId="3275484031" sldId="267"/>
            <ac:spMk id="23" creationId="{D2B48DF3-B68A-4041-AF2E-02331B4ADFF3}"/>
          </ac:spMkLst>
        </pc:spChg>
        <pc:spChg chg="mod">
          <ac:chgData name="Luu Thu Ha" userId="e1169fa4e74ca433" providerId="LiveId" clId="{DD0C0D38-8E76-4F56-A0B2-5546DD8ABF92}" dt="2021-10-06T15:39:25.232" v="1696" actId="1076"/>
          <ac:spMkLst>
            <pc:docMk/>
            <pc:sldMk cId="3275484031" sldId="267"/>
            <ac:spMk id="24" creationId="{58942306-4945-41C8-9941-5E96F8E2E828}"/>
          </ac:spMkLst>
        </pc:spChg>
        <pc:grpChg chg="add mod">
          <ac:chgData name="Luu Thu Ha" userId="e1169fa4e74ca433" providerId="LiveId" clId="{DD0C0D38-8E76-4F56-A0B2-5546DD8ABF92}" dt="2021-10-06T15:39:25.232" v="1696" actId="1076"/>
          <ac:grpSpMkLst>
            <pc:docMk/>
            <pc:sldMk cId="3275484031" sldId="267"/>
            <ac:grpSpMk id="22" creationId="{5062E2E3-D49D-4E99-B413-AE9C6F9C4E12}"/>
          </ac:grpSpMkLst>
        </pc:grpChg>
        <pc:picChg chg="del">
          <ac:chgData name="Luu Thu Ha" userId="e1169fa4e74ca433" providerId="LiveId" clId="{DD0C0D38-8E76-4F56-A0B2-5546DD8ABF92}" dt="2021-10-06T14:05:08.260" v="1565" actId="478"/>
          <ac:picMkLst>
            <pc:docMk/>
            <pc:sldMk cId="3275484031" sldId="267"/>
            <ac:picMk id="6" creationId="{00000000-0000-0000-0000-000000000000}"/>
          </ac:picMkLst>
        </pc:picChg>
        <pc:picChg chg="del">
          <ac:chgData name="Luu Thu Ha" userId="e1169fa4e74ca433" providerId="LiveId" clId="{DD0C0D38-8E76-4F56-A0B2-5546DD8ABF92}" dt="2021-10-06T14:05:07.837" v="1564" actId="478"/>
          <ac:picMkLst>
            <pc:docMk/>
            <pc:sldMk cId="3275484031" sldId="267"/>
            <ac:picMk id="7" creationId="{00000000-0000-0000-0000-000000000000}"/>
          </ac:picMkLst>
        </pc:picChg>
        <pc:picChg chg="add del mod">
          <ac:chgData name="Luu Thu Ha" userId="e1169fa4e74ca433" providerId="LiveId" clId="{DD0C0D38-8E76-4F56-A0B2-5546DD8ABF92}" dt="2021-10-06T15:38:10.556" v="1679" actId="478"/>
          <ac:picMkLst>
            <pc:docMk/>
            <pc:sldMk cId="3275484031" sldId="267"/>
            <ac:picMk id="20" creationId="{0C83BBF7-C124-420B-8DF0-A00639AB46F2}"/>
          </ac:picMkLst>
        </pc:picChg>
      </pc:sldChg>
      <pc:sldChg chg="addSp delSp modSp mod delAnim modAnim">
        <pc:chgData name="Luu Thu Ha" userId="e1169fa4e74ca433" providerId="LiveId" clId="{DD0C0D38-8E76-4F56-A0B2-5546DD8ABF92}" dt="2021-10-06T14:10:46.027" v="1675"/>
        <pc:sldMkLst>
          <pc:docMk/>
          <pc:sldMk cId="1734450699" sldId="268"/>
        </pc:sldMkLst>
        <pc:spChg chg="del">
          <ac:chgData name="Luu Thu Ha" userId="e1169fa4e74ca433" providerId="LiveId" clId="{DD0C0D38-8E76-4F56-A0B2-5546DD8ABF92}" dt="2021-10-06T14:06:46.436" v="1598" actId="478"/>
          <ac:spMkLst>
            <pc:docMk/>
            <pc:sldMk cId="1734450699" sldId="268"/>
            <ac:spMk id="4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8:32.946" v="1639" actId="1076"/>
          <ac:spMkLst>
            <pc:docMk/>
            <pc:sldMk cId="1734450699" sldId="268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4:06:44.655" v="1597" actId="478"/>
          <ac:spMkLst>
            <pc:docMk/>
            <pc:sldMk cId="1734450699" sldId="268"/>
            <ac:spMk id="8" creationId="{00000000-0000-0000-0000-000000000000}"/>
          </ac:spMkLst>
        </pc:spChg>
        <pc:spChg chg="del">
          <ac:chgData name="Luu Thu Ha" userId="e1169fa4e74ca433" providerId="LiveId" clId="{DD0C0D38-8E76-4F56-A0B2-5546DD8ABF92}" dt="2021-10-06T14:06:42.550" v="1596" actId="478"/>
          <ac:spMkLst>
            <pc:docMk/>
            <pc:sldMk cId="1734450699" sldId="268"/>
            <ac:spMk id="9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8:37.195" v="1640" actId="404"/>
          <ac:spMkLst>
            <pc:docMk/>
            <pc:sldMk cId="1734450699" sldId="268"/>
            <ac:spMk id="14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7:29.493" v="1612" actId="113"/>
          <ac:spMkLst>
            <pc:docMk/>
            <pc:sldMk cId="1734450699" sldId="268"/>
            <ac:spMk id="15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8:13.882" v="1631" actId="122"/>
          <ac:spMkLst>
            <pc:docMk/>
            <pc:sldMk cId="1734450699" sldId="268"/>
            <ac:spMk id="19" creationId="{00000000-0000-0000-0000-000000000000}"/>
          </ac:spMkLst>
        </pc:spChg>
        <pc:spChg chg="del">
          <ac:chgData name="Luu Thu Ha" userId="e1169fa4e74ca433" providerId="LiveId" clId="{DD0C0D38-8E76-4F56-A0B2-5546DD8ABF92}" dt="2021-10-06T14:07:59.383" v="1623" actId="478"/>
          <ac:spMkLst>
            <pc:docMk/>
            <pc:sldMk cId="1734450699" sldId="268"/>
            <ac:spMk id="20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8:45.697" v="1643" actId="122"/>
          <ac:spMkLst>
            <pc:docMk/>
            <pc:sldMk cId="1734450699" sldId="268"/>
            <ac:spMk id="25" creationId="{00000000-0000-0000-0000-000000000000}"/>
          </ac:spMkLst>
        </pc:spChg>
        <pc:spChg chg="mod">
          <ac:chgData name="Luu Thu Ha" userId="e1169fa4e74ca433" providerId="LiveId" clId="{DD0C0D38-8E76-4F56-A0B2-5546DD8ABF92}" dt="2021-10-06T14:10:25.764" v="1667" actId="404"/>
          <ac:spMkLst>
            <pc:docMk/>
            <pc:sldMk cId="1734450699" sldId="268"/>
            <ac:spMk id="26" creationId="{00000000-0000-0000-0000-000000000000}"/>
          </ac:spMkLst>
        </pc:spChg>
        <pc:spChg chg="mod">
          <ac:chgData name="Luu Thu Ha" userId="e1169fa4e74ca433" providerId="LiveId" clId="{DD0C0D38-8E76-4F56-A0B2-5546DD8ABF92}" dt="2021-10-06T14:09:21.459" v="1656" actId="1076"/>
          <ac:spMkLst>
            <pc:docMk/>
            <pc:sldMk cId="1734450699" sldId="268"/>
            <ac:spMk id="28" creationId="{00000000-0000-0000-0000-000000000000}"/>
          </ac:spMkLst>
        </pc:spChg>
        <pc:spChg chg="mod">
          <ac:chgData name="Luu Thu Ha" userId="e1169fa4e74ca433" providerId="LiveId" clId="{DD0C0D38-8E76-4F56-A0B2-5546DD8ABF92}" dt="2021-10-06T14:10:25.764" v="1667" actId="404"/>
          <ac:spMkLst>
            <pc:docMk/>
            <pc:sldMk cId="1734450699" sldId="268"/>
            <ac:spMk id="29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4:10:25.764" v="1667" actId="404"/>
          <ac:spMkLst>
            <pc:docMk/>
            <pc:sldMk cId="1734450699" sldId="268"/>
            <ac:spMk id="31" creationId="{8E246467-226F-4F5D-8261-02F0590C9883}"/>
          </ac:spMkLst>
        </pc:spChg>
        <pc:picChg chg="del">
          <ac:chgData name="Luu Thu Ha" userId="e1169fa4e74ca433" providerId="LiveId" clId="{DD0C0D38-8E76-4F56-A0B2-5546DD8ABF92}" dt="2021-10-06T14:06:39.180" v="1593" actId="478"/>
          <ac:picMkLst>
            <pc:docMk/>
            <pc:sldMk cId="1734450699" sldId="268"/>
            <ac:picMk id="6" creationId="{00000000-0000-0000-0000-000000000000}"/>
          </ac:picMkLst>
        </pc:picChg>
        <pc:picChg chg="del">
          <ac:chgData name="Luu Thu Ha" userId="e1169fa4e74ca433" providerId="LiveId" clId="{DD0C0D38-8E76-4F56-A0B2-5546DD8ABF92}" dt="2021-10-06T14:06:39.627" v="1594" actId="478"/>
          <ac:picMkLst>
            <pc:docMk/>
            <pc:sldMk cId="1734450699" sldId="268"/>
            <ac:picMk id="7" creationId="{00000000-0000-0000-0000-000000000000}"/>
          </ac:picMkLst>
        </pc:picChg>
        <pc:picChg chg="add mod">
          <ac:chgData name="Luu Thu Ha" userId="e1169fa4e74ca433" providerId="LiveId" clId="{DD0C0D38-8E76-4F56-A0B2-5546DD8ABF92}" dt="2021-10-06T14:10:43.977" v="1674" actId="14100"/>
          <ac:picMkLst>
            <pc:docMk/>
            <pc:sldMk cId="1734450699" sldId="268"/>
            <ac:picMk id="33" creationId="{430CB1C2-4341-4C7A-B154-06FDDD6CE481}"/>
          </ac:picMkLst>
        </pc:picChg>
        <pc:cxnChg chg="del mod">
          <ac:chgData name="Luu Thu Ha" userId="e1169fa4e74ca433" providerId="LiveId" clId="{DD0C0D38-8E76-4F56-A0B2-5546DD8ABF92}" dt="2021-10-06T14:07:58.075" v="1622" actId="478"/>
          <ac:cxnSpMkLst>
            <pc:docMk/>
            <pc:sldMk cId="1734450699" sldId="268"/>
            <ac:cxnSpMk id="22" creationId="{00000000-0000-0000-0000-000000000000}"/>
          </ac:cxnSpMkLst>
        </pc:cxnChg>
        <pc:cxnChg chg="mod">
          <ac:chgData name="Luu Thu Ha" userId="e1169fa4e74ca433" providerId="LiveId" clId="{DD0C0D38-8E76-4F56-A0B2-5546DD8ABF92}" dt="2021-10-06T14:10:13.899" v="1665" actId="1076"/>
          <ac:cxnSpMkLst>
            <pc:docMk/>
            <pc:sldMk cId="1734450699" sldId="268"/>
            <ac:cxnSpMk id="27" creationId="{00000000-0000-0000-0000-000000000000}"/>
          </ac:cxnSpMkLst>
        </pc:cxnChg>
        <pc:cxnChg chg="add mod">
          <ac:chgData name="Luu Thu Ha" userId="e1169fa4e74ca433" providerId="LiveId" clId="{DD0C0D38-8E76-4F56-A0B2-5546DD8ABF92}" dt="2021-10-06T14:09:32.242" v="1660" actId="14100"/>
          <ac:cxnSpMkLst>
            <pc:docMk/>
            <pc:sldMk cId="1734450699" sldId="268"/>
            <ac:cxnSpMk id="30" creationId="{A5BF0C84-B330-4B14-9206-19E77DE427EA}"/>
          </ac:cxnSpMkLst>
        </pc:cxnChg>
      </pc:sldChg>
      <pc:sldChg chg="addSp delSp modSp mod delAnim modAnim">
        <pc:chgData name="Luu Thu Ha" userId="e1169fa4e74ca433" providerId="LiveId" clId="{DD0C0D38-8E76-4F56-A0B2-5546DD8ABF92}" dt="2021-10-06T15:46:50.092" v="1955" actId="1076"/>
        <pc:sldMkLst>
          <pc:docMk/>
          <pc:sldMk cId="1602684357" sldId="270"/>
        </pc:sldMkLst>
        <pc:spChg chg="mod">
          <ac:chgData name="Luu Thu Ha" userId="e1169fa4e74ca433" providerId="LiveId" clId="{DD0C0D38-8E76-4F56-A0B2-5546DD8ABF92}" dt="2021-10-06T15:41:36.209" v="1734" actId="207"/>
          <ac:spMkLst>
            <pc:docMk/>
            <pc:sldMk cId="1602684357" sldId="270"/>
            <ac:spMk id="2" creationId="{00000000-0000-0000-0000-000000000000}"/>
          </ac:spMkLst>
        </pc:spChg>
        <pc:spChg chg="del">
          <ac:chgData name="Luu Thu Ha" userId="e1169fa4e74ca433" providerId="LiveId" clId="{DD0C0D38-8E76-4F56-A0B2-5546DD8ABF92}" dt="2021-10-06T15:41:28.839" v="1732" actId="478"/>
          <ac:spMkLst>
            <pc:docMk/>
            <pc:sldMk cId="1602684357" sldId="270"/>
            <ac:spMk id="3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42.140" v="1702" actId="478"/>
          <ac:spMkLst>
            <pc:docMk/>
            <pc:sldMk cId="1602684357" sldId="270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40.363" v="1701" actId="478"/>
          <ac:spMkLst>
            <pc:docMk/>
            <pc:sldMk cId="1602684357" sldId="270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9.520" v="1700" actId="478"/>
          <ac:spMkLst>
            <pc:docMk/>
            <pc:sldMk cId="1602684357" sldId="270"/>
            <ac:spMk id="7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7.289" v="1698" actId="478"/>
          <ac:spMkLst>
            <pc:docMk/>
            <pc:sldMk cId="1602684357" sldId="270"/>
            <ac:spMk id="8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7.289" v="1698" actId="478"/>
          <ac:spMkLst>
            <pc:docMk/>
            <pc:sldMk cId="1602684357" sldId="270"/>
            <ac:spMk id="9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7.289" v="1698" actId="478"/>
          <ac:spMkLst>
            <pc:docMk/>
            <pc:sldMk cId="1602684357" sldId="270"/>
            <ac:spMk id="10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7.289" v="1698" actId="478"/>
          <ac:spMkLst>
            <pc:docMk/>
            <pc:sldMk cId="1602684357" sldId="270"/>
            <ac:spMk id="11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8.468" v="1699" actId="478"/>
          <ac:spMkLst>
            <pc:docMk/>
            <pc:sldMk cId="1602684357" sldId="270"/>
            <ac:spMk id="12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7.289" v="1698" actId="478"/>
          <ac:spMkLst>
            <pc:docMk/>
            <pc:sldMk cId="1602684357" sldId="270"/>
            <ac:spMk id="13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7.289" v="1698" actId="478"/>
          <ac:spMkLst>
            <pc:docMk/>
            <pc:sldMk cId="1602684357" sldId="270"/>
            <ac:spMk id="14" creationId="{00000000-0000-0000-0000-000000000000}"/>
          </ac:spMkLst>
        </pc:spChg>
        <pc:spChg chg="del">
          <ac:chgData name="Luu Thu Ha" userId="e1169fa4e74ca433" providerId="LiveId" clId="{DD0C0D38-8E76-4F56-A0B2-5546DD8ABF92}" dt="2021-10-06T15:39:37.289" v="1698" actId="478"/>
          <ac:spMkLst>
            <pc:docMk/>
            <pc:sldMk cId="1602684357" sldId="270"/>
            <ac:spMk id="15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5:41:43.137" v="1736" actId="208"/>
          <ac:spMkLst>
            <pc:docMk/>
            <pc:sldMk cId="1602684357" sldId="270"/>
            <ac:spMk id="17" creationId="{89F4E7FC-A0D8-473F-A85E-3FEFD8078C65}"/>
          </ac:spMkLst>
        </pc:spChg>
        <pc:spChg chg="add del mod">
          <ac:chgData name="Luu Thu Ha" userId="e1169fa4e74ca433" providerId="LiveId" clId="{DD0C0D38-8E76-4F56-A0B2-5546DD8ABF92}" dt="2021-10-06T15:41:26.289" v="1731" actId="478"/>
          <ac:spMkLst>
            <pc:docMk/>
            <pc:sldMk cId="1602684357" sldId="270"/>
            <ac:spMk id="20" creationId="{DA85D6B1-60EE-4236-B96C-428D818852C6}"/>
          </ac:spMkLst>
        </pc:spChg>
        <pc:spChg chg="add mod">
          <ac:chgData name="Luu Thu Ha" userId="e1169fa4e74ca433" providerId="LiveId" clId="{DD0C0D38-8E76-4F56-A0B2-5546DD8ABF92}" dt="2021-10-06T15:45:40.330" v="1941" actId="1076"/>
          <ac:spMkLst>
            <pc:docMk/>
            <pc:sldMk cId="1602684357" sldId="270"/>
            <ac:spMk id="22" creationId="{450DE9EE-48B8-4F62-8DDC-B0B067A14EF9}"/>
          </ac:spMkLst>
        </pc:spChg>
        <pc:spChg chg="add mod">
          <ac:chgData name="Luu Thu Ha" userId="e1169fa4e74ca433" providerId="LiveId" clId="{DD0C0D38-8E76-4F56-A0B2-5546DD8ABF92}" dt="2021-10-06T15:45:37.793" v="1940" actId="403"/>
          <ac:spMkLst>
            <pc:docMk/>
            <pc:sldMk cId="1602684357" sldId="270"/>
            <ac:spMk id="23" creationId="{54E944E9-2084-4615-88FC-620580503E8F}"/>
          </ac:spMkLst>
        </pc:spChg>
        <pc:spChg chg="add mod">
          <ac:chgData name="Luu Thu Ha" userId="e1169fa4e74ca433" providerId="LiveId" clId="{DD0C0D38-8E76-4F56-A0B2-5546DD8ABF92}" dt="2021-10-06T15:46:36.268" v="1953" actId="207"/>
          <ac:spMkLst>
            <pc:docMk/>
            <pc:sldMk cId="1602684357" sldId="270"/>
            <ac:spMk id="24" creationId="{96322FB4-7267-47FC-8472-988B281A29A5}"/>
          </ac:spMkLst>
        </pc:spChg>
        <pc:spChg chg="add mod">
          <ac:chgData name="Luu Thu Ha" userId="e1169fa4e74ca433" providerId="LiveId" clId="{DD0C0D38-8E76-4F56-A0B2-5546DD8ABF92}" dt="2021-10-06T15:46:36.268" v="1953" actId="207"/>
          <ac:spMkLst>
            <pc:docMk/>
            <pc:sldMk cId="1602684357" sldId="270"/>
            <ac:spMk id="25" creationId="{775D7E83-FCBD-40EE-A615-9EC0E7978FEE}"/>
          </ac:spMkLst>
        </pc:spChg>
        <pc:spChg chg="add mod">
          <ac:chgData name="Luu Thu Ha" userId="e1169fa4e74ca433" providerId="LiveId" clId="{DD0C0D38-8E76-4F56-A0B2-5546DD8ABF92}" dt="2021-10-06T15:46:36.268" v="1953" actId="207"/>
          <ac:spMkLst>
            <pc:docMk/>
            <pc:sldMk cId="1602684357" sldId="270"/>
            <ac:spMk id="26" creationId="{F2632C3A-A033-4DBF-9065-4CAD23A79C8E}"/>
          </ac:spMkLst>
        </pc:spChg>
        <pc:spChg chg="add mod">
          <ac:chgData name="Luu Thu Ha" userId="e1169fa4e74ca433" providerId="LiveId" clId="{DD0C0D38-8E76-4F56-A0B2-5546DD8ABF92}" dt="2021-10-06T15:46:36.268" v="1953" actId="207"/>
          <ac:spMkLst>
            <pc:docMk/>
            <pc:sldMk cId="1602684357" sldId="270"/>
            <ac:spMk id="27" creationId="{0D9DD21B-C38F-4B1D-A1BF-12883E51E138}"/>
          </ac:spMkLst>
        </pc:spChg>
        <pc:spChg chg="add mod">
          <ac:chgData name="Luu Thu Ha" userId="e1169fa4e74ca433" providerId="LiveId" clId="{DD0C0D38-8E76-4F56-A0B2-5546DD8ABF92}" dt="2021-10-06T15:46:50.092" v="1955" actId="1076"/>
          <ac:spMkLst>
            <pc:docMk/>
            <pc:sldMk cId="1602684357" sldId="270"/>
            <ac:spMk id="28" creationId="{C0918947-6F95-47A0-8828-D02B33B57AF1}"/>
          </ac:spMkLst>
        </pc:spChg>
        <pc:graphicFrameChg chg="add mod modGraphic">
          <ac:chgData name="Luu Thu Ha" userId="e1169fa4e74ca433" providerId="LiveId" clId="{DD0C0D38-8E76-4F56-A0B2-5546DD8ABF92}" dt="2021-10-06T15:46:42.734" v="1954" actId="2711"/>
          <ac:graphicFrameMkLst>
            <pc:docMk/>
            <pc:sldMk cId="1602684357" sldId="270"/>
            <ac:graphicFrameMk id="18" creationId="{DFEC11A2-761C-47AB-B862-64562670B2FF}"/>
          </ac:graphicFrameMkLst>
        </pc:graphicFrameChg>
        <pc:picChg chg="del">
          <ac:chgData name="Luu Thu Ha" userId="e1169fa4e74ca433" providerId="LiveId" clId="{DD0C0D38-8E76-4F56-A0B2-5546DD8ABF92}" dt="2021-10-06T15:39:42.725" v="1703" actId="478"/>
          <ac:picMkLst>
            <pc:docMk/>
            <pc:sldMk cId="1602684357" sldId="270"/>
            <ac:picMk id="6" creationId="{00000000-0000-0000-0000-000000000000}"/>
          </ac:picMkLst>
        </pc:picChg>
        <pc:picChg chg="add del mod">
          <ac:chgData name="Luu Thu Ha" userId="e1169fa4e74ca433" providerId="LiveId" clId="{DD0C0D38-8E76-4F56-A0B2-5546DD8ABF92}" dt="2021-10-06T15:41:24.076" v="1730" actId="478"/>
          <ac:picMkLst>
            <pc:docMk/>
            <pc:sldMk cId="1602684357" sldId="270"/>
            <ac:picMk id="19" creationId="{C5281433-2113-4B45-8BB2-CDD60E5EF163}"/>
          </ac:picMkLst>
        </pc:picChg>
      </pc:sldChg>
      <pc:sldChg chg="addSp delSp modSp mod delAnim modAnim">
        <pc:chgData name="Luu Thu Ha" userId="e1169fa4e74ca433" providerId="LiveId" clId="{DD0C0D38-8E76-4F56-A0B2-5546DD8ABF92}" dt="2021-10-06T15:49:51.298" v="1990" actId="14100"/>
        <pc:sldMkLst>
          <pc:docMk/>
          <pc:sldMk cId="2958122252" sldId="271"/>
        </pc:sldMkLst>
        <pc:spChg chg="del">
          <ac:chgData name="Luu Thu Ha" userId="e1169fa4e74ca433" providerId="LiveId" clId="{DD0C0D38-8E76-4F56-A0B2-5546DD8ABF92}" dt="2021-10-06T15:49:45.212" v="1987" actId="478"/>
          <ac:spMkLst>
            <pc:docMk/>
            <pc:sldMk cId="2958122252" sldId="271"/>
            <ac:spMk id="2" creationId="{00000000-0000-0000-0000-000000000000}"/>
          </ac:spMkLst>
        </pc:spChg>
        <pc:spChg chg="del">
          <ac:chgData name="Luu Thu Ha" userId="e1169fa4e74ca433" providerId="LiveId" clId="{DD0C0D38-8E76-4F56-A0B2-5546DD8ABF92}" dt="2021-10-06T15:49:44.370" v="1986" actId="478"/>
          <ac:spMkLst>
            <pc:docMk/>
            <pc:sldMk cId="2958122252" sldId="271"/>
            <ac:spMk id="3" creationId="{00000000-0000-0000-0000-000000000000}"/>
          </ac:spMkLst>
        </pc:spChg>
        <pc:spChg chg="del">
          <ac:chgData name="Luu Thu Ha" userId="e1169fa4e74ca433" providerId="LiveId" clId="{DD0C0D38-8E76-4F56-A0B2-5546DD8ABF92}" dt="2021-10-06T15:47:23.211" v="1958" actId="478"/>
          <ac:spMkLst>
            <pc:docMk/>
            <pc:sldMk cId="2958122252" sldId="271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5:46:54.899" v="1956" actId="478"/>
          <ac:spMkLst>
            <pc:docMk/>
            <pc:sldMk cId="2958122252" sldId="271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5:46:54.899" v="1956" actId="478"/>
          <ac:spMkLst>
            <pc:docMk/>
            <pc:sldMk cId="2958122252" sldId="271"/>
            <ac:spMk id="7" creationId="{00000000-0000-0000-0000-000000000000}"/>
          </ac:spMkLst>
        </pc:spChg>
        <pc:spChg chg="del">
          <ac:chgData name="Luu Thu Ha" userId="e1169fa4e74ca433" providerId="LiveId" clId="{DD0C0D38-8E76-4F56-A0B2-5546DD8ABF92}" dt="2021-10-06T15:46:54.899" v="1956" actId="478"/>
          <ac:spMkLst>
            <pc:docMk/>
            <pc:sldMk cId="2958122252" sldId="271"/>
            <ac:spMk id="8" creationId="{00000000-0000-0000-0000-000000000000}"/>
          </ac:spMkLst>
        </pc:spChg>
        <pc:spChg chg="del">
          <ac:chgData name="Luu Thu Ha" userId="e1169fa4e74ca433" providerId="LiveId" clId="{DD0C0D38-8E76-4F56-A0B2-5546DD8ABF92}" dt="2021-10-06T15:46:54.899" v="1956" actId="478"/>
          <ac:spMkLst>
            <pc:docMk/>
            <pc:sldMk cId="2958122252" sldId="271"/>
            <ac:spMk id="9" creationId="{00000000-0000-0000-0000-000000000000}"/>
          </ac:spMkLst>
        </pc:spChg>
        <pc:spChg chg="add del mod">
          <ac:chgData name="Luu Thu Ha" userId="e1169fa4e74ca433" providerId="LiveId" clId="{DD0C0D38-8E76-4F56-A0B2-5546DD8ABF92}" dt="2021-10-06T15:47:28.323" v="1962"/>
          <ac:spMkLst>
            <pc:docMk/>
            <pc:sldMk cId="2958122252" sldId="271"/>
            <ac:spMk id="11" creationId="{E05F508C-9295-4C25-8284-71DE3ED474B9}"/>
          </ac:spMkLst>
        </pc:spChg>
        <pc:spChg chg="add del mod">
          <ac:chgData name="Luu Thu Ha" userId="e1169fa4e74ca433" providerId="LiveId" clId="{DD0C0D38-8E76-4F56-A0B2-5546DD8ABF92}" dt="2021-10-06T15:48:46.429" v="1979" actId="478"/>
          <ac:spMkLst>
            <pc:docMk/>
            <pc:sldMk cId="2958122252" sldId="271"/>
            <ac:spMk id="12" creationId="{CB76558D-5C4A-4A40-8093-76367D6F5640}"/>
          </ac:spMkLst>
        </pc:spChg>
        <pc:spChg chg="add mod">
          <ac:chgData name="Luu Thu Ha" userId="e1169fa4e74ca433" providerId="LiveId" clId="{DD0C0D38-8E76-4F56-A0B2-5546DD8ABF92}" dt="2021-10-06T15:48:45.113" v="1978" actId="208"/>
          <ac:spMkLst>
            <pc:docMk/>
            <pc:sldMk cId="2958122252" sldId="271"/>
            <ac:spMk id="13" creationId="{6F3C91F0-C195-462B-B7D2-515203741477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14" creationId="{F63A4EA2-49F8-4837-A708-14A73CFF3D14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15" creationId="{EFDDFED1-8DF8-4EC6-A93B-869DE21CAE0F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16" creationId="{161CA3CC-A859-4EC6-9C00-A9B1B388C0D1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22" creationId="{F1A3EAE4-1EA7-4EAB-9A19-BD42A27EA7B7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23" creationId="{86215992-B9BA-4DFC-825D-88F17FF708EE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24" creationId="{12ED0509-CD75-47BF-8117-930BA8155DE9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25" creationId="{4BC2D996-8FA0-419A-93BF-6388CD4AC558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26" creationId="{5E387F35-13C4-4E09-A74A-5A6C4D03F5BD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27" creationId="{2D87ECF6-8155-41FF-B7D4-4788EFC226A3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40" creationId="{52E4CF7E-9F35-4133-B175-09866B789B73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41" creationId="{89C668FC-6265-4D9F-BE86-F70BE050719E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42" creationId="{EF3C8B02-DE79-4C35-BE43-C211B0F5AB4A}"/>
          </ac:spMkLst>
        </pc:spChg>
        <pc:spChg chg="add mod">
          <ac:chgData name="Luu Thu Ha" userId="e1169fa4e74ca433" providerId="LiveId" clId="{DD0C0D38-8E76-4F56-A0B2-5546DD8ABF92}" dt="2021-10-06T15:49:31.091" v="1985" actId="404"/>
          <ac:spMkLst>
            <pc:docMk/>
            <pc:sldMk cId="2958122252" sldId="271"/>
            <ac:spMk id="43" creationId="{F442C6E7-D165-4735-9A1B-97D75B0AA1DB}"/>
          </ac:spMkLst>
        </pc:spChg>
        <pc:spChg chg="add mod">
          <ac:chgData name="Luu Thu Ha" userId="e1169fa4e74ca433" providerId="LiveId" clId="{DD0C0D38-8E76-4F56-A0B2-5546DD8ABF92}" dt="2021-10-06T15:49:46.241" v="1988"/>
          <ac:spMkLst>
            <pc:docMk/>
            <pc:sldMk cId="2958122252" sldId="271"/>
            <ac:spMk id="44" creationId="{B74810C3-45C0-4EE8-BB0B-B8B9FCCE8AF3}"/>
          </ac:spMkLst>
        </pc:spChg>
        <pc:spChg chg="add mod">
          <ac:chgData name="Luu Thu Ha" userId="e1169fa4e74ca433" providerId="LiveId" clId="{DD0C0D38-8E76-4F56-A0B2-5546DD8ABF92}" dt="2021-10-06T15:49:51.298" v="1990" actId="14100"/>
          <ac:spMkLst>
            <pc:docMk/>
            <pc:sldMk cId="2958122252" sldId="271"/>
            <ac:spMk id="45" creationId="{7BCDD286-3613-48F9-9B33-D6ED36D634A3}"/>
          </ac:spMkLst>
        </pc:spChg>
        <pc:grpChg chg="add mod">
          <ac:chgData name="Luu Thu Ha" userId="e1169fa4e74ca433" providerId="LiveId" clId="{DD0C0D38-8E76-4F56-A0B2-5546DD8ABF92}" dt="2021-10-06T15:49:31.091" v="1985" actId="404"/>
          <ac:grpSpMkLst>
            <pc:docMk/>
            <pc:sldMk cId="2958122252" sldId="271"/>
            <ac:grpSpMk id="17" creationId="{700AEE0F-2584-427A-B628-2FCAE8F50E05}"/>
          </ac:grpSpMkLst>
        </pc:grpChg>
        <pc:grpChg chg="mod">
          <ac:chgData name="Luu Thu Ha" userId="e1169fa4e74ca433" providerId="LiveId" clId="{DD0C0D38-8E76-4F56-A0B2-5546DD8ABF92}" dt="2021-10-06T15:49:24.456" v="1983" actId="1076"/>
          <ac:grpSpMkLst>
            <pc:docMk/>
            <pc:sldMk cId="2958122252" sldId="271"/>
            <ac:grpSpMk id="18" creationId="{28B129AD-89E6-4430-83AA-ADBB1E1A98B9}"/>
          </ac:grpSpMkLst>
        </pc:grpChg>
        <pc:grpChg chg="add mod">
          <ac:chgData name="Luu Thu Ha" userId="e1169fa4e74ca433" providerId="LiveId" clId="{DD0C0D38-8E76-4F56-A0B2-5546DD8ABF92}" dt="2021-10-06T15:49:31.091" v="1985" actId="404"/>
          <ac:grpSpMkLst>
            <pc:docMk/>
            <pc:sldMk cId="2958122252" sldId="271"/>
            <ac:grpSpMk id="28" creationId="{84B196A5-411D-45F7-98AA-7393ABA9838E}"/>
          </ac:grpSpMkLst>
        </pc:grpChg>
        <pc:grpChg chg="mod">
          <ac:chgData name="Luu Thu Ha" userId="e1169fa4e74ca433" providerId="LiveId" clId="{DD0C0D38-8E76-4F56-A0B2-5546DD8ABF92}" dt="2021-10-06T15:49:24.456" v="1983" actId="1076"/>
          <ac:grpSpMkLst>
            <pc:docMk/>
            <pc:sldMk cId="2958122252" sldId="271"/>
            <ac:grpSpMk id="29" creationId="{FFA4E98E-7FD2-4C64-92C4-B1505BA8384D}"/>
          </ac:grpSpMkLst>
        </pc:grpChg>
        <pc:grpChg chg="add mod">
          <ac:chgData name="Luu Thu Ha" userId="e1169fa4e74ca433" providerId="LiveId" clId="{DD0C0D38-8E76-4F56-A0B2-5546DD8ABF92}" dt="2021-10-06T15:49:31.091" v="1985" actId="404"/>
          <ac:grpSpMkLst>
            <pc:docMk/>
            <pc:sldMk cId="2958122252" sldId="271"/>
            <ac:grpSpMk id="35" creationId="{AA55A450-D20A-4B92-ACF1-DC5E38196A92}"/>
          </ac:grpSpMkLst>
        </pc:grpChg>
        <pc:grpChg chg="mod">
          <ac:chgData name="Luu Thu Ha" userId="e1169fa4e74ca433" providerId="LiveId" clId="{DD0C0D38-8E76-4F56-A0B2-5546DD8ABF92}" dt="2021-10-06T15:49:24.456" v="1983" actId="1076"/>
          <ac:grpSpMkLst>
            <pc:docMk/>
            <pc:sldMk cId="2958122252" sldId="271"/>
            <ac:grpSpMk id="36" creationId="{065FAA8A-2851-4CC3-9BCD-240EF3166649}"/>
          </ac:grpSpMkLst>
        </pc:grpChg>
        <pc:picChg chg="del">
          <ac:chgData name="Luu Thu Ha" userId="e1169fa4e74ca433" providerId="LiveId" clId="{DD0C0D38-8E76-4F56-A0B2-5546DD8ABF92}" dt="2021-10-06T15:46:55.467" v="1957" actId="478"/>
          <ac:picMkLst>
            <pc:docMk/>
            <pc:sldMk cId="2958122252" sldId="271"/>
            <ac:picMk id="6" creationId="{00000000-0000-0000-0000-000000000000}"/>
          </ac:picMkLst>
        </pc:picChg>
        <pc:picChg chg="mod">
          <ac:chgData name="Luu Thu Ha" userId="e1169fa4e74ca433" providerId="LiveId" clId="{DD0C0D38-8E76-4F56-A0B2-5546DD8ABF92}" dt="2021-10-06T15:49:24.456" v="1983" actId="1076"/>
          <ac:picMkLst>
            <pc:docMk/>
            <pc:sldMk cId="2958122252" sldId="271"/>
            <ac:picMk id="19" creationId="{675FFCB7-E304-4C3E-9C23-23096ACA5018}"/>
          </ac:picMkLst>
        </pc:picChg>
        <pc:picChg chg="mod">
          <ac:chgData name="Luu Thu Ha" userId="e1169fa4e74ca433" providerId="LiveId" clId="{DD0C0D38-8E76-4F56-A0B2-5546DD8ABF92}" dt="2021-10-06T15:49:24.456" v="1983" actId="1076"/>
          <ac:picMkLst>
            <pc:docMk/>
            <pc:sldMk cId="2958122252" sldId="271"/>
            <ac:picMk id="30" creationId="{1A829FE5-5560-4165-961F-F5171F2830B8}"/>
          </ac:picMkLst>
        </pc:picChg>
        <pc:picChg chg="mod">
          <ac:chgData name="Luu Thu Ha" userId="e1169fa4e74ca433" providerId="LiveId" clId="{DD0C0D38-8E76-4F56-A0B2-5546DD8ABF92}" dt="2021-10-06T15:49:24.456" v="1983" actId="1076"/>
          <ac:picMkLst>
            <pc:docMk/>
            <pc:sldMk cId="2958122252" sldId="271"/>
            <ac:picMk id="37" creationId="{2903A5E3-CB46-4569-AAC1-A23B362AB8F1}"/>
          </ac:picMkLst>
        </pc:picChg>
        <pc:cxnChg chg="mod">
          <ac:chgData name="Luu Thu Ha" userId="e1169fa4e74ca433" providerId="LiveId" clId="{DD0C0D38-8E76-4F56-A0B2-5546DD8ABF92}" dt="2021-10-06T15:49:24.456" v="1983" actId="1076"/>
          <ac:cxnSpMkLst>
            <pc:docMk/>
            <pc:sldMk cId="2958122252" sldId="271"/>
            <ac:cxnSpMk id="20" creationId="{E1ADC736-0033-491F-B8E4-5EB7005E11C9}"/>
          </ac:cxnSpMkLst>
        </pc:cxnChg>
        <pc:cxnChg chg="mod">
          <ac:chgData name="Luu Thu Ha" userId="e1169fa4e74ca433" providerId="LiveId" clId="{DD0C0D38-8E76-4F56-A0B2-5546DD8ABF92}" dt="2021-10-06T15:49:24.456" v="1983" actId="1076"/>
          <ac:cxnSpMkLst>
            <pc:docMk/>
            <pc:sldMk cId="2958122252" sldId="271"/>
            <ac:cxnSpMk id="21" creationId="{B5DAA3F6-8CCD-4723-B290-FBE7A5929341}"/>
          </ac:cxnSpMkLst>
        </pc:cxnChg>
        <pc:cxnChg chg="mod">
          <ac:chgData name="Luu Thu Ha" userId="e1169fa4e74ca433" providerId="LiveId" clId="{DD0C0D38-8E76-4F56-A0B2-5546DD8ABF92}" dt="2021-10-06T15:49:24.456" v="1983" actId="1076"/>
          <ac:cxnSpMkLst>
            <pc:docMk/>
            <pc:sldMk cId="2958122252" sldId="271"/>
            <ac:cxnSpMk id="31" creationId="{BAA8406A-517D-47AC-960C-6FB729F62065}"/>
          </ac:cxnSpMkLst>
        </pc:cxnChg>
        <pc:cxnChg chg="mod">
          <ac:chgData name="Luu Thu Ha" userId="e1169fa4e74ca433" providerId="LiveId" clId="{DD0C0D38-8E76-4F56-A0B2-5546DD8ABF92}" dt="2021-10-06T15:49:24.456" v="1983" actId="1076"/>
          <ac:cxnSpMkLst>
            <pc:docMk/>
            <pc:sldMk cId="2958122252" sldId="271"/>
            <ac:cxnSpMk id="32" creationId="{11A76E24-2E2A-462D-A59A-686ECB817C72}"/>
          </ac:cxnSpMkLst>
        </pc:cxnChg>
        <pc:cxnChg chg="mod">
          <ac:chgData name="Luu Thu Ha" userId="e1169fa4e74ca433" providerId="LiveId" clId="{DD0C0D38-8E76-4F56-A0B2-5546DD8ABF92}" dt="2021-10-06T15:49:24.456" v="1983" actId="1076"/>
          <ac:cxnSpMkLst>
            <pc:docMk/>
            <pc:sldMk cId="2958122252" sldId="271"/>
            <ac:cxnSpMk id="33" creationId="{A0ECFAAD-1BEA-4C71-A26F-39EF3DD96D54}"/>
          </ac:cxnSpMkLst>
        </pc:cxnChg>
        <pc:cxnChg chg="mod">
          <ac:chgData name="Luu Thu Ha" userId="e1169fa4e74ca433" providerId="LiveId" clId="{DD0C0D38-8E76-4F56-A0B2-5546DD8ABF92}" dt="2021-10-06T15:49:24.456" v="1983" actId="1076"/>
          <ac:cxnSpMkLst>
            <pc:docMk/>
            <pc:sldMk cId="2958122252" sldId="271"/>
            <ac:cxnSpMk id="34" creationId="{086C070C-0B43-4757-819D-2565C9E50636}"/>
          </ac:cxnSpMkLst>
        </pc:cxnChg>
        <pc:cxnChg chg="mod">
          <ac:chgData name="Luu Thu Ha" userId="e1169fa4e74ca433" providerId="LiveId" clId="{DD0C0D38-8E76-4F56-A0B2-5546DD8ABF92}" dt="2021-10-06T15:49:24.456" v="1983" actId="1076"/>
          <ac:cxnSpMkLst>
            <pc:docMk/>
            <pc:sldMk cId="2958122252" sldId="271"/>
            <ac:cxnSpMk id="38" creationId="{A66586CF-98C4-407E-891C-F3A9B108586A}"/>
          </ac:cxnSpMkLst>
        </pc:cxnChg>
        <pc:cxnChg chg="mod">
          <ac:chgData name="Luu Thu Ha" userId="e1169fa4e74ca433" providerId="LiveId" clId="{DD0C0D38-8E76-4F56-A0B2-5546DD8ABF92}" dt="2021-10-06T15:49:24.456" v="1983" actId="1076"/>
          <ac:cxnSpMkLst>
            <pc:docMk/>
            <pc:sldMk cId="2958122252" sldId="271"/>
            <ac:cxnSpMk id="39" creationId="{85E934B9-40E5-4CA0-94AE-AFDABE256B7C}"/>
          </ac:cxnSpMkLst>
        </pc:cxnChg>
      </pc:sldChg>
      <pc:sldChg chg="addSp delSp modSp mod delAnim modAnim">
        <pc:chgData name="Luu Thu Ha" userId="e1169fa4e74ca433" providerId="LiveId" clId="{DD0C0D38-8E76-4F56-A0B2-5546DD8ABF92}" dt="2021-10-06T16:03:48.606" v="2506"/>
        <pc:sldMkLst>
          <pc:docMk/>
          <pc:sldMk cId="2240962987" sldId="272"/>
        </pc:sldMkLst>
        <pc:spChg chg="mod">
          <ac:chgData name="Luu Thu Ha" userId="e1169fa4e74ca433" providerId="LiveId" clId="{DD0C0D38-8E76-4F56-A0B2-5546DD8ABF92}" dt="2021-10-06T15:53:34.751" v="2139" actId="208"/>
          <ac:spMkLst>
            <pc:docMk/>
            <pc:sldMk cId="2240962987" sldId="272"/>
            <ac:spMk id="2" creationId="{00000000-0000-0000-0000-000000000000}"/>
          </ac:spMkLst>
        </pc:spChg>
        <pc:spChg chg="del">
          <ac:chgData name="Luu Thu Ha" userId="e1169fa4e74ca433" providerId="LiveId" clId="{DD0C0D38-8E76-4F56-A0B2-5546DD8ABF92}" dt="2021-10-06T15:50:09.663" v="1992" actId="478"/>
          <ac:spMkLst>
            <pc:docMk/>
            <pc:sldMk cId="2240962987" sldId="272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5:50:09.663" v="1992" actId="478"/>
          <ac:spMkLst>
            <pc:docMk/>
            <pc:sldMk cId="2240962987" sldId="272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5:50:06.930" v="1991" actId="478"/>
          <ac:spMkLst>
            <pc:docMk/>
            <pc:sldMk cId="2240962987" sldId="272"/>
            <ac:spMk id="6" creationId="{00000000-0000-0000-0000-000000000000}"/>
          </ac:spMkLst>
        </pc:spChg>
        <pc:spChg chg="add mod">
          <ac:chgData name="Luu Thu Ha" userId="e1169fa4e74ca433" providerId="LiveId" clId="{DD0C0D38-8E76-4F56-A0B2-5546DD8ABF92}" dt="2021-10-06T15:53:34.751" v="2139" actId="208"/>
          <ac:spMkLst>
            <pc:docMk/>
            <pc:sldMk cId="2240962987" sldId="272"/>
            <ac:spMk id="7" creationId="{E91B9461-C058-49CE-9CA2-C67BE69C89ED}"/>
          </ac:spMkLst>
        </pc:spChg>
        <pc:spChg chg="add mod">
          <ac:chgData name="Luu Thu Ha" userId="e1169fa4e74ca433" providerId="LiveId" clId="{DD0C0D38-8E76-4F56-A0B2-5546DD8ABF92}" dt="2021-10-06T15:53:09.445" v="2097"/>
          <ac:spMkLst>
            <pc:docMk/>
            <pc:sldMk cId="2240962987" sldId="272"/>
            <ac:spMk id="8" creationId="{CA7854B4-6852-4140-9BE8-A29E26F9CCAA}"/>
          </ac:spMkLst>
        </pc:spChg>
        <pc:spChg chg="add mod">
          <ac:chgData name="Luu Thu Ha" userId="e1169fa4e74ca433" providerId="LiveId" clId="{DD0C0D38-8E76-4F56-A0B2-5546DD8ABF92}" dt="2021-10-06T15:53:26.465" v="2138" actId="20577"/>
          <ac:spMkLst>
            <pc:docMk/>
            <pc:sldMk cId="2240962987" sldId="272"/>
            <ac:spMk id="9" creationId="{35CAE998-2959-4150-81F9-F08884623405}"/>
          </ac:spMkLst>
        </pc:spChg>
      </pc:sldChg>
      <pc:sldChg chg="addSp delSp modSp mod ord delAnim">
        <pc:chgData name="Luu Thu Ha" userId="e1169fa4e74ca433" providerId="LiveId" clId="{DD0C0D38-8E76-4F56-A0B2-5546DD8ABF92}" dt="2021-10-06T15:51:19.803" v="2009" actId="207"/>
        <pc:sldMkLst>
          <pc:docMk/>
          <pc:sldMk cId="2931355852" sldId="273"/>
        </pc:sldMkLst>
        <pc:spChg chg="del">
          <ac:chgData name="Luu Thu Ha" userId="e1169fa4e74ca433" providerId="LiveId" clId="{DD0C0D38-8E76-4F56-A0B2-5546DD8ABF92}" dt="2021-10-06T15:50:22.052" v="1997" actId="478"/>
          <ac:spMkLst>
            <pc:docMk/>
            <pc:sldMk cId="2931355852" sldId="273"/>
            <ac:spMk id="3" creationId="{00000000-0000-0000-0000-000000000000}"/>
          </ac:spMkLst>
        </pc:spChg>
        <pc:spChg chg="del">
          <ac:chgData name="Luu Thu Ha" userId="e1169fa4e74ca433" providerId="LiveId" clId="{DD0C0D38-8E76-4F56-A0B2-5546DD8ABF92}" dt="2021-10-06T15:50:20.028" v="1996" actId="478"/>
          <ac:spMkLst>
            <pc:docMk/>
            <pc:sldMk cId="2931355852" sldId="273"/>
            <ac:spMk id="5" creationId="{00000000-0000-0000-0000-000000000000}"/>
          </ac:spMkLst>
        </pc:spChg>
        <pc:spChg chg="mod">
          <ac:chgData name="Luu Thu Ha" userId="e1169fa4e74ca433" providerId="LiveId" clId="{DD0C0D38-8E76-4F56-A0B2-5546DD8ABF92}" dt="2021-10-06T15:51:19.803" v="2009" actId="207"/>
          <ac:spMkLst>
            <pc:docMk/>
            <pc:sldMk cId="2931355852" sldId="273"/>
            <ac:spMk id="6" creationId="{00000000-0000-0000-0000-000000000000}"/>
          </ac:spMkLst>
        </pc:spChg>
        <pc:picChg chg="del">
          <ac:chgData name="Luu Thu Ha" userId="e1169fa4e74ca433" providerId="LiveId" clId="{DD0C0D38-8E76-4F56-A0B2-5546DD8ABF92}" dt="2021-10-06T15:50:55.417" v="1998" actId="478"/>
          <ac:picMkLst>
            <pc:docMk/>
            <pc:sldMk cId="2931355852" sldId="273"/>
            <ac:picMk id="4" creationId="{00000000-0000-0000-0000-000000000000}"/>
          </ac:picMkLst>
        </pc:picChg>
        <pc:picChg chg="add mod">
          <ac:chgData name="Luu Thu Ha" userId="e1169fa4e74ca433" providerId="LiveId" clId="{DD0C0D38-8E76-4F56-A0B2-5546DD8ABF92}" dt="2021-10-06T15:51:06.155" v="2001" actId="1440"/>
          <ac:picMkLst>
            <pc:docMk/>
            <pc:sldMk cId="2931355852" sldId="273"/>
            <ac:picMk id="1026" creationId="{AEB66CF7-E3D5-4075-B981-BE0F6FCECEA5}"/>
          </ac:picMkLst>
        </pc:picChg>
      </pc:sldChg>
      <pc:sldChg chg="addSp delSp modSp mod setBg delAnim modAnim">
        <pc:chgData name="Luu Thu Ha" userId="e1169fa4e74ca433" providerId="LiveId" clId="{DD0C0D38-8E76-4F56-A0B2-5546DD8ABF92}" dt="2021-10-06T15:58:50.454" v="2351"/>
        <pc:sldMkLst>
          <pc:docMk/>
          <pc:sldMk cId="1979397094" sldId="274"/>
        </pc:sldMkLst>
        <pc:spChg chg="del">
          <ac:chgData name="Luu Thu Ha" userId="e1169fa4e74ca433" providerId="LiveId" clId="{DD0C0D38-8E76-4F56-A0B2-5546DD8ABF92}" dt="2021-10-06T15:55:39.520" v="2194" actId="478"/>
          <ac:spMkLst>
            <pc:docMk/>
            <pc:sldMk cId="1979397094" sldId="274"/>
            <ac:spMk id="2" creationId="{00000000-0000-0000-0000-000000000000}"/>
          </ac:spMkLst>
        </pc:spChg>
        <pc:spChg chg="mod">
          <ac:chgData name="Luu Thu Ha" userId="e1169fa4e74ca433" providerId="LiveId" clId="{DD0C0D38-8E76-4F56-A0B2-5546DD8ABF92}" dt="2021-10-06T15:58:11.249" v="2347" actId="1076"/>
          <ac:spMkLst>
            <pc:docMk/>
            <pc:sldMk cId="1979397094" sldId="274"/>
            <ac:spMk id="3" creationId="{00000000-0000-0000-0000-000000000000}"/>
          </ac:spMkLst>
        </pc:spChg>
        <pc:spChg chg="del">
          <ac:chgData name="Luu Thu Ha" userId="e1169fa4e74ca433" providerId="LiveId" clId="{DD0C0D38-8E76-4F56-A0B2-5546DD8ABF92}" dt="2021-10-06T15:55:47.493" v="2200" actId="478"/>
          <ac:spMkLst>
            <pc:docMk/>
            <pc:sldMk cId="1979397094" sldId="274"/>
            <ac:spMk id="5" creationId="{00000000-0000-0000-0000-000000000000}"/>
          </ac:spMkLst>
        </pc:spChg>
        <pc:spChg chg="mod">
          <ac:chgData name="Luu Thu Ha" userId="e1169fa4e74ca433" providerId="LiveId" clId="{DD0C0D38-8E76-4F56-A0B2-5546DD8ABF92}" dt="2021-10-06T15:58:09.245" v="2346" actId="1076"/>
          <ac:spMkLst>
            <pc:docMk/>
            <pc:sldMk cId="1979397094" sldId="274"/>
            <ac:spMk id="7" creationId="{00000000-0000-0000-0000-000000000000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30" creationId="{DB3F6911-3880-4E04-9524-CB5C2B4E4A55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31" creationId="{5047C4AC-7C0C-4CB5-9830-371F17297C2F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32" creationId="{EB9E0F89-F3E1-41D6-9EEF-14A47087A9C0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33" creationId="{62BA814A-F1F4-4FD3-ABA4-31FC70F60BC3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36" creationId="{D7231EBD-55E7-40EF-8FAD-83D635A30B50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37" creationId="{7E673578-3270-47AC-8F4E-3D3CF27B9BCE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38" creationId="{7D9B06D6-E2E7-4F8D-9A53-D1BAE19168E4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39" creationId="{60183FAD-D211-4254-B38F-B59A8CD9B9C9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40" creationId="{2AF1BC21-8F8F-42EF-BB6D-C6DB1CADA1AF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41" creationId="{711E0520-602C-4B83-A3FA-532EF1786C99}"/>
          </ac:spMkLst>
        </pc:spChg>
        <pc:spChg chg="mod">
          <ac:chgData name="Luu Thu Ha" userId="e1169fa4e74ca433" providerId="LiveId" clId="{DD0C0D38-8E76-4F56-A0B2-5546DD8ABF92}" dt="2021-10-06T15:57:08.306" v="2327"/>
          <ac:spMkLst>
            <pc:docMk/>
            <pc:sldMk cId="1979397094" sldId="274"/>
            <ac:spMk id="42" creationId="{5313FAC1-9034-40E0-ADC6-0E1EA9F9C17D}"/>
          </ac:spMkLst>
        </pc:spChg>
        <pc:grpChg chg="add del mod">
          <ac:chgData name="Luu Thu Ha" userId="e1169fa4e74ca433" providerId="LiveId" clId="{DD0C0D38-8E76-4F56-A0B2-5546DD8ABF92}" dt="2021-10-06T15:57:10.278" v="2328"/>
          <ac:grpSpMkLst>
            <pc:docMk/>
            <pc:sldMk cId="1979397094" sldId="274"/>
            <ac:grpSpMk id="8" creationId="{CB5FA1E8-DBEB-4FB8-A6E6-9BF45EE8DEE4}"/>
          </ac:grpSpMkLst>
        </pc:grpChg>
        <pc:grpChg chg="mod">
          <ac:chgData name="Luu Thu Ha" userId="e1169fa4e74ca433" providerId="LiveId" clId="{DD0C0D38-8E76-4F56-A0B2-5546DD8ABF92}" dt="2021-10-06T15:57:08.306" v="2327"/>
          <ac:grpSpMkLst>
            <pc:docMk/>
            <pc:sldMk cId="1979397094" sldId="274"/>
            <ac:grpSpMk id="29" creationId="{3528D036-4249-417B-B681-AA73951CEF78}"/>
          </ac:grpSpMkLst>
        </pc:grpChg>
        <pc:grpChg chg="mod">
          <ac:chgData name="Luu Thu Ha" userId="e1169fa4e74ca433" providerId="LiveId" clId="{DD0C0D38-8E76-4F56-A0B2-5546DD8ABF92}" dt="2021-10-06T15:57:08.306" v="2327"/>
          <ac:grpSpMkLst>
            <pc:docMk/>
            <pc:sldMk cId="1979397094" sldId="274"/>
            <ac:grpSpMk id="35" creationId="{B8DA5DD1-7B1C-4EED-9B3F-BCAE7A982D3B}"/>
          </ac:grpSpMkLst>
        </pc:grpChg>
        <pc:picChg chg="del">
          <ac:chgData name="Luu Thu Ha" userId="e1169fa4e74ca433" providerId="LiveId" clId="{DD0C0D38-8E76-4F56-A0B2-5546DD8ABF92}" dt="2021-10-06T15:55:37.068" v="2192" actId="478"/>
          <ac:picMkLst>
            <pc:docMk/>
            <pc:sldMk cId="1979397094" sldId="274"/>
            <ac:picMk id="4" creationId="{00000000-0000-0000-0000-000000000000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9" creationId="{7BA4FB32-9C89-4EC1-88FD-CDF2CF28BE9F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0" creationId="{7669FA50-BC04-4883-9D1A-1FEF6CDE0CEB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1" creationId="{78F536A6-335A-4708-8D3B-7BE45C23AD38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2" creationId="{E8B27E37-970B-48B7-A64B-CF92EC8DDD22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3" creationId="{E465062C-9FF1-4842-A1F6-6FBB1B2D0890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4" creationId="{0BD07565-C25C-44BD-A4F1-B3FA9EC35E34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5" creationId="{3B728A97-074F-40A7-8163-DE31C2BFB885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6" creationId="{F8BA9A24-EBD8-4857-9669-D87880947D29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7" creationId="{2CE4C24F-9747-4F08-9508-CD5787124300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8" creationId="{65463E4B-88DC-4A93-90EB-2A3B8619881D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19" creationId="{7603BF41-023F-4C19-9ACA-4586FECC02B1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0" creationId="{D13FC1C4-280C-416B-8DA2-A5B3557A9393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1" creationId="{02665EFE-5808-4EE2-BCBE-63CA6591E3CE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2" creationId="{B4F1F776-4E44-47BD-9797-190A6CB1B8ED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3" creationId="{84B03BB2-C20B-4CE8-A672-B9073A67662F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4" creationId="{4661EED4-6DDF-42CD-8F42-ACE0EAEA5C70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5" creationId="{39A5CD1F-E134-450C-BB3E-A59C842CC58F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6" creationId="{5A1850CF-3838-4BA4-9258-7CEAC1CD4C1E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7" creationId="{684F65A6-1141-4845-8AC4-11B6CBA001B6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28" creationId="{E64A452A-C199-4AE3-9452-E925AB865429}"/>
          </ac:picMkLst>
        </pc:picChg>
        <pc:picChg chg="mod">
          <ac:chgData name="Luu Thu Ha" userId="e1169fa4e74ca433" providerId="LiveId" clId="{DD0C0D38-8E76-4F56-A0B2-5546DD8ABF92}" dt="2021-10-06T15:57:08.306" v="2327"/>
          <ac:picMkLst>
            <pc:docMk/>
            <pc:sldMk cId="1979397094" sldId="274"/>
            <ac:picMk id="34" creationId="{5530EF2E-F47F-4483-A861-C3527A270C2E}"/>
          </ac:picMkLst>
        </pc:picChg>
        <pc:picChg chg="add del mod">
          <ac:chgData name="Luu Thu Ha" userId="e1169fa4e74ca433" providerId="LiveId" clId="{DD0C0D38-8E76-4F56-A0B2-5546DD8ABF92}" dt="2021-10-06T15:57:10.278" v="2328"/>
          <ac:picMkLst>
            <pc:docMk/>
            <pc:sldMk cId="1979397094" sldId="274"/>
            <ac:picMk id="43" creationId="{BA800C85-491F-4C27-BDE8-5C782E300EE4}"/>
          </ac:picMkLst>
        </pc:picChg>
      </pc:sldChg>
      <pc:sldChg chg="addSp delSp modSp mod delAnim modAnim">
        <pc:chgData name="Luu Thu Ha" userId="e1169fa4e74ca433" providerId="LiveId" clId="{DD0C0D38-8E76-4F56-A0B2-5546DD8ABF92}" dt="2021-10-06T16:03:24" v="2504"/>
        <pc:sldMkLst>
          <pc:docMk/>
          <pc:sldMk cId="1804901202" sldId="275"/>
        </pc:sldMkLst>
        <pc:spChg chg="del">
          <ac:chgData name="Luu Thu Ha" userId="e1169fa4e74ca433" providerId="LiveId" clId="{DD0C0D38-8E76-4F56-A0B2-5546DD8ABF92}" dt="2021-10-06T13:57:32.660" v="1411" actId="478"/>
          <ac:spMkLst>
            <pc:docMk/>
            <pc:sldMk cId="1804901202" sldId="275"/>
            <ac:spMk id="4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7:29.530" v="1409" actId="478"/>
          <ac:spMkLst>
            <pc:docMk/>
            <pc:sldMk cId="1804901202" sldId="275"/>
            <ac:spMk id="5" creationId="{00000000-0000-0000-0000-000000000000}"/>
          </ac:spMkLst>
        </pc:spChg>
        <pc:spChg chg="del">
          <ac:chgData name="Luu Thu Ha" userId="e1169fa4e74ca433" providerId="LiveId" clId="{DD0C0D38-8E76-4F56-A0B2-5546DD8ABF92}" dt="2021-10-06T13:57:25.944" v="1407" actId="478"/>
          <ac:spMkLst>
            <pc:docMk/>
            <pc:sldMk cId="1804901202" sldId="275"/>
            <ac:spMk id="8" creationId="{00000000-0000-0000-0000-000000000000}"/>
          </ac:spMkLst>
        </pc:spChg>
        <pc:spChg chg="add del mod">
          <ac:chgData name="Luu Thu Ha" userId="e1169fa4e74ca433" providerId="LiveId" clId="{DD0C0D38-8E76-4F56-A0B2-5546DD8ABF92}" dt="2021-10-06T13:59:05.305" v="1446"/>
          <ac:spMkLst>
            <pc:docMk/>
            <pc:sldMk cId="1804901202" sldId="275"/>
            <ac:spMk id="10" creationId="{3729C6DE-60F8-403D-A6EE-E6D607963998}"/>
          </ac:spMkLst>
        </pc:spChg>
        <pc:spChg chg="add mod">
          <ac:chgData name="Luu Thu Ha" userId="e1169fa4e74ca433" providerId="LiveId" clId="{DD0C0D38-8E76-4F56-A0B2-5546DD8ABF92}" dt="2021-10-06T14:01:07.582" v="1488" actId="207"/>
          <ac:spMkLst>
            <pc:docMk/>
            <pc:sldMk cId="1804901202" sldId="275"/>
            <ac:spMk id="11" creationId="{9DC01DC2-D634-40CA-A248-74B12EC571D0}"/>
          </ac:spMkLst>
        </pc:spChg>
        <pc:spChg chg="add mod">
          <ac:chgData name="Luu Thu Ha" userId="e1169fa4e74ca433" providerId="LiveId" clId="{DD0C0D38-8E76-4F56-A0B2-5546DD8ABF92}" dt="2021-10-06T14:01:16.917" v="1490" actId="1076"/>
          <ac:spMkLst>
            <pc:docMk/>
            <pc:sldMk cId="1804901202" sldId="275"/>
            <ac:spMk id="12" creationId="{BA9EAF88-F9EC-4BBF-A5A0-F1496C900FE2}"/>
          </ac:spMkLst>
        </pc:spChg>
        <pc:graphicFrameChg chg="del">
          <ac:chgData name="Luu Thu Ha" userId="e1169fa4e74ca433" providerId="LiveId" clId="{DD0C0D38-8E76-4F56-A0B2-5546DD8ABF92}" dt="2021-10-06T13:57:28.619" v="1408" actId="478"/>
          <ac:graphicFrameMkLst>
            <pc:docMk/>
            <pc:sldMk cId="1804901202" sldId="275"/>
            <ac:graphicFrameMk id="6" creationId="{00000000-0000-0000-0000-000000000000}"/>
          </ac:graphicFrameMkLst>
        </pc:graphicFrameChg>
        <pc:graphicFrameChg chg="add mod modGraphic">
          <ac:chgData name="Luu Thu Ha" userId="e1169fa4e74ca433" providerId="LiveId" clId="{DD0C0D38-8E76-4F56-A0B2-5546DD8ABF92}" dt="2021-10-06T14:05:40.151" v="1578" actId="1076"/>
          <ac:graphicFrameMkLst>
            <pc:docMk/>
            <pc:sldMk cId="1804901202" sldId="275"/>
            <ac:graphicFrameMk id="9" creationId="{A2A412EA-4831-4478-ADE9-DF9C2BCD2364}"/>
          </ac:graphicFrameMkLst>
        </pc:graphicFrameChg>
        <pc:picChg chg="del">
          <ac:chgData name="Luu Thu Ha" userId="e1169fa4e74ca433" providerId="LiveId" clId="{DD0C0D38-8E76-4F56-A0B2-5546DD8ABF92}" dt="2021-10-06T13:57:30.470" v="1410" actId="478"/>
          <ac:picMkLst>
            <pc:docMk/>
            <pc:sldMk cId="1804901202" sldId="275"/>
            <ac:picMk id="7" creationId="{00000000-0000-0000-0000-000000000000}"/>
          </ac:picMkLst>
        </pc:picChg>
      </pc:sldChg>
      <pc:sldChg chg="modSp add mod">
        <pc:chgData name="Luu Thu Ha" userId="e1169fa4e74ca433" providerId="LiveId" clId="{DD0C0D38-8E76-4F56-A0B2-5546DD8ABF92}" dt="2021-10-06T13:52:42.105" v="1227" actId="255"/>
        <pc:sldMkLst>
          <pc:docMk/>
          <pc:sldMk cId="335032177" sldId="324"/>
        </pc:sldMkLst>
        <pc:spChg chg="mod">
          <ac:chgData name="Luu Thu Ha" userId="e1169fa4e74ca433" providerId="LiveId" clId="{DD0C0D38-8E76-4F56-A0B2-5546DD8ABF92}" dt="2021-10-06T13:52:24.681" v="1221" actId="113"/>
          <ac:spMkLst>
            <pc:docMk/>
            <pc:sldMk cId="335032177" sldId="324"/>
            <ac:spMk id="2" creationId="{5157B9D4-3C61-462F-A246-47A135DCC975}"/>
          </ac:spMkLst>
        </pc:spChg>
        <pc:graphicFrameChg chg="mod modGraphic">
          <ac:chgData name="Luu Thu Ha" userId="e1169fa4e74ca433" providerId="LiveId" clId="{DD0C0D38-8E76-4F56-A0B2-5546DD8ABF92}" dt="2021-10-06T13:52:42.105" v="1227" actId="255"/>
          <ac:graphicFrameMkLst>
            <pc:docMk/>
            <pc:sldMk cId="335032177" sldId="324"/>
            <ac:graphicFrameMk id="6" creationId="{66F20EB3-002C-4A54-A9FA-D300039FCD1E}"/>
          </ac:graphicFrameMkLst>
        </pc:graphicFrameChg>
      </pc:sldChg>
      <pc:sldChg chg="addSp modSp add mod">
        <pc:chgData name="Luu Thu Ha" userId="e1169fa4e74ca433" providerId="LiveId" clId="{DD0C0D38-8E76-4F56-A0B2-5546DD8ABF92}" dt="2021-10-06T12:45:14.195" v="56" actId="115"/>
        <pc:sldMkLst>
          <pc:docMk/>
          <pc:sldMk cId="950799407" sldId="331"/>
        </pc:sldMkLst>
        <pc:spChg chg="add mod">
          <ac:chgData name="Luu Thu Ha" userId="e1169fa4e74ca433" providerId="LiveId" clId="{DD0C0D38-8E76-4F56-A0B2-5546DD8ABF92}" dt="2021-10-06T12:45:14.195" v="56" actId="115"/>
          <ac:spMkLst>
            <pc:docMk/>
            <pc:sldMk cId="950799407" sldId="331"/>
            <ac:spMk id="2" creationId="{A095E16E-ADA5-4C1A-B9F8-16AD3A2BF837}"/>
          </ac:spMkLst>
        </pc:spChg>
        <pc:spChg chg="mod">
          <ac:chgData name="Luu Thu Ha" userId="e1169fa4e74ca433" providerId="LiveId" clId="{DD0C0D38-8E76-4F56-A0B2-5546DD8ABF92}" dt="2021-10-06T12:44:53.642" v="28" actId="1076"/>
          <ac:spMkLst>
            <pc:docMk/>
            <pc:sldMk cId="950799407" sldId="331"/>
            <ac:spMk id="3" creationId="{B4A09BB6-36B7-4BD6-92CF-5D5CA58F41A2}"/>
          </ac:spMkLst>
        </pc:spChg>
      </pc:sldChg>
      <pc:sldChg chg="addSp delSp modSp new mod">
        <pc:chgData name="Luu Thu Ha" userId="e1169fa4e74ca433" providerId="LiveId" clId="{DD0C0D38-8E76-4F56-A0B2-5546DD8ABF92}" dt="2021-10-06T12:49:36.227" v="288" actId="20577"/>
        <pc:sldMkLst>
          <pc:docMk/>
          <pc:sldMk cId="1210417902" sldId="332"/>
        </pc:sldMkLst>
        <pc:spChg chg="mod">
          <ac:chgData name="Luu Thu Ha" userId="e1169fa4e74ca433" providerId="LiveId" clId="{DD0C0D38-8E76-4F56-A0B2-5546DD8ABF92}" dt="2021-10-06T12:45:42.631" v="96" actId="1076"/>
          <ac:spMkLst>
            <pc:docMk/>
            <pc:sldMk cId="1210417902" sldId="332"/>
            <ac:spMk id="2" creationId="{3CA7EC7E-4D5E-4267-AE80-216036E08BDD}"/>
          </ac:spMkLst>
        </pc:spChg>
        <pc:spChg chg="del">
          <ac:chgData name="Luu Thu Ha" userId="e1169fa4e74ca433" providerId="LiveId" clId="{DD0C0D38-8E76-4F56-A0B2-5546DD8ABF92}" dt="2021-10-06T12:45:28.179" v="58" actId="1032"/>
          <ac:spMkLst>
            <pc:docMk/>
            <pc:sldMk cId="1210417902" sldId="332"/>
            <ac:spMk id="3" creationId="{C81AD8CD-47B0-43CB-81F0-569F000912F3}"/>
          </ac:spMkLst>
        </pc:spChg>
        <pc:graphicFrameChg chg="add mod modGraphic">
          <ac:chgData name="Luu Thu Ha" userId="e1169fa4e74ca433" providerId="LiveId" clId="{DD0C0D38-8E76-4F56-A0B2-5546DD8ABF92}" dt="2021-10-06T12:49:36.227" v="288" actId="20577"/>
          <ac:graphicFrameMkLst>
            <pc:docMk/>
            <pc:sldMk cId="1210417902" sldId="332"/>
            <ac:graphicFrameMk id="4" creationId="{C5166A2B-213D-4134-B522-8CFB21E07D6D}"/>
          </ac:graphicFrameMkLst>
        </pc:graphicFrameChg>
      </pc:sldChg>
      <pc:sldChg chg="addSp delSp modSp new mod">
        <pc:chgData name="Luu Thu Ha" userId="e1169fa4e74ca433" providerId="LiveId" clId="{DD0C0D38-8E76-4F56-A0B2-5546DD8ABF92}" dt="2021-10-06T12:51:48.911" v="303" actId="14100"/>
        <pc:sldMkLst>
          <pc:docMk/>
          <pc:sldMk cId="3858269457" sldId="333"/>
        </pc:sldMkLst>
        <pc:spChg chg="del">
          <ac:chgData name="Luu Thu Ha" userId="e1169fa4e74ca433" providerId="LiveId" clId="{DD0C0D38-8E76-4F56-A0B2-5546DD8ABF92}" dt="2021-10-06T12:51:19.972" v="293" actId="478"/>
          <ac:spMkLst>
            <pc:docMk/>
            <pc:sldMk cId="3858269457" sldId="333"/>
            <ac:spMk id="2" creationId="{993D69ED-067C-4433-B959-3FCE21558CC2}"/>
          </ac:spMkLst>
        </pc:spChg>
        <pc:spChg chg="del">
          <ac:chgData name="Luu Thu Ha" userId="e1169fa4e74ca433" providerId="LiveId" clId="{DD0C0D38-8E76-4F56-A0B2-5546DD8ABF92}" dt="2021-10-06T12:51:37.364" v="300" actId="478"/>
          <ac:spMkLst>
            <pc:docMk/>
            <pc:sldMk cId="3858269457" sldId="333"/>
            <ac:spMk id="3" creationId="{47C06864-B5B3-4ECA-8525-3CF678166F58}"/>
          </ac:spMkLst>
        </pc:spChg>
        <pc:spChg chg="add mod">
          <ac:chgData name="Luu Thu Ha" userId="e1169fa4e74ca433" providerId="LiveId" clId="{DD0C0D38-8E76-4F56-A0B2-5546DD8ABF92}" dt="2021-10-06T12:51:38.567" v="301"/>
          <ac:spMkLst>
            <pc:docMk/>
            <pc:sldMk cId="3858269457" sldId="333"/>
            <ac:spMk id="5" creationId="{E724B27C-1E66-4BA9-93C6-F9C05704EB76}"/>
          </ac:spMkLst>
        </pc:spChg>
        <pc:spChg chg="add mod">
          <ac:chgData name="Luu Thu Ha" userId="e1169fa4e74ca433" providerId="LiveId" clId="{DD0C0D38-8E76-4F56-A0B2-5546DD8ABF92}" dt="2021-10-06T12:51:38.567" v="301"/>
          <ac:spMkLst>
            <pc:docMk/>
            <pc:sldMk cId="3858269457" sldId="333"/>
            <ac:spMk id="6" creationId="{E2CB11B0-2789-4056-B6E9-2F6250B43AAA}"/>
          </ac:spMkLst>
        </pc:spChg>
        <pc:spChg chg="add mod">
          <ac:chgData name="Luu Thu Ha" userId="e1169fa4e74ca433" providerId="LiveId" clId="{DD0C0D38-8E76-4F56-A0B2-5546DD8ABF92}" dt="2021-10-06T12:51:38.567" v="301"/>
          <ac:spMkLst>
            <pc:docMk/>
            <pc:sldMk cId="3858269457" sldId="333"/>
            <ac:spMk id="7" creationId="{E7166D6E-5FDB-408D-8B75-B0BC501A8A27}"/>
          </ac:spMkLst>
        </pc:spChg>
        <pc:picChg chg="add mod">
          <ac:chgData name="Luu Thu Ha" userId="e1169fa4e74ca433" providerId="LiveId" clId="{DD0C0D38-8E76-4F56-A0B2-5546DD8ABF92}" dt="2021-10-06T12:51:48.911" v="303" actId="14100"/>
          <ac:picMkLst>
            <pc:docMk/>
            <pc:sldMk cId="3858269457" sldId="333"/>
            <ac:picMk id="4" creationId="{D626516D-5F8D-4F34-A41D-33E85C3E197E}"/>
          </ac:picMkLst>
        </pc:picChg>
      </pc:sldChg>
      <pc:sldChg chg="addSp delSp modSp new mod setBg modAnim">
        <pc:chgData name="Luu Thu Ha" userId="e1169fa4e74ca433" providerId="LiveId" clId="{DD0C0D38-8E76-4F56-A0B2-5546DD8ABF92}" dt="2021-10-06T13:03:25.294" v="474" actId="20577"/>
        <pc:sldMkLst>
          <pc:docMk/>
          <pc:sldMk cId="3813696789" sldId="334"/>
        </pc:sldMkLst>
        <pc:spChg chg="mod ord">
          <ac:chgData name="Luu Thu Ha" userId="e1169fa4e74ca433" providerId="LiveId" clId="{DD0C0D38-8E76-4F56-A0B2-5546DD8ABF92}" dt="2021-10-06T13:03:25.294" v="474" actId="20577"/>
          <ac:spMkLst>
            <pc:docMk/>
            <pc:sldMk cId="3813696789" sldId="334"/>
            <ac:spMk id="2" creationId="{61FB2885-F5B8-42A9-A895-7E246ECD416D}"/>
          </ac:spMkLst>
        </pc:spChg>
        <pc:spChg chg="del">
          <ac:chgData name="Luu Thu Ha" userId="e1169fa4e74ca433" providerId="LiveId" clId="{DD0C0D38-8E76-4F56-A0B2-5546DD8ABF92}" dt="2021-10-06T12:58:03.951" v="398" actId="478"/>
          <ac:spMkLst>
            <pc:docMk/>
            <pc:sldMk cId="3813696789" sldId="334"/>
            <ac:spMk id="3" creationId="{D0FD49A4-E867-4BB9-AE2E-5F6E6E334CC5}"/>
          </ac:spMkLst>
        </pc:spChg>
        <pc:spChg chg="add del">
          <ac:chgData name="Luu Thu Ha" userId="e1169fa4e74ca433" providerId="LiveId" clId="{DD0C0D38-8E76-4F56-A0B2-5546DD8ABF92}" dt="2021-10-06T12:58:09.135" v="400" actId="478"/>
          <ac:spMkLst>
            <pc:docMk/>
            <pc:sldMk cId="3813696789" sldId="334"/>
            <ac:spMk id="5" creationId="{422D7BBF-2A71-4275-8C9F-3994AF7855F2}"/>
          </ac:spMkLst>
        </pc:spChg>
        <pc:spChg chg="add del">
          <ac:chgData name="Luu Thu Ha" userId="e1169fa4e74ca433" providerId="LiveId" clId="{DD0C0D38-8E76-4F56-A0B2-5546DD8ABF92}" dt="2021-10-06T13:02:31.252" v="413" actId="26606"/>
          <ac:spMkLst>
            <pc:docMk/>
            <pc:sldMk cId="3813696789" sldId="334"/>
            <ac:spMk id="12" creationId="{B4D3D850-2041-4B7C-AED9-54DA385B14F7}"/>
          </ac:spMkLst>
        </pc:spChg>
        <pc:spChg chg="add del">
          <ac:chgData name="Luu Thu Ha" userId="e1169fa4e74ca433" providerId="LiveId" clId="{DD0C0D38-8E76-4F56-A0B2-5546DD8ABF92}" dt="2021-10-06T13:02:31.252" v="413" actId="26606"/>
          <ac:spMkLst>
            <pc:docMk/>
            <pc:sldMk cId="3813696789" sldId="334"/>
            <ac:spMk id="14" creationId="{B497CCB5-5FC2-473C-AFCC-2430CEF1DF71}"/>
          </ac:spMkLst>
        </pc:spChg>
        <pc:spChg chg="add del">
          <ac:chgData name="Luu Thu Ha" userId="e1169fa4e74ca433" providerId="LiveId" clId="{DD0C0D38-8E76-4F56-A0B2-5546DD8ABF92}" dt="2021-10-06T13:02:31.252" v="413" actId="26606"/>
          <ac:spMkLst>
            <pc:docMk/>
            <pc:sldMk cId="3813696789" sldId="334"/>
            <ac:spMk id="16" creationId="{599C8C75-BFDF-44E7-A028-EEB5EDD58817}"/>
          </ac:spMkLst>
        </pc:spChg>
        <pc:spChg chg="add">
          <ac:chgData name="Luu Thu Ha" userId="e1169fa4e74ca433" providerId="LiveId" clId="{DD0C0D38-8E76-4F56-A0B2-5546DD8ABF92}" dt="2021-10-06T13:02:31.267" v="414" actId="26606"/>
          <ac:spMkLst>
            <pc:docMk/>
            <pc:sldMk cId="3813696789" sldId="334"/>
            <ac:spMk id="18" creationId="{90F533E9-6690-41A8-A372-4C6C622D028D}"/>
          </ac:spMkLst>
        </pc:spChg>
        <pc:spChg chg="add">
          <ac:chgData name="Luu Thu Ha" userId="e1169fa4e74ca433" providerId="LiveId" clId="{DD0C0D38-8E76-4F56-A0B2-5546DD8ABF92}" dt="2021-10-06T13:02:31.267" v="414" actId="26606"/>
          <ac:spMkLst>
            <pc:docMk/>
            <pc:sldMk cId="3813696789" sldId="334"/>
            <ac:spMk id="19" creationId="{71EC1228-8B00-4D31-8616-AAB846D68CEF}"/>
          </ac:spMkLst>
        </pc:spChg>
        <pc:spChg chg="add">
          <ac:chgData name="Luu Thu Ha" userId="e1169fa4e74ca433" providerId="LiveId" clId="{DD0C0D38-8E76-4F56-A0B2-5546DD8ABF92}" dt="2021-10-06T13:02:31.267" v="414" actId="26606"/>
          <ac:spMkLst>
            <pc:docMk/>
            <pc:sldMk cId="3813696789" sldId="334"/>
            <ac:spMk id="20" creationId="{99413ED5-9ED4-4772-BCE4-2BCAE6B12E35}"/>
          </ac:spMkLst>
        </pc:spChg>
        <pc:spChg chg="add">
          <ac:chgData name="Luu Thu Ha" userId="e1169fa4e74ca433" providerId="LiveId" clId="{DD0C0D38-8E76-4F56-A0B2-5546DD8ABF92}" dt="2021-10-06T13:02:31.267" v="414" actId="26606"/>
          <ac:spMkLst>
            <pc:docMk/>
            <pc:sldMk cId="3813696789" sldId="334"/>
            <ac:spMk id="21" creationId="{04357C93-F0CB-4A1C-8F77-4E9063789819}"/>
          </ac:spMkLst>
        </pc:spChg>
        <pc:picChg chg="add mod">
          <ac:chgData name="Luu Thu Ha" userId="e1169fa4e74ca433" providerId="LiveId" clId="{DD0C0D38-8E76-4F56-A0B2-5546DD8ABF92}" dt="2021-10-06T13:02:31.267" v="414" actId="26606"/>
          <ac:picMkLst>
            <pc:docMk/>
            <pc:sldMk cId="3813696789" sldId="334"/>
            <ac:picMk id="6" creationId="{91EEE494-4747-4E23-9257-4A5C9FCB3847}"/>
          </ac:picMkLst>
        </pc:picChg>
        <pc:picChg chg="add mod">
          <ac:chgData name="Luu Thu Ha" userId="e1169fa4e74ca433" providerId="LiveId" clId="{DD0C0D38-8E76-4F56-A0B2-5546DD8ABF92}" dt="2021-10-06T13:02:31.267" v="414" actId="26606"/>
          <ac:picMkLst>
            <pc:docMk/>
            <pc:sldMk cId="3813696789" sldId="334"/>
            <ac:picMk id="7" creationId="{94F509D0-1646-4F2C-8891-123F6EE82D6B}"/>
          </ac:picMkLst>
        </pc:picChg>
      </pc:sldChg>
      <pc:sldChg chg="addSp delSp modSp new mod delAnim modAnim">
        <pc:chgData name="Luu Thu Ha" userId="e1169fa4e74ca433" providerId="LiveId" clId="{DD0C0D38-8E76-4F56-A0B2-5546DD8ABF92}" dt="2021-10-06T13:06:57.951" v="612" actId="14100"/>
        <pc:sldMkLst>
          <pc:docMk/>
          <pc:sldMk cId="2420458156" sldId="335"/>
        </pc:sldMkLst>
        <pc:spChg chg="del">
          <ac:chgData name="Luu Thu Ha" userId="e1169fa4e74ca433" providerId="LiveId" clId="{DD0C0D38-8E76-4F56-A0B2-5546DD8ABF92}" dt="2021-10-06T13:04:04.179" v="478" actId="478"/>
          <ac:spMkLst>
            <pc:docMk/>
            <pc:sldMk cId="2420458156" sldId="335"/>
            <ac:spMk id="2" creationId="{AEE23006-869D-4485-8A99-C427EE778085}"/>
          </ac:spMkLst>
        </pc:spChg>
        <pc:spChg chg="del mod">
          <ac:chgData name="Luu Thu Ha" userId="e1169fa4e74ca433" providerId="LiveId" clId="{DD0C0D38-8E76-4F56-A0B2-5546DD8ABF92}" dt="2021-10-06T13:04:05.761" v="480" actId="478"/>
          <ac:spMkLst>
            <pc:docMk/>
            <pc:sldMk cId="2420458156" sldId="335"/>
            <ac:spMk id="3" creationId="{F04EE283-7528-4386-A36C-98EFA86513D2}"/>
          </ac:spMkLst>
        </pc:spChg>
        <pc:spChg chg="add mod">
          <ac:chgData name="Luu Thu Ha" userId="e1169fa4e74ca433" providerId="LiveId" clId="{DD0C0D38-8E76-4F56-A0B2-5546DD8ABF92}" dt="2021-10-06T13:03:51.775" v="476"/>
          <ac:spMkLst>
            <pc:docMk/>
            <pc:sldMk cId="2420458156" sldId="335"/>
            <ac:spMk id="4" creationId="{A5056CC3-AF95-4251-A463-4EB5CA1668F4}"/>
          </ac:spMkLst>
        </pc:spChg>
        <pc:spChg chg="add mod">
          <ac:chgData name="Luu Thu Ha" userId="e1169fa4e74ca433" providerId="LiveId" clId="{DD0C0D38-8E76-4F56-A0B2-5546DD8ABF92}" dt="2021-10-06T13:04:01.973" v="477"/>
          <ac:spMkLst>
            <pc:docMk/>
            <pc:sldMk cId="2420458156" sldId="335"/>
            <ac:spMk id="5" creationId="{0A230523-75E1-4012-A3FA-3C4CE66C26E5}"/>
          </ac:spMkLst>
        </pc:spChg>
        <pc:spChg chg="add mod">
          <ac:chgData name="Luu Thu Ha" userId="e1169fa4e74ca433" providerId="LiveId" clId="{DD0C0D38-8E76-4F56-A0B2-5546DD8ABF92}" dt="2021-10-06T13:04:01.973" v="477"/>
          <ac:spMkLst>
            <pc:docMk/>
            <pc:sldMk cId="2420458156" sldId="335"/>
            <ac:spMk id="6" creationId="{638DB6B1-B6BA-4D43-8187-A4DE22FB3DD8}"/>
          </ac:spMkLst>
        </pc:spChg>
        <pc:spChg chg="add del mod">
          <ac:chgData name="Luu Thu Ha" userId="e1169fa4e74ca433" providerId="LiveId" clId="{DD0C0D38-8E76-4F56-A0B2-5546DD8ABF92}" dt="2021-10-06T13:04:37.496" v="492" actId="478"/>
          <ac:spMkLst>
            <pc:docMk/>
            <pc:sldMk cId="2420458156" sldId="335"/>
            <ac:spMk id="7" creationId="{54DDAFD9-A1E3-4FD6-8D9F-01DDD14681E1}"/>
          </ac:spMkLst>
        </pc:spChg>
        <pc:spChg chg="add mod">
          <ac:chgData name="Luu Thu Ha" userId="e1169fa4e74ca433" providerId="LiveId" clId="{DD0C0D38-8E76-4F56-A0B2-5546DD8ABF92}" dt="2021-10-06T13:06:57.951" v="612" actId="14100"/>
          <ac:spMkLst>
            <pc:docMk/>
            <pc:sldMk cId="2420458156" sldId="335"/>
            <ac:spMk id="9" creationId="{FF397EBF-BD97-4ED9-84D7-2A7B489D2688}"/>
          </ac:spMkLst>
        </pc:spChg>
        <pc:spChg chg="add del mod">
          <ac:chgData name="Luu Thu Ha" userId="e1169fa4e74ca433" providerId="LiveId" clId="{DD0C0D38-8E76-4F56-A0B2-5546DD8ABF92}" dt="2021-10-06T13:04:39.538" v="493" actId="478"/>
          <ac:spMkLst>
            <pc:docMk/>
            <pc:sldMk cId="2420458156" sldId="335"/>
            <ac:spMk id="11" creationId="{080C8461-91EA-4920-A3EE-3E62E3E7D1BB}"/>
          </ac:spMkLst>
        </pc:spChg>
        <pc:spChg chg="add mod">
          <ac:chgData name="Luu Thu Ha" userId="e1169fa4e74ca433" providerId="LiveId" clId="{DD0C0D38-8E76-4F56-A0B2-5546DD8ABF92}" dt="2021-10-06T13:06:53.322" v="611" actId="208"/>
          <ac:spMkLst>
            <pc:docMk/>
            <pc:sldMk cId="2420458156" sldId="335"/>
            <ac:spMk id="14" creationId="{099EB201-1FE1-49AC-91B1-B7184E510CCF}"/>
          </ac:spMkLst>
        </pc:spChg>
        <pc:picChg chg="add mod">
          <ac:chgData name="Luu Thu Ha" userId="e1169fa4e74ca433" providerId="LiveId" clId="{DD0C0D38-8E76-4F56-A0B2-5546DD8ABF92}" dt="2021-10-06T13:05:33.132" v="570" actId="14100"/>
          <ac:picMkLst>
            <pc:docMk/>
            <pc:sldMk cId="2420458156" sldId="335"/>
            <ac:picMk id="12" creationId="{F3AAFCDB-61CB-4480-9C98-2FA0B86CEFC3}"/>
          </ac:picMkLst>
        </pc:picChg>
      </pc:sldChg>
      <pc:sldChg chg="addSp delSp modSp new mod modAnim">
        <pc:chgData name="Luu Thu Ha" userId="e1169fa4e74ca433" providerId="LiveId" clId="{DD0C0D38-8E76-4F56-A0B2-5546DD8ABF92}" dt="2021-10-06T13:11:23.903" v="663" actId="14100"/>
        <pc:sldMkLst>
          <pc:docMk/>
          <pc:sldMk cId="2848207564" sldId="336"/>
        </pc:sldMkLst>
        <pc:spChg chg="del">
          <ac:chgData name="Luu Thu Ha" userId="e1169fa4e74ca433" providerId="LiveId" clId="{DD0C0D38-8E76-4F56-A0B2-5546DD8ABF92}" dt="2021-10-06T13:10:56.422" v="655" actId="478"/>
          <ac:spMkLst>
            <pc:docMk/>
            <pc:sldMk cId="2848207564" sldId="336"/>
            <ac:spMk id="2" creationId="{9C4B848B-CA3E-4B47-8FAC-1515569320E0}"/>
          </ac:spMkLst>
        </pc:spChg>
        <pc:spChg chg="del">
          <ac:chgData name="Luu Thu Ha" userId="e1169fa4e74ca433" providerId="LiveId" clId="{DD0C0D38-8E76-4F56-A0B2-5546DD8ABF92}" dt="2021-10-06T13:10:55.890" v="654" actId="478"/>
          <ac:spMkLst>
            <pc:docMk/>
            <pc:sldMk cId="2848207564" sldId="336"/>
            <ac:spMk id="3" creationId="{DD2E6AF1-91C4-4DD1-AA63-B717251B2F5E}"/>
          </ac:spMkLst>
        </pc:spChg>
        <pc:spChg chg="add mod">
          <ac:chgData name="Luu Thu Ha" userId="e1169fa4e74ca433" providerId="LiveId" clId="{DD0C0D38-8E76-4F56-A0B2-5546DD8ABF92}" dt="2021-10-06T13:10:57.556" v="656"/>
          <ac:spMkLst>
            <pc:docMk/>
            <pc:sldMk cId="2848207564" sldId="336"/>
            <ac:spMk id="4" creationId="{DFDB50B1-CF34-45EE-BA31-16D33ACC6ED6}"/>
          </ac:spMkLst>
        </pc:spChg>
        <pc:spChg chg="add mod">
          <ac:chgData name="Luu Thu Ha" userId="e1169fa4e74ca433" providerId="LiveId" clId="{DD0C0D38-8E76-4F56-A0B2-5546DD8ABF92}" dt="2021-10-06T13:10:57.556" v="656"/>
          <ac:spMkLst>
            <pc:docMk/>
            <pc:sldMk cId="2848207564" sldId="336"/>
            <ac:spMk id="5" creationId="{27737735-1DA5-469F-9426-B970368265DA}"/>
          </ac:spMkLst>
        </pc:spChg>
        <pc:spChg chg="add mod">
          <ac:chgData name="Luu Thu Ha" userId="e1169fa4e74ca433" providerId="LiveId" clId="{DD0C0D38-8E76-4F56-A0B2-5546DD8ABF92}" dt="2021-10-06T13:10:57.556" v="656"/>
          <ac:spMkLst>
            <pc:docMk/>
            <pc:sldMk cId="2848207564" sldId="336"/>
            <ac:spMk id="6" creationId="{6CAA96BC-24A7-4AE0-9D51-F5EF2A5D2BA3}"/>
          </ac:spMkLst>
        </pc:spChg>
        <pc:picChg chg="add mod">
          <ac:chgData name="Luu Thu Ha" userId="e1169fa4e74ca433" providerId="LiveId" clId="{DD0C0D38-8E76-4F56-A0B2-5546DD8ABF92}" dt="2021-10-06T13:11:23.903" v="663" actId="14100"/>
          <ac:picMkLst>
            <pc:docMk/>
            <pc:sldMk cId="2848207564" sldId="336"/>
            <ac:picMk id="7" creationId="{3D27E198-B888-4E55-BFC3-A141925F4EB0}"/>
          </ac:picMkLst>
        </pc:picChg>
      </pc:sldChg>
      <pc:sldChg chg="addSp delSp modSp new mod setBg modAnim">
        <pc:chgData name="Luu Thu Ha" userId="e1169fa4e74ca433" providerId="LiveId" clId="{DD0C0D38-8E76-4F56-A0B2-5546DD8ABF92}" dt="2021-10-06T13:32:59.923" v="859" actId="403"/>
        <pc:sldMkLst>
          <pc:docMk/>
          <pc:sldMk cId="2524251816" sldId="337"/>
        </pc:sldMkLst>
        <pc:spChg chg="del">
          <ac:chgData name="Luu Thu Ha" userId="e1169fa4e74ca433" providerId="LiveId" clId="{DD0C0D38-8E76-4F56-A0B2-5546DD8ABF92}" dt="2021-10-06T13:30:12.418" v="840" actId="478"/>
          <ac:spMkLst>
            <pc:docMk/>
            <pc:sldMk cId="2524251816" sldId="337"/>
            <ac:spMk id="2" creationId="{E6A7CD86-6427-42D9-B26C-96518A548725}"/>
          </ac:spMkLst>
        </pc:spChg>
        <pc:spChg chg="del">
          <ac:chgData name="Luu Thu Ha" userId="e1169fa4e74ca433" providerId="LiveId" clId="{DD0C0D38-8E76-4F56-A0B2-5546DD8ABF92}" dt="2021-10-06T13:30:11.368" v="839" actId="478"/>
          <ac:spMkLst>
            <pc:docMk/>
            <pc:sldMk cId="2524251816" sldId="337"/>
            <ac:spMk id="3" creationId="{AD59CCC6-E693-476C-B507-92B127F0BB7A}"/>
          </ac:spMkLst>
        </pc:spChg>
        <pc:spChg chg="add mod">
          <ac:chgData name="Luu Thu Ha" userId="e1169fa4e74ca433" providerId="LiveId" clId="{DD0C0D38-8E76-4F56-A0B2-5546DD8ABF92}" dt="2021-10-06T13:32:59.923" v="859" actId="403"/>
          <ac:spMkLst>
            <pc:docMk/>
            <pc:sldMk cId="2524251816" sldId="337"/>
            <ac:spMk id="8" creationId="{F8FD02FE-44ED-470F-954F-FC6BD9F80FB5}"/>
          </ac:spMkLst>
        </pc:spChg>
        <pc:spChg chg="add">
          <ac:chgData name="Luu Thu Ha" userId="e1169fa4e74ca433" providerId="LiveId" clId="{DD0C0D38-8E76-4F56-A0B2-5546DD8ABF92}" dt="2021-10-06T13:31:49.297" v="847" actId="26606"/>
          <ac:spMkLst>
            <pc:docMk/>
            <pc:sldMk cId="2524251816" sldId="337"/>
            <ac:spMk id="9" creationId="{82A5F716-98EF-42EF-A471-87C6DFDCC799}"/>
          </ac:spMkLst>
        </pc:spChg>
        <pc:spChg chg="add">
          <ac:chgData name="Luu Thu Ha" userId="e1169fa4e74ca433" providerId="LiveId" clId="{DD0C0D38-8E76-4F56-A0B2-5546DD8ABF92}" dt="2021-10-06T13:31:49.297" v="847" actId="26606"/>
          <ac:spMkLst>
            <pc:docMk/>
            <pc:sldMk cId="2524251816" sldId="337"/>
            <ac:spMk id="11" creationId="{B87687D8-4EF1-4EF2-BF7E-74BB4A3D1806}"/>
          </ac:spMkLst>
        </pc:spChg>
        <pc:picChg chg="add mod">
          <ac:chgData name="Luu Thu Ha" userId="e1169fa4e74ca433" providerId="LiveId" clId="{DD0C0D38-8E76-4F56-A0B2-5546DD8ABF92}" dt="2021-10-06T13:32:50.955" v="854" actId="1076"/>
          <ac:picMkLst>
            <pc:docMk/>
            <pc:sldMk cId="2524251816" sldId="337"/>
            <ac:picMk id="4" creationId="{4C98A41E-C330-4C45-A638-40D3F1B8C4ED}"/>
          </ac:picMkLst>
        </pc:picChg>
      </pc:sldChg>
      <pc:sldChg chg="addSp delSp modSp new mod modAnim">
        <pc:chgData name="Luu Thu Ha" userId="e1169fa4e74ca433" providerId="LiveId" clId="{DD0C0D38-8E76-4F56-A0B2-5546DD8ABF92}" dt="2021-10-06T16:02:37.531" v="2499"/>
        <pc:sldMkLst>
          <pc:docMk/>
          <pc:sldMk cId="2520784820" sldId="338"/>
        </pc:sldMkLst>
        <pc:spChg chg="del">
          <ac:chgData name="Luu Thu Ha" userId="e1169fa4e74ca433" providerId="LiveId" clId="{DD0C0D38-8E76-4F56-A0B2-5546DD8ABF92}" dt="2021-10-06T13:46:45.346" v="1158" actId="478"/>
          <ac:spMkLst>
            <pc:docMk/>
            <pc:sldMk cId="2520784820" sldId="338"/>
            <ac:spMk id="2" creationId="{4A4C8747-3BD3-4AB4-BF20-D4E142658034}"/>
          </ac:spMkLst>
        </pc:spChg>
        <pc:spChg chg="del">
          <ac:chgData name="Luu Thu Ha" userId="e1169fa4e74ca433" providerId="LiveId" clId="{DD0C0D38-8E76-4F56-A0B2-5546DD8ABF92}" dt="2021-10-06T13:46:43.811" v="1157" actId="478"/>
          <ac:spMkLst>
            <pc:docMk/>
            <pc:sldMk cId="2520784820" sldId="338"/>
            <ac:spMk id="3" creationId="{838D12C0-7709-4395-AB43-B7D48EB562A7}"/>
          </ac:spMkLst>
        </pc:spChg>
        <pc:spChg chg="add mod">
          <ac:chgData name="Luu Thu Ha" userId="e1169fa4e74ca433" providerId="LiveId" clId="{DD0C0D38-8E76-4F56-A0B2-5546DD8ABF92}" dt="2021-10-06T13:49:04.992" v="1189"/>
          <ac:spMkLst>
            <pc:docMk/>
            <pc:sldMk cId="2520784820" sldId="338"/>
            <ac:spMk id="5" creationId="{F72F7995-649C-445B-8187-04F9119CACFF}"/>
          </ac:spMkLst>
        </pc:spChg>
        <pc:spChg chg="add mod">
          <ac:chgData name="Luu Thu Ha" userId="e1169fa4e74ca433" providerId="LiveId" clId="{DD0C0D38-8E76-4F56-A0B2-5546DD8ABF92}" dt="2021-10-06T13:49:04.992" v="1189"/>
          <ac:spMkLst>
            <pc:docMk/>
            <pc:sldMk cId="2520784820" sldId="338"/>
            <ac:spMk id="6" creationId="{1E619AB1-1378-4728-AAC7-37895945EF7D}"/>
          </ac:spMkLst>
        </pc:spChg>
        <pc:spChg chg="add mod">
          <ac:chgData name="Luu Thu Ha" userId="e1169fa4e74ca433" providerId="LiveId" clId="{DD0C0D38-8E76-4F56-A0B2-5546DD8ABF92}" dt="2021-10-06T13:49:04.992" v="1189"/>
          <ac:spMkLst>
            <pc:docMk/>
            <pc:sldMk cId="2520784820" sldId="338"/>
            <ac:spMk id="7" creationId="{84949923-D3C1-4AE1-A126-E1A670A6F6AB}"/>
          </ac:spMkLst>
        </pc:spChg>
        <pc:graphicFrameChg chg="add mod modGraphic">
          <ac:chgData name="Luu Thu Ha" userId="e1169fa4e74ca433" providerId="LiveId" clId="{DD0C0D38-8E76-4F56-A0B2-5546DD8ABF92}" dt="2021-10-06T13:50:36.186" v="1201" actId="20577"/>
          <ac:graphicFrameMkLst>
            <pc:docMk/>
            <pc:sldMk cId="2520784820" sldId="338"/>
            <ac:graphicFrameMk id="4" creationId="{5325C121-3704-40AB-BBA8-041C589C8AC4}"/>
          </ac:graphicFrameMkLst>
        </pc:graphicFrameChg>
      </pc:sldChg>
      <pc:sldChg chg="addSp delSp modSp new mod modAnim">
        <pc:chgData name="Luu Thu Ha" userId="e1169fa4e74ca433" providerId="LiveId" clId="{DD0C0D38-8E76-4F56-A0B2-5546DD8ABF92}" dt="2021-10-06T16:02:43.008" v="2500"/>
        <pc:sldMkLst>
          <pc:docMk/>
          <pc:sldMk cId="834655471" sldId="339"/>
        </pc:sldMkLst>
        <pc:spChg chg="del">
          <ac:chgData name="Luu Thu Ha" userId="e1169fa4e74ca433" providerId="LiveId" clId="{DD0C0D38-8E76-4F56-A0B2-5546DD8ABF92}" dt="2021-10-06T13:47:37.011" v="1168" actId="478"/>
          <ac:spMkLst>
            <pc:docMk/>
            <pc:sldMk cId="834655471" sldId="339"/>
            <ac:spMk id="2" creationId="{DF516B9F-2573-4D40-A07A-AF1E3FA88285}"/>
          </ac:spMkLst>
        </pc:spChg>
        <pc:spChg chg="del">
          <ac:chgData name="Luu Thu Ha" userId="e1169fa4e74ca433" providerId="LiveId" clId="{DD0C0D38-8E76-4F56-A0B2-5546DD8ABF92}" dt="2021-10-06T13:47:35.444" v="1167" actId="478"/>
          <ac:spMkLst>
            <pc:docMk/>
            <pc:sldMk cId="834655471" sldId="339"/>
            <ac:spMk id="3" creationId="{86526D1C-A40F-4D26-921D-EFC057D9C3DB}"/>
          </ac:spMkLst>
        </pc:spChg>
        <pc:spChg chg="add mod">
          <ac:chgData name="Luu Thu Ha" userId="e1169fa4e74ca433" providerId="LiveId" clId="{DD0C0D38-8E76-4F56-A0B2-5546DD8ABF92}" dt="2021-10-06T13:49:15.967" v="1190"/>
          <ac:spMkLst>
            <pc:docMk/>
            <pc:sldMk cId="834655471" sldId="339"/>
            <ac:spMk id="5" creationId="{3BBD0EA1-5768-4706-8215-54C9EF270305}"/>
          </ac:spMkLst>
        </pc:spChg>
        <pc:spChg chg="add mod">
          <ac:chgData name="Luu Thu Ha" userId="e1169fa4e74ca433" providerId="LiveId" clId="{DD0C0D38-8E76-4F56-A0B2-5546DD8ABF92}" dt="2021-10-06T13:49:15.967" v="1190"/>
          <ac:spMkLst>
            <pc:docMk/>
            <pc:sldMk cId="834655471" sldId="339"/>
            <ac:spMk id="6" creationId="{C94A0B62-FD8A-46D2-B1BA-E55C75F4374E}"/>
          </ac:spMkLst>
        </pc:spChg>
        <pc:spChg chg="add mod">
          <ac:chgData name="Luu Thu Ha" userId="e1169fa4e74ca433" providerId="LiveId" clId="{DD0C0D38-8E76-4F56-A0B2-5546DD8ABF92}" dt="2021-10-06T13:49:22.435" v="1192" actId="1076"/>
          <ac:spMkLst>
            <pc:docMk/>
            <pc:sldMk cId="834655471" sldId="339"/>
            <ac:spMk id="7" creationId="{3E36BB24-8632-4A9B-BAE7-B7AA71A116F7}"/>
          </ac:spMkLst>
        </pc:spChg>
        <pc:graphicFrameChg chg="add mod modGraphic">
          <ac:chgData name="Luu Thu Ha" userId="e1169fa4e74ca433" providerId="LiveId" clId="{DD0C0D38-8E76-4F56-A0B2-5546DD8ABF92}" dt="2021-10-06T13:50:07.177" v="1198" actId="207"/>
          <ac:graphicFrameMkLst>
            <pc:docMk/>
            <pc:sldMk cId="834655471" sldId="339"/>
            <ac:graphicFrameMk id="4" creationId="{0D9A849A-C16F-4EA0-AC99-B13DA386E587}"/>
          </ac:graphicFrameMkLst>
        </pc:graphicFrameChg>
      </pc:sldChg>
      <pc:sldChg chg="new del">
        <pc:chgData name="Luu Thu Ha" userId="e1169fa4e74ca433" providerId="LiveId" clId="{DD0C0D38-8E76-4F56-A0B2-5546DD8ABF92}" dt="2021-10-06T13:51:25.790" v="1203" actId="2696"/>
        <pc:sldMkLst>
          <pc:docMk/>
          <pc:sldMk cId="3008346078" sldId="340"/>
        </pc:sldMkLst>
      </pc:sldChg>
      <pc:sldChg chg="modSp add mod">
        <pc:chgData name="Luu Thu Ha" userId="e1169fa4e74ca433" providerId="LiveId" clId="{DD0C0D38-8E76-4F56-A0B2-5546DD8ABF92}" dt="2021-10-06T16:03:16.559" v="2503" actId="14100"/>
        <pc:sldMkLst>
          <pc:docMk/>
          <pc:sldMk cId="3469914851" sldId="364"/>
        </pc:sldMkLst>
        <pc:spChg chg="mod">
          <ac:chgData name="Luu Thu Ha" userId="e1169fa4e74ca433" providerId="LiveId" clId="{DD0C0D38-8E76-4F56-A0B2-5546DD8ABF92}" dt="2021-10-06T13:53:55.862" v="1246" actId="404"/>
          <ac:spMkLst>
            <pc:docMk/>
            <pc:sldMk cId="3469914851" sldId="364"/>
            <ac:spMk id="5" creationId="{716B2F49-D0A9-4216-9A7F-E91116FFA838}"/>
          </ac:spMkLst>
        </pc:spChg>
        <pc:spChg chg="mod">
          <ac:chgData name="Luu Thu Ha" userId="e1169fa4e74ca433" providerId="LiveId" clId="{DD0C0D38-8E76-4F56-A0B2-5546DD8ABF92}" dt="2021-10-06T16:03:10.390" v="2501" actId="207"/>
          <ac:spMkLst>
            <pc:docMk/>
            <pc:sldMk cId="3469914851" sldId="364"/>
            <ac:spMk id="6" creationId="{30ED43F0-45C9-430D-98D8-741F91C7643D}"/>
          </ac:spMkLst>
        </pc:spChg>
        <pc:spChg chg="mod">
          <ac:chgData name="Luu Thu Ha" userId="e1169fa4e74ca433" providerId="LiveId" clId="{DD0C0D38-8E76-4F56-A0B2-5546DD8ABF92}" dt="2021-10-06T16:03:10.390" v="2501" actId="207"/>
          <ac:spMkLst>
            <pc:docMk/>
            <pc:sldMk cId="3469914851" sldId="364"/>
            <ac:spMk id="7" creationId="{1268B80C-712A-4D9A-8F06-7849E6FB5A2B}"/>
          </ac:spMkLst>
        </pc:spChg>
        <pc:spChg chg="mod">
          <ac:chgData name="Luu Thu Ha" userId="e1169fa4e74ca433" providerId="LiveId" clId="{DD0C0D38-8E76-4F56-A0B2-5546DD8ABF92}" dt="2021-10-06T16:03:10.390" v="2501" actId="207"/>
          <ac:spMkLst>
            <pc:docMk/>
            <pc:sldMk cId="3469914851" sldId="364"/>
            <ac:spMk id="8" creationId="{E27DCA81-FA93-4E2A-AA25-FF77C88C0897}"/>
          </ac:spMkLst>
        </pc:spChg>
        <pc:spChg chg="mod">
          <ac:chgData name="Luu Thu Ha" userId="e1169fa4e74ca433" providerId="LiveId" clId="{DD0C0D38-8E76-4F56-A0B2-5546DD8ABF92}" dt="2021-10-06T13:53:48.733" v="1242" actId="404"/>
          <ac:spMkLst>
            <pc:docMk/>
            <pc:sldMk cId="3469914851" sldId="364"/>
            <ac:spMk id="9" creationId="{76B2D494-5A74-451F-86C2-94D6BF482475}"/>
          </ac:spMkLst>
        </pc:spChg>
        <pc:spChg chg="mod">
          <ac:chgData name="Luu Thu Ha" userId="e1169fa4e74ca433" providerId="LiveId" clId="{DD0C0D38-8E76-4F56-A0B2-5546DD8ABF92}" dt="2021-10-06T16:03:10.390" v="2501" actId="207"/>
          <ac:spMkLst>
            <pc:docMk/>
            <pc:sldMk cId="3469914851" sldId="364"/>
            <ac:spMk id="10" creationId="{7B2FFD2F-EF37-4B79-BCC8-6DD92E545949}"/>
          </ac:spMkLst>
        </pc:spChg>
        <pc:spChg chg="mod">
          <ac:chgData name="Luu Thu Ha" userId="e1169fa4e74ca433" providerId="LiveId" clId="{DD0C0D38-8E76-4F56-A0B2-5546DD8ABF92}" dt="2021-10-06T16:03:10.390" v="2501" actId="207"/>
          <ac:spMkLst>
            <pc:docMk/>
            <pc:sldMk cId="3469914851" sldId="364"/>
            <ac:spMk id="11" creationId="{3752FB45-2E76-4AAB-A8F9-B7D754A61945}"/>
          </ac:spMkLst>
        </pc:spChg>
        <pc:spChg chg="mod">
          <ac:chgData name="Luu Thu Ha" userId="e1169fa4e74ca433" providerId="LiveId" clId="{DD0C0D38-8E76-4F56-A0B2-5546DD8ABF92}" dt="2021-10-06T16:03:10.390" v="2501" actId="207"/>
          <ac:spMkLst>
            <pc:docMk/>
            <pc:sldMk cId="3469914851" sldId="364"/>
            <ac:spMk id="12" creationId="{15569883-43BE-421D-AD2D-A8D7797E224C}"/>
          </ac:spMkLst>
        </pc:spChg>
        <pc:spChg chg="mod">
          <ac:chgData name="Luu Thu Ha" userId="e1169fa4e74ca433" providerId="LiveId" clId="{DD0C0D38-8E76-4F56-A0B2-5546DD8ABF92}" dt="2021-10-06T16:03:10.390" v="2501" actId="207"/>
          <ac:spMkLst>
            <pc:docMk/>
            <pc:sldMk cId="3469914851" sldId="364"/>
            <ac:spMk id="13" creationId="{44D13EAB-E441-4279-AD4F-64C835BDD85C}"/>
          </ac:spMkLst>
        </pc:spChg>
        <pc:spChg chg="mod">
          <ac:chgData name="Luu Thu Ha" userId="e1169fa4e74ca433" providerId="LiveId" clId="{DD0C0D38-8E76-4F56-A0B2-5546DD8ABF92}" dt="2021-10-06T16:03:16.559" v="2503" actId="14100"/>
          <ac:spMkLst>
            <pc:docMk/>
            <pc:sldMk cId="3469914851" sldId="364"/>
            <ac:spMk id="14" creationId="{195B5BDA-4826-4C76-A3AE-8203966F452E}"/>
          </ac:spMkLst>
        </pc:spChg>
      </pc:sldChg>
      <pc:sldChg chg="modSp add mod">
        <pc:chgData name="Luu Thu Ha" userId="e1169fa4e74ca433" providerId="LiveId" clId="{DD0C0D38-8E76-4F56-A0B2-5546DD8ABF92}" dt="2021-10-06T13:52:55.116" v="1231" actId="1076"/>
        <pc:sldMkLst>
          <pc:docMk/>
          <pc:sldMk cId="4001873552" sldId="365"/>
        </pc:sldMkLst>
        <pc:spChg chg="mod">
          <ac:chgData name="Luu Thu Ha" userId="e1169fa4e74ca433" providerId="LiveId" clId="{DD0C0D38-8E76-4F56-A0B2-5546DD8ABF92}" dt="2021-10-06T13:52:55.116" v="1231" actId="1076"/>
          <ac:spMkLst>
            <pc:docMk/>
            <pc:sldMk cId="4001873552" sldId="365"/>
            <ac:spMk id="3" creationId="{5255B1F1-FDBC-4172-BBF6-1B448323603C}"/>
          </ac:spMkLst>
        </pc:spChg>
        <pc:spChg chg="mod">
          <ac:chgData name="Luu Thu Ha" userId="e1169fa4e74ca433" providerId="LiveId" clId="{DD0C0D38-8E76-4F56-A0B2-5546DD8ABF92}" dt="2021-10-06T13:51:51.754" v="1210" actId="255"/>
          <ac:spMkLst>
            <pc:docMk/>
            <pc:sldMk cId="4001873552" sldId="365"/>
            <ac:spMk id="4" creationId="{E8ED9B9F-549F-4E43-A0CF-3BB338979465}"/>
          </ac:spMkLst>
        </pc:spChg>
        <pc:spChg chg="mod">
          <ac:chgData name="Luu Thu Ha" userId="e1169fa4e74ca433" providerId="LiveId" clId="{DD0C0D38-8E76-4F56-A0B2-5546DD8ABF92}" dt="2021-10-06T13:52:03.537" v="1214" actId="1076"/>
          <ac:spMkLst>
            <pc:docMk/>
            <pc:sldMk cId="4001873552" sldId="365"/>
            <ac:spMk id="5" creationId="{DE8466C5-6E28-4C3E-BFB6-01759294159B}"/>
          </ac:spMkLst>
        </pc:spChg>
        <pc:spChg chg="mod">
          <ac:chgData name="Luu Thu Ha" userId="e1169fa4e74ca433" providerId="LiveId" clId="{DD0C0D38-8E76-4F56-A0B2-5546DD8ABF92}" dt="2021-10-06T13:52:05.487" v="1215" actId="1076"/>
          <ac:spMkLst>
            <pc:docMk/>
            <pc:sldMk cId="4001873552" sldId="365"/>
            <ac:spMk id="6" creationId="{610665BC-D1FE-41CD-A7E6-D15B260F4F77}"/>
          </ac:spMkLst>
        </pc:spChg>
      </pc:sldChg>
      <pc:sldChg chg="modSp add mod">
        <pc:chgData name="Luu Thu Ha" userId="e1169fa4e74ca433" providerId="LiveId" clId="{DD0C0D38-8E76-4F56-A0B2-5546DD8ABF92}" dt="2021-10-06T13:53:22.935" v="1238" actId="404"/>
        <pc:sldMkLst>
          <pc:docMk/>
          <pc:sldMk cId="2506141280" sldId="366"/>
        </pc:sldMkLst>
        <pc:spChg chg="mod">
          <ac:chgData name="Luu Thu Ha" userId="e1169fa4e74ca433" providerId="LiveId" clId="{DD0C0D38-8E76-4F56-A0B2-5546DD8ABF92}" dt="2021-10-06T13:53:22.935" v="1238" actId="404"/>
          <ac:spMkLst>
            <pc:docMk/>
            <pc:sldMk cId="2506141280" sldId="366"/>
            <ac:spMk id="2" creationId="{88CC687B-58A3-4B37-B3E7-F3B2D20D6069}"/>
          </ac:spMkLst>
        </pc:spChg>
      </pc:sldChg>
      <pc:sldChg chg="addSp delSp modSp new mod">
        <pc:chgData name="Luu Thu Ha" userId="e1169fa4e74ca433" providerId="LiveId" clId="{DD0C0D38-8E76-4F56-A0B2-5546DD8ABF92}" dt="2021-10-06T15:59:07.357" v="2355" actId="207"/>
        <pc:sldMkLst>
          <pc:docMk/>
          <pc:sldMk cId="19731142" sldId="367"/>
        </pc:sldMkLst>
        <pc:spChg chg="del">
          <ac:chgData name="Luu Thu Ha" userId="e1169fa4e74ca433" providerId="LiveId" clId="{DD0C0D38-8E76-4F56-A0B2-5546DD8ABF92}" dt="2021-10-06T15:57:15.022" v="2331" actId="478"/>
          <ac:spMkLst>
            <pc:docMk/>
            <pc:sldMk cId="19731142" sldId="367"/>
            <ac:spMk id="2" creationId="{847865AA-65FC-46F8-9D06-71C9CD591C0A}"/>
          </ac:spMkLst>
        </pc:spChg>
        <pc:spChg chg="del">
          <ac:chgData name="Luu Thu Ha" userId="e1169fa4e74ca433" providerId="LiveId" clId="{DD0C0D38-8E76-4F56-A0B2-5546DD8ABF92}" dt="2021-10-06T15:57:14.168" v="2330" actId="478"/>
          <ac:spMkLst>
            <pc:docMk/>
            <pc:sldMk cId="19731142" sldId="367"/>
            <ac:spMk id="3" creationId="{CF937360-593B-4DCE-A99D-4B437B851F37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26" creationId="{BC3DF373-B0F6-4320-97EB-A5B03A82DD7A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27" creationId="{FBCF6009-976E-47EF-8098-57201818A32B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28" creationId="{9E3B0238-8666-4ED5-99E0-2482A15DA51D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29" creationId="{04428809-E78F-4B66-90A1-BACA51E8F658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32" creationId="{7B3BA99D-36D6-4632-B038-FE30FF3656CF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33" creationId="{D0096B65-62DF-4304-8410-20FBB23B0983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34" creationId="{C8104E83-9186-4C93-A7C2-15AEA9DC597B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35" creationId="{14ED3BA5-F9E9-48C6-A63A-98CD9BE13791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36" creationId="{6C0F9C10-6494-48D0-9D51-816E659644EA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37" creationId="{07B8B8A1-C04F-4E2E-B032-9945BAB08F91}"/>
          </ac:spMkLst>
        </pc:spChg>
        <pc:spChg chg="mod">
          <ac:chgData name="Luu Thu Ha" userId="e1169fa4e74ca433" providerId="LiveId" clId="{DD0C0D38-8E76-4F56-A0B2-5546DD8ABF92}" dt="2021-10-06T15:57:53.947" v="2345" actId="14100"/>
          <ac:spMkLst>
            <pc:docMk/>
            <pc:sldMk cId="19731142" sldId="367"/>
            <ac:spMk id="38" creationId="{8B8A9085-975F-4FBF-83E7-FF20E2CA7D9E}"/>
          </ac:spMkLst>
        </pc:spChg>
        <pc:spChg chg="add mod">
          <ac:chgData name="Luu Thu Ha" userId="e1169fa4e74ca433" providerId="LiveId" clId="{DD0C0D38-8E76-4F56-A0B2-5546DD8ABF92}" dt="2021-10-06T15:59:07.357" v="2355" actId="207"/>
          <ac:spMkLst>
            <pc:docMk/>
            <pc:sldMk cId="19731142" sldId="367"/>
            <ac:spMk id="40" creationId="{0532C429-88B0-482A-B5E0-23CC349264E1}"/>
          </ac:spMkLst>
        </pc:spChg>
        <pc:grpChg chg="add mod">
          <ac:chgData name="Luu Thu Ha" userId="e1169fa4e74ca433" providerId="LiveId" clId="{DD0C0D38-8E76-4F56-A0B2-5546DD8ABF92}" dt="2021-10-06T15:57:53.947" v="2345" actId="14100"/>
          <ac:grpSpMkLst>
            <pc:docMk/>
            <pc:sldMk cId="19731142" sldId="367"/>
            <ac:grpSpMk id="4" creationId="{550BFD25-245A-4AE1-9893-975B6AA81FD8}"/>
          </ac:grpSpMkLst>
        </pc:grpChg>
        <pc:grpChg chg="mod">
          <ac:chgData name="Luu Thu Ha" userId="e1169fa4e74ca433" providerId="LiveId" clId="{DD0C0D38-8E76-4F56-A0B2-5546DD8ABF92}" dt="2021-10-06T15:57:53.947" v="2345" actId="14100"/>
          <ac:grpSpMkLst>
            <pc:docMk/>
            <pc:sldMk cId="19731142" sldId="367"/>
            <ac:grpSpMk id="25" creationId="{CF12A589-64E3-48CF-A2F9-D6993D719817}"/>
          </ac:grpSpMkLst>
        </pc:grpChg>
        <pc:grpChg chg="mod">
          <ac:chgData name="Luu Thu Ha" userId="e1169fa4e74ca433" providerId="LiveId" clId="{DD0C0D38-8E76-4F56-A0B2-5546DD8ABF92}" dt="2021-10-06T15:57:53.947" v="2345" actId="14100"/>
          <ac:grpSpMkLst>
            <pc:docMk/>
            <pc:sldMk cId="19731142" sldId="367"/>
            <ac:grpSpMk id="31" creationId="{70533417-CF06-4A96-83C0-A8CDF21295B8}"/>
          </ac:grpSpMkLst>
        </pc:grp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5" creationId="{4336E24B-FC03-465F-A200-A7844250F0CB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6" creationId="{174821D2-DB99-4E20-B0DF-00D6BA73CC16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7" creationId="{7C7013F3-2B25-43DA-8A52-B0B356293AC6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8" creationId="{B3BF88D9-180A-444F-A25D-18492D0EA785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9" creationId="{08555036-ABF9-49C5-914E-F2E06F9395DE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0" creationId="{5EDA16EA-340C-42B3-9C6A-3F66D944984E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1" creationId="{43883F49-6FEE-406F-A7C9-A8DB458DA275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2" creationId="{E415972A-07EF-4F01-B55C-BA559E52F618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3" creationId="{1341216E-A353-45C1-9030-D9CAC4EDA9F0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4" creationId="{CD44B888-EAFC-4C68-A21B-8E049DBC2221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5" creationId="{FD2D54F3-88E1-4EF8-A2B6-541857E5CDE9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6" creationId="{52D9CA9E-A0A1-4A7A-9C91-DD8B3EF60BAE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7" creationId="{6EC878A3-88D1-45DA-A161-3286A299998C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8" creationId="{58EA6BA0-2AEC-4F99-AC09-38E24CCF1228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19" creationId="{F661CE16-148E-47BA-B7A7-B58AB3786DF0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20" creationId="{F2E25D88-C257-4730-B561-1F9438C874B6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21" creationId="{ACAC0B3A-F4EB-4A0F-822C-7424A9C317D4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22" creationId="{9ED0F0AB-C8A1-4A8B-A4AF-67CA2358A5D6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23" creationId="{D5BA4204-F7CE-4CEE-A546-9D773928E2B0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24" creationId="{83C8607E-38B4-49F5-B92E-A504786C1033}"/>
          </ac:picMkLst>
        </pc:picChg>
        <pc:picChg chg="mod">
          <ac:chgData name="Luu Thu Ha" userId="e1169fa4e74ca433" providerId="LiveId" clId="{DD0C0D38-8E76-4F56-A0B2-5546DD8ABF92}" dt="2021-10-06T15:57:53.947" v="2345" actId="14100"/>
          <ac:picMkLst>
            <pc:docMk/>
            <pc:sldMk cId="19731142" sldId="367"/>
            <ac:picMk id="30" creationId="{B7ABB721-58E4-4BF9-A366-8D769BCC7BF4}"/>
          </ac:picMkLst>
        </pc:picChg>
        <pc:picChg chg="add mod">
          <ac:chgData name="Luu Thu Ha" userId="e1169fa4e74ca433" providerId="LiveId" clId="{DD0C0D38-8E76-4F56-A0B2-5546DD8ABF92}" dt="2021-10-06T15:57:26.742" v="2336" actId="14100"/>
          <ac:picMkLst>
            <pc:docMk/>
            <pc:sldMk cId="19731142" sldId="367"/>
            <ac:picMk id="39" creationId="{2D257187-502C-4039-8303-03F4783BEB15}"/>
          </ac:picMkLst>
        </pc:picChg>
      </pc:sldChg>
      <pc:sldChg chg="new del">
        <pc:chgData name="Luu Thu Ha" userId="e1169fa4e74ca433" providerId="LiveId" clId="{DD0C0D38-8E76-4F56-A0B2-5546DD8ABF92}" dt="2021-10-06T13:54:08.013" v="1248" actId="2696"/>
        <pc:sldMkLst>
          <pc:docMk/>
          <pc:sldMk cId="2518350467" sldId="367"/>
        </pc:sldMkLst>
      </pc:sldChg>
      <pc:sldChg chg="addSp delSp modSp new mod modAnim">
        <pc:chgData name="Luu Thu Ha" userId="e1169fa4e74ca433" providerId="LiveId" clId="{DD0C0D38-8E76-4F56-A0B2-5546DD8ABF92}" dt="2021-10-06T16:00:52.528" v="2404" actId="2711"/>
        <pc:sldMkLst>
          <pc:docMk/>
          <pc:sldMk cId="282051511" sldId="368"/>
        </pc:sldMkLst>
        <pc:spChg chg="del">
          <ac:chgData name="Luu Thu Ha" userId="e1169fa4e74ca433" providerId="LiveId" clId="{DD0C0D38-8E76-4F56-A0B2-5546DD8ABF92}" dt="2021-10-06T15:59:25.011" v="2358" actId="478"/>
          <ac:spMkLst>
            <pc:docMk/>
            <pc:sldMk cId="282051511" sldId="368"/>
            <ac:spMk id="2" creationId="{B4161C78-420B-4D46-BB64-8A2A85B9570B}"/>
          </ac:spMkLst>
        </pc:spChg>
        <pc:spChg chg="del">
          <ac:chgData name="Luu Thu Ha" userId="e1169fa4e74ca433" providerId="LiveId" clId="{DD0C0D38-8E76-4F56-A0B2-5546DD8ABF92}" dt="2021-10-06T15:59:23.777" v="2357" actId="478"/>
          <ac:spMkLst>
            <pc:docMk/>
            <pc:sldMk cId="282051511" sldId="368"/>
            <ac:spMk id="3" creationId="{9FC683EE-14FA-4D59-98EF-FAF149E85905}"/>
          </ac:spMkLst>
        </pc:spChg>
        <pc:spChg chg="add mod">
          <ac:chgData name="Luu Thu Ha" userId="e1169fa4e74ca433" providerId="LiveId" clId="{DD0C0D38-8E76-4F56-A0B2-5546DD8ABF92}" dt="2021-10-06T16:00:18.458" v="2398" actId="14100"/>
          <ac:spMkLst>
            <pc:docMk/>
            <pc:sldMk cId="282051511" sldId="368"/>
            <ac:spMk id="4" creationId="{ACCC29AB-01A1-4B9B-80D3-B6335F781E60}"/>
          </ac:spMkLst>
        </pc:spChg>
        <pc:spChg chg="add mod">
          <ac:chgData name="Luu Thu Ha" userId="e1169fa4e74ca433" providerId="LiveId" clId="{DD0C0D38-8E76-4F56-A0B2-5546DD8ABF92}" dt="2021-10-06T16:00:52.528" v="2404" actId="2711"/>
          <ac:spMkLst>
            <pc:docMk/>
            <pc:sldMk cId="282051511" sldId="368"/>
            <ac:spMk id="5" creationId="{CFF84756-2BEA-4482-87EA-36C508E383D3}"/>
          </ac:spMkLst>
        </pc:spChg>
        <pc:spChg chg="add mod">
          <ac:chgData name="Luu Thu Ha" userId="e1169fa4e74ca433" providerId="LiveId" clId="{DD0C0D38-8E76-4F56-A0B2-5546DD8ABF92}" dt="2021-10-06T16:00:15.455" v="2396" actId="1076"/>
          <ac:spMkLst>
            <pc:docMk/>
            <pc:sldMk cId="282051511" sldId="368"/>
            <ac:spMk id="6" creationId="{27AB8B09-0D98-4A3E-A976-819B850425EF}"/>
          </ac:spMkLst>
        </pc:spChg>
      </pc:sldChg>
      <pc:sldChg chg="new del">
        <pc:chgData name="Luu Thu Ha" userId="e1169fa4e74ca433" providerId="LiveId" clId="{DD0C0D38-8E76-4F56-A0B2-5546DD8ABF92}" dt="2021-10-06T16:02:17.776" v="2498" actId="2696"/>
        <pc:sldMkLst>
          <pc:docMk/>
          <pc:sldMk cId="1171175335" sldId="369"/>
        </pc:sldMkLst>
      </pc:sldChg>
      <pc:sldChg chg="addSp delSp modSp add mod modAnim">
        <pc:chgData name="Luu Thu Ha" userId="e1169fa4e74ca433" providerId="LiveId" clId="{DD0C0D38-8E76-4F56-A0B2-5546DD8ABF92}" dt="2021-10-06T16:02:14.870" v="2497" actId="207"/>
        <pc:sldMkLst>
          <pc:docMk/>
          <pc:sldMk cId="0" sldId="370"/>
        </pc:sldMkLst>
        <pc:spChg chg="add mod">
          <ac:chgData name="Luu Thu Ha" userId="e1169fa4e74ca433" providerId="LiveId" clId="{DD0C0D38-8E76-4F56-A0B2-5546DD8ABF92}" dt="2021-10-06T16:01:51.008" v="2418" actId="208"/>
          <ac:spMkLst>
            <pc:docMk/>
            <pc:sldMk cId="0" sldId="370"/>
            <ac:spMk id="93" creationId="{2D0BFAD8-C06A-4CF5-B118-C9C6E7D558D4}"/>
          </ac:spMkLst>
        </pc:spChg>
        <pc:spChg chg="add mod">
          <ac:chgData name="Luu Thu Ha" userId="e1169fa4e74ca433" providerId="LiveId" clId="{DD0C0D38-8E76-4F56-A0B2-5546DD8ABF92}" dt="2021-10-06T16:02:14.870" v="2497" actId="207"/>
          <ac:spMkLst>
            <pc:docMk/>
            <pc:sldMk cId="0" sldId="370"/>
            <ac:spMk id="94" creationId="{A8A0DD02-4824-42B2-9A2C-8EB4F283A11E}"/>
          </ac:spMkLst>
        </pc:spChg>
        <pc:spChg chg="del">
          <ac:chgData name="Luu Thu Ha" userId="e1169fa4e74ca433" providerId="LiveId" clId="{DD0C0D38-8E76-4F56-A0B2-5546DD8ABF92}" dt="2021-10-06T16:01:31.407" v="2407" actId="478"/>
          <ac:spMkLst>
            <pc:docMk/>
            <pc:sldMk cId="0" sldId="370"/>
            <ac:spMk id="96" creationId="{00000000-0000-0000-0000-000000000000}"/>
          </ac:spMkLst>
        </pc:spChg>
        <pc:grpChg chg="mod">
          <ac:chgData name="Luu Thu Ha" userId="e1169fa4e74ca433" providerId="LiveId" clId="{DD0C0D38-8E76-4F56-A0B2-5546DD8ABF92}" dt="2021-10-06T16:01:45.881" v="2416" actId="1076"/>
          <ac:grpSpMkLst>
            <pc:docMk/>
            <pc:sldMk cId="0" sldId="370"/>
            <ac:grpSpMk id="302" creationId="{00000000-0000-0000-0000-000000000000}"/>
          </ac:grpSpMkLst>
        </pc:grpChg>
        <pc:picChg chg="mod">
          <ac:chgData name="Luu Thu Ha" userId="e1169fa4e74ca433" providerId="LiveId" clId="{DD0C0D38-8E76-4F56-A0B2-5546DD8ABF92}" dt="2021-10-06T16:01:43.760" v="2415" actId="1076"/>
          <ac:picMkLst>
            <pc:docMk/>
            <pc:sldMk cId="0" sldId="370"/>
            <ac:picMk id="300" creationId="{00000000-0000-0000-0000-000000000000}"/>
          </ac:picMkLst>
        </pc:picChg>
      </pc:sldChg>
      <pc:sldChg chg="addSp modSp new ord modAnim">
        <pc:chgData name="Luu Thu Ha" userId="e1169fa4e74ca433" providerId="LiveId" clId="{DD0C0D38-8E76-4F56-A0B2-5546DD8ABF92}" dt="2021-10-16T04:30:39.848" v="2512"/>
        <pc:sldMkLst>
          <pc:docMk/>
          <pc:sldMk cId="480475359" sldId="371"/>
        </pc:sldMkLst>
        <pc:picChg chg="add mod">
          <ac:chgData name="Luu Thu Ha" userId="e1169fa4e74ca433" providerId="LiveId" clId="{DD0C0D38-8E76-4F56-A0B2-5546DD8ABF92}" dt="2021-10-16T04:30:09.131" v="2508"/>
          <ac:picMkLst>
            <pc:docMk/>
            <pc:sldMk cId="480475359" sldId="371"/>
            <ac:picMk id="2" creationId="{8BA8CE0B-D867-4B3E-9A30-E96BD51CA0B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E6DD3C-6CA6-4B58-B625-81C207280621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EF72F92-63DB-4A9D-9913-7C22C2F531E1}">
      <dgm:prSet phldrT="[Text]"/>
      <dgm:spPr/>
      <dgm:t>
        <a:bodyPr/>
        <a:lstStyle/>
        <a:p>
          <a:r>
            <a:rPr lang="en-US" dirty="0" err="1"/>
            <a:t>i</a:t>
          </a:r>
          <a:r>
            <a:rPr lang="en-US" dirty="0"/>
            <a:t>. </a:t>
          </a:r>
          <a:r>
            <a:rPr lang="en-US" dirty="0" err="1"/>
            <a:t>Tìm</a:t>
          </a:r>
          <a:r>
            <a:rPr lang="en-US" dirty="0"/>
            <a:t> </a:t>
          </a:r>
          <a:r>
            <a:rPr lang="en-US" dirty="0" err="1"/>
            <a:t>hiểu</a:t>
          </a:r>
          <a:r>
            <a:rPr lang="en-US" dirty="0"/>
            <a:t> </a:t>
          </a:r>
          <a:r>
            <a:rPr lang="en-US" dirty="0" err="1"/>
            <a:t>chung</a:t>
          </a:r>
          <a:endParaRPr lang="en-US" dirty="0"/>
        </a:p>
      </dgm:t>
    </dgm:pt>
    <dgm:pt modelId="{3B5365F7-72A6-4BD3-84B5-5B84724ADC72}" type="parTrans" cxnId="{04499C8A-8C7E-4720-A69C-DB4CA0F69268}">
      <dgm:prSet/>
      <dgm:spPr/>
      <dgm:t>
        <a:bodyPr/>
        <a:lstStyle/>
        <a:p>
          <a:endParaRPr lang="en-US"/>
        </a:p>
      </dgm:t>
    </dgm:pt>
    <dgm:pt modelId="{3DDC4610-C7F0-4BE6-BE44-46E41BDC68B8}" type="sibTrans" cxnId="{04499C8A-8C7E-4720-A69C-DB4CA0F69268}">
      <dgm:prSet/>
      <dgm:spPr/>
      <dgm:t>
        <a:bodyPr/>
        <a:lstStyle/>
        <a:p>
          <a:endParaRPr lang="en-US"/>
        </a:p>
      </dgm:t>
    </dgm:pt>
    <dgm:pt modelId="{41CE8446-7970-4CBC-BA43-E20EEC559783}">
      <dgm:prSet phldrT="[Text]"/>
      <dgm:spPr/>
      <dgm:t>
        <a:bodyPr/>
        <a:lstStyle/>
        <a:p>
          <a:r>
            <a:rPr lang="en-US" dirty="0"/>
            <a:t>II. </a:t>
          </a:r>
          <a:r>
            <a:rPr lang="en-US" dirty="0" err="1"/>
            <a:t>Tìm</a:t>
          </a:r>
          <a:r>
            <a:rPr lang="en-US" dirty="0"/>
            <a:t> </a:t>
          </a:r>
          <a:r>
            <a:rPr lang="en-US" dirty="0" err="1"/>
            <a:t>hiểu</a:t>
          </a:r>
          <a:r>
            <a:rPr lang="en-US" dirty="0"/>
            <a:t> chi </a:t>
          </a:r>
          <a:r>
            <a:rPr lang="en-US" dirty="0" err="1"/>
            <a:t>tiết</a:t>
          </a:r>
          <a:endParaRPr lang="en-US" dirty="0"/>
        </a:p>
      </dgm:t>
    </dgm:pt>
    <dgm:pt modelId="{45694EE2-8828-42AB-A1F3-57C04CF6BF62}" type="parTrans" cxnId="{718A0C77-4A1A-4EC7-BBBE-58BCF2FCC377}">
      <dgm:prSet/>
      <dgm:spPr/>
      <dgm:t>
        <a:bodyPr/>
        <a:lstStyle/>
        <a:p>
          <a:endParaRPr lang="en-US"/>
        </a:p>
      </dgm:t>
    </dgm:pt>
    <dgm:pt modelId="{4F9E122C-A286-4474-9410-63EE786C3850}" type="sibTrans" cxnId="{718A0C77-4A1A-4EC7-BBBE-58BCF2FCC377}">
      <dgm:prSet/>
      <dgm:spPr/>
      <dgm:t>
        <a:bodyPr/>
        <a:lstStyle/>
        <a:p>
          <a:endParaRPr lang="en-US"/>
        </a:p>
      </dgm:t>
    </dgm:pt>
    <dgm:pt modelId="{A433508E-FFF3-4F1A-9D1E-0DC039FAF20D}">
      <dgm:prSet phldrT="[Text]"/>
      <dgm:spPr/>
      <dgm:t>
        <a:bodyPr/>
        <a:lstStyle/>
        <a:p>
          <a:r>
            <a:rPr lang="en-US" dirty="0"/>
            <a:t>III. </a:t>
          </a:r>
          <a:r>
            <a:rPr lang="en-US" dirty="0" err="1"/>
            <a:t>Tổng</a:t>
          </a:r>
          <a:r>
            <a:rPr lang="en-US" dirty="0"/>
            <a:t> </a:t>
          </a:r>
          <a:r>
            <a:rPr lang="en-US" dirty="0" err="1"/>
            <a:t>kết</a:t>
          </a:r>
          <a:endParaRPr lang="en-US" dirty="0"/>
        </a:p>
      </dgm:t>
    </dgm:pt>
    <dgm:pt modelId="{212F8BB3-18C7-4998-87C4-352FB58E9E96}" type="parTrans" cxnId="{8FD7D3EA-021A-4388-BE7B-6484242FDFCF}">
      <dgm:prSet/>
      <dgm:spPr/>
      <dgm:t>
        <a:bodyPr/>
        <a:lstStyle/>
        <a:p>
          <a:endParaRPr lang="en-US"/>
        </a:p>
      </dgm:t>
    </dgm:pt>
    <dgm:pt modelId="{38BAD168-91F5-4E54-A156-6F14C80A3913}" type="sibTrans" cxnId="{8FD7D3EA-021A-4388-BE7B-6484242FDFCF}">
      <dgm:prSet/>
      <dgm:spPr/>
      <dgm:t>
        <a:bodyPr/>
        <a:lstStyle/>
        <a:p>
          <a:endParaRPr lang="en-US"/>
        </a:p>
      </dgm:t>
    </dgm:pt>
    <dgm:pt modelId="{1F030A9E-0573-4DE3-89D7-ED7555102DA9}">
      <dgm:prSet/>
      <dgm:spPr/>
      <dgm:t>
        <a:bodyPr/>
        <a:lstStyle/>
        <a:p>
          <a:endParaRPr lang="en-US" dirty="0"/>
        </a:p>
      </dgm:t>
    </dgm:pt>
    <dgm:pt modelId="{A423957A-0318-488D-82DF-4903689DA923}" type="parTrans" cxnId="{C881489A-804B-4E4D-BF2A-3D251B9DB1A0}">
      <dgm:prSet/>
      <dgm:spPr/>
      <dgm:t>
        <a:bodyPr/>
        <a:lstStyle/>
        <a:p>
          <a:endParaRPr lang="en-US"/>
        </a:p>
      </dgm:t>
    </dgm:pt>
    <dgm:pt modelId="{4E62466C-3FD0-427B-8F12-321E5F2E283E}" type="sibTrans" cxnId="{C881489A-804B-4E4D-BF2A-3D251B9DB1A0}">
      <dgm:prSet/>
      <dgm:spPr/>
      <dgm:t>
        <a:bodyPr/>
        <a:lstStyle/>
        <a:p>
          <a:endParaRPr lang="en-US"/>
        </a:p>
      </dgm:t>
    </dgm:pt>
    <dgm:pt modelId="{AF557E66-DDC3-48DF-9AD4-CAECCEA34EA1}" type="pres">
      <dgm:prSet presAssocID="{CAE6DD3C-6CA6-4B58-B625-81C20728062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349AAE-091C-4ECA-9770-CCBA1BB5D60D}" type="pres">
      <dgm:prSet presAssocID="{3EF72F92-63DB-4A9D-9913-7C22C2F531E1}" presName="parentLin" presStyleCnt="0"/>
      <dgm:spPr/>
    </dgm:pt>
    <dgm:pt modelId="{5DE0117A-943D-420D-B9A2-15395DFD22F5}" type="pres">
      <dgm:prSet presAssocID="{3EF72F92-63DB-4A9D-9913-7C22C2F531E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D82EA7D-AD6D-46BE-82BB-247CC5E98386}" type="pres">
      <dgm:prSet presAssocID="{3EF72F92-63DB-4A9D-9913-7C22C2F531E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37546-7AD7-4C92-A695-20B3CA1A276A}" type="pres">
      <dgm:prSet presAssocID="{3EF72F92-63DB-4A9D-9913-7C22C2F531E1}" presName="negativeSpace" presStyleCnt="0"/>
      <dgm:spPr/>
    </dgm:pt>
    <dgm:pt modelId="{DB0C5150-37A6-47A2-B6FD-584B1328F183}" type="pres">
      <dgm:prSet presAssocID="{3EF72F92-63DB-4A9D-9913-7C22C2F531E1}" presName="childText" presStyleLbl="conFgAcc1" presStyleIdx="0" presStyleCnt="3">
        <dgm:presLayoutVars>
          <dgm:bulletEnabled val="1"/>
        </dgm:presLayoutVars>
      </dgm:prSet>
      <dgm:spPr/>
    </dgm:pt>
    <dgm:pt modelId="{EB69B927-8624-49DA-AEF5-B11D3A8FCA12}" type="pres">
      <dgm:prSet presAssocID="{3DDC4610-C7F0-4BE6-BE44-46E41BDC68B8}" presName="spaceBetweenRectangles" presStyleCnt="0"/>
      <dgm:spPr/>
    </dgm:pt>
    <dgm:pt modelId="{9E90360F-3D69-47DC-B307-DDC1ACD4F3F3}" type="pres">
      <dgm:prSet presAssocID="{41CE8446-7970-4CBC-BA43-E20EEC559783}" presName="parentLin" presStyleCnt="0"/>
      <dgm:spPr/>
    </dgm:pt>
    <dgm:pt modelId="{39CF3B78-44FB-48CD-B830-CD0357C06E34}" type="pres">
      <dgm:prSet presAssocID="{41CE8446-7970-4CBC-BA43-E20EEC559783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6E08E314-667D-4A38-BDCB-674F20C07F26}" type="pres">
      <dgm:prSet presAssocID="{41CE8446-7970-4CBC-BA43-E20EEC55978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5C5699-B240-4345-83D4-0D60DD9302C2}" type="pres">
      <dgm:prSet presAssocID="{41CE8446-7970-4CBC-BA43-E20EEC559783}" presName="negativeSpace" presStyleCnt="0"/>
      <dgm:spPr/>
    </dgm:pt>
    <dgm:pt modelId="{E7DE401E-ABE2-4730-9C2A-8FBA95C3F9D5}" type="pres">
      <dgm:prSet presAssocID="{41CE8446-7970-4CBC-BA43-E20EEC559783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71876-8642-47B1-924D-935B4B0926E1}" type="pres">
      <dgm:prSet presAssocID="{4F9E122C-A286-4474-9410-63EE786C3850}" presName="spaceBetweenRectangles" presStyleCnt="0"/>
      <dgm:spPr/>
    </dgm:pt>
    <dgm:pt modelId="{025B2230-3EA4-4678-A03D-EB638C672165}" type="pres">
      <dgm:prSet presAssocID="{A433508E-FFF3-4F1A-9D1E-0DC039FAF20D}" presName="parentLin" presStyleCnt="0"/>
      <dgm:spPr/>
    </dgm:pt>
    <dgm:pt modelId="{9C1CD861-6247-4E1C-ABAF-18E6AF9DA276}" type="pres">
      <dgm:prSet presAssocID="{A433508E-FFF3-4F1A-9D1E-0DC039FAF20D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D4240EF4-D67A-4F5A-A67E-49A1FEAFFB83}" type="pres">
      <dgm:prSet presAssocID="{A433508E-FFF3-4F1A-9D1E-0DC039FAF20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2EE56-BDBC-4411-8EAC-8BB0D0D1DF1C}" type="pres">
      <dgm:prSet presAssocID="{A433508E-FFF3-4F1A-9D1E-0DC039FAF20D}" presName="negativeSpace" presStyleCnt="0"/>
      <dgm:spPr/>
    </dgm:pt>
    <dgm:pt modelId="{FE255718-E6A8-40DF-B155-8C9B30506578}" type="pres">
      <dgm:prSet presAssocID="{A433508E-FFF3-4F1A-9D1E-0DC039FAF20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4499C8A-8C7E-4720-A69C-DB4CA0F69268}" srcId="{CAE6DD3C-6CA6-4B58-B625-81C207280621}" destId="{3EF72F92-63DB-4A9D-9913-7C22C2F531E1}" srcOrd="0" destOrd="0" parTransId="{3B5365F7-72A6-4BD3-84B5-5B84724ADC72}" sibTransId="{3DDC4610-C7F0-4BE6-BE44-46E41BDC68B8}"/>
    <dgm:cxn modelId="{C881489A-804B-4E4D-BF2A-3D251B9DB1A0}" srcId="{41CE8446-7970-4CBC-BA43-E20EEC559783}" destId="{1F030A9E-0573-4DE3-89D7-ED7555102DA9}" srcOrd="0" destOrd="0" parTransId="{A423957A-0318-488D-82DF-4903689DA923}" sibTransId="{4E62466C-3FD0-427B-8F12-321E5F2E283E}"/>
    <dgm:cxn modelId="{718A0C77-4A1A-4EC7-BBBE-58BCF2FCC377}" srcId="{CAE6DD3C-6CA6-4B58-B625-81C207280621}" destId="{41CE8446-7970-4CBC-BA43-E20EEC559783}" srcOrd="1" destOrd="0" parTransId="{45694EE2-8828-42AB-A1F3-57C04CF6BF62}" sibTransId="{4F9E122C-A286-4474-9410-63EE786C3850}"/>
    <dgm:cxn modelId="{8FD7D3EA-021A-4388-BE7B-6484242FDFCF}" srcId="{CAE6DD3C-6CA6-4B58-B625-81C207280621}" destId="{A433508E-FFF3-4F1A-9D1E-0DC039FAF20D}" srcOrd="2" destOrd="0" parTransId="{212F8BB3-18C7-4998-87C4-352FB58E9E96}" sibTransId="{38BAD168-91F5-4E54-A156-6F14C80A3913}"/>
    <dgm:cxn modelId="{0007390B-1258-400D-B391-95655178C544}" type="presOf" srcId="{1F030A9E-0573-4DE3-89D7-ED7555102DA9}" destId="{E7DE401E-ABE2-4730-9C2A-8FBA95C3F9D5}" srcOrd="0" destOrd="0" presId="urn:microsoft.com/office/officeart/2005/8/layout/list1"/>
    <dgm:cxn modelId="{BB6F1B5C-EEBB-4A6E-9E20-41E911064F55}" type="presOf" srcId="{3EF72F92-63DB-4A9D-9913-7C22C2F531E1}" destId="{5DE0117A-943D-420D-B9A2-15395DFD22F5}" srcOrd="0" destOrd="0" presId="urn:microsoft.com/office/officeart/2005/8/layout/list1"/>
    <dgm:cxn modelId="{4B990694-1C1B-4AA7-AF78-35C3B49826C0}" type="presOf" srcId="{41CE8446-7970-4CBC-BA43-E20EEC559783}" destId="{6E08E314-667D-4A38-BDCB-674F20C07F26}" srcOrd="1" destOrd="0" presId="urn:microsoft.com/office/officeart/2005/8/layout/list1"/>
    <dgm:cxn modelId="{81C953D0-10F0-4540-A364-BDF889FE9B51}" type="presOf" srcId="{A433508E-FFF3-4F1A-9D1E-0DC039FAF20D}" destId="{D4240EF4-D67A-4F5A-A67E-49A1FEAFFB83}" srcOrd="1" destOrd="0" presId="urn:microsoft.com/office/officeart/2005/8/layout/list1"/>
    <dgm:cxn modelId="{1BA36B43-30C1-4C1E-A17E-429C6F2AC248}" type="presOf" srcId="{41CE8446-7970-4CBC-BA43-E20EEC559783}" destId="{39CF3B78-44FB-48CD-B830-CD0357C06E34}" srcOrd="0" destOrd="0" presId="urn:microsoft.com/office/officeart/2005/8/layout/list1"/>
    <dgm:cxn modelId="{92940E22-487E-4471-8DC3-EFEDFDDFFCC8}" type="presOf" srcId="{A433508E-FFF3-4F1A-9D1E-0DC039FAF20D}" destId="{9C1CD861-6247-4E1C-ABAF-18E6AF9DA276}" srcOrd="0" destOrd="0" presId="urn:microsoft.com/office/officeart/2005/8/layout/list1"/>
    <dgm:cxn modelId="{2FBD9A8B-9AFD-442E-AC2C-C8E93BEE496F}" type="presOf" srcId="{3EF72F92-63DB-4A9D-9913-7C22C2F531E1}" destId="{BD82EA7D-AD6D-46BE-82BB-247CC5E98386}" srcOrd="1" destOrd="0" presId="urn:microsoft.com/office/officeart/2005/8/layout/list1"/>
    <dgm:cxn modelId="{9C9CD50F-F55A-4D93-B5A1-739858EDA2C8}" type="presOf" srcId="{CAE6DD3C-6CA6-4B58-B625-81C207280621}" destId="{AF557E66-DDC3-48DF-9AD4-CAECCEA34EA1}" srcOrd="0" destOrd="0" presId="urn:microsoft.com/office/officeart/2005/8/layout/list1"/>
    <dgm:cxn modelId="{3DA6F16B-A22D-4442-8688-8BAD03309E38}" type="presParOf" srcId="{AF557E66-DDC3-48DF-9AD4-CAECCEA34EA1}" destId="{C4349AAE-091C-4ECA-9770-CCBA1BB5D60D}" srcOrd="0" destOrd="0" presId="urn:microsoft.com/office/officeart/2005/8/layout/list1"/>
    <dgm:cxn modelId="{042129F8-93C7-4AEA-AB51-C0B549E4A7BA}" type="presParOf" srcId="{C4349AAE-091C-4ECA-9770-CCBA1BB5D60D}" destId="{5DE0117A-943D-420D-B9A2-15395DFD22F5}" srcOrd="0" destOrd="0" presId="urn:microsoft.com/office/officeart/2005/8/layout/list1"/>
    <dgm:cxn modelId="{4521B34E-0B3F-4D0B-A3FF-F37394A5833E}" type="presParOf" srcId="{C4349AAE-091C-4ECA-9770-CCBA1BB5D60D}" destId="{BD82EA7D-AD6D-46BE-82BB-247CC5E98386}" srcOrd="1" destOrd="0" presId="urn:microsoft.com/office/officeart/2005/8/layout/list1"/>
    <dgm:cxn modelId="{0EB2A1C2-A0C4-45C4-B706-26BA33754FBC}" type="presParOf" srcId="{AF557E66-DDC3-48DF-9AD4-CAECCEA34EA1}" destId="{15037546-7AD7-4C92-A695-20B3CA1A276A}" srcOrd="1" destOrd="0" presId="urn:microsoft.com/office/officeart/2005/8/layout/list1"/>
    <dgm:cxn modelId="{E89D75E8-89A1-4D21-818D-CB383CAB2D20}" type="presParOf" srcId="{AF557E66-DDC3-48DF-9AD4-CAECCEA34EA1}" destId="{DB0C5150-37A6-47A2-B6FD-584B1328F183}" srcOrd="2" destOrd="0" presId="urn:microsoft.com/office/officeart/2005/8/layout/list1"/>
    <dgm:cxn modelId="{EE031A53-4361-4BEB-8CCD-F1F70884BCCD}" type="presParOf" srcId="{AF557E66-DDC3-48DF-9AD4-CAECCEA34EA1}" destId="{EB69B927-8624-49DA-AEF5-B11D3A8FCA12}" srcOrd="3" destOrd="0" presId="urn:microsoft.com/office/officeart/2005/8/layout/list1"/>
    <dgm:cxn modelId="{689F241D-B5B4-4EEB-9764-96E110BC6B76}" type="presParOf" srcId="{AF557E66-DDC3-48DF-9AD4-CAECCEA34EA1}" destId="{9E90360F-3D69-47DC-B307-DDC1ACD4F3F3}" srcOrd="4" destOrd="0" presId="urn:microsoft.com/office/officeart/2005/8/layout/list1"/>
    <dgm:cxn modelId="{FA892AD5-50D3-4198-A343-CC2C3C751248}" type="presParOf" srcId="{9E90360F-3D69-47DC-B307-DDC1ACD4F3F3}" destId="{39CF3B78-44FB-48CD-B830-CD0357C06E34}" srcOrd="0" destOrd="0" presId="urn:microsoft.com/office/officeart/2005/8/layout/list1"/>
    <dgm:cxn modelId="{EBF7D5C3-7997-434D-A41C-D9872FAEAB8A}" type="presParOf" srcId="{9E90360F-3D69-47DC-B307-DDC1ACD4F3F3}" destId="{6E08E314-667D-4A38-BDCB-674F20C07F26}" srcOrd="1" destOrd="0" presId="urn:microsoft.com/office/officeart/2005/8/layout/list1"/>
    <dgm:cxn modelId="{DFD8BAC0-4CAD-4281-AC01-8703059DEA65}" type="presParOf" srcId="{AF557E66-DDC3-48DF-9AD4-CAECCEA34EA1}" destId="{8E5C5699-B240-4345-83D4-0D60DD9302C2}" srcOrd="5" destOrd="0" presId="urn:microsoft.com/office/officeart/2005/8/layout/list1"/>
    <dgm:cxn modelId="{896E174D-225B-4811-8776-DA439576B531}" type="presParOf" srcId="{AF557E66-DDC3-48DF-9AD4-CAECCEA34EA1}" destId="{E7DE401E-ABE2-4730-9C2A-8FBA95C3F9D5}" srcOrd="6" destOrd="0" presId="urn:microsoft.com/office/officeart/2005/8/layout/list1"/>
    <dgm:cxn modelId="{E2881C57-693B-4384-911F-DAA99BB199B0}" type="presParOf" srcId="{AF557E66-DDC3-48DF-9AD4-CAECCEA34EA1}" destId="{44571876-8642-47B1-924D-935B4B0926E1}" srcOrd="7" destOrd="0" presId="urn:microsoft.com/office/officeart/2005/8/layout/list1"/>
    <dgm:cxn modelId="{022B83F7-4A9C-48CE-A19F-014FEC18BFA6}" type="presParOf" srcId="{AF557E66-DDC3-48DF-9AD4-CAECCEA34EA1}" destId="{025B2230-3EA4-4678-A03D-EB638C672165}" srcOrd="8" destOrd="0" presId="urn:microsoft.com/office/officeart/2005/8/layout/list1"/>
    <dgm:cxn modelId="{015E569E-360F-4772-9E81-0AD3612608E2}" type="presParOf" srcId="{025B2230-3EA4-4678-A03D-EB638C672165}" destId="{9C1CD861-6247-4E1C-ABAF-18E6AF9DA276}" srcOrd="0" destOrd="0" presId="urn:microsoft.com/office/officeart/2005/8/layout/list1"/>
    <dgm:cxn modelId="{823BC8A1-475E-4F3D-99F6-144207FC363B}" type="presParOf" srcId="{025B2230-3EA4-4678-A03D-EB638C672165}" destId="{D4240EF4-D67A-4F5A-A67E-49A1FEAFFB83}" srcOrd="1" destOrd="0" presId="urn:microsoft.com/office/officeart/2005/8/layout/list1"/>
    <dgm:cxn modelId="{D4E008AE-D37C-4009-B96A-D286B9678E76}" type="presParOf" srcId="{AF557E66-DDC3-48DF-9AD4-CAECCEA34EA1}" destId="{8852EE56-BDBC-4411-8EAC-8BB0D0D1DF1C}" srcOrd="9" destOrd="0" presId="urn:microsoft.com/office/officeart/2005/8/layout/list1"/>
    <dgm:cxn modelId="{4A42BB1C-21F6-4D37-A79B-3FBBCF5DB1DD}" type="presParOf" srcId="{AF557E66-DDC3-48DF-9AD4-CAECCEA34EA1}" destId="{FE255718-E6A8-40DF-B155-8C9B3050657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EFF1F-CE2F-46E9-9133-6C47B91B1530}" type="doc">
      <dgm:prSet loTypeId="urn:microsoft.com/office/officeart/2005/8/layout/process2" loCatId="process" qsTypeId="urn:microsoft.com/office/officeart/2005/8/quickstyle/simple1" qsCatId="simple" csTypeId="urn:microsoft.com/office/officeart/2005/8/colors/colorful1#2" csCatId="colorful" phldr="1"/>
      <dgm:spPr/>
    </dgm:pt>
    <dgm:pt modelId="{915E7AAF-BF48-4593-BE2E-60D797E2BA3D}">
      <dgm:prSet phldrT="[Văn bản]" custT="1"/>
      <dgm:spPr/>
      <dgm:t>
        <a:bodyPr/>
        <a:lstStyle/>
        <a:p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Chung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hoàn</a:t>
          </a:r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cảnh</a:t>
          </a:r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xuất</a:t>
          </a:r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miền</a:t>
          </a:r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quê</a:t>
          </a:r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nghèo</a:t>
          </a:r>
          <a:r>
            <a:rPr lang="en-BZ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0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khó</a:t>
          </a:r>
          <a:endParaRPr lang="en-BZ" sz="20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907BA0-06DB-4301-A016-C619ED1F502E}" type="parTrans" cxnId="{E386E600-2CF1-42F3-9746-A7779D32B7A8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B33D45-8DC2-49FE-BB45-6DE97947D0DA}" type="sibTrans" cxnId="{E386E600-2CF1-42F3-9746-A7779D32B7A8}">
      <dgm:prSet custT="1"/>
      <dgm:spPr/>
      <dgm:t>
        <a:bodyPr/>
        <a:lstStyle/>
        <a:p>
          <a:endParaRPr lang="en-BZ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93C38-C621-46FF-9DF5-A8D7B40CDDA0}">
      <dgm:prSet phldrT="[Văn bản]" custT="1"/>
      <dgm:spPr/>
      <dgm:t>
        <a:bodyPr/>
        <a:lstStyle/>
        <a:p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Chung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tưởng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mục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đích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lên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vì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22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quốc</a:t>
          </a:r>
          <a:r>
            <a:rPr lang="en-BZ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90672E02-965C-4D86-B5B7-019C733DAB2C}" type="parTrans" cxnId="{D882902A-3460-48A7-9C35-355C2A2832DB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7AE37D-CD1B-437F-BD06-FB4CBE0ECA39}" type="sibTrans" cxnId="{D882902A-3460-48A7-9C35-355C2A2832DB}">
      <dgm:prSet custT="1"/>
      <dgm:spPr/>
      <dgm:t>
        <a:bodyPr/>
        <a:lstStyle/>
        <a:p>
          <a:endParaRPr lang="en-BZ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008792-A490-4C55-B828-914F8529E9C5}">
      <dgm:prSet phldrT="[Văn bản]" custT="1"/>
      <dgm:spPr/>
      <dgm:t>
        <a:bodyPr/>
        <a:lstStyle/>
        <a:p>
          <a:r>
            <a:rPr lang="en-BZ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Chung </a:t>
          </a:r>
          <a:r>
            <a:rPr lang="en-BZ" sz="18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hoàn</a:t>
          </a:r>
          <a:r>
            <a:rPr lang="en-BZ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18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cảnh</a:t>
          </a:r>
          <a:r>
            <a:rPr lang="en-BZ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18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chiến</a:t>
          </a:r>
          <a:r>
            <a:rPr lang="en-BZ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18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đấu</a:t>
          </a:r>
          <a:r>
            <a:rPr lang="en-BZ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18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gian</a:t>
          </a:r>
          <a:r>
            <a:rPr lang="en-BZ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BZ" sz="18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khổ</a:t>
          </a:r>
          <a:endParaRPr lang="en-BZ" sz="18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49411-310A-49E8-A9FB-82B27FABF3E2}" type="par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A6FDE8-56FC-44EB-B3A1-BA8E38B45BD4}" type="sib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C30790-AA71-49F8-8E2A-FA2A110602E8}" type="pres">
      <dgm:prSet presAssocID="{B99EFF1F-CE2F-46E9-9133-6C47B91B1530}" presName="linearFlow" presStyleCnt="0">
        <dgm:presLayoutVars>
          <dgm:resizeHandles val="exact"/>
        </dgm:presLayoutVars>
      </dgm:prSet>
      <dgm:spPr/>
    </dgm:pt>
    <dgm:pt modelId="{2BA67ABA-355E-421B-BF07-A372AC572ECD}" type="pres">
      <dgm:prSet presAssocID="{915E7AAF-BF48-4593-BE2E-60D797E2BA3D}" presName="node" presStyleLbl="node1" presStyleIdx="0" presStyleCnt="3" custScaleX="231719" custLinFactNeighborX="33489" custLinFactNeighborY="49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56D08-8E76-42AF-9B9C-13E7D0F01655}" type="pres">
      <dgm:prSet presAssocID="{42B33D45-8DC2-49FE-BB45-6DE97947D0D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C740C10-30E0-4449-B9FB-AA4E1852C619}" type="pres">
      <dgm:prSet presAssocID="{42B33D45-8DC2-49FE-BB45-6DE97947D0D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3527368-3B9A-4FD4-8D46-04CDEE304871}" type="pres">
      <dgm:prSet presAssocID="{EC693C38-C621-46FF-9DF5-A8D7B40CDDA0}" presName="node" presStyleLbl="node1" presStyleIdx="1" presStyleCnt="3" custScaleX="231719" custLinFactNeighborX="33489" custLinFactNeighborY="49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47E30-96B5-4ACE-8C19-40AF80413A85}" type="pres">
      <dgm:prSet presAssocID="{FF7AE37D-CD1B-437F-BD06-FB4CBE0ECA3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5B9F77B-3DB6-4603-910D-76155C02AB05}" type="pres">
      <dgm:prSet presAssocID="{FF7AE37D-CD1B-437F-BD06-FB4CBE0ECA3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94B0BCD-4E11-4927-9108-4D8DB4842FF5}" type="pres">
      <dgm:prSet presAssocID="{93008792-A490-4C55-B828-914F8529E9C5}" presName="node" presStyleLbl="node1" presStyleIdx="2" presStyleCnt="3" custScaleX="231719" custLinFactNeighborX="33489" custLinFactNeighborY="49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EBE91A-03DF-4EFB-AAB1-0265B87B87A3}" type="presOf" srcId="{915E7AAF-BF48-4593-BE2E-60D797E2BA3D}" destId="{2BA67ABA-355E-421B-BF07-A372AC572ECD}" srcOrd="0" destOrd="0" presId="urn:microsoft.com/office/officeart/2005/8/layout/process2"/>
    <dgm:cxn modelId="{1D0FD6CE-4CEF-4AD8-AC77-E43F9EB08911}" type="presOf" srcId="{B99EFF1F-CE2F-46E9-9133-6C47B91B1530}" destId="{DBC30790-AA71-49F8-8E2A-FA2A110602E8}" srcOrd="0" destOrd="0" presId="urn:microsoft.com/office/officeart/2005/8/layout/process2"/>
    <dgm:cxn modelId="{5F026750-3336-4764-A81B-E11B53180352}" type="presOf" srcId="{93008792-A490-4C55-B828-914F8529E9C5}" destId="{094B0BCD-4E11-4927-9108-4D8DB4842FF5}" srcOrd="0" destOrd="0" presId="urn:microsoft.com/office/officeart/2005/8/layout/process2"/>
    <dgm:cxn modelId="{98D90834-14FB-44B4-9F6B-C11D8922625F}" type="presOf" srcId="{42B33D45-8DC2-49FE-BB45-6DE97947D0DA}" destId="{1DF56D08-8E76-42AF-9B9C-13E7D0F01655}" srcOrd="0" destOrd="0" presId="urn:microsoft.com/office/officeart/2005/8/layout/process2"/>
    <dgm:cxn modelId="{E386E600-2CF1-42F3-9746-A7779D32B7A8}" srcId="{B99EFF1F-CE2F-46E9-9133-6C47B91B1530}" destId="{915E7AAF-BF48-4593-BE2E-60D797E2BA3D}" srcOrd="0" destOrd="0" parTransId="{01907BA0-06DB-4301-A016-C619ED1F502E}" sibTransId="{42B33D45-8DC2-49FE-BB45-6DE97947D0DA}"/>
    <dgm:cxn modelId="{FC6DDAB5-7FA0-4D24-8F3B-A04B03624CEC}" type="presOf" srcId="{42B33D45-8DC2-49FE-BB45-6DE97947D0DA}" destId="{1C740C10-30E0-4449-B9FB-AA4E1852C619}" srcOrd="1" destOrd="0" presId="urn:microsoft.com/office/officeart/2005/8/layout/process2"/>
    <dgm:cxn modelId="{6479C8A3-90C3-48BF-A33B-8841107DC5E4}" srcId="{B99EFF1F-CE2F-46E9-9133-6C47B91B1530}" destId="{93008792-A490-4C55-B828-914F8529E9C5}" srcOrd="2" destOrd="0" parTransId="{BAF49411-310A-49E8-A9FB-82B27FABF3E2}" sibTransId="{E1A6FDE8-56FC-44EB-B3A1-BA8E38B45BD4}"/>
    <dgm:cxn modelId="{D882902A-3460-48A7-9C35-355C2A2832DB}" srcId="{B99EFF1F-CE2F-46E9-9133-6C47B91B1530}" destId="{EC693C38-C621-46FF-9DF5-A8D7B40CDDA0}" srcOrd="1" destOrd="0" parTransId="{90672E02-965C-4D86-B5B7-019C733DAB2C}" sibTransId="{FF7AE37D-CD1B-437F-BD06-FB4CBE0ECA39}"/>
    <dgm:cxn modelId="{6D711449-5624-4498-B7CF-016E6D3F3C7D}" type="presOf" srcId="{FF7AE37D-CD1B-437F-BD06-FB4CBE0ECA39}" destId="{65B9F77B-3DB6-4603-910D-76155C02AB05}" srcOrd="1" destOrd="0" presId="urn:microsoft.com/office/officeart/2005/8/layout/process2"/>
    <dgm:cxn modelId="{D57C415C-6F64-4A94-993A-42AA26BF1B99}" type="presOf" srcId="{EC693C38-C621-46FF-9DF5-A8D7B40CDDA0}" destId="{F3527368-3B9A-4FD4-8D46-04CDEE304871}" srcOrd="0" destOrd="0" presId="urn:microsoft.com/office/officeart/2005/8/layout/process2"/>
    <dgm:cxn modelId="{BF0D1CE0-4A23-46D3-89FB-906B0495CAC4}" type="presOf" srcId="{FF7AE37D-CD1B-437F-BD06-FB4CBE0ECA39}" destId="{01147E30-96B5-4ACE-8C19-40AF80413A85}" srcOrd="0" destOrd="0" presId="urn:microsoft.com/office/officeart/2005/8/layout/process2"/>
    <dgm:cxn modelId="{F240590E-9D73-4218-8EED-63D9D0648787}" type="presParOf" srcId="{DBC30790-AA71-49F8-8E2A-FA2A110602E8}" destId="{2BA67ABA-355E-421B-BF07-A372AC572ECD}" srcOrd="0" destOrd="0" presId="urn:microsoft.com/office/officeart/2005/8/layout/process2"/>
    <dgm:cxn modelId="{8961C0A1-7DED-425E-97ED-6EF7E0403857}" type="presParOf" srcId="{DBC30790-AA71-49F8-8E2A-FA2A110602E8}" destId="{1DF56D08-8E76-42AF-9B9C-13E7D0F01655}" srcOrd="1" destOrd="0" presId="urn:microsoft.com/office/officeart/2005/8/layout/process2"/>
    <dgm:cxn modelId="{0CF83674-8A2B-485E-966B-27734B114D2D}" type="presParOf" srcId="{1DF56D08-8E76-42AF-9B9C-13E7D0F01655}" destId="{1C740C10-30E0-4449-B9FB-AA4E1852C619}" srcOrd="0" destOrd="0" presId="urn:microsoft.com/office/officeart/2005/8/layout/process2"/>
    <dgm:cxn modelId="{FBF3E31A-C09B-4E8D-9D93-171B64EBFF14}" type="presParOf" srcId="{DBC30790-AA71-49F8-8E2A-FA2A110602E8}" destId="{F3527368-3B9A-4FD4-8D46-04CDEE304871}" srcOrd="2" destOrd="0" presId="urn:microsoft.com/office/officeart/2005/8/layout/process2"/>
    <dgm:cxn modelId="{77FCD719-80E8-458D-B26D-4B8B21400C78}" type="presParOf" srcId="{DBC30790-AA71-49F8-8E2A-FA2A110602E8}" destId="{01147E30-96B5-4ACE-8C19-40AF80413A85}" srcOrd="3" destOrd="0" presId="urn:microsoft.com/office/officeart/2005/8/layout/process2"/>
    <dgm:cxn modelId="{1D88DF17-4117-4C92-9C05-22234599D801}" type="presParOf" srcId="{01147E30-96B5-4ACE-8C19-40AF80413A85}" destId="{65B9F77B-3DB6-4603-910D-76155C02AB05}" srcOrd="0" destOrd="0" presId="urn:microsoft.com/office/officeart/2005/8/layout/process2"/>
    <dgm:cxn modelId="{B0517223-6BFF-46C8-8F85-BFFD786C3704}" type="presParOf" srcId="{DBC30790-AA71-49F8-8E2A-FA2A110602E8}" destId="{094B0BCD-4E11-4927-9108-4D8DB4842FF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9AAA71-42B6-4D58-A958-9F4F7CE1202C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5FCBD2-6C0A-47BF-A76D-1D6C1E19F6AA}">
      <dgm:prSet phldrT="[Text]" custT="1"/>
      <dgm:spPr/>
      <dgm:t>
        <a:bodyPr/>
        <a:lstStyle/>
        <a:p>
          <a:pPr algn="ctr"/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THẤU HIỂU</a:t>
          </a:r>
        </a:p>
      </dgm:t>
    </dgm:pt>
    <dgm:pt modelId="{86ACD424-39F1-4D38-9CE4-09A851DCD5CF}" type="parTrans" cxnId="{C8BC2BE9-1162-4DF1-B4EC-1147EB7577AD}">
      <dgm:prSet/>
      <dgm:spPr/>
      <dgm:t>
        <a:bodyPr/>
        <a:lstStyle/>
        <a:p>
          <a:pPr algn="just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347031-C1A1-4D89-9E5E-7F6C6BDD5DB9}" type="sibTrans" cxnId="{C8BC2BE9-1162-4DF1-B4EC-1147EB7577AD}">
      <dgm:prSet/>
      <dgm:spPr/>
      <dgm:t>
        <a:bodyPr/>
        <a:lstStyle/>
        <a:p>
          <a:pPr algn="just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1C1BA5-8AD2-422A-85DF-413491EDB7B9}">
      <dgm:prSet phldrT="[Text]" custT="1"/>
      <dgm:spPr/>
      <dgm:t>
        <a:bodyPr/>
        <a:lstStyle/>
        <a:p>
          <a:pPr algn="just">
            <a:buFontTx/>
            <a:buNone/>
          </a:pP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cảnh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ngộ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nỗi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lòng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nhau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0B469B-631C-4845-8491-B7447A6F787B}" type="parTrans" cxnId="{9DF6FB75-D528-4B53-BE94-28BFBA097BCC}">
      <dgm:prSet/>
      <dgm:spPr/>
      <dgm:t>
        <a:bodyPr/>
        <a:lstStyle/>
        <a:p>
          <a:pPr algn="just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33A28-3A38-4EE5-9627-0B2D1BCACABD}" type="sibTrans" cxnId="{9DF6FB75-D528-4B53-BE94-28BFBA097BCC}">
      <dgm:prSet/>
      <dgm:spPr/>
      <dgm:t>
        <a:bodyPr/>
        <a:lstStyle/>
        <a:p>
          <a:pPr algn="just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8C309-D0D2-47FB-8C41-C778079ACFB1}">
      <dgm:prSet phldrT="[Text]" custT="1"/>
      <dgm:spPr/>
      <dgm:t>
        <a:bodyPr/>
        <a:lstStyle/>
        <a:p>
          <a:pPr algn="just">
            <a:buFontTx/>
            <a:buNone/>
          </a:pP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tô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đậm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lựa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chọn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dứt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khoát</a:t>
          </a:r>
          <a:r>
            <a: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họ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lòng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nước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cảm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mạng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71126B-1FDE-40EA-996F-8CD293B7EE2A}" type="parTrans" cxnId="{6811AF60-4C1E-42FA-AD0C-93E1E3DE4042}">
      <dgm:prSet/>
      <dgm:spPr/>
      <dgm:t>
        <a:bodyPr/>
        <a:lstStyle/>
        <a:p>
          <a:pPr algn="just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0638A0-A4F7-4A6C-B9AA-80BB69E17AC7}" type="sibTrans" cxnId="{6811AF60-4C1E-42FA-AD0C-93E1E3DE4042}">
      <dgm:prSet/>
      <dgm:spPr/>
      <dgm:t>
        <a:bodyPr/>
        <a:lstStyle/>
        <a:p>
          <a:pPr algn="just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2DD6A5-09C7-4A25-8322-899B26B2CA68}">
      <dgm:prSet phldrT="[Text]" custT="1"/>
      <dgm:spPr/>
      <dgm:t>
        <a:bodyPr/>
        <a:lstStyle/>
        <a:p>
          <a:pPr algn="just">
            <a:buFontTx/>
            <a:buNone/>
          </a:pP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nỗi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nhớ</a:t>
          </a:r>
          <a:r>
            <a:rPr lang="en-US" alt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1600" dirty="0" err="1">
              <a:latin typeface="Arial" panose="020B0604020202020204" pitchFamily="34" charset="0"/>
              <a:cs typeface="Arial" panose="020B0604020202020204" pitchFamily="34" charset="0"/>
            </a:rPr>
            <a:t>quê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03772-1872-4551-9433-2F828756EFED}" type="parTrans" cxnId="{ACB65781-EB38-4A4B-8DA0-65A65C3164E7}">
      <dgm:prSet/>
      <dgm:spPr/>
      <dgm:t>
        <a:bodyPr/>
        <a:lstStyle/>
        <a:p>
          <a:pPr algn="just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1ACB36-D753-4E60-A036-601D9345A4D9}" type="sibTrans" cxnId="{ACB65781-EB38-4A4B-8DA0-65A65C3164E7}">
      <dgm:prSet/>
      <dgm:spPr/>
      <dgm:t>
        <a:bodyPr/>
        <a:lstStyle/>
        <a:p>
          <a:pPr algn="just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24CAAC-C5D1-4836-8F0A-BB54BC50A552}" type="pres">
      <dgm:prSet presAssocID="{AC9AAA71-42B6-4D58-A958-9F4F7CE1202C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2A29397-67C3-46AB-AA52-E797A7CDE30E}" type="pres">
      <dgm:prSet presAssocID="{A45FCBD2-6C0A-47BF-A76D-1D6C1E19F6AA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262676E2-D8EE-4B47-9FBE-E16C29CA05A8}" type="pres">
      <dgm:prSet presAssocID="{D61C1BA5-8AD2-422A-85DF-413491EDB7B9}" presName="Accent" presStyleLbl="node1" presStyleIdx="1" presStyleCnt="2"/>
      <dgm:spPr/>
    </dgm:pt>
    <dgm:pt modelId="{E6496A46-EEFE-4129-9A33-CE8D5F74D6A4}" type="pres">
      <dgm:prSet presAssocID="{D61C1BA5-8AD2-422A-85DF-413491EDB7B9}" presName="Image1" presStyleLbl="fgImgPlace1" presStyleIdx="0" presStyleCnt="3"/>
      <dgm:spPr/>
    </dgm:pt>
    <dgm:pt modelId="{6723A26B-7D8E-4BB0-A7B2-10A69FB3EAE0}" type="pres">
      <dgm:prSet presAssocID="{D61C1BA5-8AD2-422A-85DF-413491EDB7B9}" presName="Child1" presStyleLbl="revTx" presStyleIdx="0" presStyleCnt="3" custScaleX="457092" custScaleY="79586" custLinFactX="80373" custLinFactNeighborX="100000" custLinFactNeighborY="-61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D6501-EE3A-4704-B2D8-A869A2135266}" type="pres">
      <dgm:prSet presAssocID="{0408C309-D0D2-47FB-8C41-C778079ACFB1}" presName="Image2" presStyleCnt="0"/>
      <dgm:spPr/>
    </dgm:pt>
    <dgm:pt modelId="{126492A9-71CF-4798-902D-F81E9CDFB123}" type="pres">
      <dgm:prSet presAssocID="{0408C309-D0D2-47FB-8C41-C778079ACFB1}" presName="Image" presStyleLbl="fgImgPlace1" presStyleIdx="1" presStyleCnt="3"/>
      <dgm:spPr/>
    </dgm:pt>
    <dgm:pt modelId="{8E4945E7-AAB5-4898-B5B1-AB2C3267C528}" type="pres">
      <dgm:prSet presAssocID="{0408C309-D0D2-47FB-8C41-C778079ACFB1}" presName="Child2" presStyleLbl="revTx" presStyleIdx="1" presStyleCnt="3" custScaleX="649640" custLinFactX="100000" custLinFactNeighborX="181782" custLinFactNeighborY="-69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DF963-30B4-4F54-AC63-5949DA048D7A}" type="pres">
      <dgm:prSet presAssocID="{9E2DD6A5-09C7-4A25-8322-899B26B2CA68}" presName="Image3" presStyleCnt="0"/>
      <dgm:spPr/>
    </dgm:pt>
    <dgm:pt modelId="{228058E9-C4DA-4B6F-B242-E72FADB581E7}" type="pres">
      <dgm:prSet presAssocID="{9E2DD6A5-09C7-4A25-8322-899B26B2CA68}" presName="Image" presStyleLbl="fgImgPlace1" presStyleIdx="2" presStyleCnt="3"/>
      <dgm:spPr/>
    </dgm:pt>
    <dgm:pt modelId="{7C0175F9-927A-4D3D-9D50-1FAB02143B1B}" type="pres">
      <dgm:prSet presAssocID="{9E2DD6A5-09C7-4A25-8322-899B26B2CA68}" presName="Child3" presStyleLbl="revTx" presStyleIdx="2" presStyleCnt="3" custScaleX="241411" custLinFactNeighborX="87737" custLinFactNeighborY="60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482809-F4A3-47E6-923A-60FD3368D8CA}" type="presOf" srcId="{0408C309-D0D2-47FB-8C41-C778079ACFB1}" destId="{8E4945E7-AAB5-4898-B5B1-AB2C3267C528}" srcOrd="0" destOrd="0" presId="urn:microsoft.com/office/officeart/2011/layout/RadialPictureList"/>
    <dgm:cxn modelId="{6811AF60-4C1E-42FA-AD0C-93E1E3DE4042}" srcId="{A45FCBD2-6C0A-47BF-A76D-1D6C1E19F6AA}" destId="{0408C309-D0D2-47FB-8C41-C778079ACFB1}" srcOrd="1" destOrd="0" parTransId="{5C71126B-1FDE-40EA-996F-8CD293B7EE2A}" sibTransId="{A40638A0-A4F7-4A6C-B9AA-80BB69E17AC7}"/>
    <dgm:cxn modelId="{CB94528B-27FE-43CD-BE2C-A89E1C267684}" type="presOf" srcId="{A45FCBD2-6C0A-47BF-A76D-1D6C1E19F6AA}" destId="{D2A29397-67C3-46AB-AA52-E797A7CDE30E}" srcOrd="0" destOrd="0" presId="urn:microsoft.com/office/officeart/2011/layout/RadialPictureList"/>
    <dgm:cxn modelId="{D64A8BFB-752C-4448-B74D-A5F1F2B9DD10}" type="presOf" srcId="{D61C1BA5-8AD2-422A-85DF-413491EDB7B9}" destId="{6723A26B-7D8E-4BB0-A7B2-10A69FB3EAE0}" srcOrd="0" destOrd="0" presId="urn:microsoft.com/office/officeart/2011/layout/RadialPictureList"/>
    <dgm:cxn modelId="{C8BC2BE9-1162-4DF1-B4EC-1147EB7577AD}" srcId="{AC9AAA71-42B6-4D58-A958-9F4F7CE1202C}" destId="{A45FCBD2-6C0A-47BF-A76D-1D6C1E19F6AA}" srcOrd="0" destOrd="0" parTransId="{86ACD424-39F1-4D38-9CE4-09A851DCD5CF}" sibTransId="{FE347031-C1A1-4D89-9E5E-7F6C6BDD5DB9}"/>
    <dgm:cxn modelId="{9DF6FB75-D528-4B53-BE94-28BFBA097BCC}" srcId="{A45FCBD2-6C0A-47BF-A76D-1D6C1E19F6AA}" destId="{D61C1BA5-8AD2-422A-85DF-413491EDB7B9}" srcOrd="0" destOrd="0" parTransId="{D00B469B-631C-4845-8491-B7447A6F787B}" sibTransId="{F3933A28-3A38-4EE5-9627-0B2D1BCACABD}"/>
    <dgm:cxn modelId="{7DC3FE4B-DE05-43E8-AF5D-C2553910682B}" type="presOf" srcId="{9E2DD6A5-09C7-4A25-8322-899B26B2CA68}" destId="{7C0175F9-927A-4D3D-9D50-1FAB02143B1B}" srcOrd="0" destOrd="0" presId="urn:microsoft.com/office/officeart/2011/layout/RadialPictureList"/>
    <dgm:cxn modelId="{ACB65781-EB38-4A4B-8DA0-65A65C3164E7}" srcId="{A45FCBD2-6C0A-47BF-A76D-1D6C1E19F6AA}" destId="{9E2DD6A5-09C7-4A25-8322-899B26B2CA68}" srcOrd="2" destOrd="0" parTransId="{12F03772-1872-4551-9433-2F828756EFED}" sibTransId="{AA1ACB36-D753-4E60-A036-601D9345A4D9}"/>
    <dgm:cxn modelId="{C205B121-F901-4A7C-BBFB-AA62C776B5E8}" type="presOf" srcId="{AC9AAA71-42B6-4D58-A958-9F4F7CE1202C}" destId="{6F24CAAC-C5D1-4836-8F0A-BB54BC50A552}" srcOrd="0" destOrd="0" presId="urn:microsoft.com/office/officeart/2011/layout/RadialPictureList"/>
    <dgm:cxn modelId="{851EA01E-4416-4E73-8E9A-57CE850E7ECD}" type="presParOf" srcId="{6F24CAAC-C5D1-4836-8F0A-BB54BC50A552}" destId="{D2A29397-67C3-46AB-AA52-E797A7CDE30E}" srcOrd="0" destOrd="0" presId="urn:microsoft.com/office/officeart/2011/layout/RadialPictureList"/>
    <dgm:cxn modelId="{EB23D792-560D-4EDC-8372-697B811A6DEF}" type="presParOf" srcId="{6F24CAAC-C5D1-4836-8F0A-BB54BC50A552}" destId="{262676E2-D8EE-4B47-9FBE-E16C29CA05A8}" srcOrd="1" destOrd="0" presId="urn:microsoft.com/office/officeart/2011/layout/RadialPictureList"/>
    <dgm:cxn modelId="{147008A7-EA72-43EA-9622-14956EDEBA54}" type="presParOf" srcId="{6F24CAAC-C5D1-4836-8F0A-BB54BC50A552}" destId="{E6496A46-EEFE-4129-9A33-CE8D5F74D6A4}" srcOrd="2" destOrd="0" presId="urn:microsoft.com/office/officeart/2011/layout/RadialPictureList"/>
    <dgm:cxn modelId="{826EC2D5-2EE7-40E7-A331-69010FB56E80}" type="presParOf" srcId="{6F24CAAC-C5D1-4836-8F0A-BB54BC50A552}" destId="{6723A26B-7D8E-4BB0-A7B2-10A69FB3EAE0}" srcOrd="3" destOrd="0" presId="urn:microsoft.com/office/officeart/2011/layout/RadialPictureList"/>
    <dgm:cxn modelId="{A2604BB6-F59E-4A6A-8A6D-A9C792463CEB}" type="presParOf" srcId="{6F24CAAC-C5D1-4836-8F0A-BB54BC50A552}" destId="{405D6501-EE3A-4704-B2D8-A869A2135266}" srcOrd="4" destOrd="0" presId="urn:microsoft.com/office/officeart/2011/layout/RadialPictureList"/>
    <dgm:cxn modelId="{9A6B3E23-7B91-4389-ACB5-DECD98D76B0E}" type="presParOf" srcId="{405D6501-EE3A-4704-B2D8-A869A2135266}" destId="{126492A9-71CF-4798-902D-F81E9CDFB123}" srcOrd="0" destOrd="0" presId="urn:microsoft.com/office/officeart/2011/layout/RadialPictureList"/>
    <dgm:cxn modelId="{4EB6C6C3-CD0B-415A-8A54-F55167EE8677}" type="presParOf" srcId="{6F24CAAC-C5D1-4836-8F0A-BB54BC50A552}" destId="{8E4945E7-AAB5-4898-B5B1-AB2C3267C528}" srcOrd="5" destOrd="0" presId="urn:microsoft.com/office/officeart/2011/layout/RadialPictureList"/>
    <dgm:cxn modelId="{5CEC6012-E8F3-4829-A6C8-79BC599B1C49}" type="presParOf" srcId="{6F24CAAC-C5D1-4836-8F0A-BB54BC50A552}" destId="{2FFDF963-30B4-4F54-AC63-5949DA048D7A}" srcOrd="6" destOrd="0" presId="urn:microsoft.com/office/officeart/2011/layout/RadialPictureList"/>
    <dgm:cxn modelId="{BAF93CA6-A69D-4E02-8E92-136722E49DB1}" type="presParOf" srcId="{2FFDF963-30B4-4F54-AC63-5949DA048D7A}" destId="{228058E9-C4DA-4B6F-B242-E72FADB581E7}" srcOrd="0" destOrd="0" presId="urn:microsoft.com/office/officeart/2011/layout/RadialPictureList"/>
    <dgm:cxn modelId="{A204DF06-8EF7-4E17-81BB-B411F3821142}" type="presParOf" srcId="{6F24CAAC-C5D1-4836-8F0A-BB54BC50A552}" destId="{7C0175F9-927A-4D3D-9D50-1FAB02143B1B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C5150-37A6-47A2-B6FD-584B1328F183}">
      <dsp:nvSpPr>
        <dsp:cNvPr id="0" name=""/>
        <dsp:cNvSpPr/>
      </dsp:nvSpPr>
      <dsp:spPr>
        <a:xfrm>
          <a:off x="0" y="417236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2EA7D-AD6D-46BE-82BB-247CC5E98386}">
      <dsp:nvSpPr>
        <dsp:cNvPr id="0" name=""/>
        <dsp:cNvSpPr/>
      </dsp:nvSpPr>
      <dsp:spPr>
        <a:xfrm>
          <a:off x="394335" y="62996"/>
          <a:ext cx="552069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i</a:t>
          </a:r>
          <a:r>
            <a:rPr lang="en-US" sz="2400" kern="1200" dirty="0"/>
            <a:t>. </a:t>
          </a: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hiểu</a:t>
          </a:r>
          <a:r>
            <a:rPr lang="en-US" sz="2400" kern="1200" dirty="0"/>
            <a:t> </a:t>
          </a:r>
          <a:r>
            <a:rPr lang="en-US" sz="2400" kern="1200" dirty="0" err="1"/>
            <a:t>chung</a:t>
          </a:r>
          <a:endParaRPr lang="en-US" sz="2400" kern="1200" dirty="0"/>
        </a:p>
      </dsp:txBody>
      <dsp:txXfrm>
        <a:off x="428920" y="97581"/>
        <a:ext cx="5451520" cy="639310"/>
      </dsp:txXfrm>
    </dsp:sp>
    <dsp:sp modelId="{E7DE401E-ABE2-4730-9C2A-8FBA95C3F9D5}">
      <dsp:nvSpPr>
        <dsp:cNvPr id="0" name=""/>
        <dsp:cNvSpPr/>
      </dsp:nvSpPr>
      <dsp:spPr>
        <a:xfrm>
          <a:off x="0" y="1505876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499872" rIns="61209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</dsp:txBody>
      <dsp:txXfrm>
        <a:off x="0" y="1505876"/>
        <a:ext cx="7886700" cy="604800"/>
      </dsp:txXfrm>
    </dsp:sp>
    <dsp:sp modelId="{6E08E314-667D-4A38-BDCB-674F20C07F26}">
      <dsp:nvSpPr>
        <dsp:cNvPr id="0" name=""/>
        <dsp:cNvSpPr/>
      </dsp:nvSpPr>
      <dsp:spPr>
        <a:xfrm>
          <a:off x="394335" y="1151636"/>
          <a:ext cx="5520690" cy="70848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II. </a:t>
          </a: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hiểu</a:t>
          </a:r>
          <a:r>
            <a:rPr lang="en-US" sz="2400" kern="1200" dirty="0"/>
            <a:t> chi </a:t>
          </a:r>
          <a:r>
            <a:rPr lang="en-US" sz="2400" kern="1200" dirty="0" err="1"/>
            <a:t>tiết</a:t>
          </a:r>
          <a:endParaRPr lang="en-US" sz="2400" kern="1200" dirty="0"/>
        </a:p>
      </dsp:txBody>
      <dsp:txXfrm>
        <a:off x="428920" y="1186221"/>
        <a:ext cx="5451520" cy="639310"/>
      </dsp:txXfrm>
    </dsp:sp>
    <dsp:sp modelId="{FE255718-E6A8-40DF-B155-8C9B30506578}">
      <dsp:nvSpPr>
        <dsp:cNvPr id="0" name=""/>
        <dsp:cNvSpPr/>
      </dsp:nvSpPr>
      <dsp:spPr>
        <a:xfrm>
          <a:off x="0" y="2594516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40EF4-D67A-4F5A-A67E-49A1FEAFFB83}">
      <dsp:nvSpPr>
        <dsp:cNvPr id="0" name=""/>
        <dsp:cNvSpPr/>
      </dsp:nvSpPr>
      <dsp:spPr>
        <a:xfrm>
          <a:off x="394335" y="2240276"/>
          <a:ext cx="5520690" cy="7084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III. </a:t>
          </a:r>
          <a:r>
            <a:rPr lang="en-US" sz="2400" kern="1200" dirty="0" err="1"/>
            <a:t>Tổng</a:t>
          </a:r>
          <a:r>
            <a:rPr lang="en-US" sz="2400" kern="1200" dirty="0"/>
            <a:t> </a:t>
          </a:r>
          <a:r>
            <a:rPr lang="en-US" sz="2400" kern="1200" dirty="0" err="1"/>
            <a:t>kết</a:t>
          </a:r>
          <a:endParaRPr lang="en-US" sz="2400" kern="1200" dirty="0"/>
        </a:p>
      </dsp:txBody>
      <dsp:txXfrm>
        <a:off x="428920" y="2274861"/>
        <a:ext cx="5451520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4E764-D22D-4B35-8C41-0FA73A8939DD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61E6-760D-4626-B574-E651F1B7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261E6-760D-4626-B574-E651F1B772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261E6-760D-4626-B574-E651F1B772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58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3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12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183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81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9684f9cd4_0_38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9684f9cd4_0_38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5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6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5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494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7661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5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629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283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596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341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331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49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096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359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092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D96EAA-2CEC-4ED3-A39F-D14C7F712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EE8B7F-D700-4A02-BEB3-6F0B26832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F2D8A9-4BA0-472A-B498-275F358E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12F8CA-744B-4A4A-B88B-2D719774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D6842C-6FD5-4B29-99F8-D9F5D10C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37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EDE51-246A-480E-AB49-799FE0AA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F49890-FADD-4D0F-B540-EEA13429A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221930-9D12-455E-AED3-D3EC40F8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E94774-9A74-4D39-9E7F-9F6891AF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888FCD-3B80-4922-BDCE-22C889EA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46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B768FB-6233-4DF5-A77D-F910E3BE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78E060-7CDF-4470-8A97-B0645E4C8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617BD4-7DED-437D-A3DB-42A781EDC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AAAD84-57F5-4E17-9E1A-96D3B25C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62810D-CDFA-4812-A1B3-1A3E921A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8D8C65-624C-4726-BBDD-0E87C4471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0B61E5-E0AC-4C62-9002-1B580E1B8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5EBE0D-60D3-44C7-AB6B-253D8201C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936491-9E5C-42C8-A2B8-29159D5B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6A1BBF-9E78-4D2A-8BBB-6867F8AE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B7770C-92C4-4A34-A226-DA34C136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74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47E43F-EBB3-430C-BA24-BC32CD845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B20544-4546-4C16-8A79-E73D0F7A7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142EE3-B463-4FF2-951E-B84AB3E37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BCB836B-77A1-439E-A373-4A1946991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D99265-F4E0-406D-B2DF-690942202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66095BC-3D73-4A40-BA84-242E00DA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A9A6C72-1DE5-4DB8-869C-098F30C5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84A290-85BB-43E3-B6B7-C9CAA6CE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77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1CA62F-C319-4062-AC39-D7053A815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90C8EE-B60E-4207-AA15-8A850F9D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57ABE12-405C-4B53-A8A0-F3636AFF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826010-AD75-42A1-B62C-33DD81F2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46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751BDE6-50DB-4715-9C35-EE167D74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0C9E76-38C5-4D46-B4C3-09D3F65E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D16583-EEA4-4D7C-BD26-2C27E4FF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1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20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A40E64-53C3-46E2-A968-B5E5DFC3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F5299B-28C9-4405-927C-C802ED2DE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EB88745-C651-4E3D-9004-DA62CF0B8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345359-B6A5-402D-849D-E8D1059A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44A12F-590B-4DD3-B894-90F97C69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5D2AC9-6031-44A5-842D-18D0AC75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7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B23AF-012C-469A-A665-E1C38F47C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96FA6C3-8399-4A1A-96A1-4E22BEB94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526FDE-3193-4DDA-AA76-E84BDDEEB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ED78CA-8091-4B04-9BE9-10CC62F01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C9698C-35C9-46D8-A538-AB716D06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431FA40-0EA6-4DB0-BA2F-529D2054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89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BA3AB5-315B-4DFE-8B85-4CD76410F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05501C-46DF-4300-A61E-C41224290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FEED64-8767-4960-8DA5-09E4463D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C62837-1917-4B5B-82A7-714C2549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5F3DD5-26AC-4FF7-B929-16CB19E8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07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8BDC1A2-C7C1-4654-8ABD-F74519EF0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5ADF87C-3A70-4840-A71D-14AA145BF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447ECC-1424-4E8A-923D-291F303A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A08FB1-39E0-46E6-B14A-93B87ACB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11130C-CAA7-4FDF-B4E4-DDC9E487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44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ctrTitle"/>
          </p:nvPr>
        </p:nvSpPr>
        <p:spPr>
          <a:xfrm>
            <a:off x="2992575" y="1516150"/>
            <a:ext cx="5431500" cy="17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4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839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757975" y="390375"/>
            <a:ext cx="48999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3808" y="-585949"/>
            <a:ext cx="3430624" cy="2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0943" y="3751752"/>
            <a:ext cx="3430624" cy="22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792075" y="10794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Arial Nova" panose="020B0604020202020204" pitchFamily="34" charset="0"/>
                <a:ea typeface="Arial Nova" panose="020B0604020202020204" pitchFamily="34" charset="0"/>
                <a:cs typeface="Arial" panose="020B0604020202020204" pitchFamily="34" charset="0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519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858225" y="2190975"/>
            <a:ext cx="3565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4827180" y="299642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Arial Nova" panose="020B0604020202020204" pitchFamily="34" charset="0"/>
                <a:ea typeface="Arial Nova" panose="020B0604020202020204" pitchFamily="34" charset="0"/>
                <a:cs typeface="Arial" panose="020B0604020202020204" pitchFamily="34" charset="0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803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">
  <p:cSld name="Title + bulle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720000" y="1533525"/>
            <a:ext cx="5732700" cy="30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3019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marL="914378" lvl="1" indent="-33019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marL="1371566" lvl="2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marL="1828754" lvl="3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marL="2285943" lvl="4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marL="2743132" lvl="5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marL="3200320" lvl="6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marL="3657509" lvl="7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marL="4114697" lvl="8" indent="-3301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28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906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381502" y="-100900"/>
            <a:ext cx="6895525" cy="6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19298" y="-1741550"/>
            <a:ext cx="6895525" cy="6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1677450" y="862125"/>
            <a:ext cx="5789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2236350" y="1736775"/>
            <a:ext cx="46713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2914650" y="3580575"/>
            <a:ext cx="33147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27237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1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3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4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9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8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FB032-E66E-4484-A159-E0316723C97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DB162-376F-4E76-B31A-B16D498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/>
              <a:pPr/>
              <a:t>30/10/2022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1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82CE7E-1AD9-4AC0-A59A-CB37E3D60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AF9D83-E9ED-424E-B27E-0A96C2758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7BB719-8525-4030-AA65-864F6966C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CEDB4-8C22-45E8-B921-19A62476A5B0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3EE392-E5EB-40B6-91E5-6BA4856AF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34C75C-8DCF-4FD3-8184-2FF32D56E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44AC-B14B-42D4-8CD6-59F31DAC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6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2.jpeg"/><Relationship Id="rId9" Type="http://schemas.microsoft.com/office/2007/relationships/diagramDrawing" Target="../diagrams/drawin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12.jpe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jpe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5.svg"/><Relationship Id="rId18" Type="http://schemas.openxmlformats.org/officeDocument/2006/relationships/image" Target="../media/image60.png"/><Relationship Id="rId26" Type="http://schemas.openxmlformats.org/officeDocument/2006/relationships/image" Target="../media/image64.png"/><Relationship Id="rId3" Type="http://schemas.openxmlformats.org/officeDocument/2006/relationships/image" Target="../media/image56.svg"/><Relationship Id="rId21" Type="http://schemas.openxmlformats.org/officeDocument/2006/relationships/image" Target="../media/image73.svg"/><Relationship Id="rId7" Type="http://schemas.openxmlformats.org/officeDocument/2006/relationships/image" Target="../media/image7.svg"/><Relationship Id="rId12" Type="http://schemas.openxmlformats.org/officeDocument/2006/relationships/image" Target="../media/image57.png"/><Relationship Id="rId17" Type="http://schemas.openxmlformats.org/officeDocument/2006/relationships/image" Target="../media/image69.svg"/><Relationship Id="rId25" Type="http://schemas.openxmlformats.org/officeDocument/2006/relationships/image" Target="../media/image77.svg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3.svg"/><Relationship Id="rId24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28" Type="http://schemas.openxmlformats.org/officeDocument/2006/relationships/image" Target="../media/image65.png"/><Relationship Id="rId10" Type="http://schemas.openxmlformats.org/officeDocument/2006/relationships/image" Target="../media/image56.png"/><Relationship Id="rId19" Type="http://schemas.openxmlformats.org/officeDocument/2006/relationships/image" Target="../media/image71.svg"/><Relationship Id="rId4" Type="http://schemas.openxmlformats.org/officeDocument/2006/relationships/image" Target="../media/image53.png"/><Relationship Id="rId9" Type="http://schemas.openxmlformats.org/officeDocument/2006/relationships/image" Target="../media/image61.svg"/><Relationship Id="rId14" Type="http://schemas.openxmlformats.org/officeDocument/2006/relationships/image" Target="../media/image58.png"/><Relationship Id="rId22" Type="http://schemas.openxmlformats.org/officeDocument/2006/relationships/image" Target="../media/image62.png"/><Relationship Id="rId27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786"/>
          <a:stretch>
            <a:fillRect/>
          </a:stretch>
        </p:blipFill>
        <p:spPr>
          <a:xfrm>
            <a:off x="8021" y="-119660"/>
            <a:ext cx="9144000" cy="514019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" y="0"/>
            <a:ext cx="738075" cy="5143500"/>
          </a:xfrm>
          <a:prstGeom prst="rect">
            <a:avLst/>
          </a:prstGeom>
          <a:solidFill>
            <a:srgbClr val="FDF5B6"/>
          </a:solidFill>
        </p:spPr>
      </p:sp>
      <p:grpSp>
        <p:nvGrpSpPr>
          <p:cNvPr id="7" name="Group 7"/>
          <p:cNvGrpSpPr/>
          <p:nvPr/>
        </p:nvGrpSpPr>
        <p:grpSpPr>
          <a:xfrm>
            <a:off x="1203160" y="640048"/>
            <a:ext cx="7004630" cy="2655602"/>
            <a:chOff x="0" y="0"/>
            <a:chExt cx="13128572" cy="351040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3136232" cy="3510408"/>
            </a:xfrm>
            <a:custGeom>
              <a:avLst/>
              <a:gdLst/>
              <a:ahLst/>
              <a:cxnLst/>
              <a:rect l="l" t="t" r="r" b="b"/>
              <a:pathLst>
                <a:path w="13136232" h="3510408">
                  <a:moveTo>
                    <a:pt x="12629792" y="3493489"/>
                  </a:moveTo>
                  <a:cubicBezTo>
                    <a:pt x="12629792" y="3493489"/>
                    <a:pt x="12392796" y="3483520"/>
                    <a:pt x="12030657" y="3496964"/>
                  </a:cubicBezTo>
                  <a:cubicBezTo>
                    <a:pt x="11668519" y="3510408"/>
                    <a:pt x="490924" y="3510408"/>
                    <a:pt x="490924" y="3510408"/>
                  </a:cubicBezTo>
                  <a:cubicBezTo>
                    <a:pt x="245502" y="3510408"/>
                    <a:pt x="32509" y="3413140"/>
                    <a:pt x="31032" y="3253026"/>
                  </a:cubicBezTo>
                  <a:cubicBezTo>
                    <a:pt x="31032" y="3253026"/>
                    <a:pt x="0" y="195048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2583244" y="0"/>
                    <a:pt x="12583244" y="0"/>
                  </a:cubicBezTo>
                  <a:cubicBezTo>
                    <a:pt x="12895144" y="0"/>
                    <a:pt x="13128573" y="101069"/>
                    <a:pt x="13120715" y="303616"/>
                  </a:cubicBezTo>
                  <a:cubicBezTo>
                    <a:pt x="13120715" y="303616"/>
                    <a:pt x="13118720" y="1831002"/>
                    <a:pt x="13127476" y="2553439"/>
                  </a:cubicBezTo>
                  <a:cubicBezTo>
                    <a:pt x="13136232" y="2846740"/>
                    <a:pt x="13089683" y="3179812"/>
                    <a:pt x="13089683" y="3179812"/>
                  </a:cubicBezTo>
                  <a:cubicBezTo>
                    <a:pt x="13086718" y="3359837"/>
                    <a:pt x="12875214" y="3493489"/>
                    <a:pt x="12629792" y="3493489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471865" y="1073318"/>
            <a:ext cx="6591301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272626"/>
                </a:solidFill>
                <a:latin typeface="Arial" pitchFamily="34" charset="0"/>
                <a:cs typeface="Arial" pitchFamily="34" charset="0"/>
              </a:rPr>
              <a:t>CHÀO MỪNG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272626"/>
                </a:solidFill>
                <a:latin typeface="Arial" pitchFamily="34" charset="0"/>
                <a:cs typeface="Arial" pitchFamily="34" charset="0"/>
              </a:rPr>
              <a:t>CÁC EM ĐẾN VỚI TIẾT HỌC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87987">
            <a:off x="7288557" y="2678013"/>
            <a:ext cx="1938733" cy="2058500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1369" y="3623533"/>
            <a:ext cx="1312994" cy="141320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12115">
            <a:off x="1524898" y="558091"/>
            <a:ext cx="1848146" cy="944234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3496422" y="4101203"/>
            <a:ext cx="2800350" cy="534728"/>
            <a:chOff x="0" y="0"/>
            <a:chExt cx="15434913" cy="2503857"/>
          </a:xfrm>
        </p:grpSpPr>
        <p:sp>
          <p:nvSpPr>
            <p:cNvPr id="19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1" name="TextBox 6"/>
          <p:cNvSpPr txBox="1"/>
          <p:nvPr/>
        </p:nvSpPr>
        <p:spPr>
          <a:xfrm>
            <a:off x="3619500" y="4231415"/>
            <a:ext cx="298479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819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DFDB50B1-CF34-45EE-BA31-16D33ACC6ED6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7737735-1DA5-469F-9426-B970368265DA}"/>
              </a:ext>
            </a:extLst>
          </p:cNvPr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TÌM HIỂU CHUNG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AA96BC-24A7-4AE0-9D51-F5EF2A5D2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35025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phẩm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KhÃ¡i quÃ¡t vá» tÃ¡c pháº©m">
            <a:extLst>
              <a:ext uri="{FF2B5EF4-FFF2-40B4-BE49-F238E27FC236}">
                <a16:creationId xmlns="" xmlns:a16="http://schemas.microsoft.com/office/drawing/2014/main" id="{3D27E198-B888-4E55-BFC3-A141925F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9824"/>
            <a:ext cx="5832648" cy="41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2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I. TÌM HIỂU CHUNG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835025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phẩm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直接箭头连接符 9"/>
          <p:cNvCxnSpPr>
            <a:cxnSpLocks/>
          </p:cNvCxnSpPr>
          <p:nvPr/>
        </p:nvCxnSpPr>
        <p:spPr>
          <a:xfrm>
            <a:off x="795274" y="2671695"/>
            <a:ext cx="7881182" cy="0"/>
          </a:xfrm>
          <a:prstGeom prst="straightConnector1">
            <a:avLst/>
          </a:prstGeom>
          <a:ln w="152400">
            <a:solidFill>
              <a:srgbClr val="A6A6A6">
                <a:alpha val="52941"/>
              </a:srgb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4"/>
          <p:cNvSpPr/>
          <p:nvPr/>
        </p:nvSpPr>
        <p:spPr>
          <a:xfrm>
            <a:off x="1740321" y="2444573"/>
            <a:ext cx="469926" cy="4720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2" tIns="34296" rIns="68592" bIns="34296" rtlCol="0" anchor="ctr"/>
          <a:lstStyle/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1740322" y="2557181"/>
            <a:ext cx="479621" cy="25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92" tIns="34296" rIns="68592" bIns="34296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Arial" pitchFamily="34" charset="0"/>
                <a:ea typeface="方正兰亭黑简体" panose="02000000000000000000" pitchFamily="2" charset="-122"/>
                <a:cs typeface="Arial" pitchFamily="34" charset="0"/>
              </a:rPr>
              <a:t>01</a:t>
            </a:r>
            <a:endParaRPr lang="zh-CN" altLang="en-US" dirty="0">
              <a:latin typeface="Arial" pitchFamily="34" charset="0"/>
              <a:ea typeface="方正兰亭黑简体" panose="02000000000000000000" pitchFamily="2" charset="-122"/>
              <a:cs typeface="Arial" pitchFamily="34" charset="0"/>
            </a:endParaRPr>
          </a:p>
        </p:txBody>
      </p:sp>
      <p:sp>
        <p:nvSpPr>
          <p:cNvPr id="17" name="Oval 4"/>
          <p:cNvSpPr/>
          <p:nvPr/>
        </p:nvSpPr>
        <p:spPr>
          <a:xfrm>
            <a:off x="3994800" y="2435692"/>
            <a:ext cx="469926" cy="4720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2" tIns="34296" rIns="68592" bIns="34296" rtlCol="0" anchor="ctr"/>
          <a:lstStyle/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3974353" y="2524842"/>
            <a:ext cx="479621" cy="25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92" tIns="34296" rIns="68592" bIns="34296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Arial" pitchFamily="34" charset="0"/>
                <a:ea typeface="方正兰亭黑简体" panose="02000000000000000000" pitchFamily="2" charset="-122"/>
                <a:cs typeface="Arial" pitchFamily="34" charset="0"/>
              </a:rPr>
              <a:t>02</a:t>
            </a:r>
            <a:endParaRPr lang="zh-CN" altLang="en-US" dirty="0">
              <a:latin typeface="Arial" pitchFamily="34" charset="0"/>
              <a:ea typeface="方正兰亭黑简体" panose="02000000000000000000" pitchFamily="2" charset="-122"/>
              <a:cs typeface="Arial" pitchFamily="34" charset="0"/>
            </a:endParaRPr>
          </a:p>
        </p:txBody>
      </p:sp>
      <p:sp>
        <p:nvSpPr>
          <p:cNvPr id="19" name="Oval 4"/>
          <p:cNvSpPr/>
          <p:nvPr/>
        </p:nvSpPr>
        <p:spPr>
          <a:xfrm>
            <a:off x="6485520" y="2435692"/>
            <a:ext cx="469926" cy="47200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2" tIns="34296" rIns="68592" bIns="34296" rtlCol="0" anchor="ctr"/>
          <a:lstStyle/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6468643" y="2559202"/>
            <a:ext cx="479621" cy="25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92" tIns="34296" rIns="68592" bIns="34296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Arial" pitchFamily="34" charset="0"/>
                <a:ea typeface="方正兰亭黑简体" panose="02000000000000000000" pitchFamily="2" charset="-122"/>
                <a:cs typeface="Arial" pitchFamily="34" charset="0"/>
              </a:rPr>
              <a:t>03</a:t>
            </a:r>
            <a:endParaRPr lang="zh-CN" altLang="en-US" dirty="0">
              <a:latin typeface="Arial" pitchFamily="34" charset="0"/>
              <a:ea typeface="方正兰亭黑简体" panose="02000000000000000000" pitchFamily="2" charset="-122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0909" y="3075806"/>
            <a:ext cx="152888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thơ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3737" y="1698644"/>
            <a:ext cx="115212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S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192" y="3031092"/>
            <a:ext cx="93610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PTBĐ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4757" y="1867984"/>
            <a:ext cx="126396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dirty="0">
                <a:latin typeface="Arial" pitchFamily="34" charset="0"/>
                <a:cs typeface="Arial" pitchFamily="34" charset="0"/>
              </a:rPr>
              <a:t> do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35377" y="3085578"/>
            <a:ext cx="2421429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t</a:t>
            </a:r>
            <a:r>
              <a:rPr lang="vi-V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đồng chí, đồng đội thắm thiết, sâu nặng của những người lính cách mạng dựa trên cơ sở cùng chung cảnh ngộ và lí tưởng chiến đấu. </a:t>
            </a:r>
            <a:endParaRPr lang="en-SG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31011" y="1673038"/>
            <a:ext cx="2088232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Miêu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cảm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5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7" grpId="0" animBg="1"/>
      <p:bldP spid="19" grpId="0" animBg="1"/>
      <p:bldP spid="20" grpId="0"/>
      <p:bldP spid="21" grpId="0" animBg="1"/>
      <p:bldP spid="22" grpId="0" animBg="1"/>
      <p:bldP spid="23" grpId="0" animBg="1"/>
      <p:bldP spid="2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I. TÌM HIỂU CHUNG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8313" y="835025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phẩm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组合 5"/>
          <p:cNvGrpSpPr/>
          <p:nvPr/>
        </p:nvGrpSpPr>
        <p:grpSpPr>
          <a:xfrm>
            <a:off x="571946" y="1384740"/>
            <a:ext cx="3028454" cy="698665"/>
            <a:chOff x="1805940" y="1198245"/>
            <a:chExt cx="2011680" cy="2011680"/>
          </a:xfrm>
        </p:grpSpPr>
        <p:sp>
          <p:nvSpPr>
            <p:cNvPr id="6" name="圆角矩形 6"/>
            <p:cNvSpPr/>
            <p:nvPr/>
          </p:nvSpPr>
          <p:spPr>
            <a:xfrm>
              <a:off x="1805940" y="1198245"/>
              <a:ext cx="2011680" cy="2011680"/>
            </a:xfrm>
            <a:prstGeom prst="roundRect">
              <a:avLst>
                <a:gd name="adj" fmla="val 19981"/>
              </a:avLst>
            </a:prstGeom>
            <a:solidFill>
              <a:schemeClr val="accent2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2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圆角矩形 7"/>
            <p:cNvSpPr/>
            <p:nvPr/>
          </p:nvSpPr>
          <p:spPr>
            <a:xfrm>
              <a:off x="1971639" y="1363944"/>
              <a:ext cx="1680278" cy="1680278"/>
            </a:xfrm>
            <a:prstGeom prst="roundRect">
              <a:avLst>
                <a:gd name="adj" fmla="val 19112"/>
              </a:avLst>
            </a:prstGeom>
            <a:gradFill>
              <a:gsLst>
                <a:gs pos="100000">
                  <a:srgbClr val="E0E0E0"/>
                </a:gs>
                <a:gs pos="0">
                  <a:schemeClr val="bg1"/>
                </a:gs>
              </a:gsLst>
              <a:lin ang="2700000" scaled="1"/>
            </a:gradFill>
            <a:ln w="101600">
              <a:noFill/>
            </a:ln>
            <a:effectLst>
              <a:outerShdw blurRad="127000" dist="76200" dir="2700000" algn="tl" rotWithShape="0">
                <a:schemeClr val="accent2">
                  <a:lumMod val="50000"/>
                  <a:alpha val="6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圆角矩形 8"/>
            <p:cNvSpPr/>
            <p:nvPr/>
          </p:nvSpPr>
          <p:spPr>
            <a:xfrm>
              <a:off x="2077721" y="1470026"/>
              <a:ext cx="1468114" cy="1468114"/>
            </a:xfrm>
            <a:prstGeom prst="roundRect">
              <a:avLst>
                <a:gd name="adj" fmla="val 19981"/>
              </a:avLst>
            </a:prstGeom>
            <a:gradFill>
              <a:gsLst>
                <a:gs pos="0">
                  <a:srgbClr val="E2E2E2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7 </a:t>
              </a:r>
              <a:r>
                <a:rPr lang="en-US" altLang="zh-CN" sz="2400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altLang="zh-CN" sz="24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đầu</a:t>
              </a:r>
              <a:endParaRPr lang="en-US" altLang="zh-CN" sz="2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组合 9"/>
          <p:cNvGrpSpPr/>
          <p:nvPr/>
        </p:nvGrpSpPr>
        <p:grpSpPr>
          <a:xfrm>
            <a:off x="539552" y="2328808"/>
            <a:ext cx="3060848" cy="689089"/>
            <a:chOff x="1805940" y="1198245"/>
            <a:chExt cx="2011680" cy="2011680"/>
          </a:xfrm>
        </p:grpSpPr>
        <p:sp>
          <p:nvSpPr>
            <p:cNvPr id="10" name="圆角矩形 10"/>
            <p:cNvSpPr/>
            <p:nvPr/>
          </p:nvSpPr>
          <p:spPr>
            <a:xfrm>
              <a:off x="1805940" y="1198245"/>
              <a:ext cx="2011680" cy="2011680"/>
            </a:xfrm>
            <a:prstGeom prst="roundRect">
              <a:avLst>
                <a:gd name="adj" fmla="val 19981"/>
              </a:avLst>
            </a:prstGeom>
            <a:solidFill>
              <a:schemeClr val="accent3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圆角矩形 11"/>
            <p:cNvSpPr/>
            <p:nvPr/>
          </p:nvSpPr>
          <p:spPr>
            <a:xfrm>
              <a:off x="1971639" y="1363944"/>
              <a:ext cx="1680278" cy="1680278"/>
            </a:xfrm>
            <a:prstGeom prst="roundRect">
              <a:avLst>
                <a:gd name="adj" fmla="val 19112"/>
              </a:avLst>
            </a:prstGeom>
            <a:gradFill>
              <a:gsLst>
                <a:gs pos="100000">
                  <a:srgbClr val="E0E0E0"/>
                </a:gs>
                <a:gs pos="0">
                  <a:schemeClr val="bg1"/>
                </a:gs>
              </a:gsLst>
              <a:lin ang="2700000" scaled="1"/>
            </a:gradFill>
            <a:ln w="101600">
              <a:noFill/>
            </a:ln>
            <a:effectLst>
              <a:outerShdw blurRad="127000" dist="76200" dir="2700000" algn="tl" rotWithShape="0">
                <a:schemeClr val="accent3">
                  <a:lumMod val="50000"/>
                  <a:alpha val="6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圆角矩形 12"/>
            <p:cNvSpPr/>
            <p:nvPr/>
          </p:nvSpPr>
          <p:spPr>
            <a:xfrm>
              <a:off x="2077721" y="1470026"/>
              <a:ext cx="1468114" cy="1468115"/>
            </a:xfrm>
            <a:prstGeom prst="roundRect">
              <a:avLst>
                <a:gd name="adj" fmla="val 19981"/>
              </a:avLst>
            </a:prstGeom>
            <a:gradFill>
              <a:gsLst>
                <a:gs pos="0">
                  <a:srgbClr val="E2E2E2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10 </a:t>
              </a:r>
              <a:r>
                <a:rPr lang="en-US" altLang="zh-CN" sz="2000" b="1" dirty="0" err="1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altLang="zh-CN" sz="200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tiếp</a:t>
              </a:r>
              <a:r>
                <a:rPr lang="en-US" altLang="zh-CN" sz="200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theo</a:t>
              </a:r>
              <a:endParaRPr lang="en-US" altLang="zh-CN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组合 13"/>
          <p:cNvGrpSpPr/>
          <p:nvPr/>
        </p:nvGrpSpPr>
        <p:grpSpPr>
          <a:xfrm>
            <a:off x="503939" y="3257432"/>
            <a:ext cx="3096461" cy="701765"/>
            <a:chOff x="1805940" y="1198245"/>
            <a:chExt cx="2011680" cy="2011680"/>
          </a:xfrm>
        </p:grpSpPr>
        <p:sp>
          <p:nvSpPr>
            <p:cNvPr id="14" name="圆角矩形 14"/>
            <p:cNvSpPr/>
            <p:nvPr/>
          </p:nvSpPr>
          <p:spPr>
            <a:xfrm>
              <a:off x="1805940" y="1198245"/>
              <a:ext cx="2011680" cy="2011680"/>
            </a:xfrm>
            <a:prstGeom prst="roundRect">
              <a:avLst>
                <a:gd name="adj" fmla="val 19981"/>
              </a:avLst>
            </a:prstGeom>
            <a:solidFill>
              <a:schemeClr val="accent5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5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圆角矩形 15"/>
            <p:cNvSpPr/>
            <p:nvPr/>
          </p:nvSpPr>
          <p:spPr>
            <a:xfrm>
              <a:off x="1971639" y="1363944"/>
              <a:ext cx="1680278" cy="1680278"/>
            </a:xfrm>
            <a:prstGeom prst="roundRect">
              <a:avLst>
                <a:gd name="adj" fmla="val 19112"/>
              </a:avLst>
            </a:prstGeom>
            <a:gradFill>
              <a:gsLst>
                <a:gs pos="100000">
                  <a:srgbClr val="E0E0E0"/>
                </a:gs>
                <a:gs pos="0">
                  <a:schemeClr val="bg1"/>
                </a:gs>
              </a:gsLst>
              <a:lin ang="2700000" scaled="1"/>
            </a:gradFill>
            <a:ln w="101600">
              <a:noFill/>
            </a:ln>
            <a:effectLst>
              <a:outerShdw blurRad="127000" dist="76200" dir="2700000" algn="tl" rotWithShape="0">
                <a:schemeClr val="accent5">
                  <a:lumMod val="50000"/>
                  <a:alpha val="6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圆角矩形 16"/>
            <p:cNvSpPr/>
            <p:nvPr/>
          </p:nvSpPr>
          <p:spPr>
            <a:xfrm>
              <a:off x="2077721" y="1470026"/>
              <a:ext cx="1468114" cy="1468114"/>
            </a:xfrm>
            <a:prstGeom prst="roundRect">
              <a:avLst>
                <a:gd name="adj" fmla="val 19981"/>
              </a:avLst>
            </a:prstGeom>
            <a:gradFill>
              <a:gsLst>
                <a:gs pos="0">
                  <a:srgbClr val="E2E2E2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en-US" altLang="zh-CN" sz="2400" b="1" dirty="0" err="1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altLang="zh-CN" sz="2400" b="1" dirty="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cuối</a:t>
              </a:r>
              <a:endParaRPr lang="en-US" altLang="zh-CN" sz="24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1" name="直接连接符 37"/>
          <p:cNvCxnSpPr/>
          <p:nvPr/>
        </p:nvCxnSpPr>
        <p:spPr>
          <a:xfrm>
            <a:off x="4067944" y="3823934"/>
            <a:ext cx="1896110" cy="1270"/>
          </a:xfrm>
          <a:prstGeom prst="line">
            <a:avLst/>
          </a:prstGeom>
          <a:ln w="2222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38"/>
          <p:cNvCxnSpPr/>
          <p:nvPr/>
        </p:nvCxnSpPr>
        <p:spPr>
          <a:xfrm>
            <a:off x="3972034" y="1995686"/>
            <a:ext cx="1896110" cy="1270"/>
          </a:xfrm>
          <a:prstGeom prst="line">
            <a:avLst/>
          </a:prstGeom>
          <a:ln w="2222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39"/>
          <p:cNvCxnSpPr/>
          <p:nvPr/>
        </p:nvCxnSpPr>
        <p:spPr>
          <a:xfrm flipV="1">
            <a:off x="3985488" y="2858041"/>
            <a:ext cx="2458720" cy="1270"/>
          </a:xfrm>
          <a:prstGeom prst="line">
            <a:avLst/>
          </a:prstGeom>
          <a:ln w="2222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51920" y="1563638"/>
            <a:ext cx="527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98168" y="23997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98168" y="3425094"/>
            <a:ext cx="3746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7984" y="41952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cục</a:t>
            </a:r>
            <a:endParaRPr lang="en-US" sz="4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9552" y="821128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/>
            <a:r>
              <a:rPr lang="en-US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1. </a:t>
            </a:r>
            <a:r>
              <a:rPr lang="vi-VN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Cơ sở của tình đồng chí</a:t>
            </a:r>
            <a:endParaRPr lang="en-SG" dirty="0">
              <a:solidFill>
                <a:srgbClr val="FF0000"/>
              </a:solidFill>
              <a:latin typeface="#9Slide05 Atlantik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8070B9-6318-4DF8-951F-7A98DD7F4348}"/>
              </a:ext>
            </a:extLst>
          </p:cNvPr>
          <p:cNvSpPr txBox="1"/>
          <p:nvPr/>
        </p:nvSpPr>
        <p:spPr>
          <a:xfrm>
            <a:off x="475209" y="35108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pic>
        <p:nvPicPr>
          <p:cNvPr id="11" name="Picture 16" descr="Mot phan dong bang song Cuu Long se bien mat?">
            <a:extLst>
              <a:ext uri="{FF2B5EF4-FFF2-40B4-BE49-F238E27FC236}">
                <a16:creationId xmlns="" xmlns:a16="http://schemas.microsoft.com/office/drawing/2014/main" id="{A93CC443-1696-4F05-9F2D-DA34BE8D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71750"/>
            <a:ext cx="4084660" cy="219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Káº¿t quáº£ hÃ¬nh áº£nh cho dat soi dÃ¡">
            <a:extLst>
              <a:ext uri="{FF2B5EF4-FFF2-40B4-BE49-F238E27FC236}">
                <a16:creationId xmlns="" xmlns:a16="http://schemas.microsoft.com/office/drawing/2014/main" id="{2AA38611-29A0-4F18-A8DD-DF274545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14" y="2566704"/>
            <a:ext cx="4084660" cy="219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65C8D34-2DFA-49FF-84DD-42F2675B5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139" y="1381395"/>
            <a:ext cx="58522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400" i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hương anh nước mặn đồng chua</a:t>
            </a:r>
          </a:p>
          <a:p>
            <a:pPr eaLnBrk="1" hangingPunct="1"/>
            <a:r>
              <a:rPr lang="vi-VN" altLang="en-US" sz="2400" i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 tôi nghèo đất cày lên sỏi đá.</a:t>
            </a:r>
            <a:endParaRPr lang="en-US" altLang="en-US" sz="2400" i="1" dirty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0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82A5F716-98EF-42EF-A471-87C6DFDCC7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87687D8-4EF1-4EF2-BF7E-74BB4A3D18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931529">
            <a:off x="1630437" y="1725699"/>
            <a:ext cx="3314067" cy="3194706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 descr="A group of kids sitting at a desk&#10;&#10;Description automatically generated with low confidence">
            <a:extLst>
              <a:ext uri="{FF2B5EF4-FFF2-40B4-BE49-F238E27FC236}">
                <a16:creationId xmlns="" xmlns:a16="http://schemas.microsoft.com/office/drawing/2014/main" id="{4C98A41E-C330-4C45-A638-40D3F1B8C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1" r="-1" b="13143"/>
          <a:stretch/>
        </p:blipFill>
        <p:spPr bwMode="auto">
          <a:xfrm>
            <a:off x="1835696" y="823558"/>
            <a:ext cx="5821443" cy="400729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D02FE-44ED-470F-954F-FC6BD9F80FB5}"/>
              </a:ext>
            </a:extLst>
          </p:cNvPr>
          <p:cNvSpPr txBox="1"/>
          <p:nvPr/>
        </p:nvSpPr>
        <p:spPr>
          <a:xfrm>
            <a:off x="2051720" y="14158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0958690A-FA36-44D2-8852-3833635DA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977116"/>
              </p:ext>
            </p:extLst>
          </p:nvPr>
        </p:nvGraphicFramePr>
        <p:xfrm>
          <a:off x="239529" y="1051192"/>
          <a:ext cx="8542855" cy="3655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2442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986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90439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thiệu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quê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anh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247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endParaRPr lang="en-US" sz="16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3147664"/>
                  </a:ext>
                </a:extLst>
              </a:tr>
              <a:tr h="511270">
                <a:tc>
                  <a:txBody>
                    <a:bodyPr/>
                    <a:lstStyle/>
                    <a:p>
                      <a:pPr algn="just"/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</a:t>
                      </a:r>
                      <a:endParaRPr lang="en-US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0614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B7DBB78-5A33-45D5-B0FC-0CC2E79C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9" y="81645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/>
            <a:r>
              <a:rPr lang="en-US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1. </a:t>
            </a:r>
            <a:r>
              <a:rPr lang="vi-VN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Cơ sở của tình đồng chí</a:t>
            </a:r>
            <a:endParaRPr lang="en-SG" dirty="0">
              <a:solidFill>
                <a:srgbClr val="FF0000"/>
              </a:solidFill>
              <a:latin typeface="#9Slide05 Atlantik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C024D5A-C96E-4B84-8215-3EA369869780}"/>
              </a:ext>
            </a:extLst>
          </p:cNvPr>
          <p:cNvSpPr txBox="1"/>
          <p:nvPr/>
        </p:nvSpPr>
        <p:spPr>
          <a:xfrm>
            <a:off x="2987824" y="520252"/>
            <a:ext cx="288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06F2D56-1709-46E6-8CCC-5D23E56A6DDF}"/>
              </a:ext>
            </a:extLst>
          </p:cNvPr>
          <p:cNvSpPr txBox="1"/>
          <p:nvPr/>
        </p:nvSpPr>
        <p:spPr>
          <a:xfrm>
            <a:off x="2483768" y="1051192"/>
            <a:ext cx="6298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FontTx/>
              <a:buNone/>
            </a:pPr>
            <a:r>
              <a:rPr lang="en-US" sz="14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vi-VN" sz="1400" b="0" i="0" dirty="0">
                <a:solidFill>
                  <a:srgbClr val="002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 những vùng đất nghèo, cằn cỗi, xác xơ</a:t>
            </a:r>
            <a:r>
              <a:rPr lang="en-US" sz="1400" b="0" i="0" dirty="0">
                <a:solidFill>
                  <a:srgbClr val="002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400" b="0" i="0" dirty="0">
                <a:solidFill>
                  <a:srgbClr val="002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F305A34-F39D-48B2-A1E3-B24BF2562A03}"/>
              </a:ext>
            </a:extLst>
          </p:cNvPr>
          <p:cNvSpPr txBox="1"/>
          <p:nvPr/>
        </p:nvSpPr>
        <p:spPr>
          <a:xfrm>
            <a:off x="2569858" y="2092177"/>
            <a:ext cx="6496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Tx/>
              <a:buNone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) :</a:t>
            </a:r>
          </a:p>
          <a:p>
            <a:pPr marL="0" indent="0">
              <a:buFontTx/>
              <a:buNone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  -   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16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BA9168A-85ED-4382-82E8-22B0532FC954}"/>
              </a:ext>
            </a:extLst>
          </p:cNvPr>
          <p:cNvSpPr txBox="1"/>
          <p:nvPr/>
        </p:nvSpPr>
        <p:spPr>
          <a:xfrm>
            <a:off x="2569858" y="3288389"/>
            <a:ext cx="55781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thỉ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16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8ED9A9-3B28-4DBD-91F7-E7A5D0978F71}"/>
              </a:ext>
            </a:extLst>
          </p:cNvPr>
          <p:cNvSpPr txBox="1"/>
          <p:nvPr/>
        </p:nvSpPr>
        <p:spPr>
          <a:xfrm>
            <a:off x="2569858" y="3780589"/>
            <a:ext cx="6106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lấm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bùn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b="0" i="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6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5593" y="1345600"/>
            <a:ext cx="8018855" cy="33917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sp>
        <p:nvSpPr>
          <p:cNvPr id="8" name="TextBox 23">
            <a:extLst>
              <a:ext uri="{FF2B5EF4-FFF2-40B4-BE49-F238E27FC236}">
                <a16:creationId xmlns="" xmlns:a16="http://schemas.microsoft.com/office/drawing/2014/main" id="{BA55DF9A-0880-4F78-95B0-4FF9D2DB2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26" y="1371706"/>
            <a:ext cx="6336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4283F1-BBFB-4C59-BFD2-09766747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821128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/>
            <a:r>
              <a:rPr lang="en-US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1. </a:t>
            </a:r>
            <a:r>
              <a:rPr lang="vi-VN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Cơ sở của tình đồng chí</a:t>
            </a:r>
            <a:endParaRPr lang="en-SG" dirty="0">
              <a:solidFill>
                <a:srgbClr val="FF0000"/>
              </a:solidFill>
              <a:latin typeface="#9Slide05 Atlantik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285C111-4F8C-459E-9452-929F4EDAFBC1}"/>
              </a:ext>
            </a:extLst>
          </p:cNvPr>
          <p:cNvSpPr/>
          <p:nvPr/>
        </p:nvSpPr>
        <p:spPr>
          <a:xfrm>
            <a:off x="1907704" y="2121852"/>
            <a:ext cx="7416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hương anh nước mặn đồng chua</a:t>
            </a:r>
          </a:p>
          <a:p>
            <a:pPr eaLnBrk="1" hangingPunct="1">
              <a:defRPr/>
            </a:pPr>
            <a:r>
              <a:rPr lang="vi-VN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 tôi nghèo đất cày lên sỏi đá.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="" xmlns:a16="http://schemas.microsoft.com/office/drawing/2014/main" id="{A9A0540B-C993-4718-A47C-07145F19A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2913201"/>
            <a:ext cx="314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="" xmlns:a16="http://schemas.microsoft.com/office/drawing/2014/main" id="{B01AFB65-A648-4A70-BBB1-8983993D9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394" y="2965587"/>
            <a:ext cx="91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&gt;&lt;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="" xmlns:a16="http://schemas.microsoft.com/office/drawing/2014/main" id="{AC5C43DA-3A96-48DE-AC94-372A3D0AA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2958442"/>
            <a:ext cx="203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="" xmlns:a16="http://schemas.microsoft.com/office/drawing/2014/main" id="{1A88E519-8345-4100-85CA-87211E3BA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994" y="3643556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="" xmlns:a16="http://schemas.microsoft.com/office/drawing/2014/main" id="{B9D38482-66E9-4B7D-B4E6-469803A8D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978" y="3629265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mặn đồng chua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="" xmlns:a16="http://schemas.microsoft.com/office/drawing/2014/main" id="{FF8EFE1A-FEB8-4169-8BB4-35EC2352E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728" y="4157906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cày lên sỏi đá</a:t>
            </a:r>
          </a:p>
        </p:txBody>
      </p:sp>
    </p:spTree>
    <p:extLst>
      <p:ext uri="{BB962C8B-B14F-4D97-AF65-F5344CB8AC3E}">
        <p14:creationId xmlns:p14="http://schemas.microsoft.com/office/powerpoint/2010/main" val="46602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EF4C049-76B1-4630-B990-5D0223361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821128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/>
            <a:r>
              <a:rPr lang="en-US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1. </a:t>
            </a:r>
            <a:r>
              <a:rPr lang="vi-VN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Cơ sở của tình đồng chí</a:t>
            </a:r>
            <a:endParaRPr lang="en-SG" dirty="0">
              <a:solidFill>
                <a:srgbClr val="FF0000"/>
              </a:solidFill>
              <a:latin typeface="#9Slide05 Atlantika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485C2C4-B5FC-4BFE-A180-F720581FF3DA}"/>
              </a:ext>
            </a:extLst>
          </p:cNvPr>
          <p:cNvSpPr/>
          <p:nvPr/>
        </p:nvSpPr>
        <p:spPr>
          <a:xfrm>
            <a:off x="539552" y="1538764"/>
            <a:ext cx="8018855" cy="29214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Các anh quen nhau trong bối cảnh nào?</a:t>
            </a:r>
            <a:endParaRPr lang="nl-NL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/>
            <a:r>
              <a:rPr lang="nl-NL" sz="2000" b="1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Câu 2</a:t>
            </a:r>
            <a:r>
              <a:rPr lang="nl-NL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.Theo em điều gì đã khiến cho những người xa lạ ở khắp mọi miền của Tổ quốc, họ lại trở nên thân thiết ?</a:t>
            </a:r>
          </a:p>
          <a:p>
            <a:pPr algn="just"/>
            <a:r>
              <a:rPr lang="nl-NL" sz="2000" b="1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Câu 3</a:t>
            </a:r>
            <a:r>
              <a:rPr lang="nl-NL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.Chỉ ra cái hay trong nghệ thuật diễn đạt của những câu thơ trên?</a:t>
            </a:r>
          </a:p>
          <a:p>
            <a:pPr algn="just"/>
            <a:r>
              <a:rPr lang="nl-NL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Câu thơ “Đồng chí” ở giữa bài thơ có gì đặc biệt?</a:t>
            </a:r>
            <a:endParaRPr lang="en-US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7AAC2D3-6272-4BA0-88B8-E60D0D074F95}"/>
              </a:ext>
            </a:extLst>
          </p:cNvPr>
          <p:cNvSpPr/>
          <p:nvPr/>
        </p:nvSpPr>
        <p:spPr>
          <a:xfrm>
            <a:off x="2997913" y="1292450"/>
            <a:ext cx="3102131" cy="517194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 NGHĨ VÀ TRẢ LỜI</a:t>
            </a:r>
          </a:p>
        </p:txBody>
      </p:sp>
    </p:spTree>
    <p:extLst>
      <p:ext uri="{BB962C8B-B14F-4D97-AF65-F5344CB8AC3E}">
        <p14:creationId xmlns:p14="http://schemas.microsoft.com/office/powerpoint/2010/main" val="19205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325C121-3704-40AB-BBA8-041C589C8A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507878"/>
              </p:ext>
            </p:extLst>
          </p:nvPr>
        </p:nvGraphicFramePr>
        <p:xfrm>
          <a:off x="274931" y="1592262"/>
          <a:ext cx="8594137" cy="27940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928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013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26240">
                <a:tc>
                  <a:txBody>
                    <a:bodyPr/>
                    <a:lstStyle/>
                    <a:p>
                      <a:pPr algn="just"/>
                      <a:r>
                        <a:rPr kumimoji="0" lang="nl-NL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Các anh quen nhau trong bối cảnh: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nhập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ngũ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đứng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quân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kì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mạng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9948">
                <a:tc>
                  <a:txBody>
                    <a:bodyPr/>
                    <a:lstStyle/>
                    <a:p>
                      <a:pPr algn="just"/>
                      <a:endParaRPr kumimoji="0" lang="nl-NL" sz="18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kumimoji="0" lang="nl-NL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 gì đã khiến cho những người xa lạ rồi trở thành thân quen: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r>
                        <a:rPr lang="nl-N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Chung nhau về lí tưởng cách mạng, lòng yêu nước: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Thôi thúc họ lên đường, cùng một chiến tuyến để chống lại kẻ thù.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Từ xa lạ, trở nên gắn kết.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71805"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Anh – tôi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71805"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Anh </a:t>
                      </a:r>
                      <a:r>
                        <a:rPr lang="nl-N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 </a:t>
                      </a: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tôi –</a:t>
                      </a:r>
                      <a:r>
                        <a:rPr lang="nl-N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đôi</a:t>
                      </a:r>
                      <a:endParaRPr lang="nl-NL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1">
            <a:extLst>
              <a:ext uri="{FF2B5EF4-FFF2-40B4-BE49-F238E27FC236}">
                <a16:creationId xmlns="" xmlns:a16="http://schemas.microsoft.com/office/drawing/2014/main" id="{F72F7995-649C-445B-8187-04F9119CACF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619AB1-1378-4728-AAC7-37895945EF7D}"/>
              </a:ext>
            </a:extLst>
          </p:cNvPr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949923-D3C1-4AE1-A126-E1A670A6F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821128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/>
            <a:r>
              <a:rPr lang="en-US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1. </a:t>
            </a:r>
            <a:r>
              <a:rPr lang="vi-VN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Cơ sở của tình đồng chí</a:t>
            </a:r>
            <a:endParaRPr lang="en-SG" dirty="0">
              <a:solidFill>
                <a:srgbClr val="FF0000"/>
              </a:solidFill>
              <a:latin typeface="#9Slide05 Atlant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8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0D9A849A-C16F-4EA0-AC99-B13DA386E5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752862"/>
              </p:ext>
            </p:extLst>
          </p:nvPr>
        </p:nvGraphicFramePr>
        <p:xfrm>
          <a:off x="251520" y="1203598"/>
          <a:ext cx="8532440" cy="3575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636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r>
                        <a:rPr kumimoji="0" lang="nl-NL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Nghệ thuật diễn đạt: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Điệp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ẩn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,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xứng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miêu tả chân thực cuộc đời người lính: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nl-NL" sz="1600" b="0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+ Súng bên súng </a:t>
                      </a:r>
                      <a:r>
                        <a:rPr lang="nl-NL" sz="16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chung nhiệm vụ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+</a:t>
                      </a:r>
                      <a:r>
                        <a:rPr lang="nl-NL" sz="1600" b="0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đầu sát bên đầu </a:t>
                      </a:r>
                      <a:r>
                        <a:rPr lang="nl-NL" sz="16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chung cuộc đời quân ngũ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‘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– “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- “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”- “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đôi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mọi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khoảng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cách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không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còn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,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họ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quấn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quýt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gắn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bó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đến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không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thể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tách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rời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,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tình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đồng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chí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cứ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lớn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dần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theo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thời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gian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.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0310">
                <a:tc>
                  <a:txBody>
                    <a:bodyPr/>
                    <a:lstStyle/>
                    <a:p>
                      <a:r>
                        <a:rPr kumimoji="0" lang="nl-NL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Câu thơ “Đồng chí” ở giữa bài thơ có gì đặc biệt: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Câu thơ</a:t>
                      </a:r>
                      <a:r>
                        <a:rPr lang="nl-NL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có 2 tiếng – 1 từ -  kết</a:t>
                      </a:r>
                      <a:r>
                        <a:rPr lang="nl-NL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thúc </a:t>
                      </a: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dấu chấm than - một nốt nhấn.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cảm xúc dồn nén mãnh liệt, chân thành,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tiếng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sâu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thẳm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thiêng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liêng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lề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khép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nâng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reeform 1">
            <a:extLst>
              <a:ext uri="{FF2B5EF4-FFF2-40B4-BE49-F238E27FC236}">
                <a16:creationId xmlns="" xmlns:a16="http://schemas.microsoft.com/office/drawing/2014/main" id="{3BBD0EA1-5768-4706-8215-54C9EF27030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4A0B62-FD8A-46D2-B1BA-E55C75F4374E}"/>
              </a:ext>
            </a:extLst>
          </p:cNvPr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36BB24-8632-4A9B-BAE7-B7AA71A11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821253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/>
            <a:r>
              <a:rPr lang="en-US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1. </a:t>
            </a:r>
            <a:r>
              <a:rPr lang="vi-VN" altLang="vi-VN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Cơ sở của tình đồng chí</a:t>
            </a:r>
            <a:endParaRPr lang="en-SG" dirty="0">
              <a:solidFill>
                <a:srgbClr val="FF0000"/>
              </a:solidFill>
              <a:latin typeface="#9Slide05 Atlant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56F5174-31D9-4DBB-AAB7-A1FD7BDB13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211156" cy="51435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E113210-7872-481A-ADE6-3A05CCAF5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="" xmlns:a16="http://schemas.microsoft.com/office/drawing/2014/main" id="{F9A95BEE-6BB1-4A28-A8E6-A34B2E42EF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53964"/>
            <a:ext cx="3750329" cy="405072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B83BE5EE-0AF7-4B3C-8066-47CCD5BE4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3331" b="-2"/>
          <a:stretch/>
        </p:blipFill>
        <p:spPr>
          <a:xfrm>
            <a:off x="-1" y="672848"/>
            <a:ext cx="3628516" cy="3797804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4A09BB6-36B7-4BD6-92CF-5D5CA58F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839" y="2158259"/>
            <a:ext cx="5368196" cy="1810556"/>
          </a:xfrm>
        </p:spPr>
        <p:txBody>
          <a:bodyPr anchor="ctr">
            <a:normAutofit fontScale="92500" lnSpcReduction="10000"/>
          </a:bodyPr>
          <a:lstStyle/>
          <a:p>
            <a:pPr algn="ctr"/>
            <a:endParaRPr lang="vi-VN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55000" endA="50" endPos="85000" dist="29997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ĐỒNG CHÍ</a:t>
            </a:r>
          </a:p>
          <a:p>
            <a:pPr marL="0" indent="0" algn="ctr">
              <a:buNone/>
            </a:pP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       -CHÍNH HỮU-</a:t>
            </a:r>
            <a:endParaRPr lang="vi-VN" sz="27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BZ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99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 descr="Ảnh có chứa ngoài trời, người, cỏ, con người&#10;&#10;Mô tả được tạo với mức tin cậy rất cao">
            <a:extLst>
              <a:ext uri="{FF2B5EF4-FFF2-40B4-BE49-F238E27FC236}">
                <a16:creationId xmlns="" xmlns:a16="http://schemas.microsoft.com/office/drawing/2014/main" id="{04D25B47-9294-47D1-9635-D5DD33E2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-2" b="-2"/>
          <a:stretch/>
        </p:blipFill>
        <p:spPr>
          <a:xfrm>
            <a:off x="238226" y="241300"/>
            <a:ext cx="3120339" cy="4660901"/>
          </a:xfrm>
          <a:prstGeom prst="rect">
            <a:avLst/>
          </a:prstGeom>
        </p:spPr>
      </p:pic>
      <p:sp>
        <p:nvSpPr>
          <p:cNvPr id="3" name="TextBox 24">
            <a:extLst>
              <a:ext uri="{FF2B5EF4-FFF2-40B4-BE49-F238E27FC236}">
                <a16:creationId xmlns="" xmlns:a16="http://schemas.microsoft.com/office/drawing/2014/main" id="{5255B1F1-FDBC-4172-BBF6-1B448323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056" y="936041"/>
            <a:ext cx="4692999" cy="120032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Anh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với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tôi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người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xa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lạ</a:t>
            </a:r>
            <a:endParaRPr lang="en-US" altLang="en-US" dirty="0">
              <a:solidFill>
                <a:srgbClr val="FF0000"/>
              </a:solidFill>
              <a:latin typeface="#9Slide05 SVNDarleston" panose="02000000000000000000" pitchFamily="2" charset="0"/>
              <a:cs typeface="Times New Roman" pitchFamily="18" charset="0"/>
            </a:endParaRPr>
          </a:p>
          <a:p>
            <a:pPr algn="just" defTabSz="685800"/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Tự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phương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trời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chẳng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hẹn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quen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nhau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 defTabSz="685800"/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sát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 defTabSz="685800"/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Đêm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rét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chung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chăn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thành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tri </a:t>
            </a:r>
            <a:r>
              <a:rPr lang="en-US" altLang="en-US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kỷ</a:t>
            </a:r>
            <a:r>
              <a:rPr lang="en-US" altLang="en-US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8ED9B9F-549F-4E43-A0CF-3BB33897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441" y="2453968"/>
            <a:ext cx="486554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SG" alt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alt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alt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alt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alt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endParaRPr lang="vi-VN" altLang="en-US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vi-VN" altLang="en-US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en-US" altLang="en-US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9">
            <a:extLst>
              <a:ext uri="{FF2B5EF4-FFF2-40B4-BE49-F238E27FC236}">
                <a16:creationId xmlns="" xmlns:a16="http://schemas.microsoft.com/office/drawing/2014/main" id="{DE8466C5-6E28-4C3E-BFB6-01759294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968" y="2959181"/>
            <a:ext cx="5262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0">
            <a:extLst>
              <a:ext uri="{FF2B5EF4-FFF2-40B4-BE49-F238E27FC236}">
                <a16:creationId xmlns="" xmlns:a16="http://schemas.microsoft.com/office/drawing/2014/main" id="{610665BC-D1FE-41CD-A7E6-D15B260F4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969" y="3521166"/>
            <a:ext cx="4865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00187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6F5174-31D9-4DBB-AAB7-A1FD7BDB13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211156" cy="51435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E113210-7872-481A-ADE6-3A05CCAF5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157B9D4-3C61-462F-A246-47A135DC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075" y="52425"/>
            <a:ext cx="4153356" cy="1090538"/>
          </a:xfrm>
        </p:spPr>
        <p:txBody>
          <a:bodyPr>
            <a:normAutofit/>
          </a:bodyPr>
          <a:lstStyle/>
          <a:p>
            <a:r>
              <a:rPr lang="en-BZ" sz="2800" b="1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C</a:t>
            </a:r>
            <a:r>
              <a:rPr lang="vi-VN" sz="2800" b="1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ơ</a:t>
            </a:r>
            <a:r>
              <a:rPr lang="en-BZ" sz="2800" b="1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sz="2800" b="1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sở</a:t>
            </a:r>
            <a:r>
              <a:rPr lang="en-BZ" sz="2800" b="1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sz="2800" b="1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tình</a:t>
            </a:r>
            <a:r>
              <a:rPr lang="en-BZ" sz="2800" b="1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sz="2800" b="1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đồng</a:t>
            </a:r>
            <a:r>
              <a:rPr lang="en-BZ" sz="2800" b="1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sz="2800" b="1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chí</a:t>
            </a:r>
            <a:r>
              <a:rPr lang="en-BZ" sz="2800" b="1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: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="" xmlns:a16="http://schemas.microsoft.com/office/drawing/2014/main" id="{F9A95BEE-6BB1-4A28-A8E6-A34B2E42EF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53964"/>
            <a:ext cx="3750329" cy="405072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="" xmlns:a16="http://schemas.microsoft.com/office/drawing/2014/main" id="{5042D684-987A-4D85-8F2E-181C87F0E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3" r="2" b="2"/>
          <a:stretch/>
        </p:blipFill>
        <p:spPr>
          <a:xfrm>
            <a:off x="15" y="680423"/>
            <a:ext cx="3628516" cy="3797804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6F20EB3-002C-4A54-A9FA-D300039FC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831267"/>
              </p:ext>
            </p:extLst>
          </p:nvPr>
        </p:nvGraphicFramePr>
        <p:xfrm>
          <a:off x="3932223" y="1000995"/>
          <a:ext cx="4938208" cy="3797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5032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Ã¢n Sá»±, QuÃ¢n Äá»i, NgÆ°á»i LÃ­nh, Äi Bá», VÅ© Trang">
            <a:extLst>
              <a:ext uri="{FF2B5EF4-FFF2-40B4-BE49-F238E27FC236}">
                <a16:creationId xmlns="" xmlns:a16="http://schemas.microsoft.com/office/drawing/2014/main" id="{330A0E3E-76AA-4E0F-AFE9-FB0156DF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29668"/>
          <a:stretch/>
        </p:blipFill>
        <p:spPr bwMode="auto">
          <a:xfrm>
            <a:off x="0" y="2871787"/>
            <a:ext cx="9144000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88CC687B-58A3-4B37-B3E7-F3B2D20D6069}"/>
              </a:ext>
            </a:extLst>
          </p:cNvPr>
          <p:cNvSpPr/>
          <p:nvPr/>
        </p:nvSpPr>
        <p:spPr>
          <a:xfrm>
            <a:off x="1" y="581628"/>
            <a:ext cx="3457936" cy="1990122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SG" sz="3000" dirty="0">
              <a:solidFill>
                <a:prstClr val="white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 defTabSz="685800"/>
            <a:r>
              <a:rPr lang="en-SG" sz="2400" dirty="0" err="1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2400" dirty="0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SG" sz="2400" dirty="0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SG" sz="2400" dirty="0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algn="ctr" defTabSz="685800"/>
            <a:r>
              <a:rPr lang="en-SG" sz="3000" dirty="0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SG" sz="3000" dirty="0" err="1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3000" dirty="0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dirty="0" err="1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SG" sz="3000" dirty="0">
                <a:solidFill>
                  <a:prstClr val="whit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!”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="" xmlns:a16="http://schemas.microsoft.com/office/drawing/2014/main" id="{CEA67C83-6286-48D0-A411-D15A77C5C2F8}"/>
              </a:ext>
            </a:extLst>
          </p:cNvPr>
          <p:cNvSpPr/>
          <p:nvPr/>
        </p:nvSpPr>
        <p:spPr>
          <a:xfrm>
            <a:off x="3582365" y="581628"/>
            <a:ext cx="659757" cy="21767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SG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0FCA0C9-2902-40F8-B05F-76A23AAF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88307"/>
            <a:ext cx="37425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endParaRPr lang="en-US" sz="2400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66C18F-A1B6-470B-9C85-DF1391CD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470" y="1345362"/>
            <a:ext cx="41668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Khẳng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endParaRPr lang="en-US" sz="2400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3EC4C14-B50F-4EBE-8FC7-78409A61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139" y="2571750"/>
            <a:ext cx="4462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Nhịp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06141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716B2F49-D0A9-4216-9A7F-E91116FFA838}"/>
              </a:ext>
            </a:extLst>
          </p:cNvPr>
          <p:cNvSpPr/>
          <p:nvPr/>
        </p:nvSpPr>
        <p:spPr>
          <a:xfrm>
            <a:off x="223405" y="340304"/>
            <a:ext cx="1974273" cy="19820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SG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SG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SG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SG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SG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30ED43F0-45C9-430D-98D8-741F91C7643D}"/>
              </a:ext>
            </a:extLst>
          </p:cNvPr>
          <p:cNvSpPr/>
          <p:nvPr/>
        </p:nvSpPr>
        <p:spPr>
          <a:xfrm>
            <a:off x="2615912" y="791487"/>
            <a:ext cx="1335231" cy="134042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SG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SG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SG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1268B80C-712A-4D9A-8F06-7849E6FB5A2B}"/>
              </a:ext>
            </a:extLst>
          </p:cNvPr>
          <p:cNvSpPr/>
          <p:nvPr/>
        </p:nvSpPr>
        <p:spPr>
          <a:xfrm>
            <a:off x="4299240" y="837357"/>
            <a:ext cx="1413162" cy="134042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SG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 </a:t>
            </a:r>
            <a:r>
              <a:rPr lang="en-SG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SG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SG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endParaRPr lang="en-SG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E27DCA81-FA93-4E2A-AA25-FF77C88C0897}"/>
              </a:ext>
            </a:extLst>
          </p:cNvPr>
          <p:cNvSpPr/>
          <p:nvPr/>
        </p:nvSpPr>
        <p:spPr>
          <a:xfrm>
            <a:off x="6060499" y="837357"/>
            <a:ext cx="1194953" cy="134042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SG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 </a:t>
            </a:r>
            <a:r>
              <a:rPr lang="en-SG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endParaRPr lang="en-SG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76B2D494-5A74-451F-86C2-94D6BF482475}"/>
              </a:ext>
            </a:extLst>
          </p:cNvPr>
          <p:cNvSpPr/>
          <p:nvPr/>
        </p:nvSpPr>
        <p:spPr>
          <a:xfrm>
            <a:off x="7603549" y="837357"/>
            <a:ext cx="1194953" cy="134042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SG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SG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SG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B2FFD2F-EF37-4B79-BCC8-6DD92E545949}"/>
              </a:ext>
            </a:extLst>
          </p:cNvPr>
          <p:cNvSpPr/>
          <p:nvPr/>
        </p:nvSpPr>
        <p:spPr>
          <a:xfrm>
            <a:off x="223405" y="2695485"/>
            <a:ext cx="1974273" cy="19820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SG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SG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752FB45-2E76-4AAB-A8F9-B7D754A61945}"/>
              </a:ext>
            </a:extLst>
          </p:cNvPr>
          <p:cNvSpPr/>
          <p:nvPr/>
        </p:nvSpPr>
        <p:spPr>
          <a:xfrm>
            <a:off x="1706707" y="2771108"/>
            <a:ext cx="2976995" cy="4786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5569883-43BE-421D-AD2D-A8D7797E224C}"/>
              </a:ext>
            </a:extLst>
          </p:cNvPr>
          <p:cNvSpPr/>
          <p:nvPr/>
        </p:nvSpPr>
        <p:spPr>
          <a:xfrm>
            <a:off x="1940501" y="3486122"/>
            <a:ext cx="2743200" cy="4786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4D13EAB-E441-4279-AD4F-64C835BDD85C}"/>
              </a:ext>
            </a:extLst>
          </p:cNvPr>
          <p:cNvSpPr/>
          <p:nvPr/>
        </p:nvSpPr>
        <p:spPr>
          <a:xfrm>
            <a:off x="1706707" y="4194525"/>
            <a:ext cx="2976995" cy="4786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="" xmlns:a16="http://schemas.microsoft.com/office/drawing/2014/main" id="{195B5BDA-4826-4C76-A3AE-8203966F452E}"/>
              </a:ext>
            </a:extLst>
          </p:cNvPr>
          <p:cNvSpPr/>
          <p:nvPr/>
        </p:nvSpPr>
        <p:spPr>
          <a:xfrm>
            <a:off x="5237018" y="2653252"/>
            <a:ext cx="3561483" cy="2170727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800"/>
            <a:endParaRPr lang="en-U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cội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SG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14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704668C-D7E3-4BD5-91CB-67ADB0C0285B}"/>
              </a:ext>
            </a:extLst>
          </p:cNvPr>
          <p:cNvSpPr txBox="1"/>
          <p:nvPr/>
        </p:nvSpPr>
        <p:spPr>
          <a:xfrm>
            <a:off x="611560" y="765492"/>
            <a:ext cx="593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alt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8D8FAEFE-C73E-4869-9CBD-C5495180A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526728"/>
            <a:ext cx="8712968" cy="3487475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SG" alt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SG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alt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alt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SG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alt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SG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alt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SG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alt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SG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vi-VN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 nương anh gửi bạn thân cày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vi-VN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 nhà không, mặc kệ gió lung lay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vi-VN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Giếng nước gốc đa nhớ người ra lính.</a:t>
            </a:r>
          </a:p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“</a:t>
            </a:r>
            <a:r>
              <a:rPr lang="vi-V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 nhà không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 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lung lay”</a:t>
            </a:r>
          </a:p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3:Vẻ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“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>
              <a:lnSpc>
                <a:spcPct val="170000"/>
              </a:lnSpc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: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Nguyễn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72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A2A412EA-4831-4478-ADE9-DF9C2BCD2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616889"/>
              </p:ext>
            </p:extLst>
          </p:nvPr>
        </p:nvGraphicFramePr>
        <p:xfrm>
          <a:off x="-1764704" y="2787774"/>
          <a:ext cx="10325820" cy="219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DC01DC2-D634-40CA-A248-74B12EC571D0}"/>
              </a:ext>
            </a:extLst>
          </p:cNvPr>
          <p:cNvSpPr/>
          <p:nvPr/>
        </p:nvSpPr>
        <p:spPr>
          <a:xfrm>
            <a:off x="2123728" y="1583975"/>
            <a:ext cx="4464471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vi-VN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 nương anh gửi bạn thân cày</a:t>
            </a:r>
          </a:p>
          <a:p>
            <a:pPr eaLnBrk="1" hangingPunct="1">
              <a:defRPr/>
            </a:pPr>
            <a:r>
              <a:rPr lang="vi-VN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 nhà không, mặc kệ gió lung lay</a:t>
            </a:r>
          </a:p>
          <a:p>
            <a:pPr eaLnBrk="1" hangingPunct="1">
              <a:defRPr/>
            </a:pPr>
            <a:r>
              <a:rPr lang="vi-VN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Giếng nước gốc đa nhớ người ra lính.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A9EAF88-F9EC-4BBF-A5A0-F1496C900FE2}"/>
              </a:ext>
            </a:extLst>
          </p:cNvPr>
          <p:cNvSpPr txBox="1"/>
          <p:nvPr/>
        </p:nvSpPr>
        <p:spPr>
          <a:xfrm>
            <a:off x="634570" y="877818"/>
            <a:ext cx="593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alt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0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1654" y="282009"/>
            <a:ext cx="4475386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1600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Anh với tôi biết từng cơn ớn lạnh</a:t>
            </a:r>
          </a:p>
          <a:p>
            <a:pPr>
              <a:defRPr/>
            </a:pPr>
            <a:r>
              <a:rPr lang="vi-VN" sz="1600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Sốt run người vừng trán ướt mồ hôi.</a:t>
            </a:r>
          </a:p>
          <a:p>
            <a:pPr>
              <a:defRPr/>
            </a:pPr>
            <a:r>
              <a:rPr lang="vi-VN" sz="1600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Áo anh rách vai</a:t>
            </a:r>
          </a:p>
          <a:p>
            <a:pPr>
              <a:defRPr/>
            </a:pPr>
            <a:r>
              <a:rPr lang="vi-VN" sz="1600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Quần tôi có vài mảnh vá</a:t>
            </a:r>
          </a:p>
          <a:p>
            <a:pPr>
              <a:defRPr/>
            </a:pPr>
            <a:r>
              <a:rPr lang="vi-VN" sz="1600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Miệng cười buốt giá </a:t>
            </a:r>
          </a:p>
          <a:p>
            <a:pPr>
              <a:defRPr/>
            </a:pPr>
            <a:r>
              <a:rPr lang="vi-VN" sz="1600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Chân không giày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5315" y="1995685"/>
            <a:ext cx="1596902" cy="139132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10774846"/>
              <a:satOff val="46375"/>
              <a:lumOff val="12537"/>
              <a:alphaOff val="0"/>
            </a:schemeClr>
          </a:fillRef>
          <a:effectRef idx="0">
            <a:schemeClr val="accent5">
              <a:tint val="50000"/>
              <a:hueOff val="-10774846"/>
              <a:satOff val="46375"/>
              <a:lumOff val="1253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2615074" y="1995686"/>
            <a:ext cx="1596276" cy="139132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5387423"/>
              <a:satOff val="23188"/>
              <a:lumOff val="6269"/>
              <a:alphaOff val="0"/>
            </a:schemeClr>
          </a:fillRef>
          <a:effectRef idx="0">
            <a:schemeClr val="accent5">
              <a:tint val="50000"/>
              <a:hueOff val="-5387423"/>
              <a:satOff val="23188"/>
              <a:lumOff val="62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508337" y="1995687"/>
            <a:ext cx="1543383" cy="145534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305022" y="2204245"/>
            <a:ext cx="1542884" cy="1447625"/>
          </a:xfrm>
          <a:prstGeom prst="re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9"/>
          <p:cNvSpPr/>
          <p:nvPr/>
        </p:nvSpPr>
        <p:spPr>
          <a:xfrm>
            <a:off x="2411760" y="2204245"/>
            <a:ext cx="1595760" cy="1447625"/>
          </a:xfrm>
          <a:prstGeom prst="re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>
            <a:off x="4572000" y="2204245"/>
            <a:ext cx="1596386" cy="1447625"/>
          </a:xfrm>
          <a:prstGeom prst="re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935555" y="1995685"/>
            <a:ext cx="1668893" cy="1391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10774846"/>
              <a:satOff val="46375"/>
              <a:lumOff val="12537"/>
              <a:alphaOff val="0"/>
            </a:schemeClr>
          </a:fillRef>
          <a:effectRef idx="0">
            <a:schemeClr val="accent5">
              <a:tint val="50000"/>
              <a:hueOff val="-10774846"/>
              <a:satOff val="46375"/>
              <a:lumOff val="1253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/>
          <p:cNvSpPr/>
          <p:nvPr/>
        </p:nvSpPr>
        <p:spPr>
          <a:xfrm>
            <a:off x="6732240" y="2204245"/>
            <a:ext cx="1668353" cy="1447625"/>
          </a:xfrm>
          <a:prstGeom prst="re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13"/>
          <p:cNvSpPr txBox="1"/>
          <p:nvPr/>
        </p:nvSpPr>
        <p:spPr>
          <a:xfrm>
            <a:off x="467545" y="2139702"/>
            <a:ext cx="1312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alt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769" y="2326109"/>
            <a:ext cx="1336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5113" y="2283718"/>
            <a:ext cx="1249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rách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83666" y="2283718"/>
            <a:ext cx="154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nghiệt</a:t>
            </a: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buốt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2114258" y="3211160"/>
            <a:ext cx="317438" cy="11988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14007" y="4043268"/>
            <a:ext cx="137730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Brace 20"/>
          <p:cNvSpPr/>
          <p:nvPr/>
        </p:nvSpPr>
        <p:spPr>
          <a:xfrm rot="5400000">
            <a:off x="6376305" y="3211159"/>
            <a:ext cx="317438" cy="11988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35593" y="4062308"/>
            <a:ext cx="119776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thốn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6464" y="4661436"/>
            <a:ext cx="316665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5E726D6-0BB2-4BCD-9DC5-716623AFFB55}"/>
              </a:ext>
            </a:extLst>
          </p:cNvPr>
          <p:cNvSpPr txBox="1"/>
          <p:nvPr/>
        </p:nvSpPr>
        <p:spPr>
          <a:xfrm>
            <a:off x="611560" y="765492"/>
            <a:ext cx="3096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2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1867601"/>
            <a:ext cx="4453886" cy="4001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nhau tay nắm lấy bàn tay.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3809" y="2797066"/>
            <a:ext cx="1278151" cy="66296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5387423"/>
              <a:satOff val="23188"/>
              <a:lumOff val="6269"/>
              <a:alphaOff val="0"/>
            </a:schemeClr>
          </a:fillRef>
          <a:effectRef idx="0">
            <a:schemeClr val="accent5">
              <a:tint val="50000"/>
              <a:hueOff val="-5387423"/>
              <a:satOff val="23188"/>
              <a:lumOff val="62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>
            <a:off x="827073" y="2797066"/>
            <a:ext cx="1235800" cy="693469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23757" y="2890070"/>
            <a:ext cx="1235400" cy="689792"/>
          </a:xfrm>
          <a:prstGeom prst="re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/>
          <p:cNvSpPr/>
          <p:nvPr/>
        </p:nvSpPr>
        <p:spPr>
          <a:xfrm>
            <a:off x="2730495" y="2890070"/>
            <a:ext cx="1277738" cy="689792"/>
          </a:xfrm>
          <a:prstGeom prst="re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13"/>
          <p:cNvSpPr txBox="1"/>
          <p:nvPr/>
        </p:nvSpPr>
        <p:spPr>
          <a:xfrm>
            <a:off x="811824" y="2809310"/>
            <a:ext cx="1191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2583" y="2979697"/>
            <a:ext cx="114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2" idx="2"/>
          </p:cNvCxnSpPr>
          <p:nvPr/>
        </p:nvCxnSpPr>
        <p:spPr>
          <a:xfrm flipH="1">
            <a:off x="797442" y="3579862"/>
            <a:ext cx="444015" cy="279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3711" y="3859619"/>
            <a:ext cx="1562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nắm lấy bàn tay.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867499" y="3579862"/>
            <a:ext cx="444015" cy="279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22261" y="3859619"/>
            <a:ext cx="146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2747" y="3841689"/>
            <a:ext cx="1184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3319226" y="3570455"/>
            <a:ext cx="419294" cy="305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6045172" y="2687711"/>
            <a:ext cx="288032" cy="20640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91882" y="3269229"/>
            <a:ext cx="249436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A5BF0C84-B330-4B14-9206-19E77DE427EA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369364" y="3579862"/>
            <a:ext cx="1329539" cy="4095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E246467-226F-4F5D-8261-02F0590C9883}"/>
              </a:ext>
            </a:extLst>
          </p:cNvPr>
          <p:cNvSpPr txBox="1"/>
          <p:nvPr/>
        </p:nvSpPr>
        <p:spPr>
          <a:xfrm>
            <a:off x="4594351" y="3859619"/>
            <a:ext cx="1524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1" descr="images693779_image001">
            <a:extLst>
              <a:ext uri="{FF2B5EF4-FFF2-40B4-BE49-F238E27FC236}">
                <a16:creationId xmlns="" xmlns:a16="http://schemas.microsoft.com/office/drawing/2014/main" id="{430CB1C2-4341-4C7A-B154-06FDDD6C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54" y="457806"/>
            <a:ext cx="3247180" cy="206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45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9" grpId="0"/>
      <p:bldP spid="25" grpId="0"/>
      <p:bldP spid="26" grpId="0"/>
      <p:bldP spid="28" grpId="0" animBg="1"/>
      <p:bldP spid="29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II. TÌM HIỂU CHI TIẾT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5FF926F-53BF-4B15-B5A2-9D84586493B7}"/>
              </a:ext>
            </a:extLst>
          </p:cNvPr>
          <p:cNvSpPr/>
          <p:nvPr/>
        </p:nvSpPr>
        <p:spPr>
          <a:xfrm>
            <a:off x="562572" y="1563638"/>
            <a:ext cx="8018855" cy="3229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n-US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="" xmlns:a16="http://schemas.microsoft.com/office/drawing/2014/main" id="{97F1C762-A74F-4E62-B6A3-0251357C4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64" y="2110929"/>
            <a:ext cx="9269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thốn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="" xmlns:a16="http://schemas.microsoft.com/office/drawing/2014/main" id="{D06D3A6A-F953-44A5-83B7-D10B1C0D9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66602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="" xmlns:a16="http://schemas.microsoft.com/office/drawing/2014/main" id="{8F4E19A9-431F-41BC-9518-9A1B03596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214" y="2595094"/>
            <a:ext cx="88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run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vừng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trán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ướt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2224C71-426F-4A78-8AC5-B96C729CF365}"/>
              </a:ext>
            </a:extLst>
          </p:cNvPr>
          <p:cNvSpPr txBox="1"/>
          <p:nvPr/>
        </p:nvSpPr>
        <p:spPr>
          <a:xfrm>
            <a:off x="611560" y="765492"/>
            <a:ext cx="604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="" xmlns:a16="http://schemas.microsoft.com/office/drawing/2014/main" id="{471A14DD-36E7-42DE-83E0-EEE66239A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48" y="3100852"/>
            <a:ext cx="7775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thốn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="" xmlns:a16="http://schemas.microsoft.com/office/drawing/2014/main" id="{5062E2E3-D49D-4E99-B413-AE9C6F9C4E12}"/>
              </a:ext>
            </a:extLst>
          </p:cNvPr>
          <p:cNvGrpSpPr>
            <a:grpSpLocks/>
          </p:cNvGrpSpPr>
          <p:nvPr/>
        </p:nvGrpSpPr>
        <p:grpSpPr bwMode="auto">
          <a:xfrm>
            <a:off x="649660" y="3843482"/>
            <a:ext cx="7892497" cy="646331"/>
            <a:chOff x="-2877505" y="-479463"/>
            <a:chExt cx="8504764" cy="646344"/>
          </a:xfrm>
        </p:grpSpPr>
        <p:sp>
          <p:nvSpPr>
            <p:cNvPr id="23" name="Right Arrow 19">
              <a:extLst>
                <a:ext uri="{FF2B5EF4-FFF2-40B4-BE49-F238E27FC236}">
                  <a16:creationId xmlns="" xmlns:a16="http://schemas.microsoft.com/office/drawing/2014/main" id="{D2B48DF3-B68A-4041-AF2E-02331B4ADFF3}"/>
                </a:ext>
              </a:extLst>
            </p:cNvPr>
            <p:cNvSpPr/>
            <p:nvPr/>
          </p:nvSpPr>
          <p:spPr>
            <a:xfrm>
              <a:off x="-2877505" y="-403261"/>
              <a:ext cx="304639" cy="15240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6">
              <a:extLst>
                <a:ext uri="{FF2B5EF4-FFF2-40B4-BE49-F238E27FC236}">
                  <a16:creationId xmlns="" xmlns:a16="http://schemas.microsoft.com/office/drawing/2014/main" id="{58942306-4945-41C8-9941-5E96F8E2E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784761" y="-479463"/>
              <a:ext cx="8412020" cy="64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sóng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gắn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bó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48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9F4E7FC-A0D8-473F-A85E-3FEFD8078C65}"/>
              </a:ext>
            </a:extLst>
          </p:cNvPr>
          <p:cNvSpPr txBox="1"/>
          <p:nvPr/>
        </p:nvSpPr>
        <p:spPr>
          <a:xfrm>
            <a:off x="395536" y="350572"/>
            <a:ext cx="396044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DFEC11A2-761C-47AB-B862-64562670B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76060"/>
              </p:ext>
            </p:extLst>
          </p:nvPr>
        </p:nvGraphicFramePr>
        <p:xfrm>
          <a:off x="378793" y="2314643"/>
          <a:ext cx="8386414" cy="263642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34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517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3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kumimoji="0" lang="en-US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Bối</a:t>
                      </a:r>
                      <a:r>
                        <a:rPr kumimoji="0" lang="en-US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084">
                <a:tc>
                  <a:txBody>
                    <a:bodyPr/>
                    <a:lstStyle/>
                    <a:p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kumimoji="0" lang="en-US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kumimoji="0" lang="en-US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lính</a:t>
                      </a: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3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kumimoji="0" lang="en-US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6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hồn</a:t>
                      </a:r>
                      <a:endParaRPr kumimoji="0" lang="en-US" altLang="en-US" sz="16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50DE9EE-48B8-4F62-8DDC-B0B067A14EF9}"/>
              </a:ext>
            </a:extLst>
          </p:cNvPr>
          <p:cNvSpPr txBox="1"/>
          <p:nvPr/>
        </p:nvSpPr>
        <p:spPr>
          <a:xfrm>
            <a:off x="2551515" y="1527158"/>
            <a:ext cx="4511073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vi-VN" sz="1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 nay rừng hoang sương muối</a:t>
            </a:r>
            <a:endParaRPr lang="vi-VN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 cạnh bên nhau chờ giặc tới </a:t>
            </a:r>
            <a:endParaRPr lang="vi-VN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4E944E9-2084-4615-88FC-620580503E8F}"/>
              </a:ext>
            </a:extLst>
          </p:cNvPr>
          <p:cNvSpPr txBox="1"/>
          <p:nvPr/>
        </p:nvSpPr>
        <p:spPr>
          <a:xfrm>
            <a:off x="1331640" y="79891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THẢO LUẬN NHÓM:</a:t>
            </a:r>
          </a:p>
          <a:p>
            <a:pPr algn="ctr"/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endParaRPr lang="en-US" sz="2000" dirty="0"/>
          </a:p>
        </p:txBody>
      </p:sp>
      <p:sp>
        <p:nvSpPr>
          <p:cNvPr id="24" name="TextBox 21">
            <a:extLst>
              <a:ext uri="{FF2B5EF4-FFF2-40B4-BE49-F238E27FC236}">
                <a16:creationId xmlns="" xmlns:a16="http://schemas.microsoft.com/office/drawing/2014/main" id="{96322FB4-7267-47FC-8472-988B281A2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314643"/>
            <a:ext cx="316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="" xmlns:a16="http://schemas.microsoft.com/office/drawing/2014/main" id="{775D7E83-FCBD-40EE-A615-9EC0E7978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359" y="2932007"/>
            <a:ext cx="1646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vu,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lẽo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="" xmlns:a16="http://schemas.microsoft.com/office/drawing/2014/main" id="{F2632C3A-A033-4DBF-9065-4CAD23A7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416" y="3480891"/>
            <a:ext cx="39632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="" xmlns:a16="http://schemas.microsoft.com/office/drawing/2014/main" id="{0D9DD21B-C38F-4B1D-A1BF-12883E51E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416" y="4000087"/>
            <a:ext cx="33182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8" name="TextBox 25">
            <a:extLst>
              <a:ext uri="{FF2B5EF4-FFF2-40B4-BE49-F238E27FC236}">
                <a16:creationId xmlns="" xmlns:a16="http://schemas.microsoft.com/office/drawing/2014/main" id="{C0918947-6F95-47A0-8828-D02B33B57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47" y="4404829"/>
            <a:ext cx="6254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sẵng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268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A7EC7E-4D5E-4267-AE80-216036E0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7494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C5166A2B-213D-4134-B522-8CFB21E07D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863829"/>
              </p:ext>
            </p:extLst>
          </p:nvPr>
        </p:nvGraphicFramePr>
        <p:xfrm>
          <a:off x="467544" y="1229797"/>
          <a:ext cx="7886700" cy="3262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04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6F3C91F0-C195-462B-B7D2-515203741477}"/>
              </a:ext>
            </a:extLst>
          </p:cNvPr>
          <p:cNvSpPr/>
          <p:nvPr/>
        </p:nvSpPr>
        <p:spPr>
          <a:xfrm>
            <a:off x="4788024" y="350838"/>
            <a:ext cx="4104456" cy="193288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Khép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63A4EA2-49F8-4837-A708-14A73CFF3D14}"/>
              </a:ext>
            </a:extLst>
          </p:cNvPr>
          <p:cNvSpPr/>
          <p:nvPr/>
        </p:nvSpPr>
        <p:spPr>
          <a:xfrm>
            <a:off x="2885902" y="1663353"/>
            <a:ext cx="3076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vi-VN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 súng trăng treo. 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="" xmlns:a16="http://schemas.microsoft.com/office/drawing/2014/main" id="{EFDDFED1-8DF8-4EC6-A93B-869DE21CA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" y="3304828"/>
            <a:ext cx="1383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hình ảnh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="" xmlns:a16="http://schemas.microsoft.com/office/drawing/2014/main" id="{161CA3CC-A859-4EC6-9C00-A9B1B388C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777" y="2141191"/>
            <a:ext cx="801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</a:p>
        </p:txBody>
      </p:sp>
      <p:grpSp>
        <p:nvGrpSpPr>
          <p:cNvPr id="17" name="Group 24">
            <a:extLst>
              <a:ext uri="{FF2B5EF4-FFF2-40B4-BE49-F238E27FC236}">
                <a16:creationId xmlns="" xmlns:a16="http://schemas.microsoft.com/office/drawing/2014/main" id="{700AEE0F-2584-427A-B628-2FCAE8F50E05}"/>
              </a:ext>
            </a:extLst>
          </p:cNvPr>
          <p:cNvGrpSpPr>
            <a:grpSpLocks/>
          </p:cNvGrpSpPr>
          <p:nvPr/>
        </p:nvGrpSpPr>
        <p:grpSpPr bwMode="auto">
          <a:xfrm>
            <a:off x="1092027" y="2526953"/>
            <a:ext cx="917575" cy="1524000"/>
            <a:chOff x="4433456" y="2514601"/>
            <a:chExt cx="916702" cy="1523999"/>
          </a:xfrm>
        </p:grpSpPr>
        <p:grpSp>
          <p:nvGrpSpPr>
            <p:cNvPr id="18" name="Group 22">
              <a:extLst>
                <a:ext uri="{FF2B5EF4-FFF2-40B4-BE49-F238E27FC236}">
                  <a16:creationId xmlns="" xmlns:a16="http://schemas.microsoft.com/office/drawing/2014/main" id="{28B129AD-89E6-4430-83AA-ADBB1E1A98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5198" y="2514601"/>
              <a:ext cx="574960" cy="1523999"/>
              <a:chOff x="5029199" y="2362201"/>
              <a:chExt cx="410686" cy="152399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E1ADC736-0033-491F-B8E4-5EB7005E11C9}"/>
                  </a:ext>
                </a:extLst>
              </p:cNvPr>
              <p:cNvCxnSpPr/>
              <p:nvPr/>
            </p:nvCxnSpPr>
            <p:spPr>
              <a:xfrm rot="5400000" flipH="1" flipV="1">
                <a:off x="4735157" y="2655704"/>
                <a:ext cx="914399" cy="327394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B5DAA3F6-8CCD-4723-B290-FBE7A5929341}"/>
                  </a:ext>
                </a:extLst>
              </p:cNvPr>
              <p:cNvCxnSpPr/>
              <p:nvPr/>
            </p:nvCxnSpPr>
            <p:spPr>
              <a:xfrm rot="16200000" flipH="1">
                <a:off x="4929473" y="3375787"/>
                <a:ext cx="609600" cy="411225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6">
              <a:extLst>
                <a:ext uri="{FF2B5EF4-FFF2-40B4-BE49-F238E27FC236}">
                  <a16:creationId xmlns="" xmlns:a16="http://schemas.microsoft.com/office/drawing/2014/main" id="{675FFCB7-E304-4C3E-9C23-23096ACA501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456" y="3161144"/>
              <a:ext cx="83820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31">
            <a:extLst>
              <a:ext uri="{FF2B5EF4-FFF2-40B4-BE49-F238E27FC236}">
                <a16:creationId xmlns="" xmlns:a16="http://schemas.microsoft.com/office/drawing/2014/main" id="{F1A3EAE4-1EA7-4EAB-9A19-BD42A27EA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827" y="364614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giàu sức gợi</a:t>
            </a:r>
          </a:p>
        </p:txBody>
      </p:sp>
      <p:sp>
        <p:nvSpPr>
          <p:cNvPr id="23" name="TextBox 32">
            <a:extLst>
              <a:ext uri="{FF2B5EF4-FFF2-40B4-BE49-F238E27FC236}">
                <a16:creationId xmlns="" xmlns:a16="http://schemas.microsoft.com/office/drawing/2014/main" id="{86215992-B9BA-4DFC-825D-88F17FF70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589" y="2155478"/>
            <a:ext cx="3541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thực tiễn cuộc chiến đấu</a:t>
            </a:r>
          </a:p>
        </p:txBody>
      </p:sp>
      <p:sp>
        <p:nvSpPr>
          <p:cNvPr id="24" name="TextBox 33">
            <a:extLst>
              <a:ext uri="{FF2B5EF4-FFF2-40B4-BE49-F238E27FC236}">
                <a16:creationId xmlns="" xmlns:a16="http://schemas.microsoft.com/office/drawing/2014/main" id="{12ED0509-CD75-47BF-8117-930BA8155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552" y="4081116"/>
            <a:ext cx="37946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 đẹp tâm hồn người lính</a:t>
            </a:r>
          </a:p>
        </p:txBody>
      </p:sp>
      <p:sp>
        <p:nvSpPr>
          <p:cNvPr id="25" name="TextBox 34">
            <a:extLst>
              <a:ext uri="{FF2B5EF4-FFF2-40B4-BE49-F238E27FC236}">
                <a16:creationId xmlns="" xmlns:a16="http://schemas.microsoft.com/office/drawing/2014/main" id="{4BC2D996-8FA0-419A-93BF-6388CD4AC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789" y="3660428"/>
            <a:ext cx="35044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đồng chí sáng trong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="" xmlns:a16="http://schemas.microsoft.com/office/drawing/2014/main" id="{5E387F35-13C4-4E09-A74A-5A6C4D03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614" y="2974628"/>
            <a:ext cx="15872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tưởng</a:t>
            </a:r>
          </a:p>
        </p:txBody>
      </p:sp>
      <p:sp>
        <p:nvSpPr>
          <p:cNvPr id="27" name="TextBox 36">
            <a:extLst>
              <a:ext uri="{FF2B5EF4-FFF2-40B4-BE49-F238E27FC236}">
                <a16:creationId xmlns="" xmlns:a16="http://schemas.microsoft.com/office/drawing/2014/main" id="{2D87ECF6-8155-41FF-B7D4-4788EFC22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602" y="4524028"/>
            <a:ext cx="34018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 đẹp tâm hồn dân tộc</a:t>
            </a:r>
          </a:p>
        </p:txBody>
      </p:sp>
      <p:grpSp>
        <p:nvGrpSpPr>
          <p:cNvPr id="28" name="Group 43">
            <a:extLst>
              <a:ext uri="{FF2B5EF4-FFF2-40B4-BE49-F238E27FC236}">
                <a16:creationId xmlns="" xmlns:a16="http://schemas.microsoft.com/office/drawing/2014/main" id="{84B196A5-411D-45F7-98AA-7393ABA9838E}"/>
              </a:ext>
            </a:extLst>
          </p:cNvPr>
          <p:cNvGrpSpPr>
            <a:grpSpLocks/>
          </p:cNvGrpSpPr>
          <p:nvPr/>
        </p:nvGrpSpPr>
        <p:grpSpPr bwMode="auto">
          <a:xfrm>
            <a:off x="2485852" y="3355628"/>
            <a:ext cx="838200" cy="1382713"/>
            <a:chOff x="1563" y="3168"/>
            <a:chExt cx="528" cy="871"/>
          </a:xfrm>
        </p:grpSpPr>
        <p:grpSp>
          <p:nvGrpSpPr>
            <p:cNvPr id="29" name="Group 42">
              <a:extLst>
                <a:ext uri="{FF2B5EF4-FFF2-40B4-BE49-F238E27FC236}">
                  <a16:creationId xmlns="" xmlns:a16="http://schemas.microsoft.com/office/drawing/2014/main" id="{FFA4E98E-7FD2-4C64-92C4-B1505BA838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7" y="3168"/>
              <a:ext cx="317" cy="871"/>
              <a:chOff x="1767" y="3168"/>
              <a:chExt cx="317" cy="87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BAA8406A-517D-47AC-960C-6FB729F62065}"/>
                  </a:ext>
                </a:extLst>
              </p:cNvPr>
              <p:cNvCxnSpPr/>
              <p:nvPr/>
            </p:nvCxnSpPr>
            <p:spPr>
              <a:xfrm flipV="1">
                <a:off x="1776" y="3504"/>
                <a:ext cx="303" cy="111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11A76E24-2E2A-462D-A59A-686ECB817C72}"/>
                  </a:ext>
                </a:extLst>
              </p:cNvPr>
              <p:cNvCxnSpPr/>
              <p:nvPr/>
            </p:nvCxnSpPr>
            <p:spPr>
              <a:xfrm>
                <a:off x="1788" y="3609"/>
                <a:ext cx="296" cy="12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A0ECFAAD-1BEA-4C71-A26F-39EF3DD96D54}"/>
                  </a:ext>
                </a:extLst>
              </p:cNvPr>
              <p:cNvCxnSpPr/>
              <p:nvPr/>
            </p:nvCxnSpPr>
            <p:spPr>
              <a:xfrm rot="5400000" flipH="1" flipV="1">
                <a:off x="1710" y="3233"/>
                <a:ext cx="436" cy="305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086C070C-0B43-4757-819D-2565C9E50636}"/>
                  </a:ext>
                </a:extLst>
              </p:cNvPr>
              <p:cNvCxnSpPr/>
              <p:nvPr/>
            </p:nvCxnSpPr>
            <p:spPr>
              <a:xfrm rot="16200000" flipH="1">
                <a:off x="1710" y="3680"/>
                <a:ext cx="416" cy="303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6">
              <a:extLst>
                <a:ext uri="{FF2B5EF4-FFF2-40B4-BE49-F238E27FC236}">
                  <a16:creationId xmlns="" xmlns:a16="http://schemas.microsoft.com/office/drawing/2014/main" id="{1A829FE5-5560-4165-961F-F5171F2830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" y="3372"/>
              <a:ext cx="528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64">
            <a:extLst>
              <a:ext uri="{FF2B5EF4-FFF2-40B4-BE49-F238E27FC236}">
                <a16:creationId xmlns="" xmlns:a16="http://schemas.microsoft.com/office/drawing/2014/main" id="{AA55A450-D20A-4B92-ACF1-DC5E38196A92}"/>
              </a:ext>
            </a:extLst>
          </p:cNvPr>
          <p:cNvGrpSpPr>
            <a:grpSpLocks/>
          </p:cNvGrpSpPr>
          <p:nvPr/>
        </p:nvGrpSpPr>
        <p:grpSpPr bwMode="auto">
          <a:xfrm>
            <a:off x="4576589" y="2974628"/>
            <a:ext cx="990600" cy="628650"/>
            <a:chOff x="4470400" y="3048000"/>
            <a:chExt cx="990627" cy="628650"/>
          </a:xfrm>
        </p:grpSpPr>
        <p:grpSp>
          <p:nvGrpSpPr>
            <p:cNvPr id="36" name="Group 22">
              <a:extLst>
                <a:ext uri="{FF2B5EF4-FFF2-40B4-BE49-F238E27FC236}">
                  <a16:creationId xmlns="" xmlns:a16="http://schemas.microsoft.com/office/drawing/2014/main" id="{065FAA8A-2851-4CC3-9BCD-240EF31666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5205" y="3064160"/>
              <a:ext cx="685822" cy="438728"/>
              <a:chOff x="5029188" y="2911760"/>
              <a:chExt cx="489872" cy="438728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A66586CF-98C4-407E-891C-F3A9B108586A}"/>
                  </a:ext>
                </a:extLst>
              </p:cNvPr>
              <p:cNvCxnSpPr/>
              <p:nvPr/>
            </p:nvCxnSpPr>
            <p:spPr>
              <a:xfrm flipV="1">
                <a:off x="5029190" y="2911475"/>
                <a:ext cx="489870" cy="304800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85E934B9-40E5-4CA0-94AE-AFDABE256B7C}"/>
                  </a:ext>
                </a:extLst>
              </p:cNvPr>
              <p:cNvCxnSpPr/>
              <p:nvPr/>
            </p:nvCxnSpPr>
            <p:spPr>
              <a:xfrm>
                <a:off x="5029190" y="3198813"/>
                <a:ext cx="489870" cy="152400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Picture 6">
              <a:extLst>
                <a:ext uri="{FF2B5EF4-FFF2-40B4-BE49-F238E27FC236}">
                  <a16:creationId xmlns="" xmlns:a16="http://schemas.microsoft.com/office/drawing/2014/main" id="{2903A5E3-CB46-4569-AAC1-A23B362AB8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400" y="3048000"/>
              <a:ext cx="83820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71">
            <a:extLst>
              <a:ext uri="{FF2B5EF4-FFF2-40B4-BE49-F238E27FC236}">
                <a16:creationId xmlns="" xmlns:a16="http://schemas.microsoft.com/office/drawing/2014/main" id="{52E4CF7E-9F35-4133-B175-09866B78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777" y="3184178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</a:p>
        </p:txBody>
      </p:sp>
      <p:sp>
        <p:nvSpPr>
          <p:cNvPr id="41" name="TextBox 72">
            <a:extLst>
              <a:ext uri="{FF2B5EF4-FFF2-40B4-BE49-F238E27FC236}">
                <a16:creationId xmlns="" xmlns:a16="http://schemas.microsoft.com/office/drawing/2014/main" id="{89C668FC-6265-4D9F-BE86-F70BE0507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089" y="2669828"/>
            <a:ext cx="1028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</a:p>
        </p:txBody>
      </p:sp>
      <p:sp>
        <p:nvSpPr>
          <p:cNvPr id="42" name="TextBox 73">
            <a:extLst>
              <a:ext uri="{FF2B5EF4-FFF2-40B4-BE49-F238E27FC236}">
                <a16:creationId xmlns="" xmlns:a16="http://schemas.microsoft.com/office/drawing/2014/main" id="{EF3C8B02-DE79-4C35-BE43-C211B0F5A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539" y="3204816"/>
            <a:ext cx="2247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 bình, thi sĩ, …</a:t>
            </a:r>
          </a:p>
        </p:txBody>
      </p:sp>
      <p:sp>
        <p:nvSpPr>
          <p:cNvPr id="43" name="TextBox 74">
            <a:extLst>
              <a:ext uri="{FF2B5EF4-FFF2-40B4-BE49-F238E27FC236}">
                <a16:creationId xmlns="" xmlns:a16="http://schemas.microsoft.com/office/drawing/2014/main" id="{F442C6E7-D165-4735-9A1B-97D75B0AA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452" y="2712691"/>
            <a:ext cx="2791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 tranh, chiến sĩ,…</a:t>
            </a:r>
          </a:p>
        </p:txBody>
      </p:sp>
      <p:sp>
        <p:nvSpPr>
          <p:cNvPr id="44" name="Freeform 1">
            <a:extLst>
              <a:ext uri="{FF2B5EF4-FFF2-40B4-BE49-F238E27FC236}">
                <a16:creationId xmlns="" xmlns:a16="http://schemas.microsoft.com/office/drawing/2014/main" id="{B74810C3-45C0-4EE8-BB0B-B8B9FCCE8AF3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BCDD286-3613-48F9-9B33-D6ED36D634A3}"/>
              </a:ext>
            </a:extLst>
          </p:cNvPr>
          <p:cNvSpPr txBox="1"/>
          <p:nvPr/>
        </p:nvSpPr>
        <p:spPr>
          <a:xfrm>
            <a:off x="395536" y="350572"/>
            <a:ext cx="424847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2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6" grpId="0"/>
      <p:bldP spid="22" grpId="0"/>
      <p:bldP spid="23" grpId="0"/>
      <p:bldP spid="25" grpId="0"/>
      <p:bldP spid="26" grpId="0"/>
      <p:bldP spid="27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7984" y="1523255"/>
            <a:ext cx="432048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vi-VN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Đầu súng trăng treo</a:t>
            </a:r>
            <a:r>
              <a:rPr lang="vi-V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" là hình ảnh mang ý nghĩa biểu tượng: hiện thực và lãng mạn, chiến tranh và hòa bình. 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ảm nhận về hình ảnh đầu súng trăng treo">
            <a:extLst>
              <a:ext uri="{FF2B5EF4-FFF2-40B4-BE49-F238E27FC236}">
                <a16:creationId xmlns="" xmlns:a16="http://schemas.microsoft.com/office/drawing/2014/main" id="{AEB66CF7-E3D5-4075-B981-BE0F6FCE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8206"/>
            <a:ext cx="3333750" cy="3133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135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7984" y="1851670"/>
            <a:ext cx="4104456" cy="1631216"/>
          </a:xfrm>
          <a:prstGeom prst="rect">
            <a:avLst/>
          </a:prstGeom>
          <a:ln>
            <a:solidFill>
              <a:srgbClr val="3185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</a:t>
            </a:r>
          </a:p>
          <a:p>
            <a:pPr algn="just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hình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ảnh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đẹp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ý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nghĩa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biểu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tượng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1B9461-C058-49CE-9CA2-C67BE69C89ED}"/>
              </a:ext>
            </a:extLst>
          </p:cNvPr>
          <p:cNvSpPr/>
          <p:nvPr/>
        </p:nvSpPr>
        <p:spPr>
          <a:xfrm>
            <a:off x="827584" y="1851670"/>
            <a:ext cx="2880320" cy="1938992"/>
          </a:xfrm>
          <a:prstGeom prst="rect">
            <a:avLst/>
          </a:prstGeom>
          <a:ln>
            <a:solidFill>
              <a:srgbClr val="3185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</a:p>
          <a:p>
            <a:pPr algn="just"/>
            <a:r>
              <a:rPr lang="vi-V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 ngợi tình đồng chí cao đẹp giữa người chiến sĩ trong thời kháng chiến chống Pháp gian khổ.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">
            <a:extLst>
              <a:ext uri="{FF2B5EF4-FFF2-40B4-BE49-F238E27FC236}">
                <a16:creationId xmlns="" xmlns:a16="http://schemas.microsoft.com/office/drawing/2014/main" id="{CA7854B4-6852-4140-9BE8-A29E26F9CCAA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CAE998-2959-4150-81F9-F08884623405}"/>
              </a:ext>
            </a:extLst>
          </p:cNvPr>
          <p:cNvSpPr txBox="1"/>
          <p:nvPr/>
        </p:nvSpPr>
        <p:spPr>
          <a:xfrm>
            <a:off x="395536" y="351088"/>
            <a:ext cx="273685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22409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1491630"/>
            <a:ext cx="273685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9752" y="2499742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chí</a:t>
            </a:r>
            <a:endParaRPr lang="vi-VN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9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50BFD25-245A-4AE1-9893-975B6AA81FD8}"/>
              </a:ext>
            </a:extLst>
          </p:cNvPr>
          <p:cNvGrpSpPr/>
          <p:nvPr/>
        </p:nvGrpSpPr>
        <p:grpSpPr>
          <a:xfrm>
            <a:off x="1230785" y="843558"/>
            <a:ext cx="7836026" cy="4028159"/>
            <a:chOff x="963086" y="755653"/>
            <a:chExt cx="11228916" cy="6206693"/>
          </a:xfrm>
        </p:grpSpPr>
        <p:pic>
          <p:nvPicPr>
            <p:cNvPr id="5" name="Picture 2" descr="12-CDchinhhuu">
              <a:extLst>
                <a:ext uri="{FF2B5EF4-FFF2-40B4-BE49-F238E27FC236}">
                  <a16:creationId xmlns="" xmlns:a16="http://schemas.microsoft.com/office/drawing/2014/main" id="{4336E24B-FC03-465F-A200-A7844250F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7867" y="755653"/>
              <a:ext cx="1041400" cy="120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over">
              <a:extLst>
                <a:ext uri="{FF2B5EF4-FFF2-40B4-BE49-F238E27FC236}">
                  <a16:creationId xmlns="" xmlns:a16="http://schemas.microsoft.com/office/drawing/2014/main" id="{174821D2-DB99-4E20-B0DF-00D6BA73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084" y="5984878"/>
              <a:ext cx="2012949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Cover">
              <a:extLst>
                <a:ext uri="{FF2B5EF4-FFF2-40B4-BE49-F238E27FC236}">
                  <a16:creationId xmlns="" xmlns:a16="http://schemas.microsoft.com/office/drawing/2014/main" id="{7C7013F3-2B25-43DA-8A52-B0B356293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2" y="5387975"/>
              <a:ext cx="2478617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Cover">
              <a:extLst>
                <a:ext uri="{FF2B5EF4-FFF2-40B4-BE49-F238E27FC236}">
                  <a16:creationId xmlns="" xmlns:a16="http://schemas.microsoft.com/office/drawing/2014/main" id="{B3BF88D9-180A-444F-A25D-18492D0EA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2" y="3754438"/>
              <a:ext cx="3246967" cy="255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Cover">
              <a:extLst>
                <a:ext uri="{FF2B5EF4-FFF2-40B4-BE49-F238E27FC236}">
                  <a16:creationId xmlns="" xmlns:a16="http://schemas.microsoft.com/office/drawing/2014/main" id="{08555036-ABF9-49C5-914E-F2E06F939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6435" y="5192713"/>
              <a:ext cx="2588684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Cover">
              <a:extLst>
                <a:ext uri="{FF2B5EF4-FFF2-40B4-BE49-F238E27FC236}">
                  <a16:creationId xmlns="" xmlns:a16="http://schemas.microsoft.com/office/drawing/2014/main" id="{5EDA16EA-340C-42B3-9C6A-3F66D9449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2135" y="4852988"/>
              <a:ext cx="2683933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Cover">
              <a:extLst>
                <a:ext uri="{FF2B5EF4-FFF2-40B4-BE49-F238E27FC236}">
                  <a16:creationId xmlns="" xmlns:a16="http://schemas.microsoft.com/office/drawing/2014/main" id="{43883F49-6FEE-406F-A7C9-A8DB458DA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417" y="4073525"/>
              <a:ext cx="3274483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Cover">
              <a:extLst>
                <a:ext uri="{FF2B5EF4-FFF2-40B4-BE49-F238E27FC236}">
                  <a16:creationId xmlns="" xmlns:a16="http://schemas.microsoft.com/office/drawing/2014/main" id="{E415972A-07EF-4F01-B55C-BA559E52F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019" y="4133853"/>
              <a:ext cx="3464983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Cover">
              <a:extLst>
                <a:ext uri="{FF2B5EF4-FFF2-40B4-BE49-F238E27FC236}">
                  <a16:creationId xmlns="" xmlns:a16="http://schemas.microsoft.com/office/drawing/2014/main" id="{1341216E-A353-45C1-9030-D9CAC4EDA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653" y="3724276"/>
              <a:ext cx="3246967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Cover">
              <a:extLst>
                <a:ext uri="{FF2B5EF4-FFF2-40B4-BE49-F238E27FC236}">
                  <a16:creationId xmlns="" xmlns:a16="http://schemas.microsoft.com/office/drawing/2014/main" id="{CD44B888-EAFC-4C68-A21B-8E049DBC2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00" y="3917950"/>
              <a:ext cx="3329517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Cover">
              <a:extLst>
                <a:ext uri="{FF2B5EF4-FFF2-40B4-BE49-F238E27FC236}">
                  <a16:creationId xmlns="" xmlns:a16="http://schemas.microsoft.com/office/drawing/2014/main" id="{FD2D54F3-88E1-4EF8-A2B6-541857E5C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502" y="2881313"/>
              <a:ext cx="3274484" cy="842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Cover">
              <a:extLst>
                <a:ext uri="{FF2B5EF4-FFF2-40B4-BE49-F238E27FC236}">
                  <a16:creationId xmlns="" xmlns:a16="http://schemas.microsoft.com/office/drawing/2014/main" id="{52D9CA9E-A0A1-4A7A-9C91-DD8B3EF60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502" y="2809878"/>
              <a:ext cx="3246967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4" descr="Cover">
              <a:extLst>
                <a:ext uri="{FF2B5EF4-FFF2-40B4-BE49-F238E27FC236}">
                  <a16:creationId xmlns="" xmlns:a16="http://schemas.microsoft.com/office/drawing/2014/main" id="{6EC878A3-88D1-45DA-A161-3286A2999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5202" y="2203450"/>
              <a:ext cx="3520017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Cover">
              <a:extLst>
                <a:ext uri="{FF2B5EF4-FFF2-40B4-BE49-F238E27FC236}">
                  <a16:creationId xmlns="" xmlns:a16="http://schemas.microsoft.com/office/drawing/2014/main" id="{58EA6BA0-2AEC-4F99-AC09-38E24CCF1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151" y="2701928"/>
              <a:ext cx="3397249" cy="145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Cover">
              <a:extLst>
                <a:ext uri="{FF2B5EF4-FFF2-40B4-BE49-F238E27FC236}">
                  <a16:creationId xmlns="" xmlns:a16="http://schemas.microsoft.com/office/drawing/2014/main" id="{F661CE16-148E-47BA-B7A7-B58AB3786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669" y="3392488"/>
              <a:ext cx="4739217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 descr="Cover">
              <a:extLst>
                <a:ext uri="{FF2B5EF4-FFF2-40B4-BE49-F238E27FC236}">
                  <a16:creationId xmlns="" xmlns:a16="http://schemas.microsoft.com/office/drawing/2014/main" id="{F2E25D88-C257-4730-B561-1F9438C87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7352" y="2174878"/>
              <a:ext cx="1794933" cy="54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8" descr="Cover">
              <a:extLst>
                <a:ext uri="{FF2B5EF4-FFF2-40B4-BE49-F238E27FC236}">
                  <a16:creationId xmlns="" xmlns:a16="http://schemas.microsoft.com/office/drawing/2014/main" id="{ACAC0B3A-F4EB-4A0F-822C-7424A9C31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953" y="1455738"/>
              <a:ext cx="3602567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9" descr="Cover">
              <a:extLst>
                <a:ext uri="{FF2B5EF4-FFF2-40B4-BE49-F238E27FC236}">
                  <a16:creationId xmlns="" xmlns:a16="http://schemas.microsoft.com/office/drawing/2014/main" id="{9ED0F0AB-C8A1-4A8B-A4AF-67CA2358A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119" y="1763716"/>
              <a:ext cx="1957916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0" descr="Cover">
              <a:extLst>
                <a:ext uri="{FF2B5EF4-FFF2-40B4-BE49-F238E27FC236}">
                  <a16:creationId xmlns="" xmlns:a16="http://schemas.microsoft.com/office/drawing/2014/main" id="{D5BA4204-F7CE-4CEE-A546-9D773928E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120" y="860425"/>
              <a:ext cx="4754033" cy="12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1" descr="Cover">
              <a:extLst>
                <a:ext uri="{FF2B5EF4-FFF2-40B4-BE49-F238E27FC236}">
                  <a16:creationId xmlns="" xmlns:a16="http://schemas.microsoft.com/office/drawing/2014/main" id="{83C8607E-38B4-49F5-B92E-A504786C1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86" y="1654178"/>
              <a:ext cx="4396316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23">
              <a:extLst>
                <a:ext uri="{FF2B5EF4-FFF2-40B4-BE49-F238E27FC236}">
                  <a16:creationId xmlns="" xmlns:a16="http://schemas.microsoft.com/office/drawing/2014/main" id="{CF12A589-64E3-48CF-A2F9-D6993D7198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5917" y="1012825"/>
              <a:ext cx="1117600" cy="1066800"/>
              <a:chOff x="1584" y="2296"/>
              <a:chExt cx="1144" cy="1832"/>
            </a:xfrm>
          </p:grpSpPr>
          <p:sp>
            <p:nvSpPr>
              <p:cNvPr id="29" name="Rectangle 24">
                <a:extLst>
                  <a:ext uri="{FF2B5EF4-FFF2-40B4-BE49-F238E27FC236}">
                    <a16:creationId xmlns="" xmlns:a16="http://schemas.microsoft.com/office/drawing/2014/main" id="{04428809-E78F-4B66-90A1-BACA51E8F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1104" cy="1776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altLang="en-US"/>
              </a:p>
            </p:txBody>
          </p:sp>
          <p:pic>
            <p:nvPicPr>
              <p:cNvPr id="30" name="Picture 25" descr="tap tho dau sung trang treo">
                <a:extLst>
                  <a:ext uri="{FF2B5EF4-FFF2-40B4-BE49-F238E27FC236}">
                    <a16:creationId xmlns="" xmlns:a16="http://schemas.microsoft.com/office/drawing/2014/main" id="{B7ABB721-58E4-4BF9-A366-8D769BCC7B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2352"/>
                <a:ext cx="1104" cy="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" name="Group 26">
                <a:extLst>
                  <a:ext uri="{FF2B5EF4-FFF2-40B4-BE49-F238E27FC236}">
                    <a16:creationId xmlns="" xmlns:a16="http://schemas.microsoft.com/office/drawing/2014/main" id="{70533417-CF06-4A96-83C0-A8CDF21295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4" y="2296"/>
                <a:ext cx="1144" cy="56"/>
                <a:chOff x="1584" y="2296"/>
                <a:chExt cx="1144" cy="56"/>
              </a:xfrm>
            </p:grpSpPr>
            <p:sp>
              <p:nvSpPr>
                <p:cNvPr id="35" name="Line 27">
                  <a:extLst>
                    <a:ext uri="{FF2B5EF4-FFF2-40B4-BE49-F238E27FC236}">
                      <a16:creationId xmlns="" xmlns:a16="http://schemas.microsoft.com/office/drawing/2014/main" id="{14ED3BA5-F9E9-48C6-A63A-98CD9BE137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4" y="2352"/>
                  <a:ext cx="11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28">
                  <a:extLst>
                    <a:ext uri="{FF2B5EF4-FFF2-40B4-BE49-F238E27FC236}">
                      <a16:creationId xmlns="" xmlns:a16="http://schemas.microsoft.com/office/drawing/2014/main" id="{6C0F9C10-6494-48D0-9D51-816E65964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00" y="2336"/>
                  <a:ext cx="11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29">
                  <a:extLst>
                    <a:ext uri="{FF2B5EF4-FFF2-40B4-BE49-F238E27FC236}">
                      <a16:creationId xmlns="" xmlns:a16="http://schemas.microsoft.com/office/drawing/2014/main" id="{07B8B8A1-C04F-4E2E-B032-9945BAB08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08" y="2320"/>
                  <a:ext cx="11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30">
                  <a:extLst>
                    <a:ext uri="{FF2B5EF4-FFF2-40B4-BE49-F238E27FC236}">
                      <a16:creationId xmlns="" xmlns:a16="http://schemas.microsoft.com/office/drawing/2014/main" id="{8B8A9085-975F-4FBF-83E7-FF20E2CA7D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24" y="2296"/>
                  <a:ext cx="11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" name="Line 31">
                <a:extLst>
                  <a:ext uri="{FF2B5EF4-FFF2-40B4-BE49-F238E27FC236}">
                    <a16:creationId xmlns="" xmlns:a16="http://schemas.microsoft.com/office/drawing/2014/main" id="{7B3BA99D-36D6-4632-B038-FE30FF365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352"/>
                <a:ext cx="0" cy="17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2">
                <a:extLst>
                  <a:ext uri="{FF2B5EF4-FFF2-40B4-BE49-F238E27FC236}">
                    <a16:creationId xmlns="" xmlns:a16="http://schemas.microsoft.com/office/drawing/2014/main" id="{D0096B65-62DF-4304-8410-20FBB23B0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4" y="2328"/>
                <a:ext cx="0" cy="17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3">
                <a:extLst>
                  <a:ext uri="{FF2B5EF4-FFF2-40B4-BE49-F238E27FC236}">
                    <a16:creationId xmlns="" xmlns:a16="http://schemas.microsoft.com/office/drawing/2014/main" id="{C8104E83-9186-4C93-A7C2-15AEA9DC5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0" y="2312"/>
                <a:ext cx="0" cy="17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 Box 35">
              <a:extLst>
                <a:ext uri="{FF2B5EF4-FFF2-40B4-BE49-F238E27FC236}">
                  <a16:creationId xmlns="" xmlns:a16="http://schemas.microsoft.com/office/drawing/2014/main" id="{BC3DF373-B0F6-4320-97EB-A5B03A82D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6245" y="5885896"/>
              <a:ext cx="3674532" cy="4268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 err="1">
                  <a:latin typeface="Times New Roman" pitchFamily="18" charset="0"/>
                </a:rPr>
                <a:t>Hình</a:t>
              </a:r>
              <a:r>
                <a:rPr lang="en-US" altLang="en-US" sz="1200" dirty="0">
                  <a:latin typeface="Times New Roman" pitchFamily="18" charset="0"/>
                </a:rPr>
                <a:t> </a:t>
              </a:r>
              <a:r>
                <a:rPr lang="en-US" altLang="en-US" sz="1200" dirty="0" err="1">
                  <a:latin typeface="Times New Roman" pitchFamily="18" charset="0"/>
                </a:rPr>
                <a:t>ảnh</a:t>
              </a:r>
              <a:r>
                <a:rPr lang="en-US" altLang="en-US" sz="1200" dirty="0">
                  <a:latin typeface="Times New Roman" pitchFamily="18" charset="0"/>
                </a:rPr>
                <a:t>, </a:t>
              </a:r>
              <a:r>
                <a:rPr lang="en-US" altLang="en-US" sz="1200" dirty="0" err="1">
                  <a:latin typeface="Times New Roman" pitchFamily="18" charset="0"/>
                </a:rPr>
                <a:t>ngôn</a:t>
              </a:r>
              <a:r>
                <a:rPr lang="en-US" altLang="en-US" sz="1200" dirty="0">
                  <a:latin typeface="Times New Roman" pitchFamily="18" charset="0"/>
                </a:rPr>
                <a:t> </a:t>
              </a:r>
              <a:r>
                <a:rPr lang="en-US" altLang="en-US" sz="1200" dirty="0" err="1">
                  <a:latin typeface="Times New Roman" pitchFamily="18" charset="0"/>
                </a:rPr>
                <a:t>ngữ</a:t>
              </a:r>
              <a:r>
                <a:rPr lang="en-US" altLang="en-US" sz="1200" dirty="0">
                  <a:latin typeface="Times New Roman" pitchFamily="18" charset="0"/>
                </a:rPr>
                <a:t> </a:t>
              </a:r>
              <a:r>
                <a:rPr lang="en-US" altLang="en-US" sz="1200" dirty="0" err="1">
                  <a:latin typeface="Times New Roman" pitchFamily="18" charset="0"/>
                </a:rPr>
                <a:t>chân</a:t>
              </a:r>
              <a:r>
                <a:rPr lang="en-US" altLang="en-US" sz="1200" dirty="0">
                  <a:latin typeface="Times New Roman" pitchFamily="18" charset="0"/>
                </a:rPr>
                <a:t> </a:t>
              </a:r>
              <a:r>
                <a:rPr lang="en-US" altLang="en-US" sz="1200" dirty="0" err="1">
                  <a:latin typeface="Times New Roman" pitchFamily="18" charset="0"/>
                </a:rPr>
                <a:t>thực</a:t>
              </a:r>
              <a:r>
                <a:rPr lang="en-US" altLang="en-US" sz="1200" dirty="0">
                  <a:latin typeface="Times New Roman" pitchFamily="18" charset="0"/>
                </a:rPr>
                <a:t>, </a:t>
              </a:r>
              <a:r>
                <a:rPr lang="en-US" altLang="en-US" sz="1200" dirty="0" err="1">
                  <a:latin typeface="Times New Roman" pitchFamily="18" charset="0"/>
                </a:rPr>
                <a:t>giản</a:t>
              </a:r>
              <a:r>
                <a:rPr lang="en-US" altLang="en-US" sz="1200" dirty="0">
                  <a:latin typeface="Times New Roman" pitchFamily="18" charset="0"/>
                </a:rPr>
                <a:t> </a:t>
              </a:r>
              <a:r>
                <a:rPr lang="en-US" altLang="en-US" sz="1200" dirty="0" err="1">
                  <a:latin typeface="Times New Roman" pitchFamily="18" charset="0"/>
                </a:rPr>
                <a:t>dị</a:t>
              </a:r>
              <a:endParaRPr lang="en-US" altLang="en-US" sz="1200" dirty="0">
                <a:latin typeface="Times New Roman" pitchFamily="18" charset="0"/>
              </a:endParaRPr>
            </a:p>
          </p:txBody>
        </p:sp>
        <p:sp>
          <p:nvSpPr>
            <p:cNvPr id="27" name="Text Box 36">
              <a:extLst>
                <a:ext uri="{FF2B5EF4-FFF2-40B4-BE49-F238E27FC236}">
                  <a16:creationId xmlns="" xmlns:a16="http://schemas.microsoft.com/office/drawing/2014/main" id="{FBCF6009-976E-47EF-8098-57201818A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5653" y="6488116"/>
              <a:ext cx="355176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28" name="Text Box 37">
              <a:extLst>
                <a:ext uri="{FF2B5EF4-FFF2-40B4-BE49-F238E27FC236}">
                  <a16:creationId xmlns="" xmlns:a16="http://schemas.microsoft.com/office/drawing/2014/main" id="{9E3B0238-8666-4ED5-99E0-2482A15DA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5650" y="6488115"/>
              <a:ext cx="3836435" cy="4742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dirty="0" err="1">
                  <a:latin typeface="Times New Roman" pitchFamily="18" charset="0"/>
                </a:rPr>
                <a:t>Tình</a:t>
              </a:r>
              <a:r>
                <a:rPr lang="en-US" altLang="en-US" sz="1400" dirty="0">
                  <a:latin typeface="Times New Roman" pitchFamily="18" charset="0"/>
                </a:rPr>
                <a:t> </a:t>
              </a:r>
              <a:r>
                <a:rPr lang="en-US" altLang="en-US" sz="1400" dirty="0" err="1">
                  <a:latin typeface="Times New Roman" pitchFamily="18" charset="0"/>
                </a:rPr>
                <a:t>đồng</a:t>
              </a:r>
              <a:r>
                <a:rPr lang="en-US" altLang="en-US" sz="1400" dirty="0">
                  <a:latin typeface="Times New Roman" pitchFamily="18" charset="0"/>
                </a:rPr>
                <a:t> </a:t>
              </a:r>
              <a:r>
                <a:rPr lang="en-US" altLang="en-US" sz="1400" dirty="0" err="1">
                  <a:latin typeface="Times New Roman" pitchFamily="18" charset="0"/>
                </a:rPr>
                <a:t>chí</a:t>
              </a:r>
              <a:r>
                <a:rPr lang="en-US" altLang="en-US" sz="1400" dirty="0">
                  <a:latin typeface="Times New Roman" pitchFamily="18" charset="0"/>
                </a:rPr>
                <a:t> </a:t>
              </a:r>
              <a:r>
                <a:rPr lang="en-US" altLang="en-US" sz="1400" dirty="0" err="1">
                  <a:latin typeface="Times New Roman" pitchFamily="18" charset="0"/>
                </a:rPr>
                <a:t>keo</a:t>
              </a:r>
              <a:r>
                <a:rPr lang="en-US" altLang="en-US" sz="1400" dirty="0">
                  <a:latin typeface="Times New Roman" pitchFamily="18" charset="0"/>
                </a:rPr>
                <a:t> </a:t>
              </a:r>
              <a:r>
                <a:rPr lang="en-US" altLang="en-US" sz="1400" dirty="0" err="1">
                  <a:latin typeface="Times New Roman" pitchFamily="18" charset="0"/>
                </a:rPr>
                <a:t>sơn</a:t>
              </a:r>
              <a:r>
                <a:rPr lang="en-US" altLang="en-US" sz="1400" dirty="0">
                  <a:latin typeface="Times New Roman" pitchFamily="18" charset="0"/>
                </a:rPr>
                <a:t>, </a:t>
              </a:r>
              <a:r>
                <a:rPr lang="en-US" altLang="en-US" sz="1400" dirty="0" err="1">
                  <a:latin typeface="Times New Roman" pitchFamily="18" charset="0"/>
                </a:rPr>
                <a:t>gắn</a:t>
              </a:r>
              <a:r>
                <a:rPr lang="en-US" altLang="en-US" sz="1400" dirty="0">
                  <a:latin typeface="Times New Roman" pitchFamily="18" charset="0"/>
                </a:rPr>
                <a:t> </a:t>
              </a:r>
              <a:r>
                <a:rPr lang="en-US" altLang="en-US" sz="1400" dirty="0" err="1">
                  <a:latin typeface="Times New Roman" pitchFamily="18" charset="0"/>
                </a:rPr>
                <a:t>bó</a:t>
              </a:r>
              <a:endParaRPr lang="en-US" altLang="en-US" sz="1400" dirty="0">
                <a:latin typeface="Times New Roman" pitchFamily="18" charset="0"/>
              </a:endParaRPr>
            </a:p>
          </p:txBody>
        </p:sp>
      </p:grpSp>
      <p:pic>
        <p:nvPicPr>
          <p:cNvPr id="39" name="Picture 3">
            <a:extLst>
              <a:ext uri="{FF2B5EF4-FFF2-40B4-BE49-F238E27FC236}">
                <a16:creationId xmlns="" xmlns:a16="http://schemas.microsoft.com/office/drawing/2014/main" id="{2D257187-502C-4039-8303-03F4783B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2" y="2082029"/>
            <a:ext cx="1824852" cy="13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0532C429-88B0-482A-B5E0-23CC349264E1}"/>
              </a:ext>
            </a:extLst>
          </p:cNvPr>
          <p:cNvSpPr/>
          <p:nvPr/>
        </p:nvSpPr>
        <p:spPr>
          <a:xfrm>
            <a:off x="2545866" y="104283"/>
            <a:ext cx="380999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 CHÍ</a:t>
            </a:r>
          </a:p>
        </p:txBody>
      </p:sp>
    </p:spTree>
    <p:extLst>
      <p:ext uri="{BB962C8B-B14F-4D97-AF65-F5344CB8AC3E}">
        <p14:creationId xmlns:p14="http://schemas.microsoft.com/office/powerpoint/2010/main" val="19731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ACCC29AB-01A1-4B9B-80D3-B6335F78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72" y="771550"/>
            <a:ext cx="8018855" cy="64633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F84756-2BEA-4482-87EA-36C508E383D3}"/>
              </a:ext>
            </a:extLst>
          </p:cNvPr>
          <p:cNvSpPr/>
          <p:nvPr/>
        </p:nvSpPr>
        <p:spPr>
          <a:xfrm>
            <a:off x="323528" y="1563638"/>
            <a:ext cx="8568952" cy="33843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 -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dồn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nén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Ở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khốc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hoang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nhạy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sung,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AB8B09-0D98-4A3E-A976-819B850425EF}"/>
              </a:ext>
            </a:extLst>
          </p:cNvPr>
          <p:cNvSpPr txBox="1"/>
          <p:nvPr/>
        </p:nvSpPr>
        <p:spPr>
          <a:xfrm>
            <a:off x="3059832" y="58450"/>
            <a:ext cx="273685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820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33352">
            <a:off x="-3051051" y="289912"/>
            <a:ext cx="6932285" cy="4649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35"/>
          <p:cNvGrpSpPr/>
          <p:nvPr/>
        </p:nvGrpSpPr>
        <p:grpSpPr>
          <a:xfrm>
            <a:off x="-352640" y="1131590"/>
            <a:ext cx="2414147" cy="4761444"/>
            <a:chOff x="2375975" y="2648850"/>
            <a:chExt cx="1226950" cy="2419925"/>
          </a:xfrm>
          <a:solidFill>
            <a:schemeClr val="tx1"/>
          </a:solidFill>
        </p:grpSpPr>
        <p:sp>
          <p:nvSpPr>
            <p:cNvPr id="303" name="Google Shape;303;p35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Arial Nova" panose="020B0604020202020204" pitchFamily="34" charset="0"/>
              </a:endParaRPr>
            </a:p>
          </p:txBody>
        </p:sp>
      </p:grpSp>
      <p:sp>
        <p:nvSpPr>
          <p:cNvPr id="388" name="Google Shape;388;p35"/>
          <p:cNvSpPr/>
          <p:nvPr/>
        </p:nvSpPr>
        <p:spPr>
          <a:xfrm>
            <a:off x="-94169" y="3214797"/>
            <a:ext cx="1515354" cy="2330869"/>
          </a:xfrm>
          <a:custGeom>
            <a:avLst/>
            <a:gdLst/>
            <a:ahLst/>
            <a:cxnLst/>
            <a:rect l="l" t="t" r="r" b="b"/>
            <a:pathLst>
              <a:path w="28768" h="44250" extrusionOk="0">
                <a:moveTo>
                  <a:pt x="5813" y="935"/>
                </a:moveTo>
                <a:cubicBezTo>
                  <a:pt x="6102" y="935"/>
                  <a:pt x="6544" y="1543"/>
                  <a:pt x="6724" y="1948"/>
                </a:cubicBezTo>
                <a:cubicBezTo>
                  <a:pt x="7001" y="2503"/>
                  <a:pt x="7209" y="3057"/>
                  <a:pt x="7486" y="3681"/>
                </a:cubicBezTo>
                <a:cubicBezTo>
                  <a:pt x="7902" y="4651"/>
                  <a:pt x="8180" y="5622"/>
                  <a:pt x="8457" y="6662"/>
                </a:cubicBezTo>
                <a:cubicBezTo>
                  <a:pt x="8249" y="6176"/>
                  <a:pt x="7972" y="5691"/>
                  <a:pt x="7625" y="5275"/>
                </a:cubicBezTo>
                <a:lnTo>
                  <a:pt x="7625" y="5275"/>
                </a:lnTo>
                <a:cubicBezTo>
                  <a:pt x="7833" y="6038"/>
                  <a:pt x="8110" y="6662"/>
                  <a:pt x="8526" y="7286"/>
                </a:cubicBezTo>
                <a:cubicBezTo>
                  <a:pt x="8596" y="7563"/>
                  <a:pt x="8734" y="7771"/>
                  <a:pt x="8803" y="7979"/>
                </a:cubicBezTo>
                <a:cubicBezTo>
                  <a:pt x="7071" y="6246"/>
                  <a:pt x="5615" y="4097"/>
                  <a:pt x="5546" y="1601"/>
                </a:cubicBezTo>
                <a:cubicBezTo>
                  <a:pt x="5546" y="1114"/>
                  <a:pt x="5657" y="935"/>
                  <a:pt x="5813" y="935"/>
                </a:cubicBezTo>
                <a:close/>
                <a:moveTo>
                  <a:pt x="2334" y="4102"/>
                </a:moveTo>
                <a:cubicBezTo>
                  <a:pt x="2606" y="4102"/>
                  <a:pt x="2904" y="4142"/>
                  <a:pt x="3119" y="4166"/>
                </a:cubicBezTo>
                <a:cubicBezTo>
                  <a:pt x="5060" y="4582"/>
                  <a:pt x="5961" y="6315"/>
                  <a:pt x="6793" y="7909"/>
                </a:cubicBezTo>
                <a:cubicBezTo>
                  <a:pt x="6655" y="7771"/>
                  <a:pt x="6516" y="7632"/>
                  <a:pt x="6377" y="7493"/>
                </a:cubicBezTo>
                <a:cubicBezTo>
                  <a:pt x="6308" y="7424"/>
                  <a:pt x="6308" y="7355"/>
                  <a:pt x="6239" y="7286"/>
                </a:cubicBezTo>
                <a:lnTo>
                  <a:pt x="6239" y="7286"/>
                </a:lnTo>
                <a:lnTo>
                  <a:pt x="6308" y="7424"/>
                </a:lnTo>
                <a:cubicBezTo>
                  <a:pt x="6169" y="7216"/>
                  <a:pt x="5961" y="7078"/>
                  <a:pt x="5823" y="6870"/>
                </a:cubicBezTo>
                <a:cubicBezTo>
                  <a:pt x="5762" y="6829"/>
                  <a:pt x="5719" y="6812"/>
                  <a:pt x="5690" y="6812"/>
                </a:cubicBezTo>
                <a:cubicBezTo>
                  <a:pt x="5621" y="6812"/>
                  <a:pt x="5635" y="6910"/>
                  <a:pt x="5684" y="7008"/>
                </a:cubicBezTo>
                <a:cubicBezTo>
                  <a:pt x="6239" y="7563"/>
                  <a:pt x="6724" y="8117"/>
                  <a:pt x="7209" y="8741"/>
                </a:cubicBezTo>
                <a:lnTo>
                  <a:pt x="7209" y="8811"/>
                </a:lnTo>
                <a:cubicBezTo>
                  <a:pt x="6031" y="8256"/>
                  <a:pt x="4922" y="7701"/>
                  <a:pt x="3813" y="7008"/>
                </a:cubicBezTo>
                <a:cubicBezTo>
                  <a:pt x="2981" y="6454"/>
                  <a:pt x="2357" y="5760"/>
                  <a:pt x="1802" y="4929"/>
                </a:cubicBezTo>
                <a:cubicBezTo>
                  <a:pt x="1394" y="4248"/>
                  <a:pt x="1818" y="4102"/>
                  <a:pt x="2334" y="4102"/>
                </a:cubicBezTo>
                <a:close/>
                <a:moveTo>
                  <a:pt x="1846" y="8866"/>
                </a:moveTo>
                <a:cubicBezTo>
                  <a:pt x="1915" y="8866"/>
                  <a:pt x="1993" y="8871"/>
                  <a:pt x="2080" y="8880"/>
                </a:cubicBezTo>
                <a:cubicBezTo>
                  <a:pt x="3189" y="9018"/>
                  <a:pt x="4298" y="9365"/>
                  <a:pt x="5338" y="9781"/>
                </a:cubicBezTo>
                <a:cubicBezTo>
                  <a:pt x="5961" y="9989"/>
                  <a:pt x="6585" y="10336"/>
                  <a:pt x="7140" y="10682"/>
                </a:cubicBezTo>
                <a:cubicBezTo>
                  <a:pt x="7625" y="11029"/>
                  <a:pt x="8110" y="11514"/>
                  <a:pt x="8526" y="11999"/>
                </a:cubicBezTo>
                <a:lnTo>
                  <a:pt x="6239" y="10890"/>
                </a:lnTo>
                <a:cubicBezTo>
                  <a:pt x="6169" y="10890"/>
                  <a:pt x="6100" y="10890"/>
                  <a:pt x="6169" y="10959"/>
                </a:cubicBezTo>
                <a:cubicBezTo>
                  <a:pt x="6863" y="11583"/>
                  <a:pt x="7694" y="12068"/>
                  <a:pt x="8526" y="12415"/>
                </a:cubicBezTo>
                <a:cubicBezTo>
                  <a:pt x="8803" y="12554"/>
                  <a:pt x="9081" y="12692"/>
                  <a:pt x="9427" y="12831"/>
                </a:cubicBezTo>
                <a:cubicBezTo>
                  <a:pt x="8911" y="13073"/>
                  <a:pt x="8414" y="13176"/>
                  <a:pt x="7933" y="13176"/>
                </a:cubicBezTo>
                <a:cubicBezTo>
                  <a:pt x="6349" y="13176"/>
                  <a:pt x="4950" y="12055"/>
                  <a:pt x="3674" y="11098"/>
                </a:cubicBezTo>
                <a:cubicBezTo>
                  <a:pt x="3189" y="10751"/>
                  <a:pt x="2703" y="10405"/>
                  <a:pt x="2218" y="10128"/>
                </a:cubicBezTo>
                <a:cubicBezTo>
                  <a:pt x="1571" y="9739"/>
                  <a:pt x="863" y="8866"/>
                  <a:pt x="1846" y="8866"/>
                </a:cubicBezTo>
                <a:close/>
                <a:moveTo>
                  <a:pt x="11715" y="3958"/>
                </a:moveTo>
                <a:cubicBezTo>
                  <a:pt x="12339" y="4998"/>
                  <a:pt x="12824" y="6038"/>
                  <a:pt x="13240" y="7078"/>
                </a:cubicBezTo>
                <a:cubicBezTo>
                  <a:pt x="13448" y="8672"/>
                  <a:pt x="13448" y="10197"/>
                  <a:pt x="13240" y="11791"/>
                </a:cubicBezTo>
                <a:cubicBezTo>
                  <a:pt x="13032" y="10682"/>
                  <a:pt x="12824" y="9573"/>
                  <a:pt x="12685" y="8533"/>
                </a:cubicBezTo>
                <a:cubicBezTo>
                  <a:pt x="12685" y="8475"/>
                  <a:pt x="12648" y="8453"/>
                  <a:pt x="12605" y="8453"/>
                </a:cubicBezTo>
                <a:cubicBezTo>
                  <a:pt x="12547" y="8453"/>
                  <a:pt x="12477" y="8493"/>
                  <a:pt x="12477" y="8533"/>
                </a:cubicBezTo>
                <a:cubicBezTo>
                  <a:pt x="12616" y="10197"/>
                  <a:pt x="12893" y="11861"/>
                  <a:pt x="13032" y="13524"/>
                </a:cubicBezTo>
                <a:cubicBezTo>
                  <a:pt x="11784" y="11306"/>
                  <a:pt x="11160" y="8741"/>
                  <a:pt x="11160" y="6176"/>
                </a:cubicBezTo>
                <a:cubicBezTo>
                  <a:pt x="11160" y="5414"/>
                  <a:pt x="11368" y="4651"/>
                  <a:pt x="11715" y="3958"/>
                </a:cubicBezTo>
                <a:close/>
                <a:moveTo>
                  <a:pt x="5803" y="16513"/>
                </a:moveTo>
                <a:cubicBezTo>
                  <a:pt x="6277" y="16513"/>
                  <a:pt x="6751" y="16582"/>
                  <a:pt x="7209" y="16713"/>
                </a:cubicBezTo>
                <a:cubicBezTo>
                  <a:pt x="8596" y="17198"/>
                  <a:pt x="9913" y="17753"/>
                  <a:pt x="11160" y="18446"/>
                </a:cubicBezTo>
                <a:cubicBezTo>
                  <a:pt x="10328" y="18307"/>
                  <a:pt x="9427" y="18238"/>
                  <a:pt x="8526" y="18099"/>
                </a:cubicBezTo>
                <a:cubicBezTo>
                  <a:pt x="8388" y="18099"/>
                  <a:pt x="8388" y="18238"/>
                  <a:pt x="8526" y="18307"/>
                </a:cubicBezTo>
                <a:cubicBezTo>
                  <a:pt x="9566" y="18446"/>
                  <a:pt x="10675" y="18584"/>
                  <a:pt x="11784" y="18862"/>
                </a:cubicBezTo>
                <a:cubicBezTo>
                  <a:pt x="11923" y="18862"/>
                  <a:pt x="12061" y="18931"/>
                  <a:pt x="12200" y="19000"/>
                </a:cubicBezTo>
                <a:cubicBezTo>
                  <a:pt x="11565" y="19522"/>
                  <a:pt x="10766" y="19732"/>
                  <a:pt x="9918" y="19732"/>
                </a:cubicBezTo>
                <a:cubicBezTo>
                  <a:pt x="8175" y="19732"/>
                  <a:pt x="6226" y="18846"/>
                  <a:pt x="5060" y="17961"/>
                </a:cubicBezTo>
                <a:lnTo>
                  <a:pt x="5130" y="17961"/>
                </a:lnTo>
                <a:cubicBezTo>
                  <a:pt x="4922" y="17753"/>
                  <a:pt x="3951" y="16921"/>
                  <a:pt x="4228" y="16782"/>
                </a:cubicBezTo>
                <a:cubicBezTo>
                  <a:pt x="4741" y="16599"/>
                  <a:pt x="5272" y="16513"/>
                  <a:pt x="5803" y="16513"/>
                </a:cubicBezTo>
                <a:close/>
                <a:moveTo>
                  <a:pt x="17688" y="11076"/>
                </a:moveTo>
                <a:cubicBezTo>
                  <a:pt x="18453" y="11076"/>
                  <a:pt x="18865" y="15508"/>
                  <a:pt x="18924" y="16158"/>
                </a:cubicBezTo>
                <a:cubicBezTo>
                  <a:pt x="18993" y="18307"/>
                  <a:pt x="18231" y="20248"/>
                  <a:pt x="17746" y="22258"/>
                </a:cubicBezTo>
                <a:cubicBezTo>
                  <a:pt x="17953" y="20387"/>
                  <a:pt x="17953" y="18446"/>
                  <a:pt x="18023" y="16644"/>
                </a:cubicBezTo>
                <a:cubicBezTo>
                  <a:pt x="18023" y="16574"/>
                  <a:pt x="17953" y="16540"/>
                  <a:pt x="17884" y="16540"/>
                </a:cubicBezTo>
                <a:cubicBezTo>
                  <a:pt x="17815" y="16540"/>
                  <a:pt x="17746" y="16574"/>
                  <a:pt x="17746" y="16644"/>
                </a:cubicBezTo>
                <a:cubicBezTo>
                  <a:pt x="17607" y="18376"/>
                  <a:pt x="17399" y="20109"/>
                  <a:pt x="17191" y="21842"/>
                </a:cubicBezTo>
                <a:cubicBezTo>
                  <a:pt x="15943" y="18307"/>
                  <a:pt x="15458" y="15118"/>
                  <a:pt x="17260" y="11514"/>
                </a:cubicBezTo>
                <a:cubicBezTo>
                  <a:pt x="17413" y="11208"/>
                  <a:pt x="17556" y="11076"/>
                  <a:pt x="17688" y="11076"/>
                </a:cubicBezTo>
                <a:close/>
                <a:moveTo>
                  <a:pt x="8659" y="24054"/>
                </a:moveTo>
                <a:cubicBezTo>
                  <a:pt x="9674" y="24054"/>
                  <a:pt x="10714" y="24244"/>
                  <a:pt x="11646" y="24477"/>
                </a:cubicBezTo>
                <a:cubicBezTo>
                  <a:pt x="12963" y="24892"/>
                  <a:pt x="14141" y="25447"/>
                  <a:pt x="15250" y="26209"/>
                </a:cubicBezTo>
                <a:cubicBezTo>
                  <a:pt x="14280" y="26002"/>
                  <a:pt x="13240" y="26002"/>
                  <a:pt x="12547" y="25863"/>
                </a:cubicBezTo>
                <a:cubicBezTo>
                  <a:pt x="12339" y="25863"/>
                  <a:pt x="12339" y="26071"/>
                  <a:pt x="12547" y="26140"/>
                </a:cubicBezTo>
                <a:cubicBezTo>
                  <a:pt x="13517" y="26209"/>
                  <a:pt x="14488" y="26417"/>
                  <a:pt x="15458" y="26695"/>
                </a:cubicBezTo>
                <a:cubicBezTo>
                  <a:pt x="15666" y="26764"/>
                  <a:pt x="15874" y="26833"/>
                  <a:pt x="16082" y="26903"/>
                </a:cubicBezTo>
                <a:cubicBezTo>
                  <a:pt x="15282" y="27399"/>
                  <a:pt x="14483" y="27588"/>
                  <a:pt x="13688" y="27588"/>
                </a:cubicBezTo>
                <a:cubicBezTo>
                  <a:pt x="12484" y="27588"/>
                  <a:pt x="11290" y="27154"/>
                  <a:pt x="10121" y="26695"/>
                </a:cubicBezTo>
                <a:cubicBezTo>
                  <a:pt x="9289" y="26417"/>
                  <a:pt x="8526" y="26002"/>
                  <a:pt x="7764" y="25655"/>
                </a:cubicBezTo>
                <a:cubicBezTo>
                  <a:pt x="7625" y="25516"/>
                  <a:pt x="6169" y="24615"/>
                  <a:pt x="6377" y="24477"/>
                </a:cubicBezTo>
                <a:cubicBezTo>
                  <a:pt x="7079" y="24171"/>
                  <a:pt x="7862" y="24054"/>
                  <a:pt x="8659" y="24054"/>
                </a:cubicBezTo>
                <a:close/>
                <a:moveTo>
                  <a:pt x="23472" y="18813"/>
                </a:moveTo>
                <a:cubicBezTo>
                  <a:pt x="23745" y="18813"/>
                  <a:pt x="24019" y="19135"/>
                  <a:pt x="24261" y="19971"/>
                </a:cubicBezTo>
                <a:cubicBezTo>
                  <a:pt x="24608" y="21288"/>
                  <a:pt x="24677" y="22674"/>
                  <a:pt x="24539" y="23991"/>
                </a:cubicBezTo>
                <a:cubicBezTo>
                  <a:pt x="24261" y="26140"/>
                  <a:pt x="23499" y="28220"/>
                  <a:pt x="22390" y="30091"/>
                </a:cubicBezTo>
                <a:cubicBezTo>
                  <a:pt x="22736" y="28150"/>
                  <a:pt x="23014" y="26209"/>
                  <a:pt x="23083" y="24269"/>
                </a:cubicBezTo>
                <a:cubicBezTo>
                  <a:pt x="23083" y="24165"/>
                  <a:pt x="23014" y="24113"/>
                  <a:pt x="22944" y="24113"/>
                </a:cubicBezTo>
                <a:cubicBezTo>
                  <a:pt x="22875" y="24113"/>
                  <a:pt x="22806" y="24165"/>
                  <a:pt x="22806" y="24269"/>
                </a:cubicBezTo>
                <a:cubicBezTo>
                  <a:pt x="22598" y="26487"/>
                  <a:pt x="22182" y="28705"/>
                  <a:pt x="21419" y="30854"/>
                </a:cubicBezTo>
                <a:cubicBezTo>
                  <a:pt x="21350" y="29259"/>
                  <a:pt x="21142" y="27734"/>
                  <a:pt x="21073" y="26140"/>
                </a:cubicBezTo>
                <a:cubicBezTo>
                  <a:pt x="21142" y="24199"/>
                  <a:pt x="21558" y="22258"/>
                  <a:pt x="22321" y="20456"/>
                </a:cubicBezTo>
                <a:cubicBezTo>
                  <a:pt x="22617" y="19609"/>
                  <a:pt x="23043" y="18813"/>
                  <a:pt x="23472" y="18813"/>
                </a:cubicBezTo>
                <a:close/>
                <a:moveTo>
                  <a:pt x="12537" y="30942"/>
                </a:moveTo>
                <a:cubicBezTo>
                  <a:pt x="14751" y="30942"/>
                  <a:pt x="16535" y="32606"/>
                  <a:pt x="18161" y="34112"/>
                </a:cubicBezTo>
                <a:cubicBezTo>
                  <a:pt x="17538" y="33904"/>
                  <a:pt x="16914" y="33696"/>
                  <a:pt x="16221" y="33557"/>
                </a:cubicBezTo>
                <a:cubicBezTo>
                  <a:pt x="16082" y="33557"/>
                  <a:pt x="16013" y="33696"/>
                  <a:pt x="16151" y="33765"/>
                </a:cubicBezTo>
                <a:cubicBezTo>
                  <a:pt x="17122" y="34042"/>
                  <a:pt x="18092" y="34458"/>
                  <a:pt x="18993" y="34944"/>
                </a:cubicBezTo>
                <a:cubicBezTo>
                  <a:pt x="19201" y="35082"/>
                  <a:pt x="19409" y="35290"/>
                  <a:pt x="19617" y="35429"/>
                </a:cubicBezTo>
                <a:cubicBezTo>
                  <a:pt x="19047" y="35556"/>
                  <a:pt x="18470" y="35618"/>
                  <a:pt x="17895" y="35618"/>
                </a:cubicBezTo>
                <a:cubicBezTo>
                  <a:pt x="16582" y="35618"/>
                  <a:pt x="15277" y="35293"/>
                  <a:pt x="14072" y="34666"/>
                </a:cubicBezTo>
                <a:cubicBezTo>
                  <a:pt x="13171" y="34181"/>
                  <a:pt x="12339" y="33557"/>
                  <a:pt x="11576" y="32795"/>
                </a:cubicBezTo>
                <a:cubicBezTo>
                  <a:pt x="11299" y="32517"/>
                  <a:pt x="11022" y="32171"/>
                  <a:pt x="10744" y="31824"/>
                </a:cubicBezTo>
                <a:cubicBezTo>
                  <a:pt x="10190" y="31131"/>
                  <a:pt x="11022" y="31131"/>
                  <a:pt x="11507" y="31062"/>
                </a:cubicBezTo>
                <a:cubicBezTo>
                  <a:pt x="11861" y="30980"/>
                  <a:pt x="12204" y="30942"/>
                  <a:pt x="12537" y="30942"/>
                </a:cubicBezTo>
                <a:close/>
                <a:moveTo>
                  <a:pt x="27837" y="28844"/>
                </a:moveTo>
                <a:cubicBezTo>
                  <a:pt x="28130" y="28844"/>
                  <a:pt x="28074" y="30653"/>
                  <a:pt x="28074" y="30715"/>
                </a:cubicBezTo>
                <a:lnTo>
                  <a:pt x="28074" y="30784"/>
                </a:lnTo>
                <a:cubicBezTo>
                  <a:pt x="28005" y="31963"/>
                  <a:pt x="27727" y="33072"/>
                  <a:pt x="27173" y="34112"/>
                </a:cubicBezTo>
                <a:cubicBezTo>
                  <a:pt x="26618" y="35013"/>
                  <a:pt x="25856" y="35845"/>
                  <a:pt x="24885" y="36330"/>
                </a:cubicBezTo>
                <a:cubicBezTo>
                  <a:pt x="25371" y="35567"/>
                  <a:pt x="25717" y="34597"/>
                  <a:pt x="25856" y="33696"/>
                </a:cubicBezTo>
                <a:cubicBezTo>
                  <a:pt x="25821" y="33592"/>
                  <a:pt x="25752" y="33540"/>
                  <a:pt x="25691" y="33540"/>
                </a:cubicBezTo>
                <a:cubicBezTo>
                  <a:pt x="25630" y="33540"/>
                  <a:pt x="25579" y="33592"/>
                  <a:pt x="25579" y="33696"/>
                </a:cubicBezTo>
                <a:cubicBezTo>
                  <a:pt x="25371" y="34874"/>
                  <a:pt x="24816" y="35983"/>
                  <a:pt x="24054" y="36885"/>
                </a:cubicBezTo>
                <a:cubicBezTo>
                  <a:pt x="24331" y="35775"/>
                  <a:pt x="24539" y="34666"/>
                  <a:pt x="24885" y="33627"/>
                </a:cubicBezTo>
                <a:cubicBezTo>
                  <a:pt x="25440" y="31894"/>
                  <a:pt x="26410" y="30299"/>
                  <a:pt x="27727" y="28913"/>
                </a:cubicBezTo>
                <a:cubicBezTo>
                  <a:pt x="27768" y="28865"/>
                  <a:pt x="27805" y="28844"/>
                  <a:pt x="27837" y="28844"/>
                </a:cubicBezTo>
                <a:close/>
                <a:moveTo>
                  <a:pt x="5598" y="1"/>
                </a:moveTo>
                <a:cubicBezTo>
                  <a:pt x="5519" y="1"/>
                  <a:pt x="5450" y="60"/>
                  <a:pt x="5407" y="146"/>
                </a:cubicBezTo>
                <a:cubicBezTo>
                  <a:pt x="4436" y="3196"/>
                  <a:pt x="6585" y="7008"/>
                  <a:pt x="8873" y="8811"/>
                </a:cubicBezTo>
                <a:cubicBezTo>
                  <a:pt x="9081" y="9296"/>
                  <a:pt x="9219" y="9712"/>
                  <a:pt x="9289" y="10197"/>
                </a:cubicBezTo>
                <a:cubicBezTo>
                  <a:pt x="9358" y="10543"/>
                  <a:pt x="9427" y="10890"/>
                  <a:pt x="9497" y="11167"/>
                </a:cubicBezTo>
                <a:cubicBezTo>
                  <a:pt x="8942" y="10474"/>
                  <a:pt x="8388" y="9781"/>
                  <a:pt x="7764" y="9088"/>
                </a:cubicBezTo>
                <a:cubicBezTo>
                  <a:pt x="7556" y="7632"/>
                  <a:pt x="6308" y="6107"/>
                  <a:pt x="5338" y="5137"/>
                </a:cubicBezTo>
                <a:cubicBezTo>
                  <a:pt x="4536" y="4234"/>
                  <a:pt x="3407" y="3731"/>
                  <a:pt x="2267" y="3731"/>
                </a:cubicBezTo>
                <a:cubicBezTo>
                  <a:pt x="1831" y="3731"/>
                  <a:pt x="1393" y="3805"/>
                  <a:pt x="971" y="3958"/>
                </a:cubicBezTo>
                <a:cubicBezTo>
                  <a:pt x="901" y="4028"/>
                  <a:pt x="832" y="4166"/>
                  <a:pt x="901" y="4235"/>
                </a:cubicBezTo>
                <a:cubicBezTo>
                  <a:pt x="2149" y="6870"/>
                  <a:pt x="4644" y="8395"/>
                  <a:pt x="7348" y="9157"/>
                </a:cubicBezTo>
                <a:lnTo>
                  <a:pt x="7556" y="9504"/>
                </a:lnTo>
                <a:cubicBezTo>
                  <a:pt x="7590" y="9538"/>
                  <a:pt x="7642" y="9556"/>
                  <a:pt x="7694" y="9556"/>
                </a:cubicBezTo>
                <a:cubicBezTo>
                  <a:pt x="7746" y="9556"/>
                  <a:pt x="7798" y="9538"/>
                  <a:pt x="7833" y="9504"/>
                </a:cubicBezTo>
                <a:cubicBezTo>
                  <a:pt x="8457" y="10266"/>
                  <a:pt x="9011" y="11098"/>
                  <a:pt x="9635" y="11861"/>
                </a:cubicBezTo>
                <a:cubicBezTo>
                  <a:pt x="9635" y="11999"/>
                  <a:pt x="9705" y="12207"/>
                  <a:pt x="9774" y="12346"/>
                </a:cubicBezTo>
                <a:cubicBezTo>
                  <a:pt x="9774" y="12415"/>
                  <a:pt x="9913" y="12415"/>
                  <a:pt x="9982" y="12415"/>
                </a:cubicBezTo>
                <a:lnTo>
                  <a:pt x="10328" y="12970"/>
                </a:lnTo>
                <a:cubicBezTo>
                  <a:pt x="9982" y="12762"/>
                  <a:pt x="9635" y="12554"/>
                  <a:pt x="9358" y="12415"/>
                </a:cubicBezTo>
                <a:lnTo>
                  <a:pt x="8942" y="12207"/>
                </a:lnTo>
                <a:cubicBezTo>
                  <a:pt x="9011" y="12138"/>
                  <a:pt x="9011" y="12068"/>
                  <a:pt x="8942" y="11999"/>
                </a:cubicBezTo>
                <a:cubicBezTo>
                  <a:pt x="7833" y="10543"/>
                  <a:pt x="6308" y="9504"/>
                  <a:pt x="4506" y="9088"/>
                </a:cubicBezTo>
                <a:cubicBezTo>
                  <a:pt x="4023" y="8895"/>
                  <a:pt x="2668" y="8366"/>
                  <a:pt x="1702" y="8366"/>
                </a:cubicBezTo>
                <a:cubicBezTo>
                  <a:pt x="1279" y="8366"/>
                  <a:pt x="931" y="8467"/>
                  <a:pt x="763" y="8741"/>
                </a:cubicBezTo>
                <a:cubicBezTo>
                  <a:pt x="0" y="9850"/>
                  <a:pt x="2842" y="10959"/>
                  <a:pt x="3327" y="11375"/>
                </a:cubicBezTo>
                <a:cubicBezTo>
                  <a:pt x="4565" y="12304"/>
                  <a:pt x="6187" y="13540"/>
                  <a:pt x="7765" y="13540"/>
                </a:cubicBezTo>
                <a:cubicBezTo>
                  <a:pt x="8307" y="13540"/>
                  <a:pt x="8844" y="13394"/>
                  <a:pt x="9358" y="13039"/>
                </a:cubicBezTo>
                <a:cubicBezTo>
                  <a:pt x="9427" y="12970"/>
                  <a:pt x="9427" y="12970"/>
                  <a:pt x="9427" y="12900"/>
                </a:cubicBezTo>
                <a:lnTo>
                  <a:pt x="9913" y="13178"/>
                </a:lnTo>
                <a:cubicBezTo>
                  <a:pt x="10259" y="13386"/>
                  <a:pt x="10536" y="13663"/>
                  <a:pt x="10883" y="13871"/>
                </a:cubicBezTo>
                <a:cubicBezTo>
                  <a:pt x="11992" y="15673"/>
                  <a:pt x="13032" y="17475"/>
                  <a:pt x="13933" y="19347"/>
                </a:cubicBezTo>
                <a:cubicBezTo>
                  <a:pt x="13378" y="19070"/>
                  <a:pt x="12824" y="18862"/>
                  <a:pt x="12200" y="18723"/>
                </a:cubicBezTo>
                <a:cubicBezTo>
                  <a:pt x="12061" y="18654"/>
                  <a:pt x="11853" y="18584"/>
                  <a:pt x="11715" y="18584"/>
                </a:cubicBezTo>
                <a:cubicBezTo>
                  <a:pt x="11784" y="18515"/>
                  <a:pt x="11784" y="18376"/>
                  <a:pt x="11715" y="18307"/>
                </a:cubicBezTo>
                <a:cubicBezTo>
                  <a:pt x="10303" y="17047"/>
                  <a:pt x="7974" y="16043"/>
                  <a:pt x="5849" y="16043"/>
                </a:cubicBezTo>
                <a:cubicBezTo>
                  <a:pt x="5053" y="16043"/>
                  <a:pt x="4285" y="16184"/>
                  <a:pt x="3605" y="16505"/>
                </a:cubicBezTo>
                <a:cubicBezTo>
                  <a:pt x="3535" y="16505"/>
                  <a:pt x="3466" y="16713"/>
                  <a:pt x="3535" y="16782"/>
                </a:cubicBezTo>
                <a:cubicBezTo>
                  <a:pt x="4203" y="18594"/>
                  <a:pt x="7230" y="20175"/>
                  <a:pt x="9687" y="20175"/>
                </a:cubicBezTo>
                <a:cubicBezTo>
                  <a:pt x="10803" y="20175"/>
                  <a:pt x="11802" y="19849"/>
                  <a:pt x="12408" y="19070"/>
                </a:cubicBezTo>
                <a:cubicBezTo>
                  <a:pt x="12685" y="19139"/>
                  <a:pt x="12963" y="19278"/>
                  <a:pt x="13240" y="19416"/>
                </a:cubicBezTo>
                <a:cubicBezTo>
                  <a:pt x="13656" y="19694"/>
                  <a:pt x="14002" y="20109"/>
                  <a:pt x="14418" y="20387"/>
                </a:cubicBezTo>
                <a:cubicBezTo>
                  <a:pt x="14973" y="21565"/>
                  <a:pt x="15527" y="22744"/>
                  <a:pt x="16013" y="23922"/>
                </a:cubicBezTo>
                <a:cubicBezTo>
                  <a:pt x="16221" y="24407"/>
                  <a:pt x="16428" y="24892"/>
                  <a:pt x="16636" y="25447"/>
                </a:cubicBezTo>
                <a:cubicBezTo>
                  <a:pt x="16636" y="25447"/>
                  <a:pt x="16636" y="25516"/>
                  <a:pt x="16706" y="25586"/>
                </a:cubicBezTo>
                <a:lnTo>
                  <a:pt x="17260" y="26833"/>
                </a:lnTo>
                <a:cubicBezTo>
                  <a:pt x="16914" y="26625"/>
                  <a:pt x="16567" y="26487"/>
                  <a:pt x="16151" y="26417"/>
                </a:cubicBezTo>
                <a:cubicBezTo>
                  <a:pt x="16151" y="26348"/>
                  <a:pt x="16151" y="26348"/>
                  <a:pt x="16151" y="26279"/>
                </a:cubicBezTo>
                <a:cubicBezTo>
                  <a:pt x="15389" y="24754"/>
                  <a:pt x="12824" y="24130"/>
                  <a:pt x="11299" y="23783"/>
                </a:cubicBezTo>
                <a:cubicBezTo>
                  <a:pt x="10613" y="23599"/>
                  <a:pt x="9906" y="23504"/>
                  <a:pt x="9199" y="23504"/>
                </a:cubicBezTo>
                <a:cubicBezTo>
                  <a:pt x="8048" y="23504"/>
                  <a:pt x="6896" y="23754"/>
                  <a:pt x="5823" y="24269"/>
                </a:cubicBezTo>
                <a:cubicBezTo>
                  <a:pt x="5684" y="24269"/>
                  <a:pt x="5684" y="24477"/>
                  <a:pt x="5753" y="24546"/>
                </a:cubicBezTo>
                <a:cubicBezTo>
                  <a:pt x="6863" y="26071"/>
                  <a:pt x="8942" y="26695"/>
                  <a:pt x="10606" y="27319"/>
                </a:cubicBezTo>
                <a:cubicBezTo>
                  <a:pt x="11576" y="27700"/>
                  <a:pt x="12564" y="27960"/>
                  <a:pt x="13526" y="27960"/>
                </a:cubicBezTo>
                <a:cubicBezTo>
                  <a:pt x="14488" y="27960"/>
                  <a:pt x="15423" y="27700"/>
                  <a:pt x="16290" y="27041"/>
                </a:cubicBezTo>
                <a:cubicBezTo>
                  <a:pt x="16775" y="27388"/>
                  <a:pt x="17330" y="27665"/>
                  <a:pt x="17815" y="28081"/>
                </a:cubicBezTo>
                <a:cubicBezTo>
                  <a:pt x="18785" y="30507"/>
                  <a:pt x="19825" y="33003"/>
                  <a:pt x="20657" y="35498"/>
                </a:cubicBezTo>
                <a:cubicBezTo>
                  <a:pt x="20380" y="35221"/>
                  <a:pt x="20033" y="34944"/>
                  <a:pt x="19617" y="34736"/>
                </a:cubicBezTo>
                <a:cubicBezTo>
                  <a:pt x="18508" y="33349"/>
                  <a:pt x="17052" y="32171"/>
                  <a:pt x="15458" y="31339"/>
                </a:cubicBezTo>
                <a:cubicBezTo>
                  <a:pt x="14558" y="30752"/>
                  <a:pt x="13503" y="30452"/>
                  <a:pt x="12430" y="30452"/>
                </a:cubicBezTo>
                <a:cubicBezTo>
                  <a:pt x="11604" y="30452"/>
                  <a:pt x="10766" y="30630"/>
                  <a:pt x="9982" y="30992"/>
                </a:cubicBezTo>
                <a:cubicBezTo>
                  <a:pt x="9913" y="31062"/>
                  <a:pt x="9843" y="31200"/>
                  <a:pt x="9913" y="31339"/>
                </a:cubicBezTo>
                <a:cubicBezTo>
                  <a:pt x="11336" y="33803"/>
                  <a:pt x="14619" y="36094"/>
                  <a:pt x="17713" y="36094"/>
                </a:cubicBezTo>
                <a:cubicBezTo>
                  <a:pt x="18535" y="36094"/>
                  <a:pt x="19345" y="35932"/>
                  <a:pt x="20102" y="35567"/>
                </a:cubicBezTo>
                <a:cubicBezTo>
                  <a:pt x="20449" y="35845"/>
                  <a:pt x="20796" y="36261"/>
                  <a:pt x="21073" y="36677"/>
                </a:cubicBezTo>
                <a:cubicBezTo>
                  <a:pt x="21974" y="39103"/>
                  <a:pt x="22667" y="41598"/>
                  <a:pt x="23291" y="44094"/>
                </a:cubicBezTo>
                <a:cubicBezTo>
                  <a:pt x="23291" y="44198"/>
                  <a:pt x="23378" y="44250"/>
                  <a:pt x="23456" y="44250"/>
                </a:cubicBezTo>
                <a:cubicBezTo>
                  <a:pt x="23534" y="44250"/>
                  <a:pt x="23603" y="44198"/>
                  <a:pt x="23568" y="44094"/>
                </a:cubicBezTo>
                <a:cubicBezTo>
                  <a:pt x="23360" y="42361"/>
                  <a:pt x="23083" y="40697"/>
                  <a:pt x="22598" y="39033"/>
                </a:cubicBezTo>
                <a:cubicBezTo>
                  <a:pt x="23083" y="38548"/>
                  <a:pt x="23568" y="38063"/>
                  <a:pt x="24054" y="37508"/>
                </a:cubicBezTo>
                <a:cubicBezTo>
                  <a:pt x="25579" y="36469"/>
                  <a:pt x="27173" y="35637"/>
                  <a:pt x="27866" y="33835"/>
                </a:cubicBezTo>
                <a:cubicBezTo>
                  <a:pt x="28559" y="31963"/>
                  <a:pt x="28767" y="30022"/>
                  <a:pt x="28559" y="28150"/>
                </a:cubicBezTo>
                <a:cubicBezTo>
                  <a:pt x="28507" y="27994"/>
                  <a:pt x="28416" y="27916"/>
                  <a:pt x="28315" y="27916"/>
                </a:cubicBezTo>
                <a:cubicBezTo>
                  <a:pt x="28282" y="27916"/>
                  <a:pt x="28247" y="27925"/>
                  <a:pt x="28213" y="27942"/>
                </a:cubicBezTo>
                <a:cubicBezTo>
                  <a:pt x="26826" y="28844"/>
                  <a:pt x="25856" y="30161"/>
                  <a:pt x="25232" y="31686"/>
                </a:cubicBezTo>
                <a:cubicBezTo>
                  <a:pt x="24331" y="33488"/>
                  <a:pt x="24192" y="35360"/>
                  <a:pt x="23499" y="37231"/>
                </a:cubicBezTo>
                <a:lnTo>
                  <a:pt x="23430" y="37300"/>
                </a:lnTo>
                <a:cubicBezTo>
                  <a:pt x="23291" y="37370"/>
                  <a:pt x="23291" y="37508"/>
                  <a:pt x="23360" y="37578"/>
                </a:cubicBezTo>
                <a:cubicBezTo>
                  <a:pt x="23083" y="37924"/>
                  <a:pt x="22806" y="38271"/>
                  <a:pt x="22528" y="38617"/>
                </a:cubicBezTo>
                <a:cubicBezTo>
                  <a:pt x="22043" y="37023"/>
                  <a:pt x="21489" y="35498"/>
                  <a:pt x="20934" y="33973"/>
                </a:cubicBezTo>
                <a:cubicBezTo>
                  <a:pt x="21419" y="33072"/>
                  <a:pt x="21835" y="32171"/>
                  <a:pt x="22113" y="31200"/>
                </a:cubicBezTo>
                <a:cubicBezTo>
                  <a:pt x="25163" y="27457"/>
                  <a:pt x="25856" y="22328"/>
                  <a:pt x="23915" y="17891"/>
                </a:cubicBezTo>
                <a:cubicBezTo>
                  <a:pt x="23874" y="17810"/>
                  <a:pt x="23810" y="17776"/>
                  <a:pt x="23736" y="17776"/>
                </a:cubicBezTo>
                <a:cubicBezTo>
                  <a:pt x="23683" y="17776"/>
                  <a:pt x="23626" y="17793"/>
                  <a:pt x="23568" y="17822"/>
                </a:cubicBezTo>
                <a:cubicBezTo>
                  <a:pt x="21835" y="18931"/>
                  <a:pt x="21419" y="21288"/>
                  <a:pt x="20934" y="23229"/>
                </a:cubicBezTo>
                <a:cubicBezTo>
                  <a:pt x="20380" y="26140"/>
                  <a:pt x="20865" y="28913"/>
                  <a:pt x="21073" y="31894"/>
                </a:cubicBezTo>
                <a:cubicBezTo>
                  <a:pt x="20934" y="32379"/>
                  <a:pt x="20796" y="32864"/>
                  <a:pt x="20588" y="33419"/>
                </a:cubicBezTo>
                <a:cubicBezTo>
                  <a:pt x="19478" y="30646"/>
                  <a:pt x="18231" y="27873"/>
                  <a:pt x="17052" y="25239"/>
                </a:cubicBezTo>
                <a:cubicBezTo>
                  <a:pt x="17260" y="24546"/>
                  <a:pt x="17399" y="23783"/>
                  <a:pt x="17538" y="23090"/>
                </a:cubicBezTo>
                <a:cubicBezTo>
                  <a:pt x="17566" y="23119"/>
                  <a:pt x="17619" y="23136"/>
                  <a:pt x="17670" y="23136"/>
                </a:cubicBezTo>
                <a:cubicBezTo>
                  <a:pt x="17743" y="23136"/>
                  <a:pt x="17815" y="23102"/>
                  <a:pt x="17815" y="23021"/>
                </a:cubicBezTo>
                <a:cubicBezTo>
                  <a:pt x="19548" y="19070"/>
                  <a:pt x="20241" y="14009"/>
                  <a:pt x="17815" y="10197"/>
                </a:cubicBezTo>
                <a:cubicBezTo>
                  <a:pt x="17780" y="10093"/>
                  <a:pt x="17694" y="10041"/>
                  <a:pt x="17607" y="10041"/>
                </a:cubicBezTo>
                <a:cubicBezTo>
                  <a:pt x="17520" y="10041"/>
                  <a:pt x="17434" y="10093"/>
                  <a:pt x="17399" y="10197"/>
                </a:cubicBezTo>
                <a:cubicBezTo>
                  <a:pt x="15042" y="13940"/>
                  <a:pt x="14903" y="18654"/>
                  <a:pt x="17122" y="22536"/>
                </a:cubicBezTo>
                <a:lnTo>
                  <a:pt x="16844" y="24477"/>
                </a:lnTo>
                <a:cubicBezTo>
                  <a:pt x="15735" y="22050"/>
                  <a:pt x="14626" y="19624"/>
                  <a:pt x="13378" y="17267"/>
                </a:cubicBezTo>
                <a:cubicBezTo>
                  <a:pt x="13586" y="16020"/>
                  <a:pt x="13586" y="14703"/>
                  <a:pt x="13448" y="13455"/>
                </a:cubicBezTo>
                <a:cubicBezTo>
                  <a:pt x="14002" y="9989"/>
                  <a:pt x="14349" y="6246"/>
                  <a:pt x="11923" y="3404"/>
                </a:cubicBezTo>
                <a:cubicBezTo>
                  <a:pt x="11888" y="3369"/>
                  <a:pt x="11819" y="3352"/>
                  <a:pt x="11750" y="3352"/>
                </a:cubicBezTo>
                <a:cubicBezTo>
                  <a:pt x="11680" y="3352"/>
                  <a:pt x="11611" y="3369"/>
                  <a:pt x="11576" y="3404"/>
                </a:cubicBezTo>
                <a:cubicBezTo>
                  <a:pt x="9705" y="6107"/>
                  <a:pt x="10883" y="11791"/>
                  <a:pt x="13032" y="14217"/>
                </a:cubicBezTo>
                <a:cubicBezTo>
                  <a:pt x="13032" y="15049"/>
                  <a:pt x="13032" y="15812"/>
                  <a:pt x="13032" y="16644"/>
                </a:cubicBezTo>
                <a:cubicBezTo>
                  <a:pt x="12131" y="15049"/>
                  <a:pt x="11160" y="13524"/>
                  <a:pt x="10121" y="11999"/>
                </a:cubicBezTo>
                <a:cubicBezTo>
                  <a:pt x="9982" y="10890"/>
                  <a:pt x="9705" y="9850"/>
                  <a:pt x="9289" y="8741"/>
                </a:cubicBezTo>
                <a:cubicBezTo>
                  <a:pt x="9289" y="8741"/>
                  <a:pt x="9289" y="8672"/>
                  <a:pt x="9289" y="8672"/>
                </a:cubicBezTo>
                <a:cubicBezTo>
                  <a:pt x="9081" y="6870"/>
                  <a:pt x="8665" y="5067"/>
                  <a:pt x="7902" y="3473"/>
                </a:cubicBezTo>
                <a:cubicBezTo>
                  <a:pt x="7417" y="2225"/>
                  <a:pt x="6932" y="839"/>
                  <a:pt x="5753" y="76"/>
                </a:cubicBezTo>
                <a:cubicBezTo>
                  <a:pt x="5701" y="23"/>
                  <a:pt x="5648" y="1"/>
                  <a:pt x="559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dirty="0">
              <a:solidFill>
                <a:prstClr val="black"/>
              </a:solidFill>
              <a:latin typeface="Arial Nova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58" y="202821"/>
            <a:ext cx="461963" cy="37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Google Shape;1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551" y="1211853"/>
            <a:ext cx="572200" cy="4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Rectangle 1">
            <a:extLst>
              <a:ext uri="{FF2B5EF4-FFF2-40B4-BE49-F238E27FC236}">
                <a16:creationId xmlns="" xmlns:a16="http://schemas.microsoft.com/office/drawing/2014/main" id="{2D0BFAD8-C06A-4CF5-B118-C9C6E7D558D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123569" y="1467926"/>
            <a:ext cx="6828244" cy="26468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indent="0" algn="l" eaLnBrk="1" hangingPunct="1"/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- </a:t>
            </a:r>
            <a:r>
              <a:rPr lang="vi-VN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Học thuộc lòng bài thơ.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 algn="l" eaLnBrk="1" hangingPunct="1"/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-</a:t>
            </a:r>
            <a:r>
              <a:rPr lang="vi-VN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Nắm vững giá trị nội dung, nghệ thuật.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 algn="l" eaLnBrk="1" hangingPunct="1"/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- Hoàn thành đoạn văn.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 algn="l" eaLnBrk="1" hangingPunct="1"/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Khuyến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khích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vẽ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tranh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lính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0" indent="0" algn="l" eaLnBrk="1" hangingPunct="1"/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- Chuẩn bị bài mới: 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thơ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tiểu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kính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”</a:t>
            </a:r>
            <a:r>
              <a:rPr lang="vi-VN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vi-VN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Phạm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Tiến</a:t>
            </a: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Duật</a:t>
            </a:r>
            <a:endParaRPr lang="vi-VN" altLang="en-US" sz="20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+ Đọc bài thơ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+ Tìm hiểu nội dung qua câu hỏi SGK.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4" name="TextBox 2">
            <a:extLst>
              <a:ext uri="{FF2B5EF4-FFF2-40B4-BE49-F238E27FC236}">
                <a16:creationId xmlns="" xmlns:a16="http://schemas.microsoft.com/office/drawing/2014/main" id="{A8A0DD02-4824-42B2-9A2C-8EB4F283A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235" y="694495"/>
            <a:ext cx="44380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2327155" y="205936"/>
            <a:ext cx="380438" cy="5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258986" y="1901561"/>
            <a:ext cx="561155" cy="5611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430252" y="115918"/>
            <a:ext cx="610694" cy="6484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272347" y="238366"/>
            <a:ext cx="651746" cy="6007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20968">
            <a:off x="345769" y="1344268"/>
            <a:ext cx="967586" cy="3166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29358">
            <a:off x="1008279" y="808719"/>
            <a:ext cx="419867" cy="3992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453495">
            <a:off x="224507" y="3341402"/>
            <a:ext cx="630113" cy="7130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601344">
            <a:off x="687065" y="2433591"/>
            <a:ext cx="725990" cy="7259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438273">
            <a:off x="1548091" y="834913"/>
            <a:ext cx="199991" cy="9243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3659741">
            <a:off x="1690204" y="4279995"/>
            <a:ext cx="456907" cy="4670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45001">
            <a:off x="1061280" y="3658312"/>
            <a:ext cx="431117" cy="8092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4492633">
            <a:off x="586337" y="4240069"/>
            <a:ext cx="308150" cy="906325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603626" y="553107"/>
            <a:ext cx="6068134" cy="3509836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1683852" y="1610480"/>
            <a:ext cx="5919712" cy="1708156"/>
          </a:xfrm>
          <a:prstGeom prst="rect">
            <a:avLst/>
          </a:prstGeom>
        </p:spPr>
        <p:txBody>
          <a:bodyPr wrap="square" lIns="45716" tIns="22858" rIns="45716" bIns="228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HẸN GẶP LẠI CÁC EM TRONG TIẾT HỌC SAU!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58186" y="1504950"/>
            <a:ext cx="28956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3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Ã¡i quÃ¡t vá» tÃ¡c giáº£">
            <a:extLst>
              <a:ext uri="{FF2B5EF4-FFF2-40B4-BE49-F238E27FC236}">
                <a16:creationId xmlns="" xmlns:a16="http://schemas.microsoft.com/office/drawing/2014/main" id="{D626516D-5F8D-4F34-A41D-33E85C3E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19138"/>
            <a:ext cx="6048672" cy="43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="" xmlns:a16="http://schemas.microsoft.com/office/drawing/2014/main" id="{E724B27C-1E66-4BA9-93C6-F9C05704EB76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CB11B0-2789-4056-B6E9-2F6250B43AAA}"/>
              </a:ext>
            </a:extLst>
          </p:cNvPr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I. TÌM HIỂU CHUNG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166D6E-5FDB-408D-8B75-B0BC501A8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35025"/>
            <a:ext cx="123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  <a:cs typeface="Arial" pitchFamily="34" charset="0"/>
              </a:rPr>
              <a:t>1.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giả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I. TÌM HIỂU CHUNG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835025"/>
            <a:ext cx="123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  <a:cs typeface="Arial" pitchFamily="34" charset="0"/>
              </a:rPr>
              <a:t>1.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giả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椭圆 11"/>
          <p:cNvSpPr/>
          <p:nvPr/>
        </p:nvSpPr>
        <p:spPr>
          <a:xfrm>
            <a:off x="4211960" y="2375355"/>
            <a:ext cx="458272" cy="459462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zh-CN" altLang="en-US" sz="20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椭圆 13"/>
          <p:cNvSpPr/>
          <p:nvPr/>
        </p:nvSpPr>
        <p:spPr>
          <a:xfrm>
            <a:off x="4211960" y="1081514"/>
            <a:ext cx="458272" cy="458271"/>
          </a:xfrm>
          <a:prstGeom prst="ellipse">
            <a:avLst/>
          </a:prstGeom>
          <a:solidFill>
            <a:srgbClr val="FFFF00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zh-CN" altLang="en-US" sz="20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椭圆 14"/>
          <p:cNvSpPr/>
          <p:nvPr/>
        </p:nvSpPr>
        <p:spPr>
          <a:xfrm>
            <a:off x="4230728" y="1675827"/>
            <a:ext cx="458272" cy="459462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zh-CN" altLang="en-US" sz="20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2580" y="1703362"/>
            <a:ext cx="42173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quán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01084" y="1141372"/>
            <a:ext cx="423879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  <a:buFont typeface="Times New Roman" panose="02020603050405020304" pitchFamily="18" charset="0"/>
              <a:buChar char="-"/>
            </a:pP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Đắc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36128" y="2189587"/>
            <a:ext cx="42173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1946,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Chỗ dành sẵn cho Nội dung 4">
            <a:extLst>
              <a:ext uri="{FF2B5EF4-FFF2-40B4-BE49-F238E27FC236}">
                <a16:creationId xmlns="" xmlns:a16="http://schemas.microsoft.com/office/drawing/2014/main" id="{7D3FC480-1477-4850-9FCB-C03EE9FBB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08958"/>
            <a:ext cx="2176378" cy="2901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椭圆 11">
            <a:extLst>
              <a:ext uri="{FF2B5EF4-FFF2-40B4-BE49-F238E27FC236}">
                <a16:creationId xmlns="" xmlns:a16="http://schemas.microsoft.com/office/drawing/2014/main" id="{A0B36630-8B71-4F00-987C-CB7151BA45C8}"/>
              </a:ext>
            </a:extLst>
          </p:cNvPr>
          <p:cNvSpPr/>
          <p:nvPr/>
        </p:nvSpPr>
        <p:spPr>
          <a:xfrm>
            <a:off x="4238412" y="3326254"/>
            <a:ext cx="458272" cy="459462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zh-CN" altLang="en-US" sz="20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椭圆 11">
            <a:extLst>
              <a:ext uri="{FF2B5EF4-FFF2-40B4-BE49-F238E27FC236}">
                <a16:creationId xmlns="" xmlns:a16="http://schemas.microsoft.com/office/drawing/2014/main" id="{24A11A74-CA48-4EA7-860D-AEC2166C0AC8}"/>
              </a:ext>
            </a:extLst>
          </p:cNvPr>
          <p:cNvSpPr/>
          <p:nvPr/>
        </p:nvSpPr>
        <p:spPr>
          <a:xfrm>
            <a:off x="4202976" y="4320940"/>
            <a:ext cx="458272" cy="459462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zh-CN" altLang="en-US" sz="20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59F9071-F808-46D4-A7F1-609A364AC609}"/>
              </a:ext>
            </a:extLst>
          </p:cNvPr>
          <p:cNvSpPr/>
          <p:nvPr/>
        </p:nvSpPr>
        <p:spPr>
          <a:xfrm>
            <a:off x="4711832" y="3274660"/>
            <a:ext cx="42173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1947,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84146F1-0EB6-4129-A346-3B7ACF34E56E}"/>
              </a:ext>
            </a:extLst>
          </p:cNvPr>
          <p:cNvSpPr/>
          <p:nvPr/>
        </p:nvSpPr>
        <p:spPr>
          <a:xfrm>
            <a:off x="4736128" y="4103138"/>
            <a:ext cx="42173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trao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tặng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thưởng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Minh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1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1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2000.</a:t>
            </a:r>
          </a:p>
        </p:txBody>
      </p:sp>
    </p:spTree>
    <p:extLst>
      <p:ext uri="{BB962C8B-B14F-4D97-AF65-F5344CB8AC3E}">
        <p14:creationId xmlns:p14="http://schemas.microsoft.com/office/powerpoint/2010/main" val="272681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="" xmlns:a16="http://schemas.microsoft.com/office/drawing/2014/main" id="{71EC1228-8B00-4D31-8616-AAB846D68C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B2885-F5B8-42A9-A895-7E246ECD4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416" y="2067695"/>
            <a:ext cx="2444625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1" kern="1200" dirty="0"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en-US" altLang="vi-VN" sz="1800" b="1" dirty="0">
                <a:latin typeface="Arial" panose="020B0604020202020204" pitchFamily="34" charset="0"/>
                <a:cs typeface="Arial" panose="020B0604020202020204" pitchFamily="34" charset="0"/>
              </a:rPr>
              <a:t>TÁC PHẨM CỦA CHÍNH HỮU</a:t>
            </a:r>
            <a:r>
              <a:rPr lang="en-US" altLang="vi-VN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2575480" y="-620425"/>
            <a:ext cx="1286609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5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6563" y="498231"/>
            <a:ext cx="6061974" cy="4200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SC03147">
            <a:extLst>
              <a:ext uri="{FF2B5EF4-FFF2-40B4-BE49-F238E27FC236}">
                <a16:creationId xmlns="" xmlns:a16="http://schemas.microsoft.com/office/drawing/2014/main" id="{91EEE494-4747-4E23-9257-4A5C9FCB3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-3" b="-3"/>
          <a:stretch/>
        </p:blipFill>
        <p:spPr bwMode="auto">
          <a:xfrm>
            <a:off x="408927" y="643893"/>
            <a:ext cx="2763774" cy="390893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ap tho dau sung trang treo">
            <a:extLst>
              <a:ext uri="{FF2B5EF4-FFF2-40B4-BE49-F238E27FC236}">
                <a16:creationId xmlns="" xmlns:a16="http://schemas.microsoft.com/office/drawing/2014/main" id="{94F509D0-1646-4F2C-8891-123F6EE82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r="-3" b="1841"/>
          <a:stretch/>
        </p:blipFill>
        <p:spPr bwMode="auto">
          <a:xfrm>
            <a:off x="3343279" y="643893"/>
            <a:ext cx="2763774" cy="39089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962835" y="2544073"/>
            <a:ext cx="1289304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9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A5056CC3-AF95-4251-A463-4EB5CA1668F4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230523-75E1-4012-A3FA-3C4CE66C26E5}"/>
              </a:ext>
            </a:extLst>
          </p:cNvPr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TÌM HIỂU CHUNG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8DB6B1-B6BA-4D43-8187-A4DE22FB3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35025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phẩm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F397EBF-BD97-4ED9-84D7-2A7B489D2688}"/>
              </a:ext>
            </a:extLst>
          </p:cNvPr>
          <p:cNvSpPr txBox="1"/>
          <p:nvPr/>
        </p:nvSpPr>
        <p:spPr>
          <a:xfrm>
            <a:off x="436140" y="1548871"/>
            <a:ext cx="5215978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vi-V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vi-V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vi-V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vi-V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1948 (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), in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3AAFCDB-61CB-4480-9C98-2FA0B86CE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04" y="0"/>
            <a:ext cx="3885492" cy="5152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99EB201-1FE1-49AC-91B1-B7184E510CCF}"/>
              </a:ext>
            </a:extLst>
          </p:cNvPr>
          <p:cNvSpPr txBox="1"/>
          <p:nvPr/>
        </p:nvSpPr>
        <p:spPr>
          <a:xfrm>
            <a:off x="436139" y="2424028"/>
            <a:ext cx="5256831" cy="2404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altLang="vi-V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vi-V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altLang="vi-V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vi-V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vi-V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men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vi-VN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B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5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/>
        </p:nvSpPr>
        <p:spPr bwMode="auto">
          <a:xfrm rot="16200000">
            <a:off x="1248504" y="-1088351"/>
            <a:ext cx="750171" cy="3247179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350838"/>
            <a:ext cx="273685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TÌM HIỂU CHUNG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835025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phẩm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86823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ĐỒNG CHÍ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B007C75-3CBA-4597-A720-AD085B5A8156}"/>
              </a:ext>
            </a:extLst>
          </p:cNvPr>
          <p:cNvSpPr/>
          <p:nvPr/>
        </p:nvSpPr>
        <p:spPr>
          <a:xfrm>
            <a:off x="211282" y="143742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hương anh nước mặn, đồng chua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 tôi nghèo đất cày lên sỏi đá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với tôi đôi người xa lạ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phương trời chẳng hẹn quen nhau.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 bên súng, đầu sát bên đầu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 rét chung chăn thành đôi tri kỷ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chí!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 nương anh gửi bạn thân cày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 nhà không mặc kệ gió lung lay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Giếng nước gốc đa nhớ người ra lính.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với tôi biết từng cơn ớn lạnh,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 run người, vừng trán ướt mồ hôi.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1600" b="0" i="0" dirty="0">
              <a:solidFill>
                <a:srgbClr val="00264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4B1B908-3595-4301-A393-18AF166B5DCF}"/>
              </a:ext>
            </a:extLst>
          </p:cNvPr>
          <p:cNvSpPr/>
          <p:nvPr/>
        </p:nvSpPr>
        <p:spPr>
          <a:xfrm>
            <a:off x="4644008" y="1476849"/>
            <a:ext cx="34563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 anh rách vai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tôi có vài mảnh vá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cười buốt giá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không giày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nhau tay nắm lấy bàn tay!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 nay rừng hoang sương muối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 cạnh bên nhau chờ giặc tới</a:t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súng trăng treo.</a:t>
            </a:r>
          </a:p>
          <a:p>
            <a:pPr algn="r"/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600" dirty="0">
                <a:solidFill>
                  <a:srgbClr val="002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2-1948</a:t>
            </a:r>
            <a:endParaRPr lang="vi-VN" sz="1600" b="0" i="0" dirty="0">
              <a:solidFill>
                <a:srgbClr val="00264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ng chi">
            <a:hlinkClick r:id="" action="ppaction://media"/>
            <a:extLst>
              <a:ext uri="{FF2B5EF4-FFF2-40B4-BE49-F238E27FC236}">
                <a16:creationId xmlns="" xmlns:a16="http://schemas.microsoft.com/office/drawing/2014/main" id="{8BA8CE0B-D867-4B3E-9A30-E96BD51CA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7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2398</Words>
  <PresentationFormat>On-screen Show (16:9)</PresentationFormat>
  <Paragraphs>259</Paragraphs>
  <Slides>37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1_Office Theme</vt:lpstr>
      <vt:lpstr>2_Office Theme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MỘT SỐ TÁC PHẨM CỦA CHÍNH HỮU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Cơ sở tình đồng chí: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2021-09-01T16:06:47Z</dcterms:created>
  <dcterms:modified xsi:type="dcterms:W3CDTF">2022-10-30T05:04:45Z</dcterms:modified>
</cp:coreProperties>
</file>