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handoutMasterIdLst>
    <p:handoutMasterId r:id="rId33"/>
  </p:handoutMasterIdLst>
  <p:sldIdLst>
    <p:sldId id="270" r:id="rId2"/>
    <p:sldId id="265" r:id="rId3"/>
    <p:sldId id="338" r:id="rId4"/>
    <p:sldId id="339" r:id="rId5"/>
    <p:sldId id="342" r:id="rId6"/>
    <p:sldId id="274" r:id="rId7"/>
    <p:sldId id="295" r:id="rId8"/>
    <p:sldId id="302" r:id="rId9"/>
    <p:sldId id="353" r:id="rId10"/>
    <p:sldId id="352" r:id="rId11"/>
    <p:sldId id="277" r:id="rId12"/>
    <p:sldId id="276" r:id="rId13"/>
    <p:sldId id="279" r:id="rId14"/>
    <p:sldId id="340" r:id="rId15"/>
    <p:sldId id="341" r:id="rId16"/>
    <p:sldId id="301" r:id="rId17"/>
    <p:sldId id="285" r:id="rId18"/>
    <p:sldId id="343" r:id="rId19"/>
    <p:sldId id="283" r:id="rId20"/>
    <p:sldId id="350" r:id="rId21"/>
    <p:sldId id="290" r:id="rId22"/>
    <p:sldId id="291" r:id="rId23"/>
    <p:sldId id="275" r:id="rId24"/>
    <p:sldId id="307" r:id="rId25"/>
    <p:sldId id="306" r:id="rId26"/>
    <p:sldId id="294" r:id="rId27"/>
    <p:sldId id="296" r:id="rId28"/>
    <p:sldId id="354" r:id="rId29"/>
    <p:sldId id="345" r:id="rId30"/>
    <p:sldId id="298" r:id="rId31"/>
  </p:sldIdLst>
  <p:sldSz cx="9144000" cy="6858000" type="screen4x3"/>
  <p:notesSz cx="9144000" cy="6858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varScale="1">
        <p:scale>
          <a:sx n="114" d="100"/>
          <a:sy n="114" d="100"/>
        </p:scale>
        <p:origin x="1602" y="102"/>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7" d="100"/>
          <a:sy n="87" d="100"/>
        </p:scale>
        <p:origin x="2988" y="6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5712338269387"/>
          <c:y val="6.3117764555828501E-2"/>
          <c:w val="0.76512300522798427"/>
          <c:h val="0.7805417465051418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950-4128-B9B6-F6F3DB087521}"/>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A950-4128-B9B6-F6F3DB087521}"/>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A950-4128-B9B6-F6F3DB087521}"/>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A950-4128-B9B6-F6F3DB087521}"/>
              </c:ext>
            </c:extLst>
          </c:dPt>
          <c:cat>
            <c:strRef>
              <c:f>Sheet1!$A$2:$A$5</c:f>
              <c:strCache>
                <c:ptCount val="4"/>
                <c:pt idx="0">
                  <c:v>Coding</c:v>
                </c:pt>
                <c:pt idx="1">
                  <c:v>Design</c:v>
                </c:pt>
                <c:pt idx="2">
                  <c:v>Photography</c:v>
                </c:pt>
                <c:pt idx="3">
                  <c:v>Marketing</c:v>
                </c:pt>
              </c:strCache>
            </c:strRef>
          </c:cat>
          <c:val>
            <c:numRef>
              <c:f>Sheet1!$B$2:$B$5</c:f>
              <c:numCache>
                <c:formatCode>General</c:formatCode>
                <c:ptCount val="4"/>
                <c:pt idx="0">
                  <c:v>6</c:v>
                </c:pt>
                <c:pt idx="1">
                  <c:v>9</c:v>
                </c:pt>
                <c:pt idx="2">
                  <c:v>7.5</c:v>
                </c:pt>
                <c:pt idx="3">
                  <c:v>7</c:v>
                </c:pt>
              </c:numCache>
            </c:numRef>
          </c:val>
          <c:extLst>
            <c:ext xmlns:c16="http://schemas.microsoft.com/office/drawing/2014/chart" uri="{C3380CC4-5D6E-409C-BE32-E72D297353CC}">
              <c16:uniqueId val="{00000008-A950-4128-B9B6-F6F3DB087521}"/>
            </c:ext>
          </c:extLst>
        </c:ser>
        <c:dLbls>
          <c:showLegendKey val="0"/>
          <c:showVal val="0"/>
          <c:showCatName val="0"/>
          <c:showSerName val="0"/>
          <c:showPercent val="0"/>
          <c:showBubbleSize val="0"/>
        </c:dLbls>
        <c:gapWidth val="182"/>
        <c:axId val="492583912"/>
        <c:axId val="492577640"/>
      </c:barChart>
      <c:catAx>
        <c:axId val="492583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92577640"/>
        <c:crosses val="autoZero"/>
        <c:auto val="1"/>
        <c:lblAlgn val="ctr"/>
        <c:lblOffset val="100"/>
        <c:noMultiLvlLbl val="0"/>
      </c:catAx>
      <c:valAx>
        <c:axId val="492577640"/>
        <c:scaling>
          <c:orientation val="minMax"/>
        </c:scaling>
        <c:delete val="0"/>
        <c:axPos val="b"/>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258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85D-4F48-827C-248481E87541}"/>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6D82-4CD3-B2C5-99B16F51F567}"/>
              </c:ext>
            </c:extLst>
          </c:dPt>
          <c:dPt>
            <c:idx val="2"/>
            <c:bubble3D val="0"/>
            <c:spPr>
              <a:solidFill>
                <a:schemeClr val="accent3"/>
              </a:solidFill>
              <a:ln w="19050">
                <a:noFill/>
              </a:ln>
              <a:effectLst/>
            </c:spPr>
            <c:extLst>
              <c:ext xmlns:c16="http://schemas.microsoft.com/office/drawing/2014/chart" uri="{C3380CC4-5D6E-409C-BE32-E72D297353CC}">
                <c16:uniqueId val="{00000005-885D-4F48-827C-248481E87541}"/>
              </c:ext>
            </c:extLst>
          </c:dPt>
          <c:dPt>
            <c:idx val="3"/>
            <c:bubble3D val="0"/>
            <c:spPr>
              <a:solidFill>
                <a:schemeClr val="accent4"/>
              </a:solidFill>
              <a:ln w="19050">
                <a:noFill/>
              </a:ln>
              <a:effectLst/>
            </c:spPr>
            <c:extLst>
              <c:ext xmlns:c16="http://schemas.microsoft.com/office/drawing/2014/chart" uri="{C3380CC4-5D6E-409C-BE32-E72D297353CC}">
                <c16:uniqueId val="{00000007-885D-4F48-827C-248481E87541}"/>
              </c:ext>
            </c:extLst>
          </c:dPt>
          <c:cat>
            <c:strRef>
              <c:f>Sheet1!$A$2:$A$5</c:f>
              <c:strCache>
                <c:ptCount val="2"/>
                <c:pt idx="0">
                  <c:v>1st Qtr</c:v>
                </c:pt>
                <c:pt idx="1">
                  <c:v>2nd Qtr</c:v>
                </c:pt>
              </c:strCache>
            </c:strRef>
          </c:cat>
          <c:val>
            <c:numRef>
              <c:f>Sheet1!$B$2:$B$5</c:f>
              <c:numCache>
                <c:formatCode>General</c:formatCode>
                <c:ptCount val="4"/>
                <c:pt idx="0">
                  <c:v>8.5</c:v>
                </c:pt>
                <c:pt idx="1">
                  <c:v>1.5</c:v>
                </c:pt>
              </c:numCache>
            </c:numRef>
          </c:val>
          <c:extLst>
            <c:ext xmlns:c16="http://schemas.microsoft.com/office/drawing/2014/chart" uri="{C3380CC4-5D6E-409C-BE32-E72D297353CC}">
              <c16:uniqueId val="{00000000-6D82-4CD3-B2C5-99B16F51F5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411C80-4FD1-46B8-A579-218FD269E80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55E8BDE-527E-455B-A539-0598A333E94F}"/>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A346BFB6-CC07-41EC-82C3-870EDF0430BA}" type="datetimeFigureOut">
              <a:rPr lang="en-ID" smtClean="0"/>
              <a:t>27/11/2020</a:t>
            </a:fld>
            <a:endParaRPr lang="en-ID"/>
          </a:p>
        </p:txBody>
      </p:sp>
      <p:sp>
        <p:nvSpPr>
          <p:cNvPr id="4" name="Footer Placeholder 3">
            <a:extLst>
              <a:ext uri="{FF2B5EF4-FFF2-40B4-BE49-F238E27FC236}">
                <a16:creationId xmlns:a16="http://schemas.microsoft.com/office/drawing/2014/main" id="{90AF3EDD-9021-4022-90F1-CC4F9B2406A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25207DBF-6539-4EA3-BB20-690A6368DBA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5506304-7352-4412-9E1A-0068B367F5FF}" type="slidenum">
              <a:rPr lang="en-ID" smtClean="0"/>
              <a:t>‹#›</a:t>
            </a:fld>
            <a:endParaRPr lang="en-ID"/>
          </a:p>
        </p:txBody>
      </p:sp>
    </p:spTree>
    <p:extLst>
      <p:ext uri="{BB962C8B-B14F-4D97-AF65-F5344CB8AC3E}">
        <p14:creationId xmlns:p14="http://schemas.microsoft.com/office/powerpoint/2010/main" val="1477331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D08939A9-F7F4-4ABA-B53D-5991DD400101}" type="datetimeFigureOut">
              <a:rPr lang="en-ID" smtClean="0"/>
              <a:t>27/11/2020</a:t>
            </a:fld>
            <a:endParaRPr lang="en-ID"/>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Add14">
    <p:spTree>
      <p:nvGrpSpPr>
        <p:cNvPr id="1" name=""/>
        <p:cNvGrpSpPr/>
        <p:nvPr/>
      </p:nvGrpSpPr>
      <p:grpSpPr>
        <a:xfrm>
          <a:off x="0" y="0"/>
          <a:ext cx="0" cy="0"/>
          <a:chOff x="0" y="0"/>
          <a:chExt cx="0" cy="0"/>
        </a:xfrm>
      </p:grpSpPr>
      <p:sp>
        <p:nvSpPr>
          <p:cNvPr id="8" name="PpHolder10">
            <a:extLst>
              <a:ext uri="{FF2B5EF4-FFF2-40B4-BE49-F238E27FC236}">
                <a16:creationId xmlns:a16="http://schemas.microsoft.com/office/drawing/2014/main" id="{8C7ADDA6-42E7-4A4D-A89B-A56585F28559}"/>
              </a:ext>
            </a:extLst>
          </p:cNvPr>
          <p:cNvSpPr>
            <a:spLocks noGrp="1"/>
          </p:cNvSpPr>
          <p:nvPr>
            <p:ph type="pic" sz="quarter" idx="10"/>
          </p:nvPr>
        </p:nvSpPr>
        <p:spPr>
          <a:xfrm>
            <a:off x="846720" y="1125589"/>
            <a:ext cx="3494242" cy="4510294"/>
          </a:xfrm>
          <a:custGeom>
            <a:avLst/>
            <a:gdLst>
              <a:gd name="connsiteX0" fmla="*/ 1789185 w 3494242"/>
              <a:gd name="connsiteY0" fmla="*/ 1078869 h 4510294"/>
              <a:gd name="connsiteX1" fmla="*/ 1953441 w 3494242"/>
              <a:gd name="connsiteY1" fmla="*/ 1087162 h 4510294"/>
              <a:gd name="connsiteX2" fmla="*/ 3494242 w 3494242"/>
              <a:gd name="connsiteY2" fmla="*/ 2794580 h 4510294"/>
              <a:gd name="connsiteX3" fmla="*/ 1953441 w 3494242"/>
              <a:gd name="connsiteY3" fmla="*/ 4502000 h 4510294"/>
              <a:gd name="connsiteX4" fmla="*/ 1789185 w 3494242"/>
              <a:gd name="connsiteY4" fmla="*/ 4510294 h 4510294"/>
              <a:gd name="connsiteX5" fmla="*/ 1705056 w 3494242"/>
              <a:gd name="connsiteY5" fmla="*/ 0 h 4510294"/>
              <a:gd name="connsiteX6" fmla="*/ 1705056 w 3494242"/>
              <a:gd name="connsiteY6" fmla="*/ 3431427 h 4510294"/>
              <a:gd name="connsiteX7" fmla="*/ 1540801 w 3494242"/>
              <a:gd name="connsiteY7" fmla="*/ 3423133 h 4510294"/>
              <a:gd name="connsiteX8" fmla="*/ 0 w 3494242"/>
              <a:gd name="connsiteY8" fmla="*/ 1715713 h 4510294"/>
              <a:gd name="connsiteX9" fmla="*/ 1540801 w 3494242"/>
              <a:gd name="connsiteY9" fmla="*/ 8293 h 451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4242" h="4510294">
                <a:moveTo>
                  <a:pt x="1789185" y="1078869"/>
                </a:moveTo>
                <a:lnTo>
                  <a:pt x="1953441" y="1087162"/>
                </a:lnTo>
                <a:cubicBezTo>
                  <a:pt x="2818888" y="1175053"/>
                  <a:pt x="3494242" y="1905949"/>
                  <a:pt x="3494242" y="2794580"/>
                </a:cubicBezTo>
                <a:cubicBezTo>
                  <a:pt x="3494242" y="3683213"/>
                  <a:pt x="2818888" y="4414109"/>
                  <a:pt x="1953441" y="4502000"/>
                </a:cubicBezTo>
                <a:lnTo>
                  <a:pt x="1789185" y="4510294"/>
                </a:lnTo>
                <a:close/>
                <a:moveTo>
                  <a:pt x="1705056" y="0"/>
                </a:moveTo>
                <a:lnTo>
                  <a:pt x="1705056" y="3431427"/>
                </a:lnTo>
                <a:lnTo>
                  <a:pt x="1540801" y="3423133"/>
                </a:lnTo>
                <a:cubicBezTo>
                  <a:pt x="675355" y="3335240"/>
                  <a:pt x="0" y="2604347"/>
                  <a:pt x="0" y="1715713"/>
                </a:cubicBezTo>
                <a:cubicBezTo>
                  <a:pt x="0" y="827081"/>
                  <a:pt x="675355" y="96186"/>
                  <a:pt x="1540801" y="8293"/>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453BBB7-5AB6-4802-80AC-4071F9E785F4}"/>
              </a:ext>
            </a:extLst>
          </p:cNvPr>
          <p:cNvSpPr>
            <a:spLocks noGrp="1"/>
          </p:cNvSpPr>
          <p:nvPr>
            <p:ph type="ctrTitle"/>
          </p:nvPr>
        </p:nvSpPr>
        <p:spPr>
          <a:xfrm>
            <a:off x="5033113"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5495D69D-9215-4476-BF9C-5890F88F3E06}"/>
              </a:ext>
            </a:extLst>
          </p:cNvPr>
          <p:cNvSpPr>
            <a:spLocks noGrp="1"/>
          </p:cNvSpPr>
          <p:nvPr>
            <p:ph type="subTitle" idx="1"/>
          </p:nvPr>
        </p:nvSpPr>
        <p:spPr>
          <a:xfrm>
            <a:off x="5675208"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8368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6" name="PpHolder21">
            <a:extLst>
              <a:ext uri="{FF2B5EF4-FFF2-40B4-BE49-F238E27FC236}">
                <a16:creationId xmlns:a16="http://schemas.microsoft.com/office/drawing/2014/main" id="{6719EFFB-EEAB-4B3A-B30F-60C7341BC2CD}"/>
              </a:ext>
            </a:extLst>
          </p:cNvPr>
          <p:cNvSpPr>
            <a:spLocks noGrp="1"/>
          </p:cNvSpPr>
          <p:nvPr userDrawn="1">
            <p:ph type="pic" sz="quarter" idx="10"/>
          </p:nvPr>
        </p:nvSpPr>
        <p:spPr>
          <a:xfrm>
            <a:off x="3973079" y="3848302"/>
            <a:ext cx="1197844" cy="1049833"/>
          </a:xfrm>
          <a:custGeom>
            <a:avLst/>
            <a:gdLst>
              <a:gd name="connsiteX0" fmla="*/ 174976 w 1197844"/>
              <a:gd name="connsiteY0" fmla="*/ 0 h 1049833"/>
              <a:gd name="connsiteX1" fmla="*/ 1022869 w 1197844"/>
              <a:gd name="connsiteY1" fmla="*/ 0 h 1049833"/>
              <a:gd name="connsiteX2" fmla="*/ 1197844 w 1197844"/>
              <a:gd name="connsiteY2" fmla="*/ 174976 h 1049833"/>
              <a:gd name="connsiteX3" fmla="*/ 1197844 w 1197844"/>
              <a:gd name="connsiteY3" fmla="*/ 874858 h 1049833"/>
              <a:gd name="connsiteX4" fmla="*/ 1022869 w 1197844"/>
              <a:gd name="connsiteY4" fmla="*/ 1049833 h 1049833"/>
              <a:gd name="connsiteX5" fmla="*/ 174976 w 1197844"/>
              <a:gd name="connsiteY5" fmla="*/ 1049833 h 1049833"/>
              <a:gd name="connsiteX6" fmla="*/ 0 w 1197844"/>
              <a:gd name="connsiteY6" fmla="*/ 874858 h 1049833"/>
              <a:gd name="connsiteX7" fmla="*/ 0 w 1197844"/>
              <a:gd name="connsiteY7" fmla="*/ 174976 h 1049833"/>
              <a:gd name="connsiteX8" fmla="*/ 174976 w 1197844"/>
              <a:gd name="connsiteY8" fmla="*/ 0 h 104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4" h="1049833">
                <a:moveTo>
                  <a:pt x="174976" y="0"/>
                </a:moveTo>
                <a:lnTo>
                  <a:pt x="1022869" y="0"/>
                </a:lnTo>
                <a:cubicBezTo>
                  <a:pt x="1119505" y="0"/>
                  <a:pt x="1197844" y="78339"/>
                  <a:pt x="1197844" y="174976"/>
                </a:cubicBezTo>
                <a:lnTo>
                  <a:pt x="1197844" y="874858"/>
                </a:lnTo>
                <a:cubicBezTo>
                  <a:pt x="1197844" y="971494"/>
                  <a:pt x="1119505" y="1049833"/>
                  <a:pt x="1022869" y="1049833"/>
                </a:cubicBezTo>
                <a:lnTo>
                  <a:pt x="174976" y="1049833"/>
                </a:lnTo>
                <a:cubicBezTo>
                  <a:pt x="78340" y="1049833"/>
                  <a:pt x="0" y="971494"/>
                  <a:pt x="0" y="874858"/>
                </a:cubicBezTo>
                <a:lnTo>
                  <a:pt x="0" y="174976"/>
                </a:lnTo>
                <a:cubicBezTo>
                  <a:pt x="0" y="78339"/>
                  <a:pt x="78340" y="0"/>
                  <a:pt x="17497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03416FD3-BA65-4104-B6C8-E10BE3679328}"/>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8">
            <a:extLst>
              <a:ext uri="{FF2B5EF4-FFF2-40B4-BE49-F238E27FC236}">
                <a16:creationId xmlns:a16="http://schemas.microsoft.com/office/drawing/2014/main" id="{087FBD88-3985-4205-B2CA-801FDD325B41}"/>
              </a:ext>
            </a:extLst>
          </p:cNvPr>
          <p:cNvSpPr>
            <a:spLocks noGrp="1"/>
          </p:cNvSpPr>
          <p:nvPr>
            <p:ph type="pic" sz="quarter" idx="12"/>
          </p:nvPr>
        </p:nvSpPr>
        <p:spPr>
          <a:xfrm>
            <a:off x="2435389" y="3538525"/>
            <a:ext cx="1197847" cy="1049834"/>
          </a:xfrm>
          <a:custGeom>
            <a:avLst/>
            <a:gdLst>
              <a:gd name="connsiteX0" fmla="*/ 174977 w 1197847"/>
              <a:gd name="connsiteY0" fmla="*/ 0 h 1049834"/>
              <a:gd name="connsiteX1" fmla="*/ 1022870 w 1197847"/>
              <a:gd name="connsiteY1" fmla="*/ 0 h 1049834"/>
              <a:gd name="connsiteX2" fmla="*/ 1197847 w 1197847"/>
              <a:gd name="connsiteY2" fmla="*/ 174976 h 1049834"/>
              <a:gd name="connsiteX3" fmla="*/ 1197847 w 1197847"/>
              <a:gd name="connsiteY3" fmla="*/ 874859 h 1049834"/>
              <a:gd name="connsiteX4" fmla="*/ 1022870 w 1197847"/>
              <a:gd name="connsiteY4" fmla="*/ 1049834 h 1049834"/>
              <a:gd name="connsiteX5" fmla="*/ 174977 w 1197847"/>
              <a:gd name="connsiteY5" fmla="*/ 1049834 h 1049834"/>
              <a:gd name="connsiteX6" fmla="*/ 0 w 1197847"/>
              <a:gd name="connsiteY6" fmla="*/ 874859 h 1049834"/>
              <a:gd name="connsiteX7" fmla="*/ 0 w 1197847"/>
              <a:gd name="connsiteY7" fmla="*/ 174976 h 1049834"/>
              <a:gd name="connsiteX8" fmla="*/ 174977 w 1197847"/>
              <a:gd name="connsiteY8" fmla="*/ 0 h 10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7" h="1049834">
                <a:moveTo>
                  <a:pt x="174977" y="0"/>
                </a:moveTo>
                <a:lnTo>
                  <a:pt x="1022870" y="0"/>
                </a:lnTo>
                <a:cubicBezTo>
                  <a:pt x="1119506" y="0"/>
                  <a:pt x="1197847" y="78339"/>
                  <a:pt x="1197847" y="174976"/>
                </a:cubicBezTo>
                <a:lnTo>
                  <a:pt x="1197847" y="874859"/>
                </a:lnTo>
                <a:cubicBezTo>
                  <a:pt x="1197847" y="971495"/>
                  <a:pt x="1119506" y="1049834"/>
                  <a:pt x="1022870" y="1049834"/>
                </a:cubicBezTo>
                <a:lnTo>
                  <a:pt x="174977" y="1049834"/>
                </a:lnTo>
                <a:cubicBezTo>
                  <a:pt x="78341" y="1049834"/>
                  <a:pt x="0" y="971495"/>
                  <a:pt x="0" y="874859"/>
                </a:cubicBezTo>
                <a:lnTo>
                  <a:pt x="0" y="174976"/>
                </a:lnTo>
                <a:cubicBezTo>
                  <a:pt x="0" y="78339"/>
                  <a:pt x="78341" y="0"/>
                  <a:pt x="17497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9">
            <a:extLst>
              <a:ext uri="{FF2B5EF4-FFF2-40B4-BE49-F238E27FC236}">
                <a16:creationId xmlns:a16="http://schemas.microsoft.com/office/drawing/2014/main" id="{DB14EFA1-71CA-4E48-BDE7-1F40B1E37417}"/>
              </a:ext>
            </a:extLst>
          </p:cNvPr>
          <p:cNvSpPr>
            <a:spLocks noGrp="1"/>
          </p:cNvSpPr>
          <p:nvPr>
            <p:ph type="pic" sz="quarter" idx="11"/>
          </p:nvPr>
        </p:nvSpPr>
        <p:spPr>
          <a:xfrm>
            <a:off x="5510771" y="3538524"/>
            <a:ext cx="1197845" cy="1049833"/>
          </a:xfrm>
          <a:custGeom>
            <a:avLst/>
            <a:gdLst>
              <a:gd name="connsiteX0" fmla="*/ 174976 w 1197845"/>
              <a:gd name="connsiteY0" fmla="*/ 0 h 1049833"/>
              <a:gd name="connsiteX1" fmla="*/ 1022870 w 1197845"/>
              <a:gd name="connsiteY1" fmla="*/ 0 h 1049833"/>
              <a:gd name="connsiteX2" fmla="*/ 1197845 w 1197845"/>
              <a:gd name="connsiteY2" fmla="*/ 174976 h 1049833"/>
              <a:gd name="connsiteX3" fmla="*/ 1197845 w 1197845"/>
              <a:gd name="connsiteY3" fmla="*/ 874858 h 1049833"/>
              <a:gd name="connsiteX4" fmla="*/ 1022870 w 1197845"/>
              <a:gd name="connsiteY4" fmla="*/ 1049833 h 1049833"/>
              <a:gd name="connsiteX5" fmla="*/ 174976 w 1197845"/>
              <a:gd name="connsiteY5" fmla="*/ 1049833 h 1049833"/>
              <a:gd name="connsiteX6" fmla="*/ 0 w 1197845"/>
              <a:gd name="connsiteY6" fmla="*/ 874858 h 1049833"/>
              <a:gd name="connsiteX7" fmla="*/ 0 w 1197845"/>
              <a:gd name="connsiteY7" fmla="*/ 174976 h 1049833"/>
              <a:gd name="connsiteX8" fmla="*/ 174976 w 1197845"/>
              <a:gd name="connsiteY8" fmla="*/ 0 h 104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5" h="1049833">
                <a:moveTo>
                  <a:pt x="174976" y="0"/>
                </a:moveTo>
                <a:lnTo>
                  <a:pt x="1022870" y="0"/>
                </a:lnTo>
                <a:cubicBezTo>
                  <a:pt x="1119506" y="0"/>
                  <a:pt x="1197845" y="78339"/>
                  <a:pt x="1197845" y="174976"/>
                </a:cubicBezTo>
                <a:lnTo>
                  <a:pt x="1197845" y="874858"/>
                </a:lnTo>
                <a:cubicBezTo>
                  <a:pt x="1197845" y="971494"/>
                  <a:pt x="1119506" y="1049833"/>
                  <a:pt x="1022870" y="1049833"/>
                </a:cubicBezTo>
                <a:lnTo>
                  <a:pt x="174976" y="1049833"/>
                </a:lnTo>
                <a:cubicBezTo>
                  <a:pt x="78340" y="1049833"/>
                  <a:pt x="0" y="971494"/>
                  <a:pt x="0" y="874858"/>
                </a:cubicBezTo>
                <a:lnTo>
                  <a:pt x="0" y="174976"/>
                </a:lnTo>
                <a:cubicBezTo>
                  <a:pt x="0" y="78339"/>
                  <a:pt x="78340" y="0"/>
                  <a:pt x="17497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8270ED94-388B-42EC-BAA3-F76245D3F66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249294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6" name="PpHolder13">
            <a:extLst>
              <a:ext uri="{FF2B5EF4-FFF2-40B4-BE49-F238E27FC236}">
                <a16:creationId xmlns:a16="http://schemas.microsoft.com/office/drawing/2014/main" id="{9EF53B53-381F-4533-903F-F7BBD14AE0ED}"/>
              </a:ext>
            </a:extLst>
          </p:cNvPr>
          <p:cNvSpPr>
            <a:spLocks noGrp="1"/>
          </p:cNvSpPr>
          <p:nvPr userDrawn="1">
            <p:ph type="pic" sz="quarter" idx="10"/>
          </p:nvPr>
        </p:nvSpPr>
        <p:spPr>
          <a:xfrm>
            <a:off x="560479" y="2922077"/>
            <a:ext cx="2888648" cy="2221200"/>
          </a:xfrm>
          <a:custGeom>
            <a:avLst/>
            <a:gdLst>
              <a:gd name="connsiteX0" fmla="*/ 186389 w 2888648"/>
              <a:gd name="connsiteY0" fmla="*/ 0 h 2221200"/>
              <a:gd name="connsiteX1" fmla="*/ 2702259 w 2888648"/>
              <a:gd name="connsiteY1" fmla="*/ 0 h 2221200"/>
              <a:gd name="connsiteX2" fmla="*/ 2888648 w 2888648"/>
              <a:gd name="connsiteY2" fmla="*/ 217898 h 2221200"/>
              <a:gd name="connsiteX3" fmla="*/ 2888648 w 2888648"/>
              <a:gd name="connsiteY3" fmla="*/ 2003300 h 2221200"/>
              <a:gd name="connsiteX4" fmla="*/ 2702259 w 2888648"/>
              <a:gd name="connsiteY4" fmla="*/ 2221200 h 2221200"/>
              <a:gd name="connsiteX5" fmla="*/ 186389 w 2888648"/>
              <a:gd name="connsiteY5" fmla="*/ 2221200 h 2221200"/>
              <a:gd name="connsiteX6" fmla="*/ 0 w 2888648"/>
              <a:gd name="connsiteY6" fmla="*/ 2003300 h 2221200"/>
              <a:gd name="connsiteX7" fmla="*/ 0 w 2888648"/>
              <a:gd name="connsiteY7" fmla="*/ 217898 h 2221200"/>
              <a:gd name="connsiteX8" fmla="*/ 186389 w 2888648"/>
              <a:gd name="connsiteY8" fmla="*/ 0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648" h="2221200">
                <a:moveTo>
                  <a:pt x="186389" y="0"/>
                </a:moveTo>
                <a:lnTo>
                  <a:pt x="2702259" y="0"/>
                </a:lnTo>
                <a:cubicBezTo>
                  <a:pt x="2805199" y="0"/>
                  <a:pt x="2888648" y="97556"/>
                  <a:pt x="2888648" y="217898"/>
                </a:cubicBezTo>
                <a:lnTo>
                  <a:pt x="2888648" y="2003300"/>
                </a:lnTo>
                <a:cubicBezTo>
                  <a:pt x="2888648" y="2123643"/>
                  <a:pt x="2805199" y="2221200"/>
                  <a:pt x="2702259" y="2221200"/>
                </a:cubicBezTo>
                <a:lnTo>
                  <a:pt x="186389" y="2221200"/>
                </a:lnTo>
                <a:cubicBezTo>
                  <a:pt x="83449" y="2221200"/>
                  <a:pt x="0" y="2123643"/>
                  <a:pt x="0" y="2003300"/>
                </a:cubicBezTo>
                <a:lnTo>
                  <a:pt x="0" y="217898"/>
                </a:lnTo>
                <a:cubicBezTo>
                  <a:pt x="0" y="97556"/>
                  <a:pt x="83449" y="0"/>
                  <a:pt x="18638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D79CD7E9-7088-4043-845F-A0815ED99592}"/>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4">
            <a:extLst>
              <a:ext uri="{FF2B5EF4-FFF2-40B4-BE49-F238E27FC236}">
                <a16:creationId xmlns:a16="http://schemas.microsoft.com/office/drawing/2014/main" id="{4224B4C1-13FD-4B63-9F32-E2528D6BB2B3}"/>
              </a:ext>
            </a:extLst>
          </p:cNvPr>
          <p:cNvSpPr>
            <a:spLocks noGrp="1"/>
          </p:cNvSpPr>
          <p:nvPr>
            <p:ph type="pic" sz="quarter" idx="12"/>
          </p:nvPr>
        </p:nvSpPr>
        <p:spPr>
          <a:xfrm>
            <a:off x="3574032" y="1714501"/>
            <a:ext cx="2391653" cy="3428777"/>
          </a:xfrm>
          <a:custGeom>
            <a:avLst/>
            <a:gdLst>
              <a:gd name="connsiteX0" fmla="*/ 234621 w 2391653"/>
              <a:gd name="connsiteY0" fmla="*/ 0 h 3428777"/>
              <a:gd name="connsiteX1" fmla="*/ 2157032 w 2391653"/>
              <a:gd name="connsiteY1" fmla="*/ 0 h 3428777"/>
              <a:gd name="connsiteX2" fmla="*/ 2391653 w 2391653"/>
              <a:gd name="connsiteY2" fmla="*/ 258798 h 3428777"/>
              <a:gd name="connsiteX3" fmla="*/ 2391653 w 2391653"/>
              <a:gd name="connsiteY3" fmla="*/ 3169979 h 3428777"/>
              <a:gd name="connsiteX4" fmla="*/ 2157032 w 2391653"/>
              <a:gd name="connsiteY4" fmla="*/ 3428777 h 3428777"/>
              <a:gd name="connsiteX5" fmla="*/ 234621 w 2391653"/>
              <a:gd name="connsiteY5" fmla="*/ 3428777 h 3428777"/>
              <a:gd name="connsiteX6" fmla="*/ 0 w 2391653"/>
              <a:gd name="connsiteY6" fmla="*/ 3169979 h 3428777"/>
              <a:gd name="connsiteX7" fmla="*/ 0 w 2391653"/>
              <a:gd name="connsiteY7" fmla="*/ 258798 h 3428777"/>
              <a:gd name="connsiteX8" fmla="*/ 234621 w 2391653"/>
              <a:gd name="connsiteY8" fmla="*/ 0 h 342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653" h="3428777">
                <a:moveTo>
                  <a:pt x="234621" y="0"/>
                </a:moveTo>
                <a:lnTo>
                  <a:pt x="2157032" y="0"/>
                </a:lnTo>
                <a:cubicBezTo>
                  <a:pt x="2286610" y="0"/>
                  <a:pt x="2391653" y="115868"/>
                  <a:pt x="2391653" y="258798"/>
                </a:cubicBezTo>
                <a:lnTo>
                  <a:pt x="2391653" y="3169979"/>
                </a:lnTo>
                <a:cubicBezTo>
                  <a:pt x="2391653" y="3312910"/>
                  <a:pt x="2286610" y="3428777"/>
                  <a:pt x="2157032" y="3428777"/>
                </a:cubicBezTo>
                <a:lnTo>
                  <a:pt x="234621" y="3428777"/>
                </a:lnTo>
                <a:cubicBezTo>
                  <a:pt x="105044" y="3428777"/>
                  <a:pt x="0" y="3312910"/>
                  <a:pt x="0" y="3169979"/>
                </a:cubicBezTo>
                <a:lnTo>
                  <a:pt x="0" y="258798"/>
                </a:lnTo>
                <a:cubicBezTo>
                  <a:pt x="0" y="115868"/>
                  <a:pt x="105044" y="0"/>
                  <a:pt x="23462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5">
            <a:extLst>
              <a:ext uri="{FF2B5EF4-FFF2-40B4-BE49-F238E27FC236}">
                <a16:creationId xmlns:a16="http://schemas.microsoft.com/office/drawing/2014/main" id="{9A83849B-26A5-4CCA-ADD0-5818F19B2493}"/>
              </a:ext>
            </a:extLst>
          </p:cNvPr>
          <p:cNvSpPr>
            <a:spLocks noGrp="1"/>
          </p:cNvSpPr>
          <p:nvPr>
            <p:ph type="pic" sz="quarter" idx="11"/>
          </p:nvPr>
        </p:nvSpPr>
        <p:spPr>
          <a:xfrm>
            <a:off x="6090590" y="1714501"/>
            <a:ext cx="2504605" cy="2220303"/>
          </a:xfrm>
          <a:custGeom>
            <a:avLst/>
            <a:gdLst>
              <a:gd name="connsiteX0" fmla="*/ 186389 w 2504605"/>
              <a:gd name="connsiteY0" fmla="*/ 0 h 2220303"/>
              <a:gd name="connsiteX1" fmla="*/ 2318216 w 2504605"/>
              <a:gd name="connsiteY1" fmla="*/ 0 h 2220303"/>
              <a:gd name="connsiteX2" fmla="*/ 2504605 w 2504605"/>
              <a:gd name="connsiteY2" fmla="*/ 217812 h 2220303"/>
              <a:gd name="connsiteX3" fmla="*/ 2504605 w 2504605"/>
              <a:gd name="connsiteY3" fmla="*/ 2002492 h 2220303"/>
              <a:gd name="connsiteX4" fmla="*/ 2318216 w 2504605"/>
              <a:gd name="connsiteY4" fmla="*/ 2220303 h 2220303"/>
              <a:gd name="connsiteX5" fmla="*/ 186389 w 2504605"/>
              <a:gd name="connsiteY5" fmla="*/ 2220303 h 2220303"/>
              <a:gd name="connsiteX6" fmla="*/ 0 w 2504605"/>
              <a:gd name="connsiteY6" fmla="*/ 2002492 h 2220303"/>
              <a:gd name="connsiteX7" fmla="*/ 0 w 2504605"/>
              <a:gd name="connsiteY7" fmla="*/ 217812 h 2220303"/>
              <a:gd name="connsiteX8" fmla="*/ 186389 w 2504605"/>
              <a:gd name="connsiteY8" fmla="*/ 0 h 222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605" h="2220303">
                <a:moveTo>
                  <a:pt x="186389" y="0"/>
                </a:moveTo>
                <a:lnTo>
                  <a:pt x="2318216" y="0"/>
                </a:lnTo>
                <a:cubicBezTo>
                  <a:pt x="2421156" y="0"/>
                  <a:pt x="2504605" y="97518"/>
                  <a:pt x="2504605" y="217812"/>
                </a:cubicBezTo>
                <a:lnTo>
                  <a:pt x="2504605" y="2002492"/>
                </a:lnTo>
                <a:cubicBezTo>
                  <a:pt x="2504605" y="2122786"/>
                  <a:pt x="2421156" y="2220303"/>
                  <a:pt x="2318216" y="2220303"/>
                </a:cubicBezTo>
                <a:lnTo>
                  <a:pt x="186389" y="2220303"/>
                </a:lnTo>
                <a:cubicBezTo>
                  <a:pt x="83449" y="2220303"/>
                  <a:pt x="0" y="2122786"/>
                  <a:pt x="0" y="2002492"/>
                </a:cubicBezTo>
                <a:lnTo>
                  <a:pt x="0" y="217812"/>
                </a:lnTo>
                <a:cubicBezTo>
                  <a:pt x="0" y="97518"/>
                  <a:pt x="83449" y="0"/>
                  <a:pt x="18638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93C1747A-8580-43C1-BFB2-AC89BF99B50A}"/>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209423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Add1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C8AFF5-85BA-4268-8901-AB8FC3110DD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2" name="Subtitle 2">
            <a:extLst>
              <a:ext uri="{FF2B5EF4-FFF2-40B4-BE49-F238E27FC236}">
                <a16:creationId xmlns:a16="http://schemas.microsoft.com/office/drawing/2014/main" id="{177C53EA-A496-4B8C-B0B0-BBBC201D2BE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4" name="PpHolder8">
            <a:extLst>
              <a:ext uri="{FF2B5EF4-FFF2-40B4-BE49-F238E27FC236}">
                <a16:creationId xmlns:a16="http://schemas.microsoft.com/office/drawing/2014/main" id="{501EB078-867C-4316-9D5D-80C6878615AB}"/>
              </a:ext>
            </a:extLst>
          </p:cNvPr>
          <p:cNvSpPr>
            <a:spLocks noGrp="1"/>
          </p:cNvSpPr>
          <p:nvPr>
            <p:ph type="pic" sz="quarter" idx="11"/>
          </p:nvPr>
        </p:nvSpPr>
        <p:spPr>
          <a:xfrm>
            <a:off x="6357194" y="1198085"/>
            <a:ext cx="2039101" cy="4078202"/>
          </a:xfrm>
          <a:custGeom>
            <a:avLst/>
            <a:gdLst>
              <a:gd name="connsiteX0" fmla="*/ 0 w 2039101"/>
              <a:gd name="connsiteY0" fmla="*/ 0 h 4078202"/>
              <a:gd name="connsiteX1" fmla="*/ 2039101 w 2039101"/>
              <a:gd name="connsiteY1" fmla="*/ 2039102 h 4078202"/>
              <a:gd name="connsiteX2" fmla="*/ 0 w 2039101"/>
              <a:gd name="connsiteY2" fmla="*/ 4078202 h 4078202"/>
            </a:gdLst>
            <a:ahLst/>
            <a:cxnLst>
              <a:cxn ang="0">
                <a:pos x="connsiteX0" y="connsiteY0"/>
              </a:cxn>
              <a:cxn ang="0">
                <a:pos x="connsiteX1" y="connsiteY1"/>
              </a:cxn>
              <a:cxn ang="0">
                <a:pos x="connsiteX2" y="connsiteY2"/>
              </a:cxn>
            </a:cxnLst>
            <a:rect l="l" t="t" r="r" b="b"/>
            <a:pathLst>
              <a:path w="2039101" h="4078202">
                <a:moveTo>
                  <a:pt x="0" y="0"/>
                </a:moveTo>
                <a:cubicBezTo>
                  <a:pt x="1126164" y="0"/>
                  <a:pt x="2039101" y="912937"/>
                  <a:pt x="2039101" y="2039102"/>
                </a:cubicBezTo>
                <a:cubicBezTo>
                  <a:pt x="2039101" y="3165265"/>
                  <a:pt x="1126164" y="4078202"/>
                  <a:pt x="0" y="4078202"/>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PpHolder9">
            <a:extLst>
              <a:ext uri="{FF2B5EF4-FFF2-40B4-BE49-F238E27FC236}">
                <a16:creationId xmlns:a16="http://schemas.microsoft.com/office/drawing/2014/main" id="{66C8A84A-11C2-4C00-88E0-74822864ECBB}"/>
              </a:ext>
            </a:extLst>
          </p:cNvPr>
          <p:cNvSpPr>
            <a:spLocks noGrp="1"/>
          </p:cNvSpPr>
          <p:nvPr userDrawn="1">
            <p:ph type="pic" sz="quarter" idx="10"/>
          </p:nvPr>
        </p:nvSpPr>
        <p:spPr>
          <a:xfrm>
            <a:off x="4169991" y="1580850"/>
            <a:ext cx="2039100" cy="4078202"/>
          </a:xfrm>
          <a:custGeom>
            <a:avLst/>
            <a:gdLst>
              <a:gd name="connsiteX0" fmla="*/ 2039100 w 2039100"/>
              <a:gd name="connsiteY0" fmla="*/ 0 h 4078202"/>
              <a:gd name="connsiteX1" fmla="*/ 2039100 w 2039100"/>
              <a:gd name="connsiteY1" fmla="*/ 4078202 h 4078202"/>
              <a:gd name="connsiteX2" fmla="*/ 0 w 2039100"/>
              <a:gd name="connsiteY2" fmla="*/ 2039102 h 4078202"/>
              <a:gd name="connsiteX3" fmla="*/ 2039100 w 2039100"/>
              <a:gd name="connsiteY3" fmla="*/ 0 h 4078202"/>
            </a:gdLst>
            <a:ahLst/>
            <a:cxnLst>
              <a:cxn ang="0">
                <a:pos x="connsiteX0" y="connsiteY0"/>
              </a:cxn>
              <a:cxn ang="0">
                <a:pos x="connsiteX1" y="connsiteY1"/>
              </a:cxn>
              <a:cxn ang="0">
                <a:pos x="connsiteX2" y="connsiteY2"/>
              </a:cxn>
              <a:cxn ang="0">
                <a:pos x="connsiteX3" y="connsiteY3"/>
              </a:cxn>
            </a:cxnLst>
            <a:rect l="l" t="t" r="r" b="b"/>
            <a:pathLst>
              <a:path w="2039100" h="4078202">
                <a:moveTo>
                  <a:pt x="2039100" y="0"/>
                </a:moveTo>
                <a:lnTo>
                  <a:pt x="2039100" y="4078202"/>
                </a:lnTo>
                <a:cubicBezTo>
                  <a:pt x="912937" y="4078202"/>
                  <a:pt x="0" y="3165265"/>
                  <a:pt x="0" y="2039102"/>
                </a:cubicBezTo>
                <a:cubicBezTo>
                  <a:pt x="0" y="912938"/>
                  <a:pt x="912937" y="0"/>
                  <a:pt x="203910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94246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6" name="PpHolder6">
            <a:extLst>
              <a:ext uri="{FF2B5EF4-FFF2-40B4-BE49-F238E27FC236}">
                <a16:creationId xmlns:a16="http://schemas.microsoft.com/office/drawing/2014/main" id="{6BCFA4FB-D425-40F4-9629-0C8F24F3D036}"/>
              </a:ext>
            </a:extLst>
          </p:cNvPr>
          <p:cNvSpPr>
            <a:spLocks noGrp="1"/>
          </p:cNvSpPr>
          <p:nvPr userDrawn="1">
            <p:ph type="pic" sz="quarter" idx="10"/>
          </p:nvPr>
        </p:nvSpPr>
        <p:spPr>
          <a:xfrm>
            <a:off x="6017162" y="3104385"/>
            <a:ext cx="2566363" cy="2038892"/>
          </a:xfrm>
          <a:custGeom>
            <a:avLst/>
            <a:gdLst>
              <a:gd name="connsiteX0" fmla="*/ 200016 w 2566363"/>
              <a:gd name="connsiteY0" fmla="*/ 0 h 2038892"/>
              <a:gd name="connsiteX1" fmla="*/ 2366348 w 2566363"/>
              <a:gd name="connsiteY1" fmla="*/ 0 h 2038892"/>
              <a:gd name="connsiteX2" fmla="*/ 2566363 w 2566363"/>
              <a:gd name="connsiteY2" fmla="*/ 200016 h 2038892"/>
              <a:gd name="connsiteX3" fmla="*/ 2566363 w 2566363"/>
              <a:gd name="connsiteY3" fmla="*/ 1838877 h 2038892"/>
              <a:gd name="connsiteX4" fmla="*/ 2366348 w 2566363"/>
              <a:gd name="connsiteY4" fmla="*/ 2038892 h 2038892"/>
              <a:gd name="connsiteX5" fmla="*/ 200016 w 2566363"/>
              <a:gd name="connsiteY5" fmla="*/ 2038892 h 2038892"/>
              <a:gd name="connsiteX6" fmla="*/ 0 w 2566363"/>
              <a:gd name="connsiteY6" fmla="*/ 1838877 h 2038892"/>
              <a:gd name="connsiteX7" fmla="*/ 0 w 2566363"/>
              <a:gd name="connsiteY7" fmla="*/ 200016 h 2038892"/>
              <a:gd name="connsiteX8" fmla="*/ 200016 w 2566363"/>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3" h="2038892">
                <a:moveTo>
                  <a:pt x="200016" y="0"/>
                </a:moveTo>
                <a:lnTo>
                  <a:pt x="2366348" y="0"/>
                </a:lnTo>
                <a:cubicBezTo>
                  <a:pt x="2476813" y="0"/>
                  <a:pt x="2566363" y="89551"/>
                  <a:pt x="2566363" y="200016"/>
                </a:cubicBezTo>
                <a:lnTo>
                  <a:pt x="2566363" y="1838877"/>
                </a:lnTo>
                <a:cubicBezTo>
                  <a:pt x="2566363" y="1949342"/>
                  <a:pt x="2476813" y="2038892"/>
                  <a:pt x="2366348" y="2038892"/>
                </a:cubicBezTo>
                <a:lnTo>
                  <a:pt x="200016" y="2038892"/>
                </a:lnTo>
                <a:cubicBezTo>
                  <a:pt x="89551" y="2038892"/>
                  <a:pt x="0" y="1949342"/>
                  <a:pt x="0" y="1838877"/>
                </a:cubicBezTo>
                <a:lnTo>
                  <a:pt x="0" y="200016"/>
                </a:lnTo>
                <a:cubicBezTo>
                  <a:pt x="0" y="89551"/>
                  <a:pt x="89551"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7C3D7E3C-FCEF-4705-8F65-DBB17ABC42B0}"/>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4">
            <a:extLst>
              <a:ext uri="{FF2B5EF4-FFF2-40B4-BE49-F238E27FC236}">
                <a16:creationId xmlns:a16="http://schemas.microsoft.com/office/drawing/2014/main" id="{674F2904-C5EB-47D9-8799-46AAE0F540EC}"/>
              </a:ext>
            </a:extLst>
          </p:cNvPr>
          <p:cNvSpPr>
            <a:spLocks noGrp="1"/>
          </p:cNvSpPr>
          <p:nvPr>
            <p:ph type="pic" sz="quarter" idx="12"/>
          </p:nvPr>
        </p:nvSpPr>
        <p:spPr>
          <a:xfrm>
            <a:off x="560479" y="3104385"/>
            <a:ext cx="2566362" cy="2038892"/>
          </a:xfrm>
          <a:custGeom>
            <a:avLst/>
            <a:gdLst>
              <a:gd name="connsiteX0" fmla="*/ 200016 w 2566362"/>
              <a:gd name="connsiteY0" fmla="*/ 0 h 2038892"/>
              <a:gd name="connsiteX1" fmla="*/ 2366347 w 2566362"/>
              <a:gd name="connsiteY1" fmla="*/ 0 h 2038892"/>
              <a:gd name="connsiteX2" fmla="*/ 2566362 w 2566362"/>
              <a:gd name="connsiteY2" fmla="*/ 200016 h 2038892"/>
              <a:gd name="connsiteX3" fmla="*/ 2566362 w 2566362"/>
              <a:gd name="connsiteY3" fmla="*/ 1838877 h 2038892"/>
              <a:gd name="connsiteX4" fmla="*/ 2366347 w 2566362"/>
              <a:gd name="connsiteY4" fmla="*/ 2038892 h 2038892"/>
              <a:gd name="connsiteX5" fmla="*/ 200016 w 2566362"/>
              <a:gd name="connsiteY5" fmla="*/ 2038892 h 2038892"/>
              <a:gd name="connsiteX6" fmla="*/ 0 w 2566362"/>
              <a:gd name="connsiteY6" fmla="*/ 1838877 h 2038892"/>
              <a:gd name="connsiteX7" fmla="*/ 0 w 2566362"/>
              <a:gd name="connsiteY7" fmla="*/ 200016 h 2038892"/>
              <a:gd name="connsiteX8" fmla="*/ 200016 w 2566362"/>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2" h="2038892">
                <a:moveTo>
                  <a:pt x="200016" y="0"/>
                </a:moveTo>
                <a:lnTo>
                  <a:pt x="2366347" y="0"/>
                </a:lnTo>
                <a:cubicBezTo>
                  <a:pt x="2476812" y="0"/>
                  <a:pt x="2566362" y="89551"/>
                  <a:pt x="2566362" y="200016"/>
                </a:cubicBezTo>
                <a:lnTo>
                  <a:pt x="2566362" y="1838877"/>
                </a:lnTo>
                <a:cubicBezTo>
                  <a:pt x="2566362" y="1949342"/>
                  <a:pt x="2476812" y="2038892"/>
                  <a:pt x="2366347" y="2038892"/>
                </a:cubicBezTo>
                <a:lnTo>
                  <a:pt x="200016" y="2038892"/>
                </a:lnTo>
                <a:cubicBezTo>
                  <a:pt x="89551" y="2038892"/>
                  <a:pt x="0" y="1949342"/>
                  <a:pt x="0" y="1838877"/>
                </a:cubicBezTo>
                <a:lnTo>
                  <a:pt x="0" y="200016"/>
                </a:lnTo>
                <a:cubicBezTo>
                  <a:pt x="0" y="89551"/>
                  <a:pt x="89551"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5">
            <a:extLst>
              <a:ext uri="{FF2B5EF4-FFF2-40B4-BE49-F238E27FC236}">
                <a16:creationId xmlns:a16="http://schemas.microsoft.com/office/drawing/2014/main" id="{7B71EC16-B518-4465-A266-F5598184BE60}"/>
              </a:ext>
            </a:extLst>
          </p:cNvPr>
          <p:cNvSpPr>
            <a:spLocks noGrp="1"/>
          </p:cNvSpPr>
          <p:nvPr>
            <p:ph type="pic" sz="quarter" idx="11"/>
          </p:nvPr>
        </p:nvSpPr>
        <p:spPr>
          <a:xfrm>
            <a:off x="3288820" y="3104385"/>
            <a:ext cx="2566362" cy="2038892"/>
          </a:xfrm>
          <a:custGeom>
            <a:avLst/>
            <a:gdLst>
              <a:gd name="connsiteX0" fmla="*/ 200016 w 2566362"/>
              <a:gd name="connsiteY0" fmla="*/ 0 h 2038892"/>
              <a:gd name="connsiteX1" fmla="*/ 2366347 w 2566362"/>
              <a:gd name="connsiteY1" fmla="*/ 0 h 2038892"/>
              <a:gd name="connsiteX2" fmla="*/ 2566362 w 2566362"/>
              <a:gd name="connsiteY2" fmla="*/ 200016 h 2038892"/>
              <a:gd name="connsiteX3" fmla="*/ 2566362 w 2566362"/>
              <a:gd name="connsiteY3" fmla="*/ 1838877 h 2038892"/>
              <a:gd name="connsiteX4" fmla="*/ 2366347 w 2566362"/>
              <a:gd name="connsiteY4" fmla="*/ 2038892 h 2038892"/>
              <a:gd name="connsiteX5" fmla="*/ 200016 w 2566362"/>
              <a:gd name="connsiteY5" fmla="*/ 2038892 h 2038892"/>
              <a:gd name="connsiteX6" fmla="*/ 0 w 2566362"/>
              <a:gd name="connsiteY6" fmla="*/ 1838877 h 2038892"/>
              <a:gd name="connsiteX7" fmla="*/ 0 w 2566362"/>
              <a:gd name="connsiteY7" fmla="*/ 200016 h 2038892"/>
              <a:gd name="connsiteX8" fmla="*/ 200016 w 2566362"/>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2" h="2038892">
                <a:moveTo>
                  <a:pt x="200016" y="0"/>
                </a:moveTo>
                <a:lnTo>
                  <a:pt x="2366347" y="0"/>
                </a:lnTo>
                <a:cubicBezTo>
                  <a:pt x="2476812" y="0"/>
                  <a:pt x="2566362" y="89551"/>
                  <a:pt x="2566362" y="200016"/>
                </a:cubicBezTo>
                <a:lnTo>
                  <a:pt x="2566362" y="1838877"/>
                </a:lnTo>
                <a:cubicBezTo>
                  <a:pt x="2566362" y="1949342"/>
                  <a:pt x="2476812" y="2038892"/>
                  <a:pt x="2366347" y="2038892"/>
                </a:cubicBezTo>
                <a:lnTo>
                  <a:pt x="200016" y="2038892"/>
                </a:lnTo>
                <a:cubicBezTo>
                  <a:pt x="89550" y="2038892"/>
                  <a:pt x="0" y="1949342"/>
                  <a:pt x="0" y="1838877"/>
                </a:cubicBezTo>
                <a:lnTo>
                  <a:pt x="0" y="200016"/>
                </a:lnTo>
                <a:cubicBezTo>
                  <a:pt x="0" y="89551"/>
                  <a:pt x="89550"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6D187C39-4DF9-4F90-99D7-4D7203DB6554}"/>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16562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9" name="PpHolder5">
            <a:extLst>
              <a:ext uri="{FF2B5EF4-FFF2-40B4-BE49-F238E27FC236}">
                <a16:creationId xmlns:a16="http://schemas.microsoft.com/office/drawing/2014/main" id="{B8CB86D3-2B6B-4974-8B1D-72BEB0D312CF}"/>
              </a:ext>
            </a:extLst>
          </p:cNvPr>
          <p:cNvSpPr>
            <a:spLocks noGrp="1"/>
          </p:cNvSpPr>
          <p:nvPr>
            <p:ph type="pic" sz="quarter" idx="10"/>
          </p:nvPr>
        </p:nvSpPr>
        <p:spPr>
          <a:xfrm>
            <a:off x="3881725" y="1466850"/>
            <a:ext cx="2489672" cy="3876682"/>
          </a:xfrm>
          <a:custGeom>
            <a:avLst/>
            <a:gdLst>
              <a:gd name="connsiteX0" fmla="*/ 244238 w 2489672"/>
              <a:gd name="connsiteY0" fmla="*/ 0 h 3876682"/>
              <a:gd name="connsiteX1" fmla="*/ 2245435 w 2489672"/>
              <a:gd name="connsiteY1" fmla="*/ 0 h 3876682"/>
              <a:gd name="connsiteX2" fmla="*/ 2489672 w 2489672"/>
              <a:gd name="connsiteY2" fmla="*/ 276930 h 3876682"/>
              <a:gd name="connsiteX3" fmla="*/ 2489672 w 2489672"/>
              <a:gd name="connsiteY3" fmla="*/ 3599753 h 3876682"/>
              <a:gd name="connsiteX4" fmla="*/ 2245435 w 2489672"/>
              <a:gd name="connsiteY4" fmla="*/ 3876682 h 3876682"/>
              <a:gd name="connsiteX5" fmla="*/ 244238 w 2489672"/>
              <a:gd name="connsiteY5" fmla="*/ 3876682 h 3876682"/>
              <a:gd name="connsiteX6" fmla="*/ 0 w 2489672"/>
              <a:gd name="connsiteY6" fmla="*/ 3599753 h 3876682"/>
              <a:gd name="connsiteX7" fmla="*/ 0 w 2489672"/>
              <a:gd name="connsiteY7" fmla="*/ 276930 h 3876682"/>
              <a:gd name="connsiteX8" fmla="*/ 244238 w 2489672"/>
              <a:gd name="connsiteY8" fmla="*/ 0 h 387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9672" h="3876682">
                <a:moveTo>
                  <a:pt x="244238" y="0"/>
                </a:moveTo>
                <a:lnTo>
                  <a:pt x="2245435" y="0"/>
                </a:lnTo>
                <a:cubicBezTo>
                  <a:pt x="2380324" y="0"/>
                  <a:pt x="2489672" y="123985"/>
                  <a:pt x="2489672" y="276930"/>
                </a:cubicBezTo>
                <a:lnTo>
                  <a:pt x="2489672" y="3599753"/>
                </a:lnTo>
                <a:cubicBezTo>
                  <a:pt x="2489672" y="3752697"/>
                  <a:pt x="2380324" y="3876682"/>
                  <a:pt x="2245435" y="3876682"/>
                </a:cubicBezTo>
                <a:lnTo>
                  <a:pt x="244238" y="3876682"/>
                </a:lnTo>
                <a:cubicBezTo>
                  <a:pt x="109349" y="3876682"/>
                  <a:pt x="0" y="3752697"/>
                  <a:pt x="0" y="3599753"/>
                </a:cubicBezTo>
                <a:lnTo>
                  <a:pt x="0" y="276930"/>
                </a:lnTo>
                <a:cubicBezTo>
                  <a:pt x="0" y="123985"/>
                  <a:pt x="109349" y="0"/>
                  <a:pt x="24423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5B48F15-4F8C-4863-AFE1-082A4D93F12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F7FCB04B-BB4A-442C-A581-3C7CD664FAA3}"/>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80625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9" name="PpHolder16">
            <a:extLst>
              <a:ext uri="{FF2B5EF4-FFF2-40B4-BE49-F238E27FC236}">
                <a16:creationId xmlns:a16="http://schemas.microsoft.com/office/drawing/2014/main" id="{036F1DBC-9D5D-429B-AC87-77EAB86B14DA}"/>
              </a:ext>
            </a:extLst>
          </p:cNvPr>
          <p:cNvSpPr>
            <a:spLocks noGrp="1"/>
          </p:cNvSpPr>
          <p:nvPr>
            <p:ph type="pic" sz="quarter" idx="10"/>
          </p:nvPr>
        </p:nvSpPr>
        <p:spPr>
          <a:xfrm>
            <a:off x="4736306" y="2257579"/>
            <a:ext cx="3699364" cy="2095347"/>
          </a:xfrm>
          <a:custGeom>
            <a:avLst/>
            <a:gdLst>
              <a:gd name="connsiteX0" fmla="*/ 0 w 3699364"/>
              <a:gd name="connsiteY0" fmla="*/ 0 h 2095347"/>
              <a:gd name="connsiteX1" fmla="*/ 3699364 w 3699364"/>
              <a:gd name="connsiteY1" fmla="*/ 0 h 2095347"/>
              <a:gd name="connsiteX2" fmla="*/ 3699364 w 3699364"/>
              <a:gd name="connsiteY2" fmla="*/ 2095347 h 2095347"/>
              <a:gd name="connsiteX3" fmla="*/ 0 w 3699364"/>
              <a:gd name="connsiteY3" fmla="*/ 2095347 h 2095347"/>
            </a:gdLst>
            <a:ahLst/>
            <a:cxnLst>
              <a:cxn ang="0">
                <a:pos x="connsiteX0" y="connsiteY0"/>
              </a:cxn>
              <a:cxn ang="0">
                <a:pos x="connsiteX1" y="connsiteY1"/>
              </a:cxn>
              <a:cxn ang="0">
                <a:pos x="connsiteX2" y="connsiteY2"/>
              </a:cxn>
              <a:cxn ang="0">
                <a:pos x="connsiteX3" y="connsiteY3"/>
              </a:cxn>
            </a:cxnLst>
            <a:rect l="l" t="t" r="r" b="b"/>
            <a:pathLst>
              <a:path w="3699364" h="2095347">
                <a:moveTo>
                  <a:pt x="0" y="0"/>
                </a:moveTo>
                <a:lnTo>
                  <a:pt x="3699364" y="0"/>
                </a:lnTo>
                <a:lnTo>
                  <a:pt x="3699364" y="2095347"/>
                </a:lnTo>
                <a:lnTo>
                  <a:pt x="0" y="2095347"/>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2753A5D-26B0-4E83-84FD-D177C172FF0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585F815F-5338-4287-84B1-EFAFC12357F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71556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9" name="PpHolder16">
            <a:extLst>
              <a:ext uri="{FF2B5EF4-FFF2-40B4-BE49-F238E27FC236}">
                <a16:creationId xmlns:a16="http://schemas.microsoft.com/office/drawing/2014/main" id="{4E9B484D-74D7-4932-AC5E-0A20C611CA6D}"/>
              </a:ext>
            </a:extLst>
          </p:cNvPr>
          <p:cNvSpPr>
            <a:spLocks noGrp="1"/>
          </p:cNvSpPr>
          <p:nvPr>
            <p:ph type="pic" sz="quarter" idx="10"/>
          </p:nvPr>
        </p:nvSpPr>
        <p:spPr>
          <a:xfrm>
            <a:off x="5776758" y="1485901"/>
            <a:ext cx="1754453" cy="3747439"/>
          </a:xfrm>
          <a:custGeom>
            <a:avLst/>
            <a:gdLst>
              <a:gd name="connsiteX0" fmla="*/ 108285 w 1754453"/>
              <a:gd name="connsiteY0" fmla="*/ 0 h 3747439"/>
              <a:gd name="connsiteX1" fmla="*/ 1646168 w 1754453"/>
              <a:gd name="connsiteY1" fmla="*/ 0 h 3747439"/>
              <a:gd name="connsiteX2" fmla="*/ 1754453 w 1754453"/>
              <a:gd name="connsiteY2" fmla="*/ 107864 h 3747439"/>
              <a:gd name="connsiteX3" fmla="*/ 1754453 w 1754453"/>
              <a:gd name="connsiteY3" fmla="*/ 3639576 h 3747439"/>
              <a:gd name="connsiteX4" fmla="*/ 1646168 w 1754453"/>
              <a:gd name="connsiteY4" fmla="*/ 3747439 h 3747439"/>
              <a:gd name="connsiteX5" fmla="*/ 108285 w 1754453"/>
              <a:gd name="connsiteY5" fmla="*/ 3747439 h 3747439"/>
              <a:gd name="connsiteX6" fmla="*/ 0 w 1754453"/>
              <a:gd name="connsiteY6" fmla="*/ 3639576 h 3747439"/>
              <a:gd name="connsiteX7" fmla="*/ 0 w 1754453"/>
              <a:gd name="connsiteY7" fmla="*/ 107864 h 3747439"/>
              <a:gd name="connsiteX8" fmla="*/ 108285 w 1754453"/>
              <a:gd name="connsiteY8" fmla="*/ 0 h 374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453" h="3747439">
                <a:moveTo>
                  <a:pt x="108285" y="0"/>
                </a:moveTo>
                <a:lnTo>
                  <a:pt x="1646168" y="0"/>
                </a:lnTo>
                <a:cubicBezTo>
                  <a:pt x="1705972" y="0"/>
                  <a:pt x="1754453" y="48292"/>
                  <a:pt x="1754453" y="107864"/>
                </a:cubicBezTo>
                <a:lnTo>
                  <a:pt x="1754453" y="3639576"/>
                </a:lnTo>
                <a:cubicBezTo>
                  <a:pt x="1754453" y="3699147"/>
                  <a:pt x="1705972" y="3747439"/>
                  <a:pt x="1646168" y="3747439"/>
                </a:cubicBezTo>
                <a:lnTo>
                  <a:pt x="108285" y="3747439"/>
                </a:lnTo>
                <a:cubicBezTo>
                  <a:pt x="48481" y="3747439"/>
                  <a:pt x="0" y="3699147"/>
                  <a:pt x="0" y="3639576"/>
                </a:cubicBezTo>
                <a:lnTo>
                  <a:pt x="0" y="107864"/>
                </a:lnTo>
                <a:cubicBezTo>
                  <a:pt x="0" y="48292"/>
                  <a:pt x="48481" y="0"/>
                  <a:pt x="10828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C5BD1AA-7266-43D7-BFED-016C2AC46C5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1B3DCF07-EEBE-40B2-95A6-9BBA811E03E6}"/>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24239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E086F1-F11F-4089-8FF7-709ACE9EE4F2}"/>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2" name="Subtitle 2">
            <a:extLst>
              <a:ext uri="{FF2B5EF4-FFF2-40B4-BE49-F238E27FC236}">
                <a16:creationId xmlns:a16="http://schemas.microsoft.com/office/drawing/2014/main" id="{B148EB0A-CC74-48DD-B40B-D232B95BEA88}"/>
              </a:ext>
            </a:extLst>
          </p:cNvPr>
          <p:cNvSpPr>
            <a:spLocks noGrp="1"/>
          </p:cNvSpPr>
          <p:nvPr>
            <p:ph type="subTitle" idx="1"/>
          </p:nvPr>
        </p:nvSpPr>
        <p:spPr>
          <a:xfrm>
            <a:off x="1130242" y="162683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5" name="PpHolder8">
            <a:extLst>
              <a:ext uri="{FF2B5EF4-FFF2-40B4-BE49-F238E27FC236}">
                <a16:creationId xmlns:a16="http://schemas.microsoft.com/office/drawing/2014/main" id="{779C1CEC-F1A0-477C-8B33-1827D3E5376F}"/>
              </a:ext>
            </a:extLst>
          </p:cNvPr>
          <p:cNvSpPr>
            <a:spLocks noGrp="1"/>
          </p:cNvSpPr>
          <p:nvPr>
            <p:ph type="pic" sz="quarter" idx="11"/>
          </p:nvPr>
        </p:nvSpPr>
        <p:spPr>
          <a:xfrm>
            <a:off x="5244660" y="2038526"/>
            <a:ext cx="962365" cy="962365"/>
          </a:xfrm>
          <a:custGeom>
            <a:avLst/>
            <a:gdLst>
              <a:gd name="connsiteX0" fmla="*/ 160397 w 962365"/>
              <a:gd name="connsiteY0" fmla="*/ 0 h 962365"/>
              <a:gd name="connsiteX1" fmla="*/ 801968 w 962365"/>
              <a:gd name="connsiteY1" fmla="*/ 0 h 962365"/>
              <a:gd name="connsiteX2" fmla="*/ 962365 w 962365"/>
              <a:gd name="connsiteY2" fmla="*/ 160397 h 962365"/>
              <a:gd name="connsiteX3" fmla="*/ 962365 w 962365"/>
              <a:gd name="connsiteY3" fmla="*/ 801968 h 962365"/>
              <a:gd name="connsiteX4" fmla="*/ 801968 w 962365"/>
              <a:gd name="connsiteY4" fmla="*/ 962365 h 962365"/>
              <a:gd name="connsiteX5" fmla="*/ 160397 w 962365"/>
              <a:gd name="connsiteY5" fmla="*/ 962365 h 962365"/>
              <a:gd name="connsiteX6" fmla="*/ 0 w 962365"/>
              <a:gd name="connsiteY6" fmla="*/ 801968 h 962365"/>
              <a:gd name="connsiteX7" fmla="*/ 0 w 962365"/>
              <a:gd name="connsiteY7" fmla="*/ 160397 h 962365"/>
              <a:gd name="connsiteX8" fmla="*/ 160397 w 962365"/>
              <a:gd name="connsiteY8" fmla="*/ 0 h 9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365" h="962365">
                <a:moveTo>
                  <a:pt x="160397" y="0"/>
                </a:moveTo>
                <a:lnTo>
                  <a:pt x="801968" y="0"/>
                </a:lnTo>
                <a:cubicBezTo>
                  <a:pt x="890553" y="0"/>
                  <a:pt x="962365" y="71813"/>
                  <a:pt x="962365" y="160397"/>
                </a:cubicBezTo>
                <a:lnTo>
                  <a:pt x="962365" y="801968"/>
                </a:lnTo>
                <a:cubicBezTo>
                  <a:pt x="962365" y="890553"/>
                  <a:pt x="890553" y="962365"/>
                  <a:pt x="801968" y="962365"/>
                </a:cubicBezTo>
                <a:lnTo>
                  <a:pt x="160397" y="962365"/>
                </a:lnTo>
                <a:cubicBezTo>
                  <a:pt x="71813" y="962365"/>
                  <a:pt x="0" y="890553"/>
                  <a:pt x="0" y="801968"/>
                </a:cubicBezTo>
                <a:lnTo>
                  <a:pt x="0" y="160397"/>
                </a:lnTo>
                <a:cubicBezTo>
                  <a:pt x="0" y="71813"/>
                  <a:pt x="71813" y="0"/>
                  <a:pt x="16039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3" name="PpHolder22">
            <a:extLst>
              <a:ext uri="{FF2B5EF4-FFF2-40B4-BE49-F238E27FC236}">
                <a16:creationId xmlns:a16="http://schemas.microsoft.com/office/drawing/2014/main" id="{AE405C37-86C2-41C2-BA49-EB089D40BFF5}"/>
              </a:ext>
            </a:extLst>
          </p:cNvPr>
          <p:cNvSpPr>
            <a:spLocks noGrp="1"/>
          </p:cNvSpPr>
          <p:nvPr userDrawn="1">
            <p:ph type="pic" sz="quarter" idx="10"/>
          </p:nvPr>
        </p:nvSpPr>
        <p:spPr>
          <a:xfrm>
            <a:off x="7188554" y="2038526"/>
            <a:ext cx="962365" cy="962365"/>
          </a:xfrm>
          <a:custGeom>
            <a:avLst/>
            <a:gdLst>
              <a:gd name="connsiteX0" fmla="*/ 160397 w 962365"/>
              <a:gd name="connsiteY0" fmla="*/ 0 h 962365"/>
              <a:gd name="connsiteX1" fmla="*/ 801968 w 962365"/>
              <a:gd name="connsiteY1" fmla="*/ 0 h 962365"/>
              <a:gd name="connsiteX2" fmla="*/ 962365 w 962365"/>
              <a:gd name="connsiteY2" fmla="*/ 160397 h 962365"/>
              <a:gd name="connsiteX3" fmla="*/ 962365 w 962365"/>
              <a:gd name="connsiteY3" fmla="*/ 801968 h 962365"/>
              <a:gd name="connsiteX4" fmla="*/ 801968 w 962365"/>
              <a:gd name="connsiteY4" fmla="*/ 962365 h 962365"/>
              <a:gd name="connsiteX5" fmla="*/ 160397 w 962365"/>
              <a:gd name="connsiteY5" fmla="*/ 962365 h 962365"/>
              <a:gd name="connsiteX6" fmla="*/ 0 w 962365"/>
              <a:gd name="connsiteY6" fmla="*/ 801968 h 962365"/>
              <a:gd name="connsiteX7" fmla="*/ 0 w 962365"/>
              <a:gd name="connsiteY7" fmla="*/ 160397 h 962365"/>
              <a:gd name="connsiteX8" fmla="*/ 160397 w 962365"/>
              <a:gd name="connsiteY8" fmla="*/ 0 h 9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365" h="962365">
                <a:moveTo>
                  <a:pt x="160397" y="0"/>
                </a:moveTo>
                <a:lnTo>
                  <a:pt x="801968" y="0"/>
                </a:lnTo>
                <a:cubicBezTo>
                  <a:pt x="890553" y="0"/>
                  <a:pt x="962365" y="71813"/>
                  <a:pt x="962365" y="160397"/>
                </a:cubicBezTo>
                <a:lnTo>
                  <a:pt x="962365" y="801968"/>
                </a:lnTo>
                <a:cubicBezTo>
                  <a:pt x="962365" y="890553"/>
                  <a:pt x="890553" y="962365"/>
                  <a:pt x="801968" y="962365"/>
                </a:cubicBezTo>
                <a:lnTo>
                  <a:pt x="160397" y="962365"/>
                </a:lnTo>
                <a:cubicBezTo>
                  <a:pt x="71813" y="962365"/>
                  <a:pt x="0" y="890553"/>
                  <a:pt x="0" y="801968"/>
                </a:cubicBezTo>
                <a:lnTo>
                  <a:pt x="0" y="160397"/>
                </a:lnTo>
                <a:cubicBezTo>
                  <a:pt x="0" y="71813"/>
                  <a:pt x="71813" y="0"/>
                  <a:pt x="16039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91666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8">
    <p:spTree>
      <p:nvGrpSpPr>
        <p:cNvPr id="1" name=""/>
        <p:cNvGrpSpPr/>
        <p:nvPr/>
      </p:nvGrpSpPr>
      <p:grpSpPr>
        <a:xfrm>
          <a:off x="0" y="0"/>
          <a:ext cx="0" cy="0"/>
          <a:chOff x="0" y="0"/>
          <a:chExt cx="0" cy="0"/>
        </a:xfrm>
      </p:grpSpPr>
      <p:sp>
        <p:nvSpPr>
          <p:cNvPr id="9" name="PpHolder3">
            <a:extLst>
              <a:ext uri="{FF2B5EF4-FFF2-40B4-BE49-F238E27FC236}">
                <a16:creationId xmlns:a16="http://schemas.microsoft.com/office/drawing/2014/main" id="{04E816BD-B2C1-4A47-A06F-8E384F835DC0}"/>
              </a:ext>
            </a:extLst>
          </p:cNvPr>
          <p:cNvSpPr>
            <a:spLocks noGrp="1"/>
          </p:cNvSpPr>
          <p:nvPr>
            <p:ph type="pic" sz="quarter" idx="10"/>
          </p:nvPr>
        </p:nvSpPr>
        <p:spPr>
          <a:xfrm>
            <a:off x="5046065" y="1264831"/>
            <a:ext cx="3133239" cy="5593169"/>
          </a:xfrm>
          <a:custGeom>
            <a:avLst/>
            <a:gdLst>
              <a:gd name="connsiteX0" fmla="*/ 344249 w 3133239"/>
              <a:gd name="connsiteY0" fmla="*/ 0 h 5593169"/>
              <a:gd name="connsiteX1" fmla="*/ 2788990 w 3133239"/>
              <a:gd name="connsiteY1" fmla="*/ 0 h 5593169"/>
              <a:gd name="connsiteX2" fmla="*/ 3133239 w 3133239"/>
              <a:gd name="connsiteY2" fmla="*/ 406590 h 5593169"/>
              <a:gd name="connsiteX3" fmla="*/ 3133239 w 3133239"/>
              <a:gd name="connsiteY3" fmla="*/ 5593169 h 5593169"/>
              <a:gd name="connsiteX4" fmla="*/ 0 w 3133239"/>
              <a:gd name="connsiteY4" fmla="*/ 5593169 h 5593169"/>
              <a:gd name="connsiteX5" fmla="*/ 0 w 3133239"/>
              <a:gd name="connsiteY5" fmla="*/ 406590 h 5593169"/>
              <a:gd name="connsiteX6" fmla="*/ 344249 w 3133239"/>
              <a:gd name="connsiteY6" fmla="*/ 0 h 559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239" h="5593169">
                <a:moveTo>
                  <a:pt x="344249" y="0"/>
                </a:moveTo>
                <a:lnTo>
                  <a:pt x="2788990" y="0"/>
                </a:lnTo>
                <a:cubicBezTo>
                  <a:pt x="2979114" y="0"/>
                  <a:pt x="3133239" y="182036"/>
                  <a:pt x="3133239" y="406590"/>
                </a:cubicBezTo>
                <a:lnTo>
                  <a:pt x="3133239" y="5593169"/>
                </a:lnTo>
                <a:lnTo>
                  <a:pt x="0" y="5593169"/>
                </a:lnTo>
                <a:lnTo>
                  <a:pt x="0" y="406590"/>
                </a:lnTo>
                <a:cubicBezTo>
                  <a:pt x="0" y="182036"/>
                  <a:pt x="154125" y="0"/>
                  <a:pt x="344249" y="0"/>
                </a:cubicBezTo>
                <a:close/>
              </a:path>
            </a:pathLst>
          </a:custGeom>
          <a:no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F8D39B80-B05E-472D-A0ED-0C26FD3614E3}"/>
              </a:ext>
            </a:extLst>
          </p:cNvPr>
          <p:cNvSpPr>
            <a:spLocks noGrp="1"/>
          </p:cNvSpPr>
          <p:nvPr>
            <p:ph type="ctrTitle"/>
          </p:nvPr>
        </p:nvSpPr>
        <p:spPr>
          <a:xfrm>
            <a:off x="488147" y="1842619"/>
            <a:ext cx="4418970"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4831E4DA-124F-4E70-B8EA-15F14FD4FEB0}"/>
              </a:ext>
            </a:extLst>
          </p:cNvPr>
          <p:cNvSpPr>
            <a:spLocks noGrp="1"/>
          </p:cNvSpPr>
          <p:nvPr>
            <p:ph type="subTitle" idx="1"/>
          </p:nvPr>
        </p:nvSpPr>
        <p:spPr>
          <a:xfrm>
            <a:off x="1130242" y="162683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95297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6" name="PpHolder3">
            <a:extLst>
              <a:ext uri="{FF2B5EF4-FFF2-40B4-BE49-F238E27FC236}">
                <a16:creationId xmlns:a16="http://schemas.microsoft.com/office/drawing/2014/main" id="{97D478AB-EC71-49DD-9D3A-9F36FA88EDCB}"/>
              </a:ext>
            </a:extLst>
          </p:cNvPr>
          <p:cNvSpPr>
            <a:spLocks noGrp="1"/>
          </p:cNvSpPr>
          <p:nvPr>
            <p:ph type="pic" sz="quarter" idx="10"/>
          </p:nvPr>
        </p:nvSpPr>
        <p:spPr>
          <a:xfrm>
            <a:off x="5715446" y="0"/>
            <a:ext cx="3428554" cy="6858000"/>
          </a:xfrm>
          <a:custGeom>
            <a:avLst/>
            <a:gdLst>
              <a:gd name="connsiteX0" fmla="*/ 0 w 3428554"/>
              <a:gd name="connsiteY0" fmla="*/ 0 h 6858000"/>
              <a:gd name="connsiteX1" fmla="*/ 3428554 w 3428554"/>
              <a:gd name="connsiteY1" fmla="*/ 0 h 6858000"/>
              <a:gd name="connsiteX2" fmla="*/ 3428554 w 3428554"/>
              <a:gd name="connsiteY2" fmla="*/ 6858000 h 6858000"/>
              <a:gd name="connsiteX3" fmla="*/ 0 w 34285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28554" h="6858000">
                <a:moveTo>
                  <a:pt x="0" y="0"/>
                </a:moveTo>
                <a:lnTo>
                  <a:pt x="3428554" y="0"/>
                </a:lnTo>
                <a:lnTo>
                  <a:pt x="3428554" y="6858000"/>
                </a:lnTo>
                <a:lnTo>
                  <a:pt x="0" y="6858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1335601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Add29">
    <p:spTree>
      <p:nvGrpSpPr>
        <p:cNvPr id="1" name=""/>
        <p:cNvGrpSpPr/>
        <p:nvPr/>
      </p:nvGrpSpPr>
      <p:grpSpPr>
        <a:xfrm>
          <a:off x="0" y="0"/>
          <a:ext cx="0" cy="0"/>
          <a:chOff x="0" y="0"/>
          <a:chExt cx="0" cy="0"/>
        </a:xfrm>
      </p:grpSpPr>
      <p:sp>
        <p:nvSpPr>
          <p:cNvPr id="8" name="PpHolder3">
            <a:extLst>
              <a:ext uri="{FF2B5EF4-FFF2-40B4-BE49-F238E27FC236}">
                <a16:creationId xmlns:a16="http://schemas.microsoft.com/office/drawing/2014/main" id="{AE9DD500-C063-4085-8F00-5C8FECA4821A}"/>
              </a:ext>
            </a:extLst>
          </p:cNvPr>
          <p:cNvSpPr>
            <a:spLocks noGrp="1"/>
          </p:cNvSpPr>
          <p:nvPr>
            <p:ph type="pic" sz="quarter" idx="10"/>
          </p:nvPr>
        </p:nvSpPr>
        <p:spPr>
          <a:xfrm>
            <a:off x="4026717" y="1125611"/>
            <a:ext cx="4248859" cy="4248860"/>
          </a:xfrm>
          <a:custGeom>
            <a:avLst/>
            <a:gdLst>
              <a:gd name="connsiteX0" fmla="*/ 4248859 w 4248859"/>
              <a:gd name="connsiteY0" fmla="*/ 0 h 4248860"/>
              <a:gd name="connsiteX1" fmla="*/ 4248859 w 4248859"/>
              <a:gd name="connsiteY1" fmla="*/ 4248860 h 4248860"/>
              <a:gd name="connsiteX2" fmla="*/ 0 w 4248859"/>
              <a:gd name="connsiteY2" fmla="*/ 4248860 h 4248860"/>
              <a:gd name="connsiteX3" fmla="*/ 4248859 w 4248859"/>
              <a:gd name="connsiteY3" fmla="*/ 0 h 4248860"/>
            </a:gdLst>
            <a:ahLst/>
            <a:cxnLst>
              <a:cxn ang="0">
                <a:pos x="connsiteX0" y="connsiteY0"/>
              </a:cxn>
              <a:cxn ang="0">
                <a:pos x="connsiteX1" y="connsiteY1"/>
              </a:cxn>
              <a:cxn ang="0">
                <a:pos x="connsiteX2" y="connsiteY2"/>
              </a:cxn>
              <a:cxn ang="0">
                <a:pos x="connsiteX3" y="connsiteY3"/>
              </a:cxn>
            </a:cxnLst>
            <a:rect l="l" t="t" r="r" b="b"/>
            <a:pathLst>
              <a:path w="4248859" h="4248860">
                <a:moveTo>
                  <a:pt x="4248859" y="0"/>
                </a:moveTo>
                <a:lnTo>
                  <a:pt x="4248859" y="4248860"/>
                </a:lnTo>
                <a:lnTo>
                  <a:pt x="0" y="4248860"/>
                </a:lnTo>
                <a:cubicBezTo>
                  <a:pt x="0" y="1902279"/>
                  <a:pt x="1902278" y="0"/>
                  <a:pt x="424885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EDFF847-B938-49B7-ACDC-FBD55B45B4AA}"/>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39BD4FAC-D6F5-41B5-82A3-2B19BD396BB4}"/>
              </a:ext>
            </a:extLst>
          </p:cNvPr>
          <p:cNvSpPr>
            <a:spLocks noGrp="1"/>
          </p:cNvSpPr>
          <p:nvPr>
            <p:ph type="subTitle" idx="1"/>
          </p:nvPr>
        </p:nvSpPr>
        <p:spPr>
          <a:xfrm>
            <a:off x="1130242" y="1585269"/>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406559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lideAdd3">
    <p:spTree>
      <p:nvGrpSpPr>
        <p:cNvPr id="1" name=""/>
        <p:cNvGrpSpPr/>
        <p:nvPr/>
      </p:nvGrpSpPr>
      <p:grpSpPr>
        <a:xfrm>
          <a:off x="0" y="0"/>
          <a:ext cx="0" cy="0"/>
          <a:chOff x="0" y="0"/>
          <a:chExt cx="0" cy="0"/>
        </a:xfrm>
      </p:grpSpPr>
      <p:sp>
        <p:nvSpPr>
          <p:cNvPr id="8" name="PpHolder5">
            <a:extLst>
              <a:ext uri="{FF2B5EF4-FFF2-40B4-BE49-F238E27FC236}">
                <a16:creationId xmlns:a16="http://schemas.microsoft.com/office/drawing/2014/main" id="{95A5F3CA-977C-4C26-9C8C-10A25709BD27}"/>
              </a:ext>
            </a:extLst>
          </p:cNvPr>
          <p:cNvSpPr>
            <a:spLocks noGrp="1"/>
          </p:cNvSpPr>
          <p:nvPr>
            <p:ph type="pic" sz="quarter" idx="10"/>
          </p:nvPr>
        </p:nvSpPr>
        <p:spPr>
          <a:xfrm>
            <a:off x="5007712" y="1550414"/>
            <a:ext cx="3450007" cy="3450007"/>
          </a:xfrm>
          <a:custGeom>
            <a:avLst/>
            <a:gdLst>
              <a:gd name="connsiteX0" fmla="*/ 3450007 w 3450007"/>
              <a:gd name="connsiteY0" fmla="*/ 0 h 3450007"/>
              <a:gd name="connsiteX1" fmla="*/ 3450007 w 3450007"/>
              <a:gd name="connsiteY1" fmla="*/ 3450007 h 3450007"/>
              <a:gd name="connsiteX2" fmla="*/ 0 w 3450007"/>
              <a:gd name="connsiteY2" fmla="*/ 3450007 h 3450007"/>
              <a:gd name="connsiteX3" fmla="*/ 3450007 w 3450007"/>
              <a:gd name="connsiteY3" fmla="*/ 0 h 3450007"/>
            </a:gdLst>
            <a:ahLst/>
            <a:cxnLst>
              <a:cxn ang="0">
                <a:pos x="connsiteX0" y="connsiteY0"/>
              </a:cxn>
              <a:cxn ang="0">
                <a:pos x="connsiteX1" y="connsiteY1"/>
              </a:cxn>
              <a:cxn ang="0">
                <a:pos x="connsiteX2" y="connsiteY2"/>
              </a:cxn>
              <a:cxn ang="0">
                <a:pos x="connsiteX3" y="connsiteY3"/>
              </a:cxn>
            </a:cxnLst>
            <a:rect l="l" t="t" r="r" b="b"/>
            <a:pathLst>
              <a:path w="3450007" h="3450007">
                <a:moveTo>
                  <a:pt x="3450007" y="0"/>
                </a:moveTo>
                <a:lnTo>
                  <a:pt x="3450007" y="3450007"/>
                </a:lnTo>
                <a:lnTo>
                  <a:pt x="0" y="3450007"/>
                </a:lnTo>
                <a:cubicBezTo>
                  <a:pt x="0" y="1544620"/>
                  <a:pt x="1544620" y="0"/>
                  <a:pt x="345000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E7CEC786-EB4D-4933-94D4-1524466754BC}"/>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1" name="Subtitle 2">
            <a:extLst>
              <a:ext uri="{FF2B5EF4-FFF2-40B4-BE49-F238E27FC236}">
                <a16:creationId xmlns:a16="http://schemas.microsoft.com/office/drawing/2014/main" id="{56946C75-F717-4AB5-9C04-40B07A67777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61672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lideAdd4">
    <p:spTree>
      <p:nvGrpSpPr>
        <p:cNvPr id="1" name=""/>
        <p:cNvGrpSpPr/>
        <p:nvPr/>
      </p:nvGrpSpPr>
      <p:grpSpPr>
        <a:xfrm>
          <a:off x="0" y="0"/>
          <a:ext cx="0" cy="0"/>
          <a:chOff x="0" y="0"/>
          <a:chExt cx="0" cy="0"/>
        </a:xfrm>
      </p:grpSpPr>
      <p:sp>
        <p:nvSpPr>
          <p:cNvPr id="8" name="PpHolder3">
            <a:extLst>
              <a:ext uri="{FF2B5EF4-FFF2-40B4-BE49-F238E27FC236}">
                <a16:creationId xmlns:a16="http://schemas.microsoft.com/office/drawing/2014/main" id="{B77889B1-C748-40E8-9E32-5EA063C8F5E3}"/>
              </a:ext>
            </a:extLst>
          </p:cNvPr>
          <p:cNvSpPr>
            <a:spLocks noGrp="1"/>
          </p:cNvSpPr>
          <p:nvPr>
            <p:ph type="pic" sz="quarter" idx="10"/>
          </p:nvPr>
        </p:nvSpPr>
        <p:spPr>
          <a:xfrm>
            <a:off x="551483" y="1941708"/>
            <a:ext cx="3344243" cy="3344243"/>
          </a:xfrm>
          <a:custGeom>
            <a:avLst/>
            <a:gdLst>
              <a:gd name="connsiteX0" fmla="*/ 0 w 3344243"/>
              <a:gd name="connsiteY0" fmla="*/ 0 h 3344243"/>
              <a:gd name="connsiteX1" fmla="*/ 3344243 w 3344243"/>
              <a:gd name="connsiteY1" fmla="*/ 0 h 3344243"/>
              <a:gd name="connsiteX2" fmla="*/ 3344243 w 3344243"/>
              <a:gd name="connsiteY2" fmla="*/ 3344243 h 3344243"/>
              <a:gd name="connsiteX3" fmla="*/ 0 w 3344243"/>
              <a:gd name="connsiteY3" fmla="*/ 0 h 3344243"/>
            </a:gdLst>
            <a:ahLst/>
            <a:cxnLst>
              <a:cxn ang="0">
                <a:pos x="connsiteX0" y="connsiteY0"/>
              </a:cxn>
              <a:cxn ang="0">
                <a:pos x="connsiteX1" y="connsiteY1"/>
              </a:cxn>
              <a:cxn ang="0">
                <a:pos x="connsiteX2" y="connsiteY2"/>
              </a:cxn>
              <a:cxn ang="0">
                <a:pos x="connsiteX3" y="connsiteY3"/>
              </a:cxn>
            </a:cxnLst>
            <a:rect l="l" t="t" r="r" b="b"/>
            <a:pathLst>
              <a:path w="3344243" h="3344243">
                <a:moveTo>
                  <a:pt x="0" y="0"/>
                </a:moveTo>
                <a:lnTo>
                  <a:pt x="3344243" y="0"/>
                </a:lnTo>
                <a:lnTo>
                  <a:pt x="3344243" y="3344243"/>
                </a:lnTo>
                <a:cubicBezTo>
                  <a:pt x="1497267" y="3344243"/>
                  <a:pt x="0" y="1846976"/>
                  <a:pt x="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7A898308-FEF8-4332-BF2D-74C93F93DE9B}"/>
              </a:ext>
            </a:extLst>
          </p:cNvPr>
          <p:cNvSpPr>
            <a:spLocks noGrp="1"/>
          </p:cNvSpPr>
          <p:nvPr>
            <p:ph type="ctrTitle"/>
          </p:nvPr>
        </p:nvSpPr>
        <p:spPr>
          <a:xfrm>
            <a:off x="5033113" y="1842619"/>
            <a:ext cx="3900239" cy="826508"/>
          </a:xfrm>
          <a:prstGeom prst="rect">
            <a:avLst/>
          </a:prstGeom>
        </p:spPr>
        <p:txBody>
          <a:bodyPr anchor="ctr"/>
          <a:lstStyle>
            <a:lvl1pPr algn="l">
              <a:defRPr sz="3000" b="1"/>
            </a:lvl1pPr>
          </a:lstStyle>
          <a:p>
            <a:endParaRPr lang="id-ID"/>
          </a:p>
        </p:txBody>
      </p:sp>
      <p:sp>
        <p:nvSpPr>
          <p:cNvPr id="11" name="Subtitle 2">
            <a:extLst>
              <a:ext uri="{FF2B5EF4-FFF2-40B4-BE49-F238E27FC236}">
                <a16:creationId xmlns:a16="http://schemas.microsoft.com/office/drawing/2014/main" id="{181292D4-40FB-40CF-95B6-5C1BB30E4731}"/>
              </a:ext>
            </a:extLst>
          </p:cNvPr>
          <p:cNvSpPr>
            <a:spLocks noGrp="1"/>
          </p:cNvSpPr>
          <p:nvPr>
            <p:ph type="subTitle" idx="1"/>
          </p:nvPr>
        </p:nvSpPr>
        <p:spPr>
          <a:xfrm>
            <a:off x="5505299"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36569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Add5">
    <p:spTree>
      <p:nvGrpSpPr>
        <p:cNvPr id="1" name=""/>
        <p:cNvGrpSpPr/>
        <p:nvPr/>
      </p:nvGrpSpPr>
      <p:grpSpPr>
        <a:xfrm>
          <a:off x="0" y="0"/>
          <a:ext cx="0" cy="0"/>
          <a:chOff x="0" y="0"/>
          <a:chExt cx="0" cy="0"/>
        </a:xfrm>
      </p:grpSpPr>
      <p:sp>
        <p:nvSpPr>
          <p:cNvPr id="8" name="PpHolder10">
            <a:extLst>
              <a:ext uri="{FF2B5EF4-FFF2-40B4-BE49-F238E27FC236}">
                <a16:creationId xmlns:a16="http://schemas.microsoft.com/office/drawing/2014/main" id="{1784780E-CFD4-4678-813E-DA0584FD99A8}"/>
              </a:ext>
            </a:extLst>
          </p:cNvPr>
          <p:cNvSpPr>
            <a:spLocks noGrp="1"/>
          </p:cNvSpPr>
          <p:nvPr>
            <p:ph type="pic" sz="quarter" idx="10"/>
          </p:nvPr>
        </p:nvSpPr>
        <p:spPr>
          <a:xfrm>
            <a:off x="728569" y="3461836"/>
            <a:ext cx="1528293" cy="1528293"/>
          </a:xfrm>
          <a:custGeom>
            <a:avLst/>
            <a:gdLst>
              <a:gd name="connsiteX0" fmla="*/ 0 w 1528293"/>
              <a:gd name="connsiteY0" fmla="*/ 0 h 1528293"/>
              <a:gd name="connsiteX1" fmla="*/ 1528293 w 1528293"/>
              <a:gd name="connsiteY1" fmla="*/ 0 h 1528293"/>
              <a:gd name="connsiteX2" fmla="*/ 1528293 w 1528293"/>
              <a:gd name="connsiteY2" fmla="*/ 1528293 h 1528293"/>
              <a:gd name="connsiteX3" fmla="*/ 0 w 1528293"/>
              <a:gd name="connsiteY3" fmla="*/ 0 h 1528293"/>
            </a:gdLst>
            <a:ahLst/>
            <a:cxnLst>
              <a:cxn ang="0">
                <a:pos x="connsiteX0" y="connsiteY0"/>
              </a:cxn>
              <a:cxn ang="0">
                <a:pos x="connsiteX1" y="connsiteY1"/>
              </a:cxn>
              <a:cxn ang="0">
                <a:pos x="connsiteX2" y="connsiteY2"/>
              </a:cxn>
              <a:cxn ang="0">
                <a:pos x="connsiteX3" y="connsiteY3"/>
              </a:cxn>
            </a:cxnLst>
            <a:rect l="l" t="t" r="r" b="b"/>
            <a:pathLst>
              <a:path w="1528293" h="1528293">
                <a:moveTo>
                  <a:pt x="0" y="0"/>
                </a:moveTo>
                <a:lnTo>
                  <a:pt x="1528293" y="0"/>
                </a:lnTo>
                <a:lnTo>
                  <a:pt x="1528293" y="1528293"/>
                </a:lnTo>
                <a:cubicBezTo>
                  <a:pt x="684240" y="1528293"/>
                  <a:pt x="0" y="844054"/>
                  <a:pt x="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2AC5D27D-EA90-43B8-BD58-C3D2006E8374}"/>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B19B3A65-0C3B-4E0C-8507-83F7F99A3CB0}"/>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60632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96570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4" name="PpHolder6">
            <a:extLst>
              <a:ext uri="{FF2B5EF4-FFF2-40B4-BE49-F238E27FC236}">
                <a16:creationId xmlns:a16="http://schemas.microsoft.com/office/drawing/2014/main" id="{ACA7FA1B-E1E6-465F-AE96-7A2B0D68932F}"/>
              </a:ext>
            </a:extLst>
          </p:cNvPr>
          <p:cNvSpPr>
            <a:spLocks noGrp="1"/>
          </p:cNvSpPr>
          <p:nvPr userDrawn="1">
            <p:ph type="pic" sz="quarter" idx="10"/>
          </p:nvPr>
        </p:nvSpPr>
        <p:spPr>
          <a:xfrm>
            <a:off x="6264254" y="4144405"/>
            <a:ext cx="2459511" cy="1430814"/>
          </a:xfrm>
          <a:custGeom>
            <a:avLst/>
            <a:gdLst>
              <a:gd name="connsiteX0" fmla="*/ 101787 w 2459511"/>
              <a:gd name="connsiteY0" fmla="*/ 0 h 1430814"/>
              <a:gd name="connsiteX1" fmla="*/ 2357725 w 2459511"/>
              <a:gd name="connsiteY1" fmla="*/ 0 h 1430814"/>
              <a:gd name="connsiteX2" fmla="*/ 2459511 w 2459511"/>
              <a:gd name="connsiteY2" fmla="*/ 99155 h 1430814"/>
              <a:gd name="connsiteX3" fmla="*/ 2459511 w 2459511"/>
              <a:gd name="connsiteY3" fmla="*/ 1331658 h 1430814"/>
              <a:gd name="connsiteX4" fmla="*/ 2357725 w 2459511"/>
              <a:gd name="connsiteY4" fmla="*/ 1430814 h 1430814"/>
              <a:gd name="connsiteX5" fmla="*/ 101787 w 2459511"/>
              <a:gd name="connsiteY5" fmla="*/ 1430814 h 1430814"/>
              <a:gd name="connsiteX6" fmla="*/ 0 w 2459511"/>
              <a:gd name="connsiteY6" fmla="*/ 1331658 h 1430814"/>
              <a:gd name="connsiteX7" fmla="*/ 0 w 2459511"/>
              <a:gd name="connsiteY7" fmla="*/ 99155 h 1430814"/>
              <a:gd name="connsiteX8" fmla="*/ 101787 w 2459511"/>
              <a:gd name="connsiteY8" fmla="*/ 0 h 143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4">
                <a:moveTo>
                  <a:pt x="101787" y="0"/>
                </a:moveTo>
                <a:lnTo>
                  <a:pt x="2357725" y="0"/>
                </a:lnTo>
                <a:cubicBezTo>
                  <a:pt x="2413939" y="0"/>
                  <a:pt x="2459511" y="44393"/>
                  <a:pt x="2459511" y="99155"/>
                </a:cubicBezTo>
                <a:lnTo>
                  <a:pt x="2459511" y="1331658"/>
                </a:lnTo>
                <a:cubicBezTo>
                  <a:pt x="2459511" y="1386421"/>
                  <a:pt x="2413939" y="1430814"/>
                  <a:pt x="2357725" y="1430814"/>
                </a:cubicBezTo>
                <a:lnTo>
                  <a:pt x="101787" y="1430814"/>
                </a:lnTo>
                <a:cubicBezTo>
                  <a:pt x="45571" y="1430814"/>
                  <a:pt x="0" y="1386421"/>
                  <a:pt x="0" y="1331658"/>
                </a:cubicBezTo>
                <a:lnTo>
                  <a:pt x="0" y="99155"/>
                </a:lnTo>
                <a:cubicBezTo>
                  <a:pt x="0" y="44393"/>
                  <a:pt x="45571"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8" name="PpHolder1">
            <a:extLst>
              <a:ext uri="{FF2B5EF4-FFF2-40B4-BE49-F238E27FC236}">
                <a16:creationId xmlns:a16="http://schemas.microsoft.com/office/drawing/2014/main" id="{AEA04428-B2BF-419E-A9BD-BF39386B7EE0}"/>
              </a:ext>
            </a:extLst>
          </p:cNvPr>
          <p:cNvSpPr>
            <a:spLocks noGrp="1"/>
          </p:cNvSpPr>
          <p:nvPr>
            <p:ph type="pic" sz="quarter" idx="12"/>
          </p:nvPr>
        </p:nvSpPr>
        <p:spPr>
          <a:xfrm>
            <a:off x="3804744" y="2713593"/>
            <a:ext cx="2459511" cy="1430814"/>
          </a:xfrm>
          <a:custGeom>
            <a:avLst/>
            <a:gdLst>
              <a:gd name="connsiteX0" fmla="*/ 101787 w 2459511"/>
              <a:gd name="connsiteY0" fmla="*/ 0 h 1430814"/>
              <a:gd name="connsiteX1" fmla="*/ 2357725 w 2459511"/>
              <a:gd name="connsiteY1" fmla="*/ 0 h 1430814"/>
              <a:gd name="connsiteX2" fmla="*/ 2459511 w 2459511"/>
              <a:gd name="connsiteY2" fmla="*/ 99156 h 1430814"/>
              <a:gd name="connsiteX3" fmla="*/ 2459511 w 2459511"/>
              <a:gd name="connsiteY3" fmla="*/ 1331658 h 1430814"/>
              <a:gd name="connsiteX4" fmla="*/ 2357725 w 2459511"/>
              <a:gd name="connsiteY4" fmla="*/ 1430814 h 1430814"/>
              <a:gd name="connsiteX5" fmla="*/ 101787 w 2459511"/>
              <a:gd name="connsiteY5" fmla="*/ 1430814 h 1430814"/>
              <a:gd name="connsiteX6" fmla="*/ 0 w 2459511"/>
              <a:gd name="connsiteY6" fmla="*/ 1331658 h 1430814"/>
              <a:gd name="connsiteX7" fmla="*/ 0 w 2459511"/>
              <a:gd name="connsiteY7" fmla="*/ 99156 h 1430814"/>
              <a:gd name="connsiteX8" fmla="*/ 101787 w 2459511"/>
              <a:gd name="connsiteY8" fmla="*/ 0 h 143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4">
                <a:moveTo>
                  <a:pt x="101787" y="0"/>
                </a:moveTo>
                <a:lnTo>
                  <a:pt x="2357725" y="0"/>
                </a:lnTo>
                <a:cubicBezTo>
                  <a:pt x="2413940" y="0"/>
                  <a:pt x="2459511" y="44393"/>
                  <a:pt x="2459511" y="99156"/>
                </a:cubicBezTo>
                <a:lnTo>
                  <a:pt x="2459511" y="1331658"/>
                </a:lnTo>
                <a:cubicBezTo>
                  <a:pt x="2459511" y="1386421"/>
                  <a:pt x="2413940" y="1430814"/>
                  <a:pt x="2357725" y="1430814"/>
                </a:cubicBezTo>
                <a:lnTo>
                  <a:pt x="101787" y="1430814"/>
                </a:lnTo>
                <a:cubicBezTo>
                  <a:pt x="45572" y="1430814"/>
                  <a:pt x="0" y="1386421"/>
                  <a:pt x="0" y="1331658"/>
                </a:cubicBezTo>
                <a:lnTo>
                  <a:pt x="0" y="99156"/>
                </a:lnTo>
                <a:cubicBezTo>
                  <a:pt x="0" y="44393"/>
                  <a:pt x="45572"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5">
            <a:extLst>
              <a:ext uri="{FF2B5EF4-FFF2-40B4-BE49-F238E27FC236}">
                <a16:creationId xmlns:a16="http://schemas.microsoft.com/office/drawing/2014/main" id="{679C679D-84E4-499F-ACDD-8543DF4A2CCE}"/>
              </a:ext>
            </a:extLst>
          </p:cNvPr>
          <p:cNvSpPr>
            <a:spLocks noGrp="1"/>
          </p:cNvSpPr>
          <p:nvPr>
            <p:ph type="pic" sz="quarter" idx="11"/>
          </p:nvPr>
        </p:nvSpPr>
        <p:spPr>
          <a:xfrm>
            <a:off x="6264254" y="1282779"/>
            <a:ext cx="2459511" cy="1430815"/>
          </a:xfrm>
          <a:custGeom>
            <a:avLst/>
            <a:gdLst>
              <a:gd name="connsiteX0" fmla="*/ 101787 w 2459511"/>
              <a:gd name="connsiteY0" fmla="*/ 0 h 1430815"/>
              <a:gd name="connsiteX1" fmla="*/ 2357725 w 2459511"/>
              <a:gd name="connsiteY1" fmla="*/ 0 h 1430815"/>
              <a:gd name="connsiteX2" fmla="*/ 2459511 w 2459511"/>
              <a:gd name="connsiteY2" fmla="*/ 99155 h 1430815"/>
              <a:gd name="connsiteX3" fmla="*/ 2459511 w 2459511"/>
              <a:gd name="connsiteY3" fmla="*/ 1331659 h 1430815"/>
              <a:gd name="connsiteX4" fmla="*/ 2357725 w 2459511"/>
              <a:gd name="connsiteY4" fmla="*/ 1430815 h 1430815"/>
              <a:gd name="connsiteX5" fmla="*/ 101787 w 2459511"/>
              <a:gd name="connsiteY5" fmla="*/ 1430815 h 1430815"/>
              <a:gd name="connsiteX6" fmla="*/ 0 w 2459511"/>
              <a:gd name="connsiteY6" fmla="*/ 1331659 h 1430815"/>
              <a:gd name="connsiteX7" fmla="*/ 0 w 2459511"/>
              <a:gd name="connsiteY7" fmla="*/ 99155 h 1430815"/>
              <a:gd name="connsiteX8" fmla="*/ 101787 w 2459511"/>
              <a:gd name="connsiteY8" fmla="*/ 0 h 143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5">
                <a:moveTo>
                  <a:pt x="101787" y="0"/>
                </a:moveTo>
                <a:lnTo>
                  <a:pt x="2357725" y="0"/>
                </a:lnTo>
                <a:cubicBezTo>
                  <a:pt x="2413939" y="0"/>
                  <a:pt x="2459511" y="44393"/>
                  <a:pt x="2459511" y="99155"/>
                </a:cubicBezTo>
                <a:lnTo>
                  <a:pt x="2459511" y="1331659"/>
                </a:lnTo>
                <a:cubicBezTo>
                  <a:pt x="2459511" y="1386422"/>
                  <a:pt x="2413939" y="1430815"/>
                  <a:pt x="2357725" y="1430815"/>
                </a:cubicBezTo>
                <a:lnTo>
                  <a:pt x="101787" y="1430815"/>
                </a:lnTo>
                <a:cubicBezTo>
                  <a:pt x="45571" y="1430815"/>
                  <a:pt x="0" y="1386422"/>
                  <a:pt x="0" y="1331659"/>
                </a:cubicBezTo>
                <a:lnTo>
                  <a:pt x="0" y="99155"/>
                </a:lnTo>
                <a:cubicBezTo>
                  <a:pt x="0" y="44393"/>
                  <a:pt x="45571"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36110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1" name="PpHolder13">
            <a:extLst>
              <a:ext uri="{FF2B5EF4-FFF2-40B4-BE49-F238E27FC236}">
                <a16:creationId xmlns:a16="http://schemas.microsoft.com/office/drawing/2014/main" id="{93D01018-6D46-4074-A7DF-A04D5E202DB2}"/>
              </a:ext>
            </a:extLst>
          </p:cNvPr>
          <p:cNvSpPr>
            <a:spLocks noGrp="1"/>
          </p:cNvSpPr>
          <p:nvPr>
            <p:ph type="pic" sz="quarter" idx="13"/>
          </p:nvPr>
        </p:nvSpPr>
        <p:spPr>
          <a:xfrm>
            <a:off x="2284514" y="1"/>
            <a:ext cx="2284511" cy="3429000"/>
          </a:xfrm>
          <a:custGeom>
            <a:avLst/>
            <a:gdLst>
              <a:gd name="connsiteX0" fmla="*/ 0 w 2284511"/>
              <a:gd name="connsiteY0" fmla="*/ 0 h 3429000"/>
              <a:gd name="connsiteX1" fmla="*/ 2284511 w 2284511"/>
              <a:gd name="connsiteY1" fmla="*/ 0 h 3429000"/>
              <a:gd name="connsiteX2" fmla="*/ 2284511 w 2284511"/>
              <a:gd name="connsiteY2" fmla="*/ 3429000 h 3429000"/>
              <a:gd name="connsiteX3" fmla="*/ 0 w 22845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1" h="3429000">
                <a:moveTo>
                  <a:pt x="0" y="0"/>
                </a:moveTo>
                <a:lnTo>
                  <a:pt x="2284511" y="0"/>
                </a:lnTo>
                <a:lnTo>
                  <a:pt x="2284511"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2" name="PpHolder16">
            <a:extLst>
              <a:ext uri="{FF2B5EF4-FFF2-40B4-BE49-F238E27FC236}">
                <a16:creationId xmlns:a16="http://schemas.microsoft.com/office/drawing/2014/main" id="{5E69B054-C967-45E6-8EB2-02496D51E46C}"/>
              </a:ext>
            </a:extLst>
          </p:cNvPr>
          <p:cNvSpPr>
            <a:spLocks noGrp="1"/>
          </p:cNvSpPr>
          <p:nvPr userDrawn="1">
            <p:ph type="pic" sz="quarter" idx="10"/>
          </p:nvPr>
        </p:nvSpPr>
        <p:spPr>
          <a:xfrm>
            <a:off x="6856512" y="1"/>
            <a:ext cx="2287489" cy="3429000"/>
          </a:xfrm>
          <a:custGeom>
            <a:avLst/>
            <a:gdLst>
              <a:gd name="connsiteX0" fmla="*/ 0 w 2287489"/>
              <a:gd name="connsiteY0" fmla="*/ 0 h 3429000"/>
              <a:gd name="connsiteX1" fmla="*/ 2287489 w 2287489"/>
              <a:gd name="connsiteY1" fmla="*/ 0 h 3429000"/>
              <a:gd name="connsiteX2" fmla="*/ 2287489 w 2287489"/>
              <a:gd name="connsiteY2" fmla="*/ 3429000 h 3429000"/>
              <a:gd name="connsiteX3" fmla="*/ 0 w 22874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7489" h="3429000">
                <a:moveTo>
                  <a:pt x="0" y="0"/>
                </a:moveTo>
                <a:lnTo>
                  <a:pt x="2287489" y="0"/>
                </a:lnTo>
                <a:lnTo>
                  <a:pt x="2287489"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14">
            <a:extLst>
              <a:ext uri="{FF2B5EF4-FFF2-40B4-BE49-F238E27FC236}">
                <a16:creationId xmlns:a16="http://schemas.microsoft.com/office/drawing/2014/main" id="{ABB14686-645B-4640-9655-BF48FD47CF6C}"/>
              </a:ext>
            </a:extLst>
          </p:cNvPr>
          <p:cNvSpPr>
            <a:spLocks noGrp="1"/>
          </p:cNvSpPr>
          <p:nvPr>
            <p:ph type="pic" sz="quarter" idx="12"/>
          </p:nvPr>
        </p:nvSpPr>
        <p:spPr>
          <a:xfrm>
            <a:off x="1" y="3429000"/>
            <a:ext cx="2284512" cy="3429000"/>
          </a:xfrm>
          <a:custGeom>
            <a:avLst/>
            <a:gdLst>
              <a:gd name="connsiteX0" fmla="*/ 0 w 2284512"/>
              <a:gd name="connsiteY0" fmla="*/ 0 h 3429000"/>
              <a:gd name="connsiteX1" fmla="*/ 2284512 w 2284512"/>
              <a:gd name="connsiteY1" fmla="*/ 0 h 3429000"/>
              <a:gd name="connsiteX2" fmla="*/ 2284512 w 2284512"/>
              <a:gd name="connsiteY2" fmla="*/ 3429000 h 3429000"/>
              <a:gd name="connsiteX3" fmla="*/ 0 w 228451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2" h="3429000">
                <a:moveTo>
                  <a:pt x="0" y="0"/>
                </a:moveTo>
                <a:lnTo>
                  <a:pt x="2284512" y="0"/>
                </a:lnTo>
                <a:lnTo>
                  <a:pt x="2284512"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PpHolder15">
            <a:extLst>
              <a:ext uri="{FF2B5EF4-FFF2-40B4-BE49-F238E27FC236}">
                <a16:creationId xmlns:a16="http://schemas.microsoft.com/office/drawing/2014/main" id="{7F309F24-2464-4D8B-92A3-BB3D11E9399D}"/>
              </a:ext>
            </a:extLst>
          </p:cNvPr>
          <p:cNvSpPr>
            <a:spLocks noGrp="1"/>
          </p:cNvSpPr>
          <p:nvPr>
            <p:ph type="pic" sz="quarter" idx="11"/>
          </p:nvPr>
        </p:nvSpPr>
        <p:spPr>
          <a:xfrm>
            <a:off x="4569023" y="3429000"/>
            <a:ext cx="2284512" cy="3429000"/>
          </a:xfrm>
          <a:custGeom>
            <a:avLst/>
            <a:gdLst>
              <a:gd name="connsiteX0" fmla="*/ 0 w 2284512"/>
              <a:gd name="connsiteY0" fmla="*/ 0 h 3429000"/>
              <a:gd name="connsiteX1" fmla="*/ 2284512 w 2284512"/>
              <a:gd name="connsiteY1" fmla="*/ 0 h 3429000"/>
              <a:gd name="connsiteX2" fmla="*/ 2284512 w 2284512"/>
              <a:gd name="connsiteY2" fmla="*/ 3429000 h 3429000"/>
              <a:gd name="connsiteX3" fmla="*/ 0 w 228451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2" h="3429000">
                <a:moveTo>
                  <a:pt x="0" y="0"/>
                </a:moveTo>
                <a:lnTo>
                  <a:pt x="2284512" y="0"/>
                </a:lnTo>
                <a:lnTo>
                  <a:pt x="2284512"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03378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9" name="PpHolder3">
            <a:extLst>
              <a:ext uri="{FF2B5EF4-FFF2-40B4-BE49-F238E27FC236}">
                <a16:creationId xmlns:a16="http://schemas.microsoft.com/office/drawing/2014/main" id="{A8876D89-51DB-4178-A01A-65215D12EBFB}"/>
              </a:ext>
            </a:extLst>
          </p:cNvPr>
          <p:cNvSpPr>
            <a:spLocks noGrp="1"/>
          </p:cNvSpPr>
          <p:nvPr>
            <p:ph type="pic" sz="quarter" idx="10"/>
          </p:nvPr>
        </p:nvSpPr>
        <p:spPr>
          <a:xfrm>
            <a:off x="557141" y="3167074"/>
            <a:ext cx="3357076" cy="2004776"/>
          </a:xfrm>
          <a:custGeom>
            <a:avLst/>
            <a:gdLst>
              <a:gd name="connsiteX0" fmla="*/ 138932 w 3357076"/>
              <a:gd name="connsiteY0" fmla="*/ 0 h 2004776"/>
              <a:gd name="connsiteX1" fmla="*/ 3218144 w 3357076"/>
              <a:gd name="connsiteY1" fmla="*/ 0 h 2004776"/>
              <a:gd name="connsiteX2" fmla="*/ 3357076 w 3357076"/>
              <a:gd name="connsiteY2" fmla="*/ 138931 h 2004776"/>
              <a:gd name="connsiteX3" fmla="*/ 3357076 w 3357076"/>
              <a:gd name="connsiteY3" fmla="*/ 1865845 h 2004776"/>
              <a:gd name="connsiteX4" fmla="*/ 3218144 w 3357076"/>
              <a:gd name="connsiteY4" fmla="*/ 2004776 h 2004776"/>
              <a:gd name="connsiteX5" fmla="*/ 138932 w 3357076"/>
              <a:gd name="connsiteY5" fmla="*/ 2004776 h 2004776"/>
              <a:gd name="connsiteX6" fmla="*/ 0 w 3357076"/>
              <a:gd name="connsiteY6" fmla="*/ 1865845 h 2004776"/>
              <a:gd name="connsiteX7" fmla="*/ 0 w 3357076"/>
              <a:gd name="connsiteY7" fmla="*/ 138931 h 2004776"/>
              <a:gd name="connsiteX8" fmla="*/ 138932 w 3357076"/>
              <a:gd name="connsiteY8" fmla="*/ 0 h 200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076" h="2004776">
                <a:moveTo>
                  <a:pt x="138932" y="0"/>
                </a:moveTo>
                <a:lnTo>
                  <a:pt x="3218144" y="0"/>
                </a:lnTo>
                <a:cubicBezTo>
                  <a:pt x="3294874" y="0"/>
                  <a:pt x="3357076" y="62201"/>
                  <a:pt x="3357076" y="138931"/>
                </a:cubicBezTo>
                <a:lnTo>
                  <a:pt x="3357076" y="1865845"/>
                </a:lnTo>
                <a:cubicBezTo>
                  <a:pt x="3357076" y="1942575"/>
                  <a:pt x="3294874" y="2004776"/>
                  <a:pt x="3218144" y="2004776"/>
                </a:cubicBezTo>
                <a:lnTo>
                  <a:pt x="138932" y="2004776"/>
                </a:lnTo>
                <a:cubicBezTo>
                  <a:pt x="62202" y="2004776"/>
                  <a:pt x="0" y="1942575"/>
                  <a:pt x="0" y="1865845"/>
                </a:cubicBezTo>
                <a:lnTo>
                  <a:pt x="0" y="138931"/>
                </a:lnTo>
                <a:cubicBezTo>
                  <a:pt x="0" y="62201"/>
                  <a:pt x="62202" y="0"/>
                  <a:pt x="13893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4D372AD-4098-4625-B5B4-F5A8CB601C1B}"/>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6FA8EFC7-4853-4B9D-B41B-75F86ECA13CF}"/>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232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0021-D21B-4E07-BD2A-E0D831160BCE}"/>
              </a:ext>
            </a:extLst>
          </p:cNvPr>
          <p:cNvSpPr>
            <a:spLocks noGrp="1"/>
          </p:cNvSpPr>
          <p:nvPr>
            <p:ph type="ctrTitle"/>
          </p:nvPr>
        </p:nvSpPr>
        <p:spPr>
          <a:xfrm>
            <a:off x="488147" y="1456857"/>
            <a:ext cx="3900239" cy="826508"/>
          </a:xfrm>
          <a:prstGeom prst="rect">
            <a:avLst/>
          </a:prstGeom>
        </p:spPr>
        <p:txBody>
          <a:bodyPr anchor="ctr"/>
          <a:lstStyle>
            <a:lvl1pPr algn="l">
              <a:defRPr sz="3000" b="1"/>
            </a:lvl1pPr>
          </a:lstStyle>
          <a:p>
            <a:endParaRPr lang="id-ID"/>
          </a:p>
        </p:txBody>
      </p:sp>
      <p:sp>
        <p:nvSpPr>
          <p:cNvPr id="3" name="Subtitle 2">
            <a:extLst>
              <a:ext uri="{FF2B5EF4-FFF2-40B4-BE49-F238E27FC236}">
                <a16:creationId xmlns:a16="http://schemas.microsoft.com/office/drawing/2014/main" id="{982C4415-1E31-475A-9059-AA4EB684BE4F}"/>
              </a:ext>
            </a:extLst>
          </p:cNvPr>
          <p:cNvSpPr>
            <a:spLocks noGrp="1"/>
          </p:cNvSpPr>
          <p:nvPr>
            <p:ph type="subTitle" idx="1"/>
          </p:nvPr>
        </p:nvSpPr>
        <p:spPr>
          <a:xfrm>
            <a:off x="1130242" y="1247132"/>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67435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Add13">
    <p:spTree>
      <p:nvGrpSpPr>
        <p:cNvPr id="1" name=""/>
        <p:cNvGrpSpPr/>
        <p:nvPr/>
      </p:nvGrpSpPr>
      <p:grpSpPr>
        <a:xfrm>
          <a:off x="0" y="0"/>
          <a:ext cx="0" cy="0"/>
          <a:chOff x="0" y="0"/>
          <a:chExt cx="0" cy="0"/>
        </a:xfrm>
      </p:grpSpPr>
      <p:sp>
        <p:nvSpPr>
          <p:cNvPr id="8" name="PpHolder18">
            <a:extLst>
              <a:ext uri="{FF2B5EF4-FFF2-40B4-BE49-F238E27FC236}">
                <a16:creationId xmlns:a16="http://schemas.microsoft.com/office/drawing/2014/main" id="{BA2FD728-FAD9-4ACF-B51D-C2E30F3B5841}"/>
              </a:ext>
            </a:extLst>
          </p:cNvPr>
          <p:cNvSpPr>
            <a:spLocks noGrp="1"/>
          </p:cNvSpPr>
          <p:nvPr>
            <p:ph type="pic" sz="quarter" idx="10"/>
          </p:nvPr>
        </p:nvSpPr>
        <p:spPr>
          <a:xfrm>
            <a:off x="5081583" y="1665082"/>
            <a:ext cx="3526297" cy="3526297"/>
          </a:xfrm>
          <a:custGeom>
            <a:avLst/>
            <a:gdLst>
              <a:gd name="connsiteX0" fmla="*/ 0 w 3526297"/>
              <a:gd name="connsiteY0" fmla="*/ 0 h 3526297"/>
              <a:gd name="connsiteX1" fmla="*/ 3526297 w 3526297"/>
              <a:gd name="connsiteY1" fmla="*/ 0 h 3526297"/>
              <a:gd name="connsiteX2" fmla="*/ 0 w 3526297"/>
              <a:gd name="connsiteY2" fmla="*/ 3526297 h 3526297"/>
            </a:gdLst>
            <a:ahLst/>
            <a:cxnLst>
              <a:cxn ang="0">
                <a:pos x="connsiteX0" y="connsiteY0"/>
              </a:cxn>
              <a:cxn ang="0">
                <a:pos x="connsiteX1" y="connsiteY1"/>
              </a:cxn>
              <a:cxn ang="0">
                <a:pos x="connsiteX2" y="connsiteY2"/>
              </a:cxn>
            </a:cxnLst>
            <a:rect l="l" t="t" r="r" b="b"/>
            <a:pathLst>
              <a:path w="3526297" h="3526297">
                <a:moveTo>
                  <a:pt x="0" y="0"/>
                </a:moveTo>
                <a:lnTo>
                  <a:pt x="3526297" y="0"/>
                </a:lnTo>
                <a:cubicBezTo>
                  <a:pt x="3526297" y="1947521"/>
                  <a:pt x="1947521" y="3526297"/>
                  <a:pt x="0" y="3526297"/>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DA1C15CC-62B9-47A0-B3E8-3E3DA4D0B232}"/>
              </a:ext>
            </a:extLst>
          </p:cNvPr>
          <p:cNvSpPr>
            <a:spLocks noGrp="1"/>
          </p:cNvSpPr>
          <p:nvPr>
            <p:ph type="ctrTitle"/>
          </p:nvPr>
        </p:nvSpPr>
        <p:spPr>
          <a:xfrm>
            <a:off x="488147" y="1456857"/>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B1C23C26-8CFE-414C-A8A2-9C19BA13CA9E}"/>
              </a:ext>
            </a:extLst>
          </p:cNvPr>
          <p:cNvSpPr>
            <a:spLocks noGrp="1"/>
          </p:cNvSpPr>
          <p:nvPr>
            <p:ph type="subTitle" idx="1"/>
          </p:nvPr>
        </p:nvSpPr>
        <p:spPr>
          <a:xfrm>
            <a:off x="1130242" y="1247132"/>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56314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98AEE9-5F76-4B54-BCE9-5111726933D8}"/>
              </a:ext>
            </a:extLst>
          </p:cNvPr>
          <p:cNvSpPr/>
          <p:nvPr userDrawn="1"/>
        </p:nvSpPr>
        <p:spPr>
          <a:xfrm>
            <a:off x="552378" y="445864"/>
            <a:ext cx="590400" cy="119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 name="Group 2">
            <a:extLst>
              <a:ext uri="{FF2B5EF4-FFF2-40B4-BE49-F238E27FC236}">
                <a16:creationId xmlns:a16="http://schemas.microsoft.com/office/drawing/2014/main" id="{10AB31E6-5F2C-4DD5-AD73-F46CED2410B0}"/>
              </a:ext>
            </a:extLst>
          </p:cNvPr>
          <p:cNvGrpSpPr/>
          <p:nvPr userDrawn="1"/>
        </p:nvGrpSpPr>
        <p:grpSpPr>
          <a:xfrm flipH="1">
            <a:off x="224615" y="359181"/>
            <a:ext cx="234494" cy="234000"/>
            <a:chOff x="8518171" y="3259741"/>
            <a:chExt cx="3478306" cy="3169507"/>
          </a:xfrm>
        </p:grpSpPr>
        <p:sp>
          <p:nvSpPr>
            <p:cNvPr id="4" name="Oval 3">
              <a:extLst>
                <a:ext uri="{FF2B5EF4-FFF2-40B4-BE49-F238E27FC236}">
                  <a16:creationId xmlns:a16="http://schemas.microsoft.com/office/drawing/2014/main" id="{BC80FF07-9326-40C9-BAAD-648B7E1B2EFF}"/>
                </a:ext>
              </a:extLst>
            </p:cNvPr>
            <p:cNvSpPr/>
            <p:nvPr/>
          </p:nvSpPr>
          <p:spPr>
            <a:xfrm flipH="1">
              <a:off x="9170982" y="3603750"/>
              <a:ext cx="2825495" cy="282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Oval 4">
              <a:extLst>
                <a:ext uri="{FF2B5EF4-FFF2-40B4-BE49-F238E27FC236}">
                  <a16:creationId xmlns:a16="http://schemas.microsoft.com/office/drawing/2014/main" id="{8E6FB303-107D-40EE-B275-60B1CEB92DC5}"/>
                </a:ext>
              </a:extLst>
            </p:cNvPr>
            <p:cNvSpPr/>
            <p:nvPr/>
          </p:nvSpPr>
          <p:spPr>
            <a:xfrm flipH="1">
              <a:off x="8518171" y="3259741"/>
              <a:ext cx="2825495" cy="28254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6" name="TextBox">
            <a:extLst>
              <a:ext uri="{FF2B5EF4-FFF2-40B4-BE49-F238E27FC236}">
                <a16:creationId xmlns:a16="http://schemas.microsoft.com/office/drawing/2014/main" id="{5898B30D-8099-4527-B403-B67C7C8A8421}"/>
              </a:ext>
            </a:extLst>
          </p:cNvPr>
          <p:cNvSpPr txBox="1"/>
          <p:nvPr userDrawn="1"/>
        </p:nvSpPr>
        <p:spPr>
          <a:xfrm>
            <a:off x="550767" y="309597"/>
            <a:ext cx="942736"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spc="187" baseline="0">
                <a:solidFill>
                  <a:schemeClr val="tx1"/>
                </a:solidFill>
                <a:latin typeface="+mj-lt"/>
              </a:rPr>
              <a:t>Persoon</a:t>
            </a:r>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6" r:id="rId3"/>
    <p:sldLayoutId id="2147483710" r:id="rId4"/>
    <p:sldLayoutId id="2147483724" r:id="rId5"/>
    <p:sldLayoutId id="2147483723" r:id="rId6"/>
    <p:sldLayoutId id="2147483696" r:id="rId7"/>
    <p:sldLayoutId id="2147483711" r:id="rId8"/>
    <p:sldLayoutId id="2147483714" r:id="rId9"/>
    <p:sldLayoutId id="2147483715" r:id="rId10"/>
    <p:sldLayoutId id="2147483699" r:id="rId11"/>
    <p:sldLayoutId id="2147483700" r:id="rId12"/>
    <p:sldLayoutId id="2147483721" r:id="rId13"/>
    <p:sldLayoutId id="2147483702" r:id="rId14"/>
    <p:sldLayoutId id="2147483703" r:id="rId15"/>
    <p:sldLayoutId id="2147483705" r:id="rId16"/>
    <p:sldLayoutId id="2147483706" r:id="rId17"/>
    <p:sldLayoutId id="2147483707" r:id="rId18"/>
    <p:sldLayoutId id="2147483708" r:id="rId19"/>
    <p:sldLayoutId id="2147483718" r:id="rId20"/>
    <p:sldLayoutId id="2147483712" r:id="rId21"/>
    <p:sldLayoutId id="2147483713"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txStyles>
    <p:titleStyle>
      <a:lvl1pPr algn="l" defTabSz="685498"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375" indent="-171375" algn="l" defTabSz="6854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24" indent="-171375" algn="l" defTabSz="6854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4" indent="-171375" algn="l" defTabSz="6854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391"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18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92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67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427"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98" rtl="0" eaLnBrk="1" latinLnBrk="0" hangingPunct="1">
        <a:defRPr sz="1350" kern="1200">
          <a:solidFill>
            <a:schemeClr val="tx1"/>
          </a:solidFill>
          <a:latin typeface="+mn-lt"/>
          <a:ea typeface="+mn-ea"/>
          <a:cs typeface="+mn-cs"/>
        </a:defRPr>
      </a:lvl1pPr>
      <a:lvl2pPr marL="342749" algn="l" defTabSz="685498" rtl="0" eaLnBrk="1" latinLnBrk="0" hangingPunct="1">
        <a:defRPr sz="1350" kern="1200">
          <a:solidFill>
            <a:schemeClr val="tx1"/>
          </a:solidFill>
          <a:latin typeface="+mn-lt"/>
          <a:ea typeface="+mn-ea"/>
          <a:cs typeface="+mn-cs"/>
        </a:defRPr>
      </a:lvl2pPr>
      <a:lvl3pPr marL="685498" algn="l" defTabSz="685498" rtl="0" eaLnBrk="1" latinLnBrk="0" hangingPunct="1">
        <a:defRPr sz="1350" kern="1200">
          <a:solidFill>
            <a:schemeClr val="tx1"/>
          </a:solidFill>
          <a:latin typeface="+mn-lt"/>
          <a:ea typeface="+mn-ea"/>
          <a:cs typeface="+mn-cs"/>
        </a:defRPr>
      </a:lvl3pPr>
      <a:lvl4pPr marL="1028249" algn="l" defTabSz="685498" rtl="0" eaLnBrk="1" latinLnBrk="0" hangingPunct="1">
        <a:defRPr sz="1350" kern="1200">
          <a:solidFill>
            <a:schemeClr val="tx1"/>
          </a:solidFill>
          <a:latin typeface="+mn-lt"/>
          <a:ea typeface="+mn-ea"/>
          <a:cs typeface="+mn-cs"/>
        </a:defRPr>
      </a:lvl4pPr>
      <a:lvl5pPr marL="1370997" algn="l" defTabSz="685498" rtl="0" eaLnBrk="1" latinLnBrk="0" hangingPunct="1">
        <a:defRPr sz="1350" kern="1200">
          <a:solidFill>
            <a:schemeClr val="tx1"/>
          </a:solidFill>
          <a:latin typeface="+mn-lt"/>
          <a:ea typeface="+mn-ea"/>
          <a:cs typeface="+mn-cs"/>
        </a:defRPr>
      </a:lvl5pPr>
      <a:lvl6pPr marL="1713744" algn="l" defTabSz="685498" rtl="0" eaLnBrk="1" latinLnBrk="0" hangingPunct="1">
        <a:defRPr sz="1350" kern="1200">
          <a:solidFill>
            <a:schemeClr val="tx1"/>
          </a:solidFill>
          <a:latin typeface="+mn-lt"/>
          <a:ea typeface="+mn-ea"/>
          <a:cs typeface="+mn-cs"/>
        </a:defRPr>
      </a:lvl6pPr>
      <a:lvl7pPr marL="2056515" algn="l" defTabSz="685498" rtl="0" eaLnBrk="1" latinLnBrk="0" hangingPunct="1">
        <a:defRPr sz="1350" kern="1200">
          <a:solidFill>
            <a:schemeClr val="tx1"/>
          </a:solidFill>
          <a:latin typeface="+mn-lt"/>
          <a:ea typeface="+mn-ea"/>
          <a:cs typeface="+mn-cs"/>
        </a:defRPr>
      </a:lvl7pPr>
      <a:lvl8pPr marL="2399285" algn="l" defTabSz="685498" rtl="0" eaLnBrk="1" latinLnBrk="0" hangingPunct="1">
        <a:defRPr sz="1350" kern="1200">
          <a:solidFill>
            <a:schemeClr val="tx1"/>
          </a:solidFill>
          <a:latin typeface="+mn-lt"/>
          <a:ea typeface="+mn-ea"/>
          <a:cs typeface="+mn-cs"/>
        </a:defRPr>
      </a:lvl8pPr>
      <a:lvl9pPr marL="2742033" algn="l" defTabSz="6854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346" userDrawn="1">
          <p15:clr>
            <a:srgbClr val="F26B43"/>
          </p15:clr>
        </p15:guide>
        <p15:guide id="3" pos="5414"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a:extLst>
              <a:ext uri="{FF2B5EF4-FFF2-40B4-BE49-F238E27FC236}">
                <a16:creationId xmlns:a16="http://schemas.microsoft.com/office/drawing/2014/main" id="{525D0D9D-1961-496A-9F89-7195CB0D6954}"/>
              </a:ext>
            </a:extLst>
          </p:cNvPr>
          <p:cNvSpPr txBox="1"/>
          <p:nvPr/>
        </p:nvSpPr>
        <p:spPr>
          <a:xfrm>
            <a:off x="499035" y="1335663"/>
            <a:ext cx="5632720" cy="383117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2448">
                <a:solidFill>
                  <a:schemeClr val="tx1">
                    <a:alpha val="5000"/>
                  </a:schemeClr>
                </a:solidFill>
                <a:latin typeface="+mj-lt"/>
              </a:rPr>
              <a:t>RE-</a:t>
            </a:r>
          </a:p>
          <a:p>
            <a:pPr algn="l">
              <a:lnSpc>
                <a:spcPct val="100000"/>
              </a:lnSpc>
            </a:pPr>
            <a:r>
              <a:rPr lang="en-ID" sz="12448">
                <a:solidFill>
                  <a:schemeClr val="tx1">
                    <a:alpha val="5000"/>
                  </a:schemeClr>
                </a:solidFill>
                <a:latin typeface="+mj-lt"/>
              </a:rPr>
              <a:t>SUME</a:t>
            </a:r>
          </a:p>
        </p:txBody>
      </p:sp>
      <p:sp>
        <p:nvSpPr>
          <p:cNvPr id="5" name="TextBox">
            <a:extLst>
              <a:ext uri="{FF2B5EF4-FFF2-40B4-BE49-F238E27FC236}">
                <a16:creationId xmlns:a16="http://schemas.microsoft.com/office/drawing/2014/main" id="{3FE0FC40-5305-442E-9B88-6CAA6B25C02C}"/>
              </a:ext>
            </a:extLst>
          </p:cNvPr>
          <p:cNvSpPr txBox="1"/>
          <p:nvPr/>
        </p:nvSpPr>
        <p:spPr>
          <a:xfrm>
            <a:off x="2700360" y="2319264"/>
            <a:ext cx="3243105" cy="228485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tx1"/>
                </a:solidFill>
                <a:latin typeface="+mj-lt"/>
              </a:rPr>
              <a:t>Hello,</a:t>
            </a:r>
          </a:p>
          <a:p>
            <a:pPr algn="l">
              <a:lnSpc>
                <a:spcPct val="100000"/>
              </a:lnSpc>
            </a:pPr>
            <a:r>
              <a:rPr lang="en-ID" sz="4949">
                <a:solidFill>
                  <a:schemeClr val="tx1"/>
                </a:solidFill>
                <a:latin typeface="+mj-lt"/>
              </a:rPr>
              <a:t>I’am</a:t>
            </a:r>
          </a:p>
          <a:p>
            <a:pPr algn="l">
              <a:lnSpc>
                <a:spcPct val="100000"/>
              </a:lnSpc>
            </a:pPr>
            <a:r>
              <a:rPr lang="en-ID" sz="4949">
                <a:solidFill>
                  <a:schemeClr val="accent1"/>
                </a:solidFill>
                <a:latin typeface="+mj-lt"/>
              </a:rPr>
              <a:t>Vincent</a:t>
            </a:r>
          </a:p>
        </p:txBody>
      </p:sp>
      <p:sp>
        <p:nvSpPr>
          <p:cNvPr id="95" name="Oval 7">
            <a:extLst>
              <a:ext uri="{FF2B5EF4-FFF2-40B4-BE49-F238E27FC236}">
                <a16:creationId xmlns:a16="http://schemas.microsoft.com/office/drawing/2014/main" id="{A0124EEB-C59D-42DF-823E-717D4E03A11F}"/>
              </a:ext>
            </a:extLst>
          </p:cNvPr>
          <p:cNvSpPr/>
          <p:nvPr/>
        </p:nvSpPr>
        <p:spPr>
          <a:xfrm>
            <a:off x="7648574" y="797727"/>
            <a:ext cx="1495427" cy="1495427"/>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9" name="Group 8">
            <a:extLst>
              <a:ext uri="{FF2B5EF4-FFF2-40B4-BE49-F238E27FC236}">
                <a16:creationId xmlns:a16="http://schemas.microsoft.com/office/drawing/2014/main" id="{BCB184DD-5FB3-4CB0-855E-489BEB952482}"/>
              </a:ext>
            </a:extLst>
          </p:cNvPr>
          <p:cNvGrpSpPr/>
          <p:nvPr/>
        </p:nvGrpSpPr>
        <p:grpSpPr>
          <a:xfrm>
            <a:off x="6539462" y="2956687"/>
            <a:ext cx="2833611" cy="274121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4" name="Group 93">
            <a:extLst>
              <a:ext uri="{FF2B5EF4-FFF2-40B4-BE49-F238E27FC236}">
                <a16:creationId xmlns:a16="http://schemas.microsoft.com/office/drawing/2014/main" id="{E316FA7C-C5A8-40E1-A368-AC361E0D27EC}"/>
              </a:ext>
            </a:extLst>
          </p:cNvPr>
          <p:cNvGrpSpPr/>
          <p:nvPr/>
        </p:nvGrpSpPr>
        <p:grpSpPr>
          <a:xfrm>
            <a:off x="7384973" y="4615561"/>
            <a:ext cx="1506914" cy="2149475"/>
            <a:chOff x="8541680" y="4188469"/>
            <a:chExt cx="1486430" cy="2120256"/>
          </a:xfrm>
          <a:solidFill>
            <a:schemeClr val="tx1"/>
          </a:solidFill>
        </p:grpSpPr>
        <p:grpSp>
          <p:nvGrpSpPr>
            <p:cNvPr id="39" name="Group 38">
              <a:extLst>
                <a:ext uri="{FF2B5EF4-FFF2-40B4-BE49-F238E27FC236}">
                  <a16:creationId xmlns:a16="http://schemas.microsoft.com/office/drawing/2014/main" id="{F15D0DEB-7685-4877-9083-4BBC70103DE6}"/>
                </a:ext>
              </a:extLst>
            </p:cNvPr>
            <p:cNvGrpSpPr/>
            <p:nvPr/>
          </p:nvGrpSpPr>
          <p:grpSpPr>
            <a:xfrm>
              <a:off x="9956110" y="4188469"/>
              <a:ext cx="72000" cy="2120256"/>
              <a:chOff x="9151342" y="4617676"/>
              <a:chExt cx="72000" cy="2120256"/>
            </a:xfrm>
            <a:grpFill/>
          </p:grpSpPr>
          <p:sp>
            <p:nvSpPr>
              <p:cNvPr id="40" name="Oval 39">
                <a:extLst>
                  <a:ext uri="{FF2B5EF4-FFF2-40B4-BE49-F238E27FC236}">
                    <a16:creationId xmlns:a16="http://schemas.microsoft.com/office/drawing/2014/main" id="{42A64CD6-2901-430D-8672-8F4D48AFC0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CB2A93D9-2A7E-43EE-839F-4C9E6559540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D7245A73-CABE-4F99-9DA5-BD918DFBA16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A27B0F58-E430-425F-A8AE-5D0EF839EBE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AC0B160B-7F13-4118-95FF-64171FAB7CB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1A7580BB-0C04-451B-8B4E-3412DA90DE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519122F1-EACC-410E-B35B-878C9A22B0E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093CD0C5-A29B-4C0F-A5DC-6BA778003F7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96100843-5E00-47C3-A796-323905AE700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681C7A53-C414-4EDF-9ADC-63FE9D2EA70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50" name="Group 49">
              <a:extLst>
                <a:ext uri="{FF2B5EF4-FFF2-40B4-BE49-F238E27FC236}">
                  <a16:creationId xmlns:a16="http://schemas.microsoft.com/office/drawing/2014/main" id="{8F183C58-D4A1-4412-98C8-F9CA006D82FC}"/>
                </a:ext>
              </a:extLst>
            </p:cNvPr>
            <p:cNvGrpSpPr/>
            <p:nvPr/>
          </p:nvGrpSpPr>
          <p:grpSpPr>
            <a:xfrm>
              <a:off x="9602501" y="4188469"/>
              <a:ext cx="72000" cy="2120256"/>
              <a:chOff x="9151342" y="4617676"/>
              <a:chExt cx="72000" cy="2120256"/>
            </a:xfrm>
            <a:grpFill/>
          </p:grpSpPr>
          <p:sp>
            <p:nvSpPr>
              <p:cNvPr id="51" name="Oval 50">
                <a:extLst>
                  <a:ext uri="{FF2B5EF4-FFF2-40B4-BE49-F238E27FC236}">
                    <a16:creationId xmlns:a16="http://schemas.microsoft.com/office/drawing/2014/main" id="{D0B0BDA6-0DB5-4125-9F17-A3267F916BE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670B40AA-B50B-4DEE-9E1F-7B637F6ED1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0ED0814-DEEF-4E4B-8C34-F1D3CBFD17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0243F7FB-70FB-4514-B266-D2D90718D3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F2821D20-39E9-437A-A69A-AEF8797F39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9DEEA3A-5072-4E69-AC6F-F2FDE4FEB76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0AE05B70-03D2-48F8-ABCA-B1BD963CD32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0F047AA8-8AAB-4662-AA72-C3304B1AEA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7FE3E9AE-4169-4FF4-8D5E-258BD9304D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9FBC88D9-6067-4C51-A384-9D1CD6D7C16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1" name="Group 60">
              <a:extLst>
                <a:ext uri="{FF2B5EF4-FFF2-40B4-BE49-F238E27FC236}">
                  <a16:creationId xmlns:a16="http://schemas.microsoft.com/office/drawing/2014/main" id="{A2DB0717-C4BC-4B86-90AC-F9A64E92BD8F}"/>
                </a:ext>
              </a:extLst>
            </p:cNvPr>
            <p:cNvGrpSpPr/>
            <p:nvPr/>
          </p:nvGrpSpPr>
          <p:grpSpPr>
            <a:xfrm>
              <a:off x="9248894" y="4188469"/>
              <a:ext cx="72000" cy="2120256"/>
              <a:chOff x="9151342" y="4617676"/>
              <a:chExt cx="72000" cy="2120256"/>
            </a:xfrm>
            <a:grpFill/>
          </p:grpSpPr>
          <p:sp>
            <p:nvSpPr>
              <p:cNvPr id="62" name="Oval 61">
                <a:extLst>
                  <a:ext uri="{FF2B5EF4-FFF2-40B4-BE49-F238E27FC236}">
                    <a16:creationId xmlns:a16="http://schemas.microsoft.com/office/drawing/2014/main" id="{E4978D17-7EA4-40B9-9A22-BD8C0F82F78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35F9F702-02FE-4C6E-9121-C9FD492F483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5D00D70E-5926-41F1-99FB-1D64BA03BC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CFB6AD8E-3E2D-469F-AC66-7737CBC4547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9F09BB4-AA72-4209-A89D-3B4F797982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409AA5-00D4-4164-A3D2-D178C1507B1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C06AA094-64F7-4B9F-9030-25B588CBA63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4DE6811F-C2C2-47CE-8A9B-938C649AFE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30E72DB4-C779-478F-8952-BF2FF613CA9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66D7BA8-8D6D-4405-9CBE-48FD11A092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2" name="Group 71">
              <a:extLst>
                <a:ext uri="{FF2B5EF4-FFF2-40B4-BE49-F238E27FC236}">
                  <a16:creationId xmlns:a16="http://schemas.microsoft.com/office/drawing/2014/main" id="{117D7539-DF73-4E7C-B7EE-55BAF5B821B4}"/>
                </a:ext>
              </a:extLst>
            </p:cNvPr>
            <p:cNvGrpSpPr/>
            <p:nvPr/>
          </p:nvGrpSpPr>
          <p:grpSpPr>
            <a:xfrm>
              <a:off x="8895287" y="4188469"/>
              <a:ext cx="72000" cy="2120256"/>
              <a:chOff x="9151342" y="4617676"/>
              <a:chExt cx="72000" cy="2120256"/>
            </a:xfrm>
            <a:grpFill/>
          </p:grpSpPr>
          <p:sp>
            <p:nvSpPr>
              <p:cNvPr id="73" name="Oval 72">
                <a:extLst>
                  <a:ext uri="{FF2B5EF4-FFF2-40B4-BE49-F238E27FC236}">
                    <a16:creationId xmlns:a16="http://schemas.microsoft.com/office/drawing/2014/main" id="{2319D89B-3C89-41F9-8E22-FA2177A8AFE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1A4A86E0-B31D-4A9B-B523-16E4EFB6F5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65B7A6AC-2D85-479C-B28A-CA6977A93B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7A45CBF-C181-45B0-AC7A-2D589F2E508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34E9BC2-06AC-46C2-8BFD-C1FF5BF2B0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E72F99B7-C8F8-4384-8FD5-981D93D63C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83AAACCC-6529-4824-9375-2BD09B84EE1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FC347ECF-A2AC-4E6D-8F9E-921C6D35217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2F7104A-D931-497D-A452-77811DDEE63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50A3DE6B-2D41-4C33-97D4-BF84E544C84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3" name="Group 82">
              <a:extLst>
                <a:ext uri="{FF2B5EF4-FFF2-40B4-BE49-F238E27FC236}">
                  <a16:creationId xmlns:a16="http://schemas.microsoft.com/office/drawing/2014/main" id="{BBD957B0-C1D2-4C66-BFE9-E9DA3AAB92CB}"/>
                </a:ext>
              </a:extLst>
            </p:cNvPr>
            <p:cNvGrpSpPr/>
            <p:nvPr/>
          </p:nvGrpSpPr>
          <p:grpSpPr>
            <a:xfrm>
              <a:off x="8541680" y="4188469"/>
              <a:ext cx="72000" cy="2120256"/>
              <a:chOff x="9151342" y="4617676"/>
              <a:chExt cx="72000" cy="2120256"/>
            </a:xfrm>
            <a:grpFill/>
          </p:grpSpPr>
          <p:sp>
            <p:nvSpPr>
              <p:cNvPr id="84" name="Oval 83">
                <a:extLst>
                  <a:ext uri="{FF2B5EF4-FFF2-40B4-BE49-F238E27FC236}">
                    <a16:creationId xmlns:a16="http://schemas.microsoft.com/office/drawing/2014/main" id="{F82D90FA-534F-4A26-8CE7-DE85560223B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F3560129-83FA-4F2B-96C5-459B8EA3B0D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1DCD3033-0D9C-4160-B9D8-26E50AB99E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297C02BC-80C3-4C6B-9085-4F13FD4CFC5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DF4460C-323E-43CF-9EF3-097F3CC86E4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33B1F5DA-866B-4D46-B918-239B4171799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4BAC8E7E-C15B-4625-82C8-2B33C0F157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3554CC1E-FAA0-4E52-9BE9-DC3CAB3EEDC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3C09508A-15F6-426B-8155-A9F7FCF8E0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307079C3-D33F-41C9-98B2-89F8100A8A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99" name="TextBox">
            <a:extLst>
              <a:ext uri="{FF2B5EF4-FFF2-40B4-BE49-F238E27FC236}">
                <a16:creationId xmlns:a16="http://schemas.microsoft.com/office/drawing/2014/main" id="{44A53488-4D4C-4021-9D14-EC578388D98B}"/>
              </a:ext>
            </a:extLst>
          </p:cNvPr>
          <p:cNvSpPr txBox="1"/>
          <p:nvPr/>
        </p:nvSpPr>
        <p:spPr>
          <a:xfrm>
            <a:off x="2700359" y="4581110"/>
            <a:ext cx="277818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 Graphic Desaigner Based In California</a:t>
            </a:r>
            <a:endParaRPr lang="en-ID" sz="1050">
              <a:solidFill>
                <a:schemeClr val="tx1"/>
              </a:solidFill>
            </a:endParaRPr>
          </a:p>
        </p:txBody>
      </p:sp>
    </p:spTree>
    <p:extLst>
      <p:ext uri="{BB962C8B-B14F-4D97-AF65-F5344CB8AC3E}">
        <p14:creationId xmlns:p14="http://schemas.microsoft.com/office/powerpoint/2010/main" val="3283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750" fill="hold"/>
                                        <p:tgtEl>
                                          <p:spTgt spid="95"/>
                                        </p:tgtEl>
                                        <p:attrNameLst>
                                          <p:attrName>ppt_x</p:attrName>
                                        </p:attrNameLst>
                                      </p:cBhvr>
                                      <p:tavLst>
                                        <p:tav tm="0">
                                          <p:val>
                                            <p:strVal val="1+#ppt_w/2"/>
                                          </p:val>
                                        </p:tav>
                                        <p:tav tm="100000">
                                          <p:val>
                                            <p:strVal val="#ppt_x"/>
                                          </p:val>
                                        </p:tav>
                                      </p:tavLst>
                                    </p:anim>
                                    <p:anim calcmode="lin" valueType="num">
                                      <p:cBhvr additive="base">
                                        <p:cTn id="8" dur="750" fill="hold"/>
                                        <p:tgtEl>
                                          <p:spTgt spid="9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750" fill="hold"/>
                                        <p:tgtEl>
                                          <p:spTgt spid="94"/>
                                        </p:tgtEl>
                                        <p:attrNameLst>
                                          <p:attrName>ppt_w</p:attrName>
                                        </p:attrNameLst>
                                      </p:cBhvr>
                                      <p:tavLst>
                                        <p:tav tm="0">
                                          <p:val>
                                            <p:fltVal val="0"/>
                                          </p:val>
                                        </p:tav>
                                        <p:tav tm="100000">
                                          <p:val>
                                            <p:strVal val="#ppt_w"/>
                                          </p:val>
                                        </p:tav>
                                      </p:tavLst>
                                    </p:anim>
                                    <p:anim calcmode="lin" valueType="num">
                                      <p:cBhvr>
                                        <p:cTn id="17" dur="750" fill="hold"/>
                                        <p:tgtEl>
                                          <p:spTgt spid="94"/>
                                        </p:tgtEl>
                                        <p:attrNameLst>
                                          <p:attrName>ppt_h</p:attrName>
                                        </p:attrNameLst>
                                      </p:cBhvr>
                                      <p:tavLst>
                                        <p:tav tm="0">
                                          <p:val>
                                            <p:fltVal val="0"/>
                                          </p:val>
                                        </p:tav>
                                        <p:tav tm="100000">
                                          <p:val>
                                            <p:strVal val="#ppt_h"/>
                                          </p:val>
                                        </p:tav>
                                      </p:tavLst>
                                    </p:anim>
                                    <p:animEffect transition="in" filter="fade">
                                      <p:cBhvr>
                                        <p:cTn id="18" dur="750"/>
                                        <p:tgtEl>
                                          <p:spTgt spid="94"/>
                                        </p:tgtEl>
                                      </p:cBhvr>
                                    </p:animEffect>
                                  </p:childTnLst>
                                </p:cTn>
                              </p:par>
                              <p:par>
                                <p:cTn id="19" presetID="2" presetClass="entr" presetSubtype="8" fill="hold" grpId="0"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0-#ppt_w/2"/>
                                          </p:val>
                                        </p:tav>
                                        <p:tav tm="100000">
                                          <p:val>
                                            <p:strVal val="#ppt_x"/>
                                          </p:val>
                                        </p:tav>
                                      </p:tavLst>
                                    </p:anim>
                                    <p:anim calcmode="lin" valueType="num">
                                      <p:cBhvr additive="base">
                                        <p:cTn id="22" dur="7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ppt_x"/>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750" fill="hold"/>
                                        <p:tgtEl>
                                          <p:spTgt spid="99"/>
                                        </p:tgtEl>
                                        <p:attrNameLst>
                                          <p:attrName>ppt_x</p:attrName>
                                        </p:attrNameLst>
                                      </p:cBhvr>
                                      <p:tavLst>
                                        <p:tav tm="0">
                                          <p:val>
                                            <p:strVal val="#ppt_x"/>
                                          </p:val>
                                        </p:tav>
                                        <p:tav tm="100000">
                                          <p:val>
                                            <p:strVal val="#ppt_x"/>
                                          </p:val>
                                        </p:tav>
                                      </p:tavLst>
                                    </p:anim>
                                    <p:anim calcmode="lin" valueType="num">
                                      <p:cBhvr additive="base">
                                        <p:cTn id="30" dur="75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5" grpId="0" animBg="1"/>
      <p:bldP spid="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a:extLst>
              <a:ext uri="{FF2B5EF4-FFF2-40B4-BE49-F238E27FC236}">
                <a16:creationId xmlns:a16="http://schemas.microsoft.com/office/drawing/2014/main" id="{CD15035D-417D-4149-B35F-CA37B11A61D9}"/>
              </a:ext>
            </a:extLst>
          </p:cNvPr>
          <p:cNvSpPr txBox="1"/>
          <p:nvPr/>
        </p:nvSpPr>
        <p:spPr>
          <a:xfrm>
            <a:off x="265379" y="1593711"/>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2008 - 2011</a:t>
            </a:r>
          </a:p>
        </p:txBody>
      </p:sp>
      <p:sp>
        <p:nvSpPr>
          <p:cNvPr id="35" name="TextBox">
            <a:extLst>
              <a:ext uri="{FF2B5EF4-FFF2-40B4-BE49-F238E27FC236}">
                <a16:creationId xmlns:a16="http://schemas.microsoft.com/office/drawing/2014/main" id="{7FBC926A-220E-4B95-96E3-A7F4C0698947}"/>
              </a:ext>
            </a:extLst>
          </p:cNvPr>
          <p:cNvSpPr txBox="1"/>
          <p:nvPr/>
        </p:nvSpPr>
        <p:spPr>
          <a:xfrm>
            <a:off x="265379" y="2202265"/>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36" name="TextBox">
            <a:extLst>
              <a:ext uri="{FF2B5EF4-FFF2-40B4-BE49-F238E27FC236}">
                <a16:creationId xmlns:a16="http://schemas.microsoft.com/office/drawing/2014/main" id="{DBB61236-3793-4D3B-97EF-C9A7B5FD7C25}"/>
              </a:ext>
            </a:extLst>
          </p:cNvPr>
          <p:cNvSpPr txBox="1"/>
          <p:nvPr/>
        </p:nvSpPr>
        <p:spPr>
          <a:xfrm>
            <a:off x="265379" y="1916107"/>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California,USA</a:t>
            </a:r>
          </a:p>
        </p:txBody>
      </p:sp>
      <p:sp>
        <p:nvSpPr>
          <p:cNvPr id="55" name="TextBox">
            <a:extLst>
              <a:ext uri="{FF2B5EF4-FFF2-40B4-BE49-F238E27FC236}">
                <a16:creationId xmlns:a16="http://schemas.microsoft.com/office/drawing/2014/main" id="{0FD9A4EF-2534-4FA3-A15D-6BEC69DE9FBB}"/>
              </a:ext>
            </a:extLst>
          </p:cNvPr>
          <p:cNvSpPr txBox="1"/>
          <p:nvPr/>
        </p:nvSpPr>
        <p:spPr>
          <a:xfrm>
            <a:off x="4840357" y="1593711"/>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2014 - 2017</a:t>
            </a:r>
          </a:p>
        </p:txBody>
      </p:sp>
      <p:sp>
        <p:nvSpPr>
          <p:cNvPr id="57" name="TextBox">
            <a:extLst>
              <a:ext uri="{FF2B5EF4-FFF2-40B4-BE49-F238E27FC236}">
                <a16:creationId xmlns:a16="http://schemas.microsoft.com/office/drawing/2014/main" id="{D6D311E8-5AED-49C8-BA9F-9F95489093A8}"/>
              </a:ext>
            </a:extLst>
          </p:cNvPr>
          <p:cNvSpPr txBox="1"/>
          <p:nvPr/>
        </p:nvSpPr>
        <p:spPr>
          <a:xfrm>
            <a:off x="4840357" y="2202265"/>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58" name="TextBox">
            <a:extLst>
              <a:ext uri="{FF2B5EF4-FFF2-40B4-BE49-F238E27FC236}">
                <a16:creationId xmlns:a16="http://schemas.microsoft.com/office/drawing/2014/main" id="{28DCAFDF-731E-4ACA-9E6B-07679DF4669D}"/>
              </a:ext>
            </a:extLst>
          </p:cNvPr>
          <p:cNvSpPr txBox="1"/>
          <p:nvPr/>
        </p:nvSpPr>
        <p:spPr>
          <a:xfrm>
            <a:off x="4840357" y="1916107"/>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Southern California</a:t>
            </a:r>
          </a:p>
        </p:txBody>
      </p:sp>
      <p:sp>
        <p:nvSpPr>
          <p:cNvPr id="60" name="TextBox">
            <a:extLst>
              <a:ext uri="{FF2B5EF4-FFF2-40B4-BE49-F238E27FC236}">
                <a16:creationId xmlns:a16="http://schemas.microsoft.com/office/drawing/2014/main" id="{38E9A1B4-B645-4259-9046-13E5E495333D}"/>
              </a:ext>
            </a:extLst>
          </p:cNvPr>
          <p:cNvSpPr txBox="1"/>
          <p:nvPr/>
        </p:nvSpPr>
        <p:spPr>
          <a:xfrm>
            <a:off x="2555847" y="4054689"/>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2011 - 2014</a:t>
            </a:r>
          </a:p>
        </p:txBody>
      </p:sp>
      <p:sp>
        <p:nvSpPr>
          <p:cNvPr id="61" name="TextBox">
            <a:extLst>
              <a:ext uri="{FF2B5EF4-FFF2-40B4-BE49-F238E27FC236}">
                <a16:creationId xmlns:a16="http://schemas.microsoft.com/office/drawing/2014/main" id="{B192C0C7-F3B6-4E21-987C-7EE1CDB49B2A}"/>
              </a:ext>
            </a:extLst>
          </p:cNvPr>
          <p:cNvSpPr txBox="1"/>
          <p:nvPr/>
        </p:nvSpPr>
        <p:spPr>
          <a:xfrm>
            <a:off x="2555847" y="4663242"/>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62" name="TextBox">
            <a:extLst>
              <a:ext uri="{FF2B5EF4-FFF2-40B4-BE49-F238E27FC236}">
                <a16:creationId xmlns:a16="http://schemas.microsoft.com/office/drawing/2014/main" id="{997DD6F7-6B13-47CE-A613-DD6B12315FBB}"/>
              </a:ext>
            </a:extLst>
          </p:cNvPr>
          <p:cNvSpPr txBox="1"/>
          <p:nvPr/>
        </p:nvSpPr>
        <p:spPr>
          <a:xfrm>
            <a:off x="2555847" y="4377085"/>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California Institute of Technology</a:t>
            </a:r>
          </a:p>
        </p:txBody>
      </p:sp>
      <p:sp>
        <p:nvSpPr>
          <p:cNvPr id="64" name="TextBox">
            <a:extLst>
              <a:ext uri="{FF2B5EF4-FFF2-40B4-BE49-F238E27FC236}">
                <a16:creationId xmlns:a16="http://schemas.microsoft.com/office/drawing/2014/main" id="{1BF775CE-D5E6-4207-A0ED-BC611797A9CE}"/>
              </a:ext>
            </a:extLst>
          </p:cNvPr>
          <p:cNvSpPr txBox="1"/>
          <p:nvPr/>
        </p:nvSpPr>
        <p:spPr>
          <a:xfrm>
            <a:off x="7124869" y="4054689"/>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2017 - 2020</a:t>
            </a:r>
          </a:p>
        </p:txBody>
      </p:sp>
      <p:sp>
        <p:nvSpPr>
          <p:cNvPr id="65" name="TextBox">
            <a:extLst>
              <a:ext uri="{FF2B5EF4-FFF2-40B4-BE49-F238E27FC236}">
                <a16:creationId xmlns:a16="http://schemas.microsoft.com/office/drawing/2014/main" id="{8E4A2137-347F-4037-9338-F123AEA41CF5}"/>
              </a:ext>
            </a:extLst>
          </p:cNvPr>
          <p:cNvSpPr txBox="1"/>
          <p:nvPr/>
        </p:nvSpPr>
        <p:spPr>
          <a:xfrm>
            <a:off x="7124869" y="4663242"/>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66" name="TextBox">
            <a:extLst>
              <a:ext uri="{FF2B5EF4-FFF2-40B4-BE49-F238E27FC236}">
                <a16:creationId xmlns:a16="http://schemas.microsoft.com/office/drawing/2014/main" id="{8BF31D4D-3714-4005-A493-C51AC977C36A}"/>
              </a:ext>
            </a:extLst>
          </p:cNvPr>
          <p:cNvSpPr txBox="1"/>
          <p:nvPr/>
        </p:nvSpPr>
        <p:spPr>
          <a:xfrm>
            <a:off x="7124869" y="4377085"/>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California,USA</a:t>
            </a:r>
          </a:p>
        </p:txBody>
      </p:sp>
      <p:sp>
        <p:nvSpPr>
          <p:cNvPr id="6" name="PsHolder13">
            <a:extLst>
              <a:ext uri="{FF2B5EF4-FFF2-40B4-BE49-F238E27FC236}">
                <a16:creationId xmlns:a16="http://schemas.microsoft.com/office/drawing/2014/main" id="{877432D6-D821-4ADE-8BAD-9F0E9C5A34D6}"/>
              </a:ext>
            </a:extLst>
          </p:cNvPr>
          <p:cNvSpPr>
            <a:spLocks noGrp="1"/>
          </p:cNvSpPr>
          <p:nvPr>
            <p:ph type="pic" sz="quarter" idx="13"/>
          </p:nvPr>
        </p:nvSpPr>
        <p:spPr/>
      </p:sp>
      <p:sp>
        <p:nvSpPr>
          <p:cNvPr id="5" name="PsHolder14">
            <a:extLst>
              <a:ext uri="{FF2B5EF4-FFF2-40B4-BE49-F238E27FC236}">
                <a16:creationId xmlns:a16="http://schemas.microsoft.com/office/drawing/2014/main" id="{99FB12AB-BBB8-4D5D-8068-A8B362722704}"/>
              </a:ext>
            </a:extLst>
          </p:cNvPr>
          <p:cNvSpPr>
            <a:spLocks noGrp="1"/>
          </p:cNvSpPr>
          <p:nvPr>
            <p:ph type="pic" sz="quarter" idx="12"/>
          </p:nvPr>
        </p:nvSpPr>
        <p:spPr/>
      </p:sp>
      <p:sp>
        <p:nvSpPr>
          <p:cNvPr id="4" name="PsHolder15">
            <a:extLst>
              <a:ext uri="{FF2B5EF4-FFF2-40B4-BE49-F238E27FC236}">
                <a16:creationId xmlns:a16="http://schemas.microsoft.com/office/drawing/2014/main" id="{5AB0CE5C-A77C-4C88-921F-CED45B163BD5}"/>
              </a:ext>
            </a:extLst>
          </p:cNvPr>
          <p:cNvSpPr>
            <a:spLocks noGrp="1"/>
          </p:cNvSpPr>
          <p:nvPr>
            <p:ph type="pic" sz="quarter" idx="11"/>
          </p:nvPr>
        </p:nvSpPr>
        <p:spPr/>
      </p:sp>
      <p:sp>
        <p:nvSpPr>
          <p:cNvPr id="3" name="PsHolder16">
            <a:extLst>
              <a:ext uri="{FF2B5EF4-FFF2-40B4-BE49-F238E27FC236}">
                <a16:creationId xmlns:a16="http://schemas.microsoft.com/office/drawing/2014/main" id="{F175E95F-9CB8-4D7D-9EBF-AF33D3016B7C}"/>
              </a:ext>
            </a:extLst>
          </p:cNvPr>
          <p:cNvSpPr>
            <a:spLocks noGrp="1"/>
          </p:cNvSpPr>
          <p:nvPr>
            <p:ph type="pic" sz="quarter" idx="10"/>
          </p:nvPr>
        </p:nvSpPr>
        <p:spPr/>
      </p:sp>
    </p:spTree>
    <p:extLst>
      <p:ext uri="{BB962C8B-B14F-4D97-AF65-F5344CB8AC3E}">
        <p14:creationId xmlns:p14="http://schemas.microsoft.com/office/powerpoint/2010/main" val="20563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75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 calcmode="lin" valueType="num">
                                      <p:cBhvr>
                                        <p:cTn id="12" dur="75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3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 calcmode="lin" valueType="num">
                                      <p:cBhvr>
                                        <p:cTn id="17" dur="75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9" dur="750"/>
                                        <p:tgtEl>
                                          <p:spTgt spid="35">
                                            <p:txEl>
                                              <p:pRg st="0" end="0"/>
                                            </p:txEl>
                                          </p:spTgt>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750" fill="hold"/>
                                        <p:tgtEl>
                                          <p:spTgt spid="60"/>
                                        </p:tgtEl>
                                        <p:attrNameLst>
                                          <p:attrName>ppt_w</p:attrName>
                                        </p:attrNameLst>
                                      </p:cBhvr>
                                      <p:tavLst>
                                        <p:tav tm="0">
                                          <p:val>
                                            <p:fltVal val="0"/>
                                          </p:val>
                                        </p:tav>
                                        <p:tav tm="100000">
                                          <p:val>
                                            <p:strVal val="#ppt_w"/>
                                          </p:val>
                                        </p:tav>
                                      </p:tavLst>
                                    </p:anim>
                                    <p:anim calcmode="lin" valueType="num">
                                      <p:cBhvr>
                                        <p:cTn id="24" dur="750" fill="hold"/>
                                        <p:tgtEl>
                                          <p:spTgt spid="60"/>
                                        </p:tgtEl>
                                        <p:attrNameLst>
                                          <p:attrName>ppt_h</p:attrName>
                                        </p:attrNameLst>
                                      </p:cBhvr>
                                      <p:tavLst>
                                        <p:tav tm="0">
                                          <p:val>
                                            <p:fltVal val="0"/>
                                          </p:val>
                                        </p:tav>
                                        <p:tav tm="100000">
                                          <p:val>
                                            <p:strVal val="#ppt_h"/>
                                          </p:val>
                                        </p:tav>
                                      </p:tavLst>
                                    </p:anim>
                                    <p:animEffect transition="in" filter="fade">
                                      <p:cBhvr>
                                        <p:cTn id="25" dur="750"/>
                                        <p:tgtEl>
                                          <p:spTgt spid="6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750" fill="hold"/>
                                        <p:tgtEl>
                                          <p:spTgt spid="62"/>
                                        </p:tgtEl>
                                        <p:attrNameLst>
                                          <p:attrName>ppt_w</p:attrName>
                                        </p:attrNameLst>
                                      </p:cBhvr>
                                      <p:tavLst>
                                        <p:tav tm="0">
                                          <p:val>
                                            <p:fltVal val="0"/>
                                          </p:val>
                                        </p:tav>
                                        <p:tav tm="100000">
                                          <p:val>
                                            <p:strVal val="#ppt_w"/>
                                          </p:val>
                                        </p:tav>
                                      </p:tavLst>
                                    </p:anim>
                                    <p:anim calcmode="lin" valueType="num">
                                      <p:cBhvr>
                                        <p:cTn id="29" dur="750" fill="hold"/>
                                        <p:tgtEl>
                                          <p:spTgt spid="62"/>
                                        </p:tgtEl>
                                        <p:attrNameLst>
                                          <p:attrName>ppt_h</p:attrName>
                                        </p:attrNameLst>
                                      </p:cBhvr>
                                      <p:tavLst>
                                        <p:tav tm="0">
                                          <p:val>
                                            <p:fltVal val="0"/>
                                          </p:val>
                                        </p:tav>
                                        <p:tav tm="100000">
                                          <p:val>
                                            <p:strVal val="#ppt_h"/>
                                          </p:val>
                                        </p:tav>
                                      </p:tavLst>
                                    </p:anim>
                                    <p:animEffect transition="in" filter="fade">
                                      <p:cBhvr>
                                        <p:cTn id="30" dur="750"/>
                                        <p:tgtEl>
                                          <p:spTgt spid="6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750" fill="hold"/>
                                        <p:tgtEl>
                                          <p:spTgt spid="61"/>
                                        </p:tgtEl>
                                        <p:attrNameLst>
                                          <p:attrName>ppt_w</p:attrName>
                                        </p:attrNameLst>
                                      </p:cBhvr>
                                      <p:tavLst>
                                        <p:tav tm="0">
                                          <p:val>
                                            <p:fltVal val="0"/>
                                          </p:val>
                                        </p:tav>
                                        <p:tav tm="100000">
                                          <p:val>
                                            <p:strVal val="#ppt_w"/>
                                          </p:val>
                                        </p:tav>
                                      </p:tavLst>
                                    </p:anim>
                                    <p:anim calcmode="lin" valueType="num">
                                      <p:cBhvr>
                                        <p:cTn id="34" dur="750" fill="hold"/>
                                        <p:tgtEl>
                                          <p:spTgt spid="61"/>
                                        </p:tgtEl>
                                        <p:attrNameLst>
                                          <p:attrName>ppt_h</p:attrName>
                                        </p:attrNameLst>
                                      </p:cBhvr>
                                      <p:tavLst>
                                        <p:tav tm="0">
                                          <p:val>
                                            <p:fltVal val="0"/>
                                          </p:val>
                                        </p:tav>
                                        <p:tav tm="100000">
                                          <p:val>
                                            <p:strVal val="#ppt_h"/>
                                          </p:val>
                                        </p:tav>
                                      </p:tavLst>
                                    </p:anim>
                                    <p:animEffect transition="in" filter="fade">
                                      <p:cBhvr>
                                        <p:cTn id="35" dur="750"/>
                                        <p:tgtEl>
                                          <p:spTgt spid="6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750" fill="hold"/>
                                        <p:tgtEl>
                                          <p:spTgt spid="55"/>
                                        </p:tgtEl>
                                        <p:attrNameLst>
                                          <p:attrName>ppt_w</p:attrName>
                                        </p:attrNameLst>
                                      </p:cBhvr>
                                      <p:tavLst>
                                        <p:tav tm="0">
                                          <p:val>
                                            <p:fltVal val="0"/>
                                          </p:val>
                                        </p:tav>
                                        <p:tav tm="100000">
                                          <p:val>
                                            <p:strVal val="#ppt_w"/>
                                          </p:val>
                                        </p:tav>
                                      </p:tavLst>
                                    </p:anim>
                                    <p:anim calcmode="lin" valueType="num">
                                      <p:cBhvr>
                                        <p:cTn id="40" dur="750" fill="hold"/>
                                        <p:tgtEl>
                                          <p:spTgt spid="55"/>
                                        </p:tgtEl>
                                        <p:attrNameLst>
                                          <p:attrName>ppt_h</p:attrName>
                                        </p:attrNameLst>
                                      </p:cBhvr>
                                      <p:tavLst>
                                        <p:tav tm="0">
                                          <p:val>
                                            <p:fltVal val="0"/>
                                          </p:val>
                                        </p:tav>
                                        <p:tav tm="100000">
                                          <p:val>
                                            <p:strVal val="#ppt_h"/>
                                          </p:val>
                                        </p:tav>
                                      </p:tavLst>
                                    </p:anim>
                                    <p:animEffect transition="in" filter="fade">
                                      <p:cBhvr>
                                        <p:cTn id="41" dur="750"/>
                                        <p:tgtEl>
                                          <p:spTgt spid="5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750" fill="hold"/>
                                        <p:tgtEl>
                                          <p:spTgt spid="58"/>
                                        </p:tgtEl>
                                        <p:attrNameLst>
                                          <p:attrName>ppt_w</p:attrName>
                                        </p:attrNameLst>
                                      </p:cBhvr>
                                      <p:tavLst>
                                        <p:tav tm="0">
                                          <p:val>
                                            <p:fltVal val="0"/>
                                          </p:val>
                                        </p:tav>
                                        <p:tav tm="100000">
                                          <p:val>
                                            <p:strVal val="#ppt_w"/>
                                          </p:val>
                                        </p:tav>
                                      </p:tavLst>
                                    </p:anim>
                                    <p:anim calcmode="lin" valueType="num">
                                      <p:cBhvr>
                                        <p:cTn id="45" dur="750" fill="hold"/>
                                        <p:tgtEl>
                                          <p:spTgt spid="58"/>
                                        </p:tgtEl>
                                        <p:attrNameLst>
                                          <p:attrName>ppt_h</p:attrName>
                                        </p:attrNameLst>
                                      </p:cBhvr>
                                      <p:tavLst>
                                        <p:tav tm="0">
                                          <p:val>
                                            <p:fltVal val="0"/>
                                          </p:val>
                                        </p:tav>
                                        <p:tav tm="100000">
                                          <p:val>
                                            <p:strVal val="#ppt_h"/>
                                          </p:val>
                                        </p:tav>
                                      </p:tavLst>
                                    </p:anim>
                                    <p:animEffect transition="in" filter="fade">
                                      <p:cBhvr>
                                        <p:cTn id="46" dur="750"/>
                                        <p:tgtEl>
                                          <p:spTgt spid="5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750" fill="hold"/>
                                        <p:tgtEl>
                                          <p:spTgt spid="57"/>
                                        </p:tgtEl>
                                        <p:attrNameLst>
                                          <p:attrName>ppt_w</p:attrName>
                                        </p:attrNameLst>
                                      </p:cBhvr>
                                      <p:tavLst>
                                        <p:tav tm="0">
                                          <p:val>
                                            <p:fltVal val="0"/>
                                          </p:val>
                                        </p:tav>
                                        <p:tav tm="100000">
                                          <p:val>
                                            <p:strVal val="#ppt_w"/>
                                          </p:val>
                                        </p:tav>
                                      </p:tavLst>
                                    </p:anim>
                                    <p:anim calcmode="lin" valueType="num">
                                      <p:cBhvr>
                                        <p:cTn id="50" dur="750" fill="hold"/>
                                        <p:tgtEl>
                                          <p:spTgt spid="57"/>
                                        </p:tgtEl>
                                        <p:attrNameLst>
                                          <p:attrName>ppt_h</p:attrName>
                                        </p:attrNameLst>
                                      </p:cBhvr>
                                      <p:tavLst>
                                        <p:tav tm="0">
                                          <p:val>
                                            <p:fltVal val="0"/>
                                          </p:val>
                                        </p:tav>
                                        <p:tav tm="100000">
                                          <p:val>
                                            <p:strVal val="#ppt_h"/>
                                          </p:val>
                                        </p:tav>
                                      </p:tavLst>
                                    </p:anim>
                                    <p:animEffect transition="in" filter="fade">
                                      <p:cBhvr>
                                        <p:cTn id="51" dur="750"/>
                                        <p:tgtEl>
                                          <p:spTgt spid="57"/>
                                        </p:tgtEl>
                                      </p:cBhvr>
                                    </p:animEffect>
                                  </p:childTnLst>
                                </p:cTn>
                              </p:par>
                            </p:childTnLst>
                          </p:cTn>
                        </p:par>
                        <p:par>
                          <p:cTn id="52" fill="hold">
                            <p:stCondLst>
                              <p:cond delay="22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750" fill="hold"/>
                                        <p:tgtEl>
                                          <p:spTgt spid="64"/>
                                        </p:tgtEl>
                                        <p:attrNameLst>
                                          <p:attrName>ppt_w</p:attrName>
                                        </p:attrNameLst>
                                      </p:cBhvr>
                                      <p:tavLst>
                                        <p:tav tm="0">
                                          <p:val>
                                            <p:fltVal val="0"/>
                                          </p:val>
                                        </p:tav>
                                        <p:tav tm="100000">
                                          <p:val>
                                            <p:strVal val="#ppt_w"/>
                                          </p:val>
                                        </p:tav>
                                      </p:tavLst>
                                    </p:anim>
                                    <p:anim calcmode="lin" valueType="num">
                                      <p:cBhvr>
                                        <p:cTn id="56" dur="750" fill="hold"/>
                                        <p:tgtEl>
                                          <p:spTgt spid="64"/>
                                        </p:tgtEl>
                                        <p:attrNameLst>
                                          <p:attrName>ppt_h</p:attrName>
                                        </p:attrNameLst>
                                      </p:cBhvr>
                                      <p:tavLst>
                                        <p:tav tm="0">
                                          <p:val>
                                            <p:fltVal val="0"/>
                                          </p:val>
                                        </p:tav>
                                        <p:tav tm="100000">
                                          <p:val>
                                            <p:strVal val="#ppt_h"/>
                                          </p:val>
                                        </p:tav>
                                      </p:tavLst>
                                    </p:anim>
                                    <p:animEffect transition="in" filter="fade">
                                      <p:cBhvr>
                                        <p:cTn id="57" dur="75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750" fill="hold"/>
                                        <p:tgtEl>
                                          <p:spTgt spid="66"/>
                                        </p:tgtEl>
                                        <p:attrNameLst>
                                          <p:attrName>ppt_w</p:attrName>
                                        </p:attrNameLst>
                                      </p:cBhvr>
                                      <p:tavLst>
                                        <p:tav tm="0">
                                          <p:val>
                                            <p:fltVal val="0"/>
                                          </p:val>
                                        </p:tav>
                                        <p:tav tm="100000">
                                          <p:val>
                                            <p:strVal val="#ppt_w"/>
                                          </p:val>
                                        </p:tav>
                                      </p:tavLst>
                                    </p:anim>
                                    <p:anim calcmode="lin" valueType="num">
                                      <p:cBhvr>
                                        <p:cTn id="61" dur="750" fill="hold"/>
                                        <p:tgtEl>
                                          <p:spTgt spid="66"/>
                                        </p:tgtEl>
                                        <p:attrNameLst>
                                          <p:attrName>ppt_h</p:attrName>
                                        </p:attrNameLst>
                                      </p:cBhvr>
                                      <p:tavLst>
                                        <p:tav tm="0">
                                          <p:val>
                                            <p:fltVal val="0"/>
                                          </p:val>
                                        </p:tav>
                                        <p:tav tm="100000">
                                          <p:val>
                                            <p:strVal val="#ppt_h"/>
                                          </p:val>
                                        </p:tav>
                                      </p:tavLst>
                                    </p:anim>
                                    <p:animEffect transition="in" filter="fade">
                                      <p:cBhvr>
                                        <p:cTn id="62" dur="750"/>
                                        <p:tgtEl>
                                          <p:spTgt spid="6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6" grpId="0" build="allAtOnce"/>
      <p:bldP spid="55" grpId="0"/>
      <p:bldP spid="57" grpId="0"/>
      <p:bldP spid="58" grpId="0"/>
      <p:bldP spid="60" grpId="0"/>
      <p:bldP spid="61" grpId="0"/>
      <p:bldP spid="62"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9963DDCC-597F-4E60-9144-55ABCF757ED9}"/>
              </a:ext>
            </a:extLst>
          </p:cNvPr>
          <p:cNvGrpSpPr/>
          <p:nvPr/>
        </p:nvGrpSpPr>
        <p:grpSpPr>
          <a:xfrm>
            <a:off x="295469" y="4362212"/>
            <a:ext cx="1565849" cy="1078543"/>
            <a:chOff x="-708156" y="4893181"/>
            <a:chExt cx="2088071" cy="1438244"/>
          </a:xfrm>
        </p:grpSpPr>
        <p:grpSp>
          <p:nvGrpSpPr>
            <p:cNvPr id="163" name="Group 162">
              <a:extLst>
                <a:ext uri="{FF2B5EF4-FFF2-40B4-BE49-F238E27FC236}">
                  <a16:creationId xmlns:a16="http://schemas.microsoft.com/office/drawing/2014/main" id="{0DA18BB7-6C15-4B68-B450-05102F4E1A7D}"/>
                </a:ext>
              </a:extLst>
            </p:cNvPr>
            <p:cNvGrpSpPr/>
            <p:nvPr/>
          </p:nvGrpSpPr>
          <p:grpSpPr>
            <a:xfrm rot="5400000">
              <a:off x="300425" y="5251937"/>
              <a:ext cx="70907" cy="2088069"/>
              <a:chOff x="9151342" y="4617676"/>
              <a:chExt cx="72000" cy="2120256"/>
            </a:xfrm>
            <a:solidFill>
              <a:schemeClr val="tx1"/>
            </a:solidFill>
          </p:grpSpPr>
          <p:sp>
            <p:nvSpPr>
              <p:cNvPr id="230" name="Oval 229">
                <a:extLst>
                  <a:ext uri="{FF2B5EF4-FFF2-40B4-BE49-F238E27FC236}">
                    <a16:creationId xmlns:a16="http://schemas.microsoft.com/office/drawing/2014/main" id="{6A0F7B00-F76E-4400-9181-EDDBEB7DFA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39B2BED9-9B97-4CE3-843F-E787E66904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FEF86FC8-8334-43E5-B623-8CB017DE068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1B5C67F5-7F45-4DDC-B49A-865F58ED350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6879D089-993F-4C68-B74F-5EDFC5ECF9D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6AF126CD-C436-4CBB-80EA-BD012B3E7B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002447AD-AA0C-489B-A5EE-A4D986E703F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B35FFC74-F17B-4606-8A95-1988E147D7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DD92C778-6A3F-4B20-8B62-B11F551E4B7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107C66E5-82ED-4910-AB51-AEB2C542925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1A2301DD-378B-4D73-A126-21DBB7D56440}"/>
                </a:ext>
              </a:extLst>
            </p:cNvPr>
            <p:cNvGrpSpPr/>
            <p:nvPr/>
          </p:nvGrpSpPr>
          <p:grpSpPr>
            <a:xfrm rot="5400000">
              <a:off x="300425" y="5024055"/>
              <a:ext cx="70907" cy="2088069"/>
              <a:chOff x="9151342" y="4617676"/>
              <a:chExt cx="72000" cy="2120256"/>
            </a:xfrm>
            <a:solidFill>
              <a:schemeClr val="tx1"/>
            </a:solidFill>
          </p:grpSpPr>
          <p:sp>
            <p:nvSpPr>
              <p:cNvPr id="220" name="Oval 219">
                <a:extLst>
                  <a:ext uri="{FF2B5EF4-FFF2-40B4-BE49-F238E27FC236}">
                    <a16:creationId xmlns:a16="http://schemas.microsoft.com/office/drawing/2014/main" id="{FF5EF136-4638-4F96-A0FC-E252D0843CF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68E8B3D5-0493-4BE0-924C-5CBB219E2D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C5C74A52-E1D1-4C61-B764-5A7F9A8D61D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4A700BD-D161-4B02-A48D-51B8E618624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A3DEBA26-FC7A-4A45-B6FD-2613AAEDE5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C100AF01-1B90-48CA-9CA1-354A37D855C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3A2E499C-63AD-4DA4-81EF-622FC2B6316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6051CDB1-87B1-47BD-A8CC-3FD6A05BC4E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C7E6380C-4F42-4B64-86DE-2C65574516E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83131670-2945-49A9-B229-3D6BD89B71D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06364C91-F9F7-49B6-8841-A420D5C4E832}"/>
                </a:ext>
              </a:extLst>
            </p:cNvPr>
            <p:cNvGrpSpPr/>
            <p:nvPr/>
          </p:nvGrpSpPr>
          <p:grpSpPr>
            <a:xfrm rot="5400000">
              <a:off x="300425" y="4796175"/>
              <a:ext cx="70907" cy="2088069"/>
              <a:chOff x="9151342" y="4617676"/>
              <a:chExt cx="72000" cy="2120256"/>
            </a:xfrm>
            <a:solidFill>
              <a:schemeClr val="tx1"/>
            </a:solidFill>
          </p:grpSpPr>
          <p:sp>
            <p:nvSpPr>
              <p:cNvPr id="210" name="Oval 209">
                <a:extLst>
                  <a:ext uri="{FF2B5EF4-FFF2-40B4-BE49-F238E27FC236}">
                    <a16:creationId xmlns:a16="http://schemas.microsoft.com/office/drawing/2014/main" id="{87C2E735-102A-4F1D-BE29-88517F4DF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CD457EF2-8038-4F5D-B655-C28318B3C48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6641EC4B-AC2E-4FC5-A60C-5DD41AAD086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5C5CED1B-4663-4F4C-A708-071170F646C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A638EE0-1432-4764-9B52-C3C572DE9AB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E00B2352-CF49-41F9-BAFB-D103D2A4F1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DCFF2A5C-BE8A-41F4-92DC-57A89A29A71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2369C566-2F41-46F9-98BD-F11F26368E9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5E877CA6-CDD3-4C93-8B3C-128DDB96FF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A204A70B-0564-468A-85DA-B6A3E82BC6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AA3B0E34-E897-425E-AB6F-66E7928E8489}"/>
                </a:ext>
              </a:extLst>
            </p:cNvPr>
            <p:cNvGrpSpPr/>
            <p:nvPr/>
          </p:nvGrpSpPr>
          <p:grpSpPr>
            <a:xfrm rot="5400000">
              <a:off x="300425" y="4568295"/>
              <a:ext cx="70907" cy="2088069"/>
              <a:chOff x="9151342" y="4617676"/>
              <a:chExt cx="72000" cy="2120256"/>
            </a:xfrm>
            <a:solidFill>
              <a:schemeClr val="tx1"/>
            </a:solidFill>
          </p:grpSpPr>
          <p:sp>
            <p:nvSpPr>
              <p:cNvPr id="200" name="Oval 199">
                <a:extLst>
                  <a:ext uri="{FF2B5EF4-FFF2-40B4-BE49-F238E27FC236}">
                    <a16:creationId xmlns:a16="http://schemas.microsoft.com/office/drawing/2014/main" id="{8C9C693C-01D1-48AC-8A92-1180EC18CF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E7CBA842-39AA-4CE1-8C56-5AA0540742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2BC32FB6-A852-4345-A49D-1BFA25C356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E7ED4257-58BD-4E87-8CD7-7059F6E63E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FF514C07-FA71-4066-92A7-937BE47A0BF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22DBD382-BFA8-4493-BBDB-6EB17DDDF9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AF6495FF-7225-4253-9917-E4CD0DDFA63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B1451C29-3194-4C98-8145-7C4B4E24B0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CA0558F7-0802-47DC-8281-E18B785937F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18B475B2-49C6-4ECA-8875-5FC6D88F117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6B534BB-8787-4EBD-8E98-FDA1413718AB}"/>
                </a:ext>
              </a:extLst>
            </p:cNvPr>
            <p:cNvGrpSpPr/>
            <p:nvPr/>
          </p:nvGrpSpPr>
          <p:grpSpPr>
            <a:xfrm rot="5400000">
              <a:off x="300399" y="4340386"/>
              <a:ext cx="70962" cy="2088071"/>
              <a:chOff x="9151287" y="4617676"/>
              <a:chExt cx="72055" cy="2120259"/>
            </a:xfrm>
            <a:solidFill>
              <a:schemeClr val="tx1"/>
            </a:solidFill>
          </p:grpSpPr>
          <p:sp>
            <p:nvSpPr>
              <p:cNvPr id="190" name="Oval 189">
                <a:extLst>
                  <a:ext uri="{FF2B5EF4-FFF2-40B4-BE49-F238E27FC236}">
                    <a16:creationId xmlns:a16="http://schemas.microsoft.com/office/drawing/2014/main" id="{24F447FF-D157-4B3B-B55C-98732EE879CD}"/>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57CF0C8E-8859-4508-9DC6-7EA4FB4AFDF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4633C95C-3A59-4EF8-8016-A9EC70DB80A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570467E5-540D-42BF-A53C-435FB4AEA83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20157646-E73F-4283-B948-881F8D323EDD}"/>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A8BABEA-2758-4D33-BA3F-39145901534C}"/>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CE6024CD-7310-4C3E-BF35-D6ACE4718E4A}"/>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5BBB17DC-70E9-424B-A711-18AEA154CCE4}"/>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47ED6AD2-D359-46DB-90AD-B6DDAD0B440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7E1913E8-A54D-4245-B671-1B17453974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8" name="Group 167">
              <a:extLst>
                <a:ext uri="{FF2B5EF4-FFF2-40B4-BE49-F238E27FC236}">
                  <a16:creationId xmlns:a16="http://schemas.microsoft.com/office/drawing/2014/main" id="{4D60F71E-3BD4-4B2B-B0BF-AF8023EB6A1F}"/>
                </a:ext>
              </a:extLst>
            </p:cNvPr>
            <p:cNvGrpSpPr/>
            <p:nvPr/>
          </p:nvGrpSpPr>
          <p:grpSpPr>
            <a:xfrm rot="5400000">
              <a:off x="300425" y="4112480"/>
              <a:ext cx="70907" cy="2088069"/>
              <a:chOff x="9151342" y="4617676"/>
              <a:chExt cx="72000" cy="2120256"/>
            </a:xfrm>
            <a:solidFill>
              <a:schemeClr val="tx1"/>
            </a:solidFill>
          </p:grpSpPr>
          <p:sp>
            <p:nvSpPr>
              <p:cNvPr id="180" name="Oval 179">
                <a:extLst>
                  <a:ext uri="{FF2B5EF4-FFF2-40B4-BE49-F238E27FC236}">
                    <a16:creationId xmlns:a16="http://schemas.microsoft.com/office/drawing/2014/main" id="{76297555-64A9-47D0-A006-D733D6A93C0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451B5D6E-434F-4E2D-A268-0EE04B9A61F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82D21753-F9D3-444F-8056-1BD77861C3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1FCC00BB-BAAB-47FC-86F0-4B67FCC22A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28A80DF7-6C37-470E-BBF0-A674BFE714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D97EBC43-FE78-493E-9109-7ECC01AF256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D17837D6-9C6E-4D0D-A827-A099C5FDBD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28841143-7513-4F09-910A-7431DA751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84B4E4FE-7E75-49D5-B8E3-0AD018C053F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B0FC5E74-9B33-4936-BA29-5E0CE2CE431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9" name="Group 168">
              <a:extLst>
                <a:ext uri="{FF2B5EF4-FFF2-40B4-BE49-F238E27FC236}">
                  <a16:creationId xmlns:a16="http://schemas.microsoft.com/office/drawing/2014/main" id="{C8C31757-63DB-45E0-8FC5-9D6A78C10F28}"/>
                </a:ext>
              </a:extLst>
            </p:cNvPr>
            <p:cNvGrpSpPr/>
            <p:nvPr/>
          </p:nvGrpSpPr>
          <p:grpSpPr>
            <a:xfrm rot="5400000">
              <a:off x="300425" y="3884600"/>
              <a:ext cx="70907" cy="2088069"/>
              <a:chOff x="9151342" y="4617676"/>
              <a:chExt cx="72000" cy="2120256"/>
            </a:xfrm>
            <a:solidFill>
              <a:schemeClr val="tx1"/>
            </a:solidFill>
          </p:grpSpPr>
          <p:sp>
            <p:nvSpPr>
              <p:cNvPr id="170" name="Oval 169">
                <a:extLst>
                  <a:ext uri="{FF2B5EF4-FFF2-40B4-BE49-F238E27FC236}">
                    <a16:creationId xmlns:a16="http://schemas.microsoft.com/office/drawing/2014/main" id="{2D89362D-2CDE-47D9-9CF2-7AEA910438F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B9F1A0E-8BAB-4028-B458-10EB1DF1277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DEC43E64-EF3E-49EC-80CF-D248E2606A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D92CD925-6F52-4513-A940-965D6C8DEC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EEBDF9DC-2570-4777-A6E2-00CAA1656A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87643D61-8C28-4D98-8523-E7C7F63926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D7AA1343-C194-4A78-B932-F30AC6A6C1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E3A3AB30-ABDD-402F-A8EC-93B58D1BB92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446D144B-BEA5-4192-8DFF-3FC89BF1DC5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96FCF906-9EBA-4623-A46A-270501F13F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3">
            <a:extLst>
              <a:ext uri="{FF2B5EF4-FFF2-40B4-BE49-F238E27FC236}">
                <a16:creationId xmlns:a16="http://schemas.microsoft.com/office/drawing/2014/main" id="{F6253EEE-DE17-4941-A89E-6D4B8E5A318F}"/>
              </a:ext>
            </a:extLst>
          </p:cNvPr>
          <p:cNvSpPr>
            <a:spLocks noGrp="1"/>
          </p:cNvSpPr>
          <p:nvPr>
            <p:ph type="pic" sz="quarter" idx="10"/>
          </p:nvPr>
        </p:nvSpPr>
        <p:spPr/>
      </p:sp>
      <p:sp>
        <p:nvSpPr>
          <p:cNvPr id="4" name="Title 3">
            <a:extLst>
              <a:ext uri="{FF2B5EF4-FFF2-40B4-BE49-F238E27FC236}">
                <a16:creationId xmlns:a16="http://schemas.microsoft.com/office/drawing/2014/main" id="{0BC6A4B5-20AF-4F1A-AA14-7BFC9B1E0720}"/>
              </a:ext>
            </a:extLst>
          </p:cNvPr>
          <p:cNvSpPr>
            <a:spLocks noGrp="1"/>
          </p:cNvSpPr>
          <p:nvPr>
            <p:ph type="ctrTitle"/>
          </p:nvPr>
        </p:nvSpPr>
        <p:spPr/>
        <p:txBody>
          <a:bodyPr/>
          <a:lstStyle/>
          <a:p>
            <a:r>
              <a:rPr lang="en-ID"/>
              <a:t>My Experience</a:t>
            </a:r>
          </a:p>
        </p:txBody>
      </p:sp>
      <p:sp>
        <p:nvSpPr>
          <p:cNvPr id="5" name="Subtitle 4">
            <a:extLst>
              <a:ext uri="{FF2B5EF4-FFF2-40B4-BE49-F238E27FC236}">
                <a16:creationId xmlns:a16="http://schemas.microsoft.com/office/drawing/2014/main" id="{5E8AEF6A-FB53-4CFB-8997-F1CE1C3C4C7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4" name="Rectangle: Rounded Corners 13">
            <a:extLst>
              <a:ext uri="{FF2B5EF4-FFF2-40B4-BE49-F238E27FC236}">
                <a16:creationId xmlns:a16="http://schemas.microsoft.com/office/drawing/2014/main" id="{9A611E2D-4ED7-49B1-B345-F614FD40CE15}"/>
              </a:ext>
            </a:extLst>
          </p:cNvPr>
          <p:cNvSpPr/>
          <p:nvPr/>
        </p:nvSpPr>
        <p:spPr>
          <a:xfrm>
            <a:off x="5090740"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15" name="TextBox">
            <a:extLst>
              <a:ext uri="{FF2B5EF4-FFF2-40B4-BE49-F238E27FC236}">
                <a16:creationId xmlns:a16="http://schemas.microsoft.com/office/drawing/2014/main" id="{61B31D93-BD32-4C5E-83F8-1F937EBB4060}"/>
              </a:ext>
            </a:extLst>
          </p:cNvPr>
          <p:cNvSpPr txBox="1"/>
          <p:nvPr/>
        </p:nvSpPr>
        <p:spPr>
          <a:xfrm>
            <a:off x="5090740" y="1661507"/>
            <a:ext cx="3504453"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 aliquam tristique</a:t>
            </a:r>
            <a:endParaRPr lang="en-ID" sz="900">
              <a:solidFill>
                <a:schemeClr val="tx1"/>
              </a:solidFill>
            </a:endParaRPr>
          </a:p>
        </p:txBody>
      </p:sp>
      <p:sp>
        <p:nvSpPr>
          <p:cNvPr id="16" name="TextBox">
            <a:extLst>
              <a:ext uri="{FF2B5EF4-FFF2-40B4-BE49-F238E27FC236}">
                <a16:creationId xmlns:a16="http://schemas.microsoft.com/office/drawing/2014/main" id="{D9B2AAE1-06C1-44A6-AFE0-C039B09F63ED}"/>
              </a:ext>
            </a:extLst>
          </p:cNvPr>
          <p:cNvSpPr txBox="1"/>
          <p:nvPr/>
        </p:nvSpPr>
        <p:spPr>
          <a:xfrm>
            <a:off x="5149264"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2015 - 2016</a:t>
            </a:r>
          </a:p>
        </p:txBody>
      </p:sp>
      <p:sp>
        <p:nvSpPr>
          <p:cNvPr id="18" name="TextBox">
            <a:extLst>
              <a:ext uri="{FF2B5EF4-FFF2-40B4-BE49-F238E27FC236}">
                <a16:creationId xmlns:a16="http://schemas.microsoft.com/office/drawing/2014/main" id="{EC0115C2-8A58-4C49-903C-0C0404D131DE}"/>
              </a:ext>
            </a:extLst>
          </p:cNvPr>
          <p:cNvSpPr txBox="1"/>
          <p:nvPr/>
        </p:nvSpPr>
        <p:spPr>
          <a:xfrm>
            <a:off x="5784079"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19" name="TextBox">
            <a:extLst>
              <a:ext uri="{FF2B5EF4-FFF2-40B4-BE49-F238E27FC236}">
                <a16:creationId xmlns:a16="http://schemas.microsoft.com/office/drawing/2014/main" id="{C5030732-8275-4139-9E98-04F305E7CCAE}"/>
              </a:ext>
            </a:extLst>
          </p:cNvPr>
          <p:cNvSpPr txBox="1"/>
          <p:nvPr/>
        </p:nvSpPr>
        <p:spPr>
          <a:xfrm>
            <a:off x="5784078"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cxnSp>
        <p:nvCxnSpPr>
          <p:cNvPr id="47" name="Straight Connector 46">
            <a:extLst>
              <a:ext uri="{FF2B5EF4-FFF2-40B4-BE49-F238E27FC236}">
                <a16:creationId xmlns:a16="http://schemas.microsoft.com/office/drawing/2014/main" id="{004762E7-0958-47F3-8959-FE02F48069A5}"/>
              </a:ext>
            </a:extLst>
          </p:cNvPr>
          <p:cNvCxnSpPr>
            <a:cxnSpLocks/>
          </p:cNvCxnSpPr>
          <p:nvPr/>
        </p:nvCxnSpPr>
        <p:spPr>
          <a:xfrm>
            <a:off x="6440923" y="3414714"/>
            <a:ext cx="2816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F3EBFCCE-F847-4582-9F5B-7E620BEE01BC}"/>
              </a:ext>
            </a:extLst>
          </p:cNvPr>
          <p:cNvSpPr/>
          <p:nvPr/>
        </p:nvSpPr>
        <p:spPr>
          <a:xfrm>
            <a:off x="5090740"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tx1"/>
              </a:solidFill>
            </a:endParaRPr>
          </a:p>
        </p:txBody>
      </p:sp>
      <p:grpSp>
        <p:nvGrpSpPr>
          <p:cNvPr id="112" name="Group 111">
            <a:extLst>
              <a:ext uri="{FF2B5EF4-FFF2-40B4-BE49-F238E27FC236}">
                <a16:creationId xmlns:a16="http://schemas.microsoft.com/office/drawing/2014/main" id="{B40555D8-62E7-48EF-A1B7-C35FFDCB1478}"/>
              </a:ext>
            </a:extLst>
          </p:cNvPr>
          <p:cNvGrpSpPr/>
          <p:nvPr/>
        </p:nvGrpSpPr>
        <p:grpSpPr>
          <a:xfrm>
            <a:off x="5241353" y="4159063"/>
            <a:ext cx="206213" cy="175281"/>
            <a:chOff x="6349750" y="2001450"/>
            <a:chExt cx="762000" cy="647700"/>
          </a:xfrm>
          <a:solidFill>
            <a:schemeClr val="bg1"/>
          </a:solidFill>
        </p:grpSpPr>
        <p:sp>
          <p:nvSpPr>
            <p:cNvPr id="113" name="Freeform: Shape 112">
              <a:extLst>
                <a:ext uri="{FF2B5EF4-FFF2-40B4-BE49-F238E27FC236}">
                  <a16:creationId xmlns:a16="http://schemas.microsoft.com/office/drawing/2014/main" id="{250941A8-7559-4251-9E6C-C8655F2F2A43}"/>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114" name="Freeform: Shape 113">
              <a:extLst>
                <a:ext uri="{FF2B5EF4-FFF2-40B4-BE49-F238E27FC236}">
                  <a16:creationId xmlns:a16="http://schemas.microsoft.com/office/drawing/2014/main" id="{C03C78FB-CA7A-45E6-A0A1-226DA222BDF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142" name="Oval 7">
            <a:extLst>
              <a:ext uri="{FF2B5EF4-FFF2-40B4-BE49-F238E27FC236}">
                <a16:creationId xmlns:a16="http://schemas.microsoft.com/office/drawing/2014/main" id="{4F277CD1-911C-407C-A509-927E182B9DFF}"/>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85" name="Group 284">
            <a:extLst>
              <a:ext uri="{FF2B5EF4-FFF2-40B4-BE49-F238E27FC236}">
                <a16:creationId xmlns:a16="http://schemas.microsoft.com/office/drawing/2014/main" id="{F5088773-631A-4A1F-944E-712A57E018DD}"/>
              </a:ext>
            </a:extLst>
          </p:cNvPr>
          <p:cNvGrpSpPr/>
          <p:nvPr/>
        </p:nvGrpSpPr>
        <p:grpSpPr>
          <a:xfrm rot="5400000">
            <a:off x="8030076" y="-168164"/>
            <a:ext cx="739761" cy="1384582"/>
            <a:chOff x="8541680" y="4188469"/>
            <a:chExt cx="1132821" cy="2120256"/>
          </a:xfrm>
          <a:solidFill>
            <a:schemeClr val="tx1"/>
          </a:solidFill>
        </p:grpSpPr>
        <p:grpSp>
          <p:nvGrpSpPr>
            <p:cNvPr id="286" name="Group 285">
              <a:extLst>
                <a:ext uri="{FF2B5EF4-FFF2-40B4-BE49-F238E27FC236}">
                  <a16:creationId xmlns:a16="http://schemas.microsoft.com/office/drawing/2014/main" id="{66DBA0BE-3069-4DA5-B74C-93A424B80A4C}"/>
                </a:ext>
              </a:extLst>
            </p:cNvPr>
            <p:cNvGrpSpPr/>
            <p:nvPr/>
          </p:nvGrpSpPr>
          <p:grpSpPr>
            <a:xfrm>
              <a:off x="9602501" y="4188469"/>
              <a:ext cx="72000" cy="2120256"/>
              <a:chOff x="9151342" y="4617676"/>
              <a:chExt cx="72000" cy="2120256"/>
            </a:xfrm>
            <a:grpFill/>
          </p:grpSpPr>
          <p:sp>
            <p:nvSpPr>
              <p:cNvPr id="320" name="Oval 319">
                <a:extLst>
                  <a:ext uri="{FF2B5EF4-FFF2-40B4-BE49-F238E27FC236}">
                    <a16:creationId xmlns:a16="http://schemas.microsoft.com/office/drawing/2014/main" id="{AF4C6D01-6814-4693-89BE-DD1829138E1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1" name="Oval 320">
                <a:extLst>
                  <a:ext uri="{FF2B5EF4-FFF2-40B4-BE49-F238E27FC236}">
                    <a16:creationId xmlns:a16="http://schemas.microsoft.com/office/drawing/2014/main" id="{14D9860C-3529-4373-9D8A-0C5314A7D03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2" name="Oval 321">
                <a:extLst>
                  <a:ext uri="{FF2B5EF4-FFF2-40B4-BE49-F238E27FC236}">
                    <a16:creationId xmlns:a16="http://schemas.microsoft.com/office/drawing/2014/main" id="{778BD0D2-FE1C-4176-B029-F7F8C40805D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3" name="Oval 322">
                <a:extLst>
                  <a:ext uri="{FF2B5EF4-FFF2-40B4-BE49-F238E27FC236}">
                    <a16:creationId xmlns:a16="http://schemas.microsoft.com/office/drawing/2014/main" id="{6DD47F11-9DDC-4B34-B92E-1B9A422B79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078152A5-ECDD-4253-B05A-9DC3CBB325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99A58018-1334-499C-9B7B-304DEDCDB7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CD0994CC-8F96-4C4A-9FD4-888720D36E0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B5C26591-3E94-4263-8A7C-53B6C30FC6F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68B28A9C-4C2A-4321-A5D9-6C22DED442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916A2696-B3CA-43CA-988B-0DB271E7E2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7" name="Group 286">
              <a:extLst>
                <a:ext uri="{FF2B5EF4-FFF2-40B4-BE49-F238E27FC236}">
                  <a16:creationId xmlns:a16="http://schemas.microsoft.com/office/drawing/2014/main" id="{1A02CFE3-5F46-4ED3-9D24-C0215E800F4F}"/>
                </a:ext>
              </a:extLst>
            </p:cNvPr>
            <p:cNvGrpSpPr/>
            <p:nvPr/>
          </p:nvGrpSpPr>
          <p:grpSpPr>
            <a:xfrm>
              <a:off x="9248894" y="4188469"/>
              <a:ext cx="72000" cy="2120256"/>
              <a:chOff x="9151342" y="4617676"/>
              <a:chExt cx="72000" cy="2120256"/>
            </a:xfrm>
            <a:grpFill/>
          </p:grpSpPr>
          <p:sp>
            <p:nvSpPr>
              <p:cNvPr id="310" name="Oval 309">
                <a:extLst>
                  <a:ext uri="{FF2B5EF4-FFF2-40B4-BE49-F238E27FC236}">
                    <a16:creationId xmlns:a16="http://schemas.microsoft.com/office/drawing/2014/main" id="{456A78E5-6BD1-4902-90DB-12E067EFC8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1" name="Oval 310">
                <a:extLst>
                  <a:ext uri="{FF2B5EF4-FFF2-40B4-BE49-F238E27FC236}">
                    <a16:creationId xmlns:a16="http://schemas.microsoft.com/office/drawing/2014/main" id="{790BD105-3578-4C2D-A402-702F0F6886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2" name="Oval 311">
                <a:extLst>
                  <a:ext uri="{FF2B5EF4-FFF2-40B4-BE49-F238E27FC236}">
                    <a16:creationId xmlns:a16="http://schemas.microsoft.com/office/drawing/2014/main" id="{EF2A2FE1-2269-490F-8BFD-2ED1A27B6A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3" name="Oval 312">
                <a:extLst>
                  <a:ext uri="{FF2B5EF4-FFF2-40B4-BE49-F238E27FC236}">
                    <a16:creationId xmlns:a16="http://schemas.microsoft.com/office/drawing/2014/main" id="{AAB5A90F-755D-4BA4-B9A9-960282EAED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4" name="Oval 313">
                <a:extLst>
                  <a:ext uri="{FF2B5EF4-FFF2-40B4-BE49-F238E27FC236}">
                    <a16:creationId xmlns:a16="http://schemas.microsoft.com/office/drawing/2014/main" id="{21E783EB-5CE7-44D2-AC05-BBFC251275B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5" name="Oval 314">
                <a:extLst>
                  <a:ext uri="{FF2B5EF4-FFF2-40B4-BE49-F238E27FC236}">
                    <a16:creationId xmlns:a16="http://schemas.microsoft.com/office/drawing/2014/main" id="{9B9EA456-01D3-4CBE-92A4-7383069110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6" name="Oval 315">
                <a:extLst>
                  <a:ext uri="{FF2B5EF4-FFF2-40B4-BE49-F238E27FC236}">
                    <a16:creationId xmlns:a16="http://schemas.microsoft.com/office/drawing/2014/main" id="{8B424069-25BF-47AD-9B66-068BE8EB8EE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7" name="Oval 316">
                <a:extLst>
                  <a:ext uri="{FF2B5EF4-FFF2-40B4-BE49-F238E27FC236}">
                    <a16:creationId xmlns:a16="http://schemas.microsoft.com/office/drawing/2014/main" id="{83024252-DDC1-44B5-8395-9D499469A11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8" name="Oval 317">
                <a:extLst>
                  <a:ext uri="{FF2B5EF4-FFF2-40B4-BE49-F238E27FC236}">
                    <a16:creationId xmlns:a16="http://schemas.microsoft.com/office/drawing/2014/main" id="{C28E32FB-CDA8-4A70-B5BE-B8FF56B027B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9" name="Oval 318">
                <a:extLst>
                  <a:ext uri="{FF2B5EF4-FFF2-40B4-BE49-F238E27FC236}">
                    <a16:creationId xmlns:a16="http://schemas.microsoft.com/office/drawing/2014/main" id="{9F8C11F2-4424-4B1C-8A5F-2C19EE52DA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8" name="Group 287">
              <a:extLst>
                <a:ext uri="{FF2B5EF4-FFF2-40B4-BE49-F238E27FC236}">
                  <a16:creationId xmlns:a16="http://schemas.microsoft.com/office/drawing/2014/main" id="{DD3F1728-972B-4071-9D8E-70D8FDA5B4BC}"/>
                </a:ext>
              </a:extLst>
            </p:cNvPr>
            <p:cNvGrpSpPr/>
            <p:nvPr/>
          </p:nvGrpSpPr>
          <p:grpSpPr>
            <a:xfrm>
              <a:off x="8895287" y="4188469"/>
              <a:ext cx="72000" cy="2120256"/>
              <a:chOff x="9151342" y="4617676"/>
              <a:chExt cx="72000" cy="2120256"/>
            </a:xfrm>
            <a:grpFill/>
          </p:grpSpPr>
          <p:sp>
            <p:nvSpPr>
              <p:cNvPr id="300" name="Oval 299">
                <a:extLst>
                  <a:ext uri="{FF2B5EF4-FFF2-40B4-BE49-F238E27FC236}">
                    <a16:creationId xmlns:a16="http://schemas.microsoft.com/office/drawing/2014/main" id="{2769B880-5BA2-4318-A16E-8DED7B973F3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1" name="Oval 300">
                <a:extLst>
                  <a:ext uri="{FF2B5EF4-FFF2-40B4-BE49-F238E27FC236}">
                    <a16:creationId xmlns:a16="http://schemas.microsoft.com/office/drawing/2014/main" id="{0E56690F-2F34-4A77-8A58-76E735ACC35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2" name="Oval 301">
                <a:extLst>
                  <a:ext uri="{FF2B5EF4-FFF2-40B4-BE49-F238E27FC236}">
                    <a16:creationId xmlns:a16="http://schemas.microsoft.com/office/drawing/2014/main" id="{826AED98-88E1-4E04-8D72-173F10BC95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3" name="Oval 302">
                <a:extLst>
                  <a:ext uri="{FF2B5EF4-FFF2-40B4-BE49-F238E27FC236}">
                    <a16:creationId xmlns:a16="http://schemas.microsoft.com/office/drawing/2014/main" id="{EAE53758-54B5-47D4-9B94-2F47FA6E86B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4" name="Oval 303">
                <a:extLst>
                  <a:ext uri="{FF2B5EF4-FFF2-40B4-BE49-F238E27FC236}">
                    <a16:creationId xmlns:a16="http://schemas.microsoft.com/office/drawing/2014/main" id="{069EBFBF-1F53-454B-A4FC-3BC7B290BF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5" name="Oval 304">
                <a:extLst>
                  <a:ext uri="{FF2B5EF4-FFF2-40B4-BE49-F238E27FC236}">
                    <a16:creationId xmlns:a16="http://schemas.microsoft.com/office/drawing/2014/main" id="{4D2D1866-9CEE-438C-8C3E-E69B428DC3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6" name="Oval 305">
                <a:extLst>
                  <a:ext uri="{FF2B5EF4-FFF2-40B4-BE49-F238E27FC236}">
                    <a16:creationId xmlns:a16="http://schemas.microsoft.com/office/drawing/2014/main" id="{33DE32B2-3494-4212-AAED-DD3FA0D0AE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7" name="Oval 306">
                <a:extLst>
                  <a:ext uri="{FF2B5EF4-FFF2-40B4-BE49-F238E27FC236}">
                    <a16:creationId xmlns:a16="http://schemas.microsoft.com/office/drawing/2014/main" id="{D3A5D151-802C-4C77-A626-A584452E982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8" name="Oval 307">
                <a:extLst>
                  <a:ext uri="{FF2B5EF4-FFF2-40B4-BE49-F238E27FC236}">
                    <a16:creationId xmlns:a16="http://schemas.microsoft.com/office/drawing/2014/main" id="{4DBAE265-8D63-467B-B772-D20AB68ECFB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9" name="Oval 308">
                <a:extLst>
                  <a:ext uri="{FF2B5EF4-FFF2-40B4-BE49-F238E27FC236}">
                    <a16:creationId xmlns:a16="http://schemas.microsoft.com/office/drawing/2014/main" id="{572C4D23-31B7-4774-9932-20C2EE401C5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9" name="Group 288">
              <a:extLst>
                <a:ext uri="{FF2B5EF4-FFF2-40B4-BE49-F238E27FC236}">
                  <a16:creationId xmlns:a16="http://schemas.microsoft.com/office/drawing/2014/main" id="{55D4A843-87DC-492F-858A-62B856A3D1E9}"/>
                </a:ext>
              </a:extLst>
            </p:cNvPr>
            <p:cNvGrpSpPr/>
            <p:nvPr/>
          </p:nvGrpSpPr>
          <p:grpSpPr>
            <a:xfrm>
              <a:off x="8541680" y="4188469"/>
              <a:ext cx="72000" cy="2120256"/>
              <a:chOff x="9151342" y="4617676"/>
              <a:chExt cx="72000" cy="2120256"/>
            </a:xfrm>
            <a:grpFill/>
          </p:grpSpPr>
          <p:sp>
            <p:nvSpPr>
              <p:cNvPr id="290" name="Oval 289">
                <a:extLst>
                  <a:ext uri="{FF2B5EF4-FFF2-40B4-BE49-F238E27FC236}">
                    <a16:creationId xmlns:a16="http://schemas.microsoft.com/office/drawing/2014/main" id="{2462D934-63A8-4502-90B3-720A6E2ACAA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725DE932-55AB-4F41-87E3-E02DFEA2E4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ADE5F00D-82A6-4A02-9DA5-F59ACE11B9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79E052E1-4755-4061-B4CE-B37E344779D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6D00D61E-C65D-4024-8DE0-F42530D1671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BBB61860-762F-4B01-8C79-A53C240A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6" name="Oval 295">
                <a:extLst>
                  <a:ext uri="{FF2B5EF4-FFF2-40B4-BE49-F238E27FC236}">
                    <a16:creationId xmlns:a16="http://schemas.microsoft.com/office/drawing/2014/main" id="{3230A921-BC10-43C1-8576-4ACC223C223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7" name="Oval 296">
                <a:extLst>
                  <a:ext uri="{FF2B5EF4-FFF2-40B4-BE49-F238E27FC236}">
                    <a16:creationId xmlns:a16="http://schemas.microsoft.com/office/drawing/2014/main" id="{5DD3B4C0-0EFB-4A52-B6B9-FE97E8D346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8" name="Oval 297">
                <a:extLst>
                  <a:ext uri="{FF2B5EF4-FFF2-40B4-BE49-F238E27FC236}">
                    <a16:creationId xmlns:a16="http://schemas.microsoft.com/office/drawing/2014/main" id="{A65CD274-6F1E-4001-933B-8408DC520D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9" name="Oval 298">
                <a:extLst>
                  <a:ext uri="{FF2B5EF4-FFF2-40B4-BE49-F238E27FC236}">
                    <a16:creationId xmlns:a16="http://schemas.microsoft.com/office/drawing/2014/main" id="{A44E1A44-A52D-4BC4-A322-F80BE45B03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26972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750" fill="hold"/>
                                        <p:tgtEl>
                                          <p:spTgt spid="285"/>
                                        </p:tgtEl>
                                        <p:attrNameLst>
                                          <p:attrName>ppt_x</p:attrName>
                                        </p:attrNameLst>
                                      </p:cBhvr>
                                      <p:tavLst>
                                        <p:tav tm="0">
                                          <p:val>
                                            <p:strVal val="1+#ppt_w/2"/>
                                          </p:val>
                                        </p:tav>
                                        <p:tav tm="100000">
                                          <p:val>
                                            <p:strVal val="#ppt_x"/>
                                          </p:val>
                                        </p:tav>
                                      </p:tavLst>
                                    </p:anim>
                                    <p:anim calcmode="lin" valueType="num">
                                      <p:cBhvr additive="base">
                                        <p:cTn id="8" dur="750" fill="hold"/>
                                        <p:tgtEl>
                                          <p:spTgt spid="2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750" fill="hold"/>
                                        <p:tgtEl>
                                          <p:spTgt spid="142"/>
                                        </p:tgtEl>
                                        <p:attrNameLst>
                                          <p:attrName>ppt_x</p:attrName>
                                        </p:attrNameLst>
                                      </p:cBhvr>
                                      <p:tavLst>
                                        <p:tav tm="0">
                                          <p:val>
                                            <p:strVal val="1+#ppt_w/2"/>
                                          </p:val>
                                        </p:tav>
                                        <p:tav tm="100000">
                                          <p:val>
                                            <p:strVal val="#ppt_x"/>
                                          </p:val>
                                        </p:tav>
                                      </p:tavLst>
                                    </p:anim>
                                    <p:anim calcmode="lin" valueType="num">
                                      <p:cBhvr additive="base">
                                        <p:cTn id="12" dur="750" fill="hold"/>
                                        <p:tgtEl>
                                          <p:spTgt spid="14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75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750"/>
                                        <p:tgtEl>
                                          <p:spTgt spid="4"/>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750" fill="hold"/>
                                        <p:tgtEl>
                                          <p:spTgt spid="14"/>
                                        </p:tgtEl>
                                        <p:attrNameLst>
                                          <p:attrName>ppt_w</p:attrName>
                                        </p:attrNameLst>
                                      </p:cBhvr>
                                      <p:tavLst>
                                        <p:tav tm="0">
                                          <p:val>
                                            <p:fltVal val="0"/>
                                          </p:val>
                                        </p:tav>
                                        <p:tav tm="100000">
                                          <p:val>
                                            <p:strVal val="#ppt_w"/>
                                          </p:val>
                                        </p:tav>
                                      </p:tavLst>
                                    </p:anim>
                                    <p:anim calcmode="lin" valueType="num">
                                      <p:cBhvr>
                                        <p:cTn id="36" dur="750" fill="hold"/>
                                        <p:tgtEl>
                                          <p:spTgt spid="14"/>
                                        </p:tgtEl>
                                        <p:attrNameLst>
                                          <p:attrName>ppt_h</p:attrName>
                                        </p:attrNameLst>
                                      </p:cBhvr>
                                      <p:tavLst>
                                        <p:tav tm="0">
                                          <p:val>
                                            <p:fltVal val="0"/>
                                          </p:val>
                                        </p:tav>
                                        <p:tav tm="100000">
                                          <p:val>
                                            <p:strVal val="#ppt_h"/>
                                          </p:val>
                                        </p:tav>
                                      </p:tavLst>
                                    </p:anim>
                                    <p:animEffect transition="in" filter="fade">
                                      <p:cBhvr>
                                        <p:cTn id="37" dur="75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fltVal val="0"/>
                                          </p:val>
                                        </p:tav>
                                        <p:tav tm="100000">
                                          <p:val>
                                            <p:strVal val="#ppt_w"/>
                                          </p:val>
                                        </p:tav>
                                      </p:tavLst>
                                    </p:anim>
                                    <p:anim calcmode="lin" valueType="num">
                                      <p:cBhvr>
                                        <p:cTn id="41" dur="750" fill="hold"/>
                                        <p:tgtEl>
                                          <p:spTgt spid="16"/>
                                        </p:tgtEl>
                                        <p:attrNameLst>
                                          <p:attrName>ppt_h</p:attrName>
                                        </p:attrNameLst>
                                      </p:cBhvr>
                                      <p:tavLst>
                                        <p:tav tm="0">
                                          <p:val>
                                            <p:fltVal val="0"/>
                                          </p:val>
                                        </p:tav>
                                        <p:tav tm="100000">
                                          <p:val>
                                            <p:strVal val="#ppt_h"/>
                                          </p:val>
                                        </p:tav>
                                      </p:tavLst>
                                    </p:anim>
                                    <p:animEffect transition="in" filter="fade">
                                      <p:cBhvr>
                                        <p:cTn id="42" dur="75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anim calcmode="lin" valueType="num">
                                      <p:cBhvr>
                                        <p:cTn id="45" dur="750" fill="hold"/>
                                        <p:tgtEl>
                                          <p:spTgt spid="111"/>
                                        </p:tgtEl>
                                        <p:attrNameLst>
                                          <p:attrName>ppt_w</p:attrName>
                                        </p:attrNameLst>
                                      </p:cBhvr>
                                      <p:tavLst>
                                        <p:tav tm="0">
                                          <p:val>
                                            <p:fltVal val="0"/>
                                          </p:val>
                                        </p:tav>
                                        <p:tav tm="100000">
                                          <p:val>
                                            <p:strVal val="#ppt_w"/>
                                          </p:val>
                                        </p:tav>
                                      </p:tavLst>
                                    </p:anim>
                                    <p:anim calcmode="lin" valueType="num">
                                      <p:cBhvr>
                                        <p:cTn id="46" dur="750" fill="hold"/>
                                        <p:tgtEl>
                                          <p:spTgt spid="111"/>
                                        </p:tgtEl>
                                        <p:attrNameLst>
                                          <p:attrName>ppt_h</p:attrName>
                                        </p:attrNameLst>
                                      </p:cBhvr>
                                      <p:tavLst>
                                        <p:tav tm="0">
                                          <p:val>
                                            <p:fltVal val="0"/>
                                          </p:val>
                                        </p:tav>
                                        <p:tav tm="100000">
                                          <p:val>
                                            <p:strVal val="#ppt_h"/>
                                          </p:val>
                                        </p:tav>
                                      </p:tavLst>
                                    </p:anim>
                                    <p:animEffect transition="in" filter="fade">
                                      <p:cBhvr>
                                        <p:cTn id="47" dur="75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 calcmode="lin" valueType="num">
                                      <p:cBhvr>
                                        <p:cTn id="50" dur="750" fill="hold"/>
                                        <p:tgtEl>
                                          <p:spTgt spid="112"/>
                                        </p:tgtEl>
                                        <p:attrNameLst>
                                          <p:attrName>ppt_w</p:attrName>
                                        </p:attrNameLst>
                                      </p:cBhvr>
                                      <p:tavLst>
                                        <p:tav tm="0">
                                          <p:val>
                                            <p:fltVal val="0"/>
                                          </p:val>
                                        </p:tav>
                                        <p:tav tm="100000">
                                          <p:val>
                                            <p:strVal val="#ppt_w"/>
                                          </p:val>
                                        </p:tav>
                                      </p:tavLst>
                                    </p:anim>
                                    <p:anim calcmode="lin" valueType="num">
                                      <p:cBhvr>
                                        <p:cTn id="51" dur="750" fill="hold"/>
                                        <p:tgtEl>
                                          <p:spTgt spid="112"/>
                                        </p:tgtEl>
                                        <p:attrNameLst>
                                          <p:attrName>ppt_h</p:attrName>
                                        </p:attrNameLst>
                                      </p:cBhvr>
                                      <p:tavLst>
                                        <p:tav tm="0">
                                          <p:val>
                                            <p:fltVal val="0"/>
                                          </p:val>
                                        </p:tav>
                                        <p:tav tm="100000">
                                          <p:val>
                                            <p:strVal val="#ppt_h"/>
                                          </p:val>
                                        </p:tav>
                                      </p:tavLst>
                                    </p:anim>
                                    <p:animEffect transition="in" filter="fade">
                                      <p:cBhvr>
                                        <p:cTn id="52" dur="750"/>
                                        <p:tgtEl>
                                          <p:spTgt spid="112"/>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750"/>
                                        <p:tgtEl>
                                          <p:spTgt spid="1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4" grpId="0" animBg="1"/>
      <p:bldP spid="15" grpId="0"/>
      <p:bldP spid="16" grpId="0"/>
      <p:bldP spid="18" grpId="0"/>
      <p:bldP spid="19" grpId="0"/>
      <p:bldP spid="111" grpId="0" animBg="1"/>
      <p:bldP spid="1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F22BF605-66E6-46F8-90F9-BD8000D410C5}"/>
              </a:ext>
            </a:extLst>
          </p:cNvPr>
          <p:cNvCxnSpPr>
            <a:cxnSpLocks/>
          </p:cNvCxnSpPr>
          <p:nvPr/>
        </p:nvCxnSpPr>
        <p:spPr>
          <a:xfrm>
            <a:off x="-114286" y="3414714"/>
            <a:ext cx="10825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CBB8DCB-4281-42E1-9461-DBB88DDB63D4}"/>
              </a:ext>
            </a:extLst>
          </p:cNvPr>
          <p:cNvSpPr/>
          <p:nvPr/>
        </p:nvSpPr>
        <p:spPr>
          <a:xfrm>
            <a:off x="939038"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50" name="TextBox">
            <a:extLst>
              <a:ext uri="{FF2B5EF4-FFF2-40B4-BE49-F238E27FC236}">
                <a16:creationId xmlns:a16="http://schemas.microsoft.com/office/drawing/2014/main" id="{C2241EB8-62EE-4422-98A5-908A0CF9A6ED}"/>
              </a:ext>
            </a:extLst>
          </p:cNvPr>
          <p:cNvSpPr txBox="1"/>
          <p:nvPr/>
        </p:nvSpPr>
        <p:spPr>
          <a:xfrm>
            <a:off x="997562"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2017 – 2018</a:t>
            </a:r>
          </a:p>
        </p:txBody>
      </p:sp>
      <p:sp>
        <p:nvSpPr>
          <p:cNvPr id="51" name="TextBox">
            <a:extLst>
              <a:ext uri="{FF2B5EF4-FFF2-40B4-BE49-F238E27FC236}">
                <a16:creationId xmlns:a16="http://schemas.microsoft.com/office/drawing/2014/main" id="{31D3D574-B0E0-483F-AB2F-69579EB15B17}"/>
              </a:ext>
            </a:extLst>
          </p:cNvPr>
          <p:cNvSpPr txBox="1"/>
          <p:nvPr/>
        </p:nvSpPr>
        <p:spPr>
          <a:xfrm>
            <a:off x="1632377"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52" name="TextBox">
            <a:extLst>
              <a:ext uri="{FF2B5EF4-FFF2-40B4-BE49-F238E27FC236}">
                <a16:creationId xmlns:a16="http://schemas.microsoft.com/office/drawing/2014/main" id="{56F41CC6-D465-4223-8396-13FDE7990ABD}"/>
              </a:ext>
            </a:extLst>
          </p:cNvPr>
          <p:cNvSpPr txBox="1"/>
          <p:nvPr/>
        </p:nvSpPr>
        <p:spPr>
          <a:xfrm>
            <a:off x="1632377"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sp>
        <p:nvSpPr>
          <p:cNvPr id="54" name="Rectangle: Rounded Corners 53">
            <a:extLst>
              <a:ext uri="{FF2B5EF4-FFF2-40B4-BE49-F238E27FC236}">
                <a16:creationId xmlns:a16="http://schemas.microsoft.com/office/drawing/2014/main" id="{E9F57D3A-1E43-4DB5-B85D-28120F773CBC}"/>
              </a:ext>
            </a:extLst>
          </p:cNvPr>
          <p:cNvSpPr/>
          <p:nvPr/>
        </p:nvSpPr>
        <p:spPr>
          <a:xfrm>
            <a:off x="939038"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grpSp>
        <p:nvGrpSpPr>
          <p:cNvPr id="55" name="Group 54">
            <a:extLst>
              <a:ext uri="{FF2B5EF4-FFF2-40B4-BE49-F238E27FC236}">
                <a16:creationId xmlns:a16="http://schemas.microsoft.com/office/drawing/2014/main" id="{ED670923-BF4A-459D-95EB-3ED5B5522964}"/>
              </a:ext>
            </a:extLst>
          </p:cNvPr>
          <p:cNvGrpSpPr/>
          <p:nvPr/>
        </p:nvGrpSpPr>
        <p:grpSpPr>
          <a:xfrm>
            <a:off x="1089651" y="4159063"/>
            <a:ext cx="206213" cy="175281"/>
            <a:chOff x="6349750" y="2001450"/>
            <a:chExt cx="762000" cy="647700"/>
          </a:xfrm>
          <a:solidFill>
            <a:schemeClr val="bg1"/>
          </a:solidFill>
        </p:grpSpPr>
        <p:sp>
          <p:nvSpPr>
            <p:cNvPr id="56" name="Freeform: Shape 55">
              <a:extLst>
                <a:ext uri="{FF2B5EF4-FFF2-40B4-BE49-F238E27FC236}">
                  <a16:creationId xmlns:a16="http://schemas.microsoft.com/office/drawing/2014/main" id="{BCD29895-66ED-406F-BEFA-311CCD7205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57" name="Freeform: Shape 56">
              <a:extLst>
                <a:ext uri="{FF2B5EF4-FFF2-40B4-BE49-F238E27FC236}">
                  <a16:creationId xmlns:a16="http://schemas.microsoft.com/office/drawing/2014/main" id="{E758D956-F024-431E-9569-F9A62744957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59" name="Rectangle: Rounded Corners 58">
            <a:extLst>
              <a:ext uri="{FF2B5EF4-FFF2-40B4-BE49-F238E27FC236}">
                <a16:creationId xmlns:a16="http://schemas.microsoft.com/office/drawing/2014/main" id="{89D6CB49-336D-4057-8F73-364A59EACE10}"/>
              </a:ext>
            </a:extLst>
          </p:cNvPr>
          <p:cNvSpPr/>
          <p:nvPr/>
        </p:nvSpPr>
        <p:spPr>
          <a:xfrm>
            <a:off x="4962827"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60" name="TextBox">
            <a:extLst>
              <a:ext uri="{FF2B5EF4-FFF2-40B4-BE49-F238E27FC236}">
                <a16:creationId xmlns:a16="http://schemas.microsoft.com/office/drawing/2014/main" id="{805A30BE-2C13-457E-B388-23FBDBF4C836}"/>
              </a:ext>
            </a:extLst>
          </p:cNvPr>
          <p:cNvSpPr txBox="1"/>
          <p:nvPr/>
        </p:nvSpPr>
        <p:spPr>
          <a:xfrm>
            <a:off x="5021351"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2019 - 2020</a:t>
            </a:r>
          </a:p>
        </p:txBody>
      </p:sp>
      <p:sp>
        <p:nvSpPr>
          <p:cNvPr id="61" name="TextBox">
            <a:extLst>
              <a:ext uri="{FF2B5EF4-FFF2-40B4-BE49-F238E27FC236}">
                <a16:creationId xmlns:a16="http://schemas.microsoft.com/office/drawing/2014/main" id="{A6E6D016-10BB-4898-B6F1-2EFE52BA8D1C}"/>
              </a:ext>
            </a:extLst>
          </p:cNvPr>
          <p:cNvSpPr txBox="1"/>
          <p:nvPr/>
        </p:nvSpPr>
        <p:spPr>
          <a:xfrm>
            <a:off x="5656166"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62" name="TextBox">
            <a:extLst>
              <a:ext uri="{FF2B5EF4-FFF2-40B4-BE49-F238E27FC236}">
                <a16:creationId xmlns:a16="http://schemas.microsoft.com/office/drawing/2014/main" id="{DB1FB045-0CB2-482C-BEF9-3AA3C802FF20}"/>
              </a:ext>
            </a:extLst>
          </p:cNvPr>
          <p:cNvSpPr txBox="1"/>
          <p:nvPr/>
        </p:nvSpPr>
        <p:spPr>
          <a:xfrm>
            <a:off x="5656165"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cxnSp>
        <p:nvCxnSpPr>
          <p:cNvPr id="63" name="Straight Connector 62">
            <a:extLst>
              <a:ext uri="{FF2B5EF4-FFF2-40B4-BE49-F238E27FC236}">
                <a16:creationId xmlns:a16="http://schemas.microsoft.com/office/drawing/2014/main" id="{2F8F6964-EC5F-498C-BC58-4DC871F1C0A0}"/>
              </a:ext>
            </a:extLst>
          </p:cNvPr>
          <p:cNvCxnSpPr>
            <a:cxnSpLocks/>
          </p:cNvCxnSpPr>
          <p:nvPr/>
        </p:nvCxnSpPr>
        <p:spPr>
          <a:xfrm>
            <a:off x="2289649" y="3414714"/>
            <a:ext cx="2726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880EB5C-F730-4BAF-B83D-B92B00862BA0}"/>
              </a:ext>
            </a:extLst>
          </p:cNvPr>
          <p:cNvSpPr/>
          <p:nvPr/>
        </p:nvSpPr>
        <p:spPr>
          <a:xfrm>
            <a:off x="4962827"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grpSp>
        <p:nvGrpSpPr>
          <p:cNvPr id="65" name="Group 64">
            <a:extLst>
              <a:ext uri="{FF2B5EF4-FFF2-40B4-BE49-F238E27FC236}">
                <a16:creationId xmlns:a16="http://schemas.microsoft.com/office/drawing/2014/main" id="{A9B5B130-1E8D-4E74-9A2D-5CA842CBEFAE}"/>
              </a:ext>
            </a:extLst>
          </p:cNvPr>
          <p:cNvGrpSpPr/>
          <p:nvPr/>
        </p:nvGrpSpPr>
        <p:grpSpPr>
          <a:xfrm>
            <a:off x="5113440" y="4159063"/>
            <a:ext cx="206213" cy="175281"/>
            <a:chOff x="6349750" y="2001450"/>
            <a:chExt cx="762000" cy="647700"/>
          </a:xfrm>
          <a:solidFill>
            <a:schemeClr val="bg1"/>
          </a:solidFill>
        </p:grpSpPr>
        <p:sp>
          <p:nvSpPr>
            <p:cNvPr id="66" name="Freeform: Shape 65">
              <a:extLst>
                <a:ext uri="{FF2B5EF4-FFF2-40B4-BE49-F238E27FC236}">
                  <a16:creationId xmlns:a16="http://schemas.microsoft.com/office/drawing/2014/main" id="{87FE178F-CDCF-4389-8F7A-7464898140B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67" name="Freeform: Shape 66">
              <a:extLst>
                <a:ext uri="{FF2B5EF4-FFF2-40B4-BE49-F238E27FC236}">
                  <a16:creationId xmlns:a16="http://schemas.microsoft.com/office/drawing/2014/main" id="{66E2AD52-5CDE-4611-AD96-5C2AA6A1FB6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12" name="TextBox">
            <a:extLst>
              <a:ext uri="{FF2B5EF4-FFF2-40B4-BE49-F238E27FC236}">
                <a16:creationId xmlns:a16="http://schemas.microsoft.com/office/drawing/2014/main" id="{E8EB5BEF-6830-448E-9BE7-D2F29E306197}"/>
              </a:ext>
            </a:extLst>
          </p:cNvPr>
          <p:cNvSpPr txBox="1"/>
          <p:nvPr/>
        </p:nvSpPr>
        <p:spPr>
          <a:xfrm>
            <a:off x="939038" y="1985922"/>
            <a:ext cx="5423972"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nihil tempore malesuada in tenetur dolor placeat tenetur nulla rerum reiciendis facere massa praesentium nulla officiis ut deserunt voluptates alias sied hic quidem placeat possimus id repellendus magna voluptatum animi metus ducimus odio est maxime feug libero iste voluptatum da earum distinctio soluta repellat expedita optio recusandae saepe dolorum assumenda libero</a:t>
            </a:r>
            <a:endParaRPr lang="en-ID" sz="900">
              <a:solidFill>
                <a:schemeClr val="tx1"/>
              </a:solidFill>
            </a:endParaRPr>
          </a:p>
        </p:txBody>
      </p:sp>
      <p:grpSp>
        <p:nvGrpSpPr>
          <p:cNvPr id="213" name="Group 212">
            <a:extLst>
              <a:ext uri="{FF2B5EF4-FFF2-40B4-BE49-F238E27FC236}">
                <a16:creationId xmlns:a16="http://schemas.microsoft.com/office/drawing/2014/main" id="{8EA6E2CD-A69B-4616-9F96-6F2E2BE2663A}"/>
              </a:ext>
            </a:extLst>
          </p:cNvPr>
          <p:cNvGrpSpPr/>
          <p:nvPr/>
        </p:nvGrpSpPr>
        <p:grpSpPr>
          <a:xfrm>
            <a:off x="7131334" y="515897"/>
            <a:ext cx="1663817" cy="1609561"/>
            <a:chOff x="8665603" y="3206990"/>
            <a:chExt cx="3330874" cy="3222258"/>
          </a:xfrm>
        </p:grpSpPr>
        <p:sp>
          <p:nvSpPr>
            <p:cNvPr id="214" name="Oval 213">
              <a:extLst>
                <a:ext uri="{FF2B5EF4-FFF2-40B4-BE49-F238E27FC236}">
                  <a16:creationId xmlns:a16="http://schemas.microsoft.com/office/drawing/2014/main" id="{D2EA29B1-4E43-4AE4-AF20-437DB1C7BE1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A18AF8BC-2865-4099-9734-C4051D3BC59D}"/>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6" name="Group 215">
            <a:extLst>
              <a:ext uri="{FF2B5EF4-FFF2-40B4-BE49-F238E27FC236}">
                <a16:creationId xmlns:a16="http://schemas.microsoft.com/office/drawing/2014/main" id="{3FF52C05-4CA8-48FC-986C-8B27B336349C}"/>
              </a:ext>
            </a:extLst>
          </p:cNvPr>
          <p:cNvGrpSpPr/>
          <p:nvPr/>
        </p:nvGrpSpPr>
        <p:grpSpPr>
          <a:xfrm>
            <a:off x="7605640" y="1629229"/>
            <a:ext cx="860077" cy="1226821"/>
            <a:chOff x="8541680" y="4188469"/>
            <a:chExt cx="1486430" cy="2120256"/>
          </a:xfrm>
          <a:solidFill>
            <a:schemeClr val="tx1"/>
          </a:solidFill>
        </p:grpSpPr>
        <p:grpSp>
          <p:nvGrpSpPr>
            <p:cNvPr id="217" name="Group 216">
              <a:extLst>
                <a:ext uri="{FF2B5EF4-FFF2-40B4-BE49-F238E27FC236}">
                  <a16:creationId xmlns:a16="http://schemas.microsoft.com/office/drawing/2014/main" id="{14FEB3D1-1959-487B-BDB2-2F08E4C9859F}"/>
                </a:ext>
              </a:extLst>
            </p:cNvPr>
            <p:cNvGrpSpPr/>
            <p:nvPr/>
          </p:nvGrpSpPr>
          <p:grpSpPr>
            <a:xfrm>
              <a:off x="9956110" y="4188469"/>
              <a:ext cx="72000" cy="2120256"/>
              <a:chOff x="9151342" y="4617676"/>
              <a:chExt cx="72000" cy="2120256"/>
            </a:xfrm>
            <a:grpFill/>
          </p:grpSpPr>
          <p:sp>
            <p:nvSpPr>
              <p:cNvPr id="262" name="Oval 261">
                <a:extLst>
                  <a:ext uri="{FF2B5EF4-FFF2-40B4-BE49-F238E27FC236}">
                    <a16:creationId xmlns:a16="http://schemas.microsoft.com/office/drawing/2014/main" id="{14096611-DA43-46BD-8CF9-61E81501F3F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A3639791-F40F-4B56-8FCF-7CCB6EAFE5F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7C4BA478-51B2-461E-918C-61E9C227292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90F5B805-B0AE-4382-BA66-EB9D49DED5E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8E7E91D8-C78D-4E89-A3D3-2D70899175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4D1E4505-08DB-4090-BAA5-7397907BB0B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9CEF9F07-406F-462E-AF0C-0B452A5BF85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9" name="Oval 268">
                <a:extLst>
                  <a:ext uri="{FF2B5EF4-FFF2-40B4-BE49-F238E27FC236}">
                    <a16:creationId xmlns:a16="http://schemas.microsoft.com/office/drawing/2014/main" id="{0B4257AD-CD74-4DDC-BE6A-EE7B8B58ADB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0" name="Oval 269">
                <a:extLst>
                  <a:ext uri="{FF2B5EF4-FFF2-40B4-BE49-F238E27FC236}">
                    <a16:creationId xmlns:a16="http://schemas.microsoft.com/office/drawing/2014/main" id="{670DAAB8-C51D-4D20-B9C4-C1AF43AD299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1" name="Oval 270">
                <a:extLst>
                  <a:ext uri="{FF2B5EF4-FFF2-40B4-BE49-F238E27FC236}">
                    <a16:creationId xmlns:a16="http://schemas.microsoft.com/office/drawing/2014/main" id="{EBD879DF-A287-42B8-8C73-CEFA8320A8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8" name="Group 217">
              <a:extLst>
                <a:ext uri="{FF2B5EF4-FFF2-40B4-BE49-F238E27FC236}">
                  <a16:creationId xmlns:a16="http://schemas.microsoft.com/office/drawing/2014/main" id="{749CB0C3-A0F3-49A5-87E4-9E291DF7E652}"/>
                </a:ext>
              </a:extLst>
            </p:cNvPr>
            <p:cNvGrpSpPr/>
            <p:nvPr/>
          </p:nvGrpSpPr>
          <p:grpSpPr>
            <a:xfrm>
              <a:off x="9602501" y="4188469"/>
              <a:ext cx="72000" cy="2120256"/>
              <a:chOff x="9151342" y="4617676"/>
              <a:chExt cx="72000" cy="2120256"/>
            </a:xfrm>
            <a:grpFill/>
          </p:grpSpPr>
          <p:sp>
            <p:nvSpPr>
              <p:cNvPr id="252" name="Oval 251">
                <a:extLst>
                  <a:ext uri="{FF2B5EF4-FFF2-40B4-BE49-F238E27FC236}">
                    <a16:creationId xmlns:a16="http://schemas.microsoft.com/office/drawing/2014/main" id="{D4C9C5E3-72AC-48A4-8994-1038C47BBBE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E6EBDBA2-442E-4D77-A8E0-EB2668050A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867B3F3C-0337-4532-8E6F-1F1D27DA006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9A32635A-673F-4D9B-99B3-608EF7C2182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72B6AAB1-9592-4B83-8F4A-72F6684A47E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3CF91D01-1603-4302-8787-6F321B77CA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2C38C59D-7CCA-4761-BB1D-84682B2621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67790B7E-CAF9-4DFE-A1D3-0B6A6233F1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CB93A39E-50E7-4A52-9046-CA9BCD1064F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870DD077-4927-44AE-9AC1-EF5DFF0A302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9" name="Group 218">
              <a:extLst>
                <a:ext uri="{FF2B5EF4-FFF2-40B4-BE49-F238E27FC236}">
                  <a16:creationId xmlns:a16="http://schemas.microsoft.com/office/drawing/2014/main" id="{62B0588C-09D5-4C55-B4AA-BF40C5EC9234}"/>
                </a:ext>
              </a:extLst>
            </p:cNvPr>
            <p:cNvGrpSpPr/>
            <p:nvPr/>
          </p:nvGrpSpPr>
          <p:grpSpPr>
            <a:xfrm>
              <a:off x="9248894" y="4188469"/>
              <a:ext cx="72000" cy="2120256"/>
              <a:chOff x="9151342" y="4617676"/>
              <a:chExt cx="72000" cy="2120256"/>
            </a:xfrm>
            <a:grpFill/>
          </p:grpSpPr>
          <p:sp>
            <p:nvSpPr>
              <p:cNvPr id="242" name="Oval 241">
                <a:extLst>
                  <a:ext uri="{FF2B5EF4-FFF2-40B4-BE49-F238E27FC236}">
                    <a16:creationId xmlns:a16="http://schemas.microsoft.com/office/drawing/2014/main" id="{DCDB8FA1-F1A9-4A66-B6C8-5BE025F771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026FB94D-F681-4D42-BF18-795C0C6BBD7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AEC2D860-5CC1-4A5B-A2FB-CE339492E48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E5552314-3C74-4C04-A40F-1A21FFCC16D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D3CF95CD-E740-4ECC-A827-744F6CE6F74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0B97490B-A602-4F75-BFA7-3E8FE36AB6E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48D8B934-D4CC-43BF-9FC3-2C7F7484813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BCA349CE-2E8F-4C4C-87F4-DB15B1DC7B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BD672337-5A4F-4FD4-82D9-5B48C80304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6D8C113D-B0E9-4EC1-A822-4D0D99C951D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20" name="Group 219">
              <a:extLst>
                <a:ext uri="{FF2B5EF4-FFF2-40B4-BE49-F238E27FC236}">
                  <a16:creationId xmlns:a16="http://schemas.microsoft.com/office/drawing/2014/main" id="{B6D3101A-8D76-4396-A769-FB094EA6B4E6}"/>
                </a:ext>
              </a:extLst>
            </p:cNvPr>
            <p:cNvGrpSpPr/>
            <p:nvPr/>
          </p:nvGrpSpPr>
          <p:grpSpPr>
            <a:xfrm>
              <a:off x="8895287" y="4188469"/>
              <a:ext cx="72000" cy="2120256"/>
              <a:chOff x="9151342" y="4617676"/>
              <a:chExt cx="72000" cy="2120256"/>
            </a:xfrm>
            <a:grpFill/>
          </p:grpSpPr>
          <p:sp>
            <p:nvSpPr>
              <p:cNvPr id="232" name="Oval 231">
                <a:extLst>
                  <a:ext uri="{FF2B5EF4-FFF2-40B4-BE49-F238E27FC236}">
                    <a16:creationId xmlns:a16="http://schemas.microsoft.com/office/drawing/2014/main" id="{B8FCD5B0-DF64-4B40-B413-E7D01663C22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9E2FFD19-BF25-4DB0-A1B1-C576159E060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2F736CE3-D566-4F83-9E75-B29ED93442B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2CBCCA08-5201-4DCB-AC66-6E577C1555B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A0A1B1F2-5318-4B80-B107-E85EBE767A3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6154546D-B342-44A0-AAF1-BD5EE7CFBD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33DEA3B2-F737-4C16-A224-6F1812F8D3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08D69E64-8F27-4D11-9ADF-24156BC818F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5AE80408-2895-4AB5-888D-80F023D5A50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97E4E44A-5487-467A-93A0-8755ADB822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21" name="Group 220">
              <a:extLst>
                <a:ext uri="{FF2B5EF4-FFF2-40B4-BE49-F238E27FC236}">
                  <a16:creationId xmlns:a16="http://schemas.microsoft.com/office/drawing/2014/main" id="{CAA670D9-F0FC-49FE-9EBB-7C3D9661C029}"/>
                </a:ext>
              </a:extLst>
            </p:cNvPr>
            <p:cNvGrpSpPr/>
            <p:nvPr/>
          </p:nvGrpSpPr>
          <p:grpSpPr>
            <a:xfrm>
              <a:off x="8541680" y="4188469"/>
              <a:ext cx="72000" cy="2120256"/>
              <a:chOff x="9151342" y="4617676"/>
              <a:chExt cx="72000" cy="2120256"/>
            </a:xfrm>
            <a:grpFill/>
          </p:grpSpPr>
          <p:sp>
            <p:nvSpPr>
              <p:cNvPr id="222" name="Oval 221">
                <a:extLst>
                  <a:ext uri="{FF2B5EF4-FFF2-40B4-BE49-F238E27FC236}">
                    <a16:creationId xmlns:a16="http://schemas.microsoft.com/office/drawing/2014/main" id="{7C1CCAC0-993C-4FBB-A693-ABFBFD399D6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742E4E8-67EC-457D-A881-5DF813276E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D50C8E92-70C6-4805-9A14-58D2C9B524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BAAD6249-2E81-4409-B06C-759A665380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C1167325-E594-4640-A9DD-9E464E9BEA5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846AD798-E85E-4929-B229-577C483D71C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74C618B3-CBB8-4A9F-AFF8-4357A1914E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3E66C1A9-2073-4601-A345-D20171D34A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8A461200-3668-4417-A9A7-C1884414CC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403ABA9-622B-449F-9A12-20F6BDDB78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2268113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750" fill="hold"/>
                                        <p:tgtEl>
                                          <p:spTgt spid="53"/>
                                        </p:tgtEl>
                                        <p:attrNameLst>
                                          <p:attrName>ppt_x</p:attrName>
                                        </p:attrNameLst>
                                      </p:cBhvr>
                                      <p:tavLst>
                                        <p:tav tm="0">
                                          <p:val>
                                            <p:strVal val="0-#ppt_w/2"/>
                                          </p:val>
                                        </p:tav>
                                        <p:tav tm="100000">
                                          <p:val>
                                            <p:strVal val="#ppt_x"/>
                                          </p:val>
                                        </p:tav>
                                      </p:tavLst>
                                    </p:anim>
                                    <p:anim calcmode="lin" valueType="num">
                                      <p:cBhvr additive="base">
                                        <p:cTn id="18" dur="750" fill="hold"/>
                                        <p:tgtEl>
                                          <p:spTgt spid="5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750" fill="hold"/>
                                        <p:tgtEl>
                                          <p:spTgt spid="49"/>
                                        </p:tgtEl>
                                        <p:attrNameLst>
                                          <p:attrName>ppt_x</p:attrName>
                                        </p:attrNameLst>
                                      </p:cBhvr>
                                      <p:tavLst>
                                        <p:tav tm="0">
                                          <p:val>
                                            <p:strVal val="0-#ppt_w/2"/>
                                          </p:val>
                                        </p:tav>
                                        <p:tav tm="100000">
                                          <p:val>
                                            <p:strVal val="#ppt_x"/>
                                          </p:val>
                                        </p:tav>
                                      </p:tavLst>
                                    </p:anim>
                                    <p:anim calcmode="lin" valueType="num">
                                      <p:cBhvr additive="base">
                                        <p:cTn id="22" dur="75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750" fill="hold"/>
                                        <p:tgtEl>
                                          <p:spTgt spid="50"/>
                                        </p:tgtEl>
                                        <p:attrNameLst>
                                          <p:attrName>ppt_x</p:attrName>
                                        </p:attrNameLst>
                                      </p:cBhvr>
                                      <p:tavLst>
                                        <p:tav tm="0">
                                          <p:val>
                                            <p:strVal val="0-#ppt_w/2"/>
                                          </p:val>
                                        </p:tav>
                                        <p:tav tm="100000">
                                          <p:val>
                                            <p:strVal val="#ppt_x"/>
                                          </p:val>
                                        </p:tav>
                                      </p:tavLst>
                                    </p:anim>
                                    <p:anim calcmode="lin" valueType="num">
                                      <p:cBhvr additive="base">
                                        <p:cTn id="26" dur="750" fill="hold"/>
                                        <p:tgtEl>
                                          <p:spTgt spid="5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750" fill="hold"/>
                                        <p:tgtEl>
                                          <p:spTgt spid="63"/>
                                        </p:tgtEl>
                                        <p:attrNameLst>
                                          <p:attrName>ppt_x</p:attrName>
                                        </p:attrNameLst>
                                      </p:cBhvr>
                                      <p:tavLst>
                                        <p:tav tm="0">
                                          <p:val>
                                            <p:strVal val="0-#ppt_w/2"/>
                                          </p:val>
                                        </p:tav>
                                        <p:tav tm="100000">
                                          <p:val>
                                            <p:strVal val="#ppt_x"/>
                                          </p:val>
                                        </p:tav>
                                      </p:tavLst>
                                    </p:anim>
                                    <p:anim calcmode="lin" valueType="num">
                                      <p:cBhvr additive="base">
                                        <p:cTn id="30" dur="75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750" fill="hold"/>
                                        <p:tgtEl>
                                          <p:spTgt spid="59"/>
                                        </p:tgtEl>
                                        <p:attrNameLst>
                                          <p:attrName>ppt_x</p:attrName>
                                        </p:attrNameLst>
                                      </p:cBhvr>
                                      <p:tavLst>
                                        <p:tav tm="0">
                                          <p:val>
                                            <p:strVal val="0-#ppt_w/2"/>
                                          </p:val>
                                        </p:tav>
                                        <p:tav tm="100000">
                                          <p:val>
                                            <p:strVal val="#ppt_x"/>
                                          </p:val>
                                        </p:tav>
                                      </p:tavLst>
                                    </p:anim>
                                    <p:anim calcmode="lin" valueType="num">
                                      <p:cBhvr additive="base">
                                        <p:cTn id="34" dur="750" fill="hold"/>
                                        <p:tgtEl>
                                          <p:spTgt spid="5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750" fill="hold"/>
                                        <p:tgtEl>
                                          <p:spTgt spid="60"/>
                                        </p:tgtEl>
                                        <p:attrNameLst>
                                          <p:attrName>ppt_x</p:attrName>
                                        </p:attrNameLst>
                                      </p:cBhvr>
                                      <p:tavLst>
                                        <p:tav tm="0">
                                          <p:val>
                                            <p:strVal val="0-#ppt_w/2"/>
                                          </p:val>
                                        </p:tav>
                                        <p:tav tm="100000">
                                          <p:val>
                                            <p:strVal val="#ppt_x"/>
                                          </p:val>
                                        </p:tav>
                                      </p:tavLst>
                                    </p:anim>
                                    <p:anim calcmode="lin" valueType="num">
                                      <p:cBhvr additive="base">
                                        <p:cTn id="38" dur="75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750" fill="hold"/>
                                        <p:tgtEl>
                                          <p:spTgt spid="54"/>
                                        </p:tgtEl>
                                        <p:attrNameLst>
                                          <p:attrName>ppt_w</p:attrName>
                                        </p:attrNameLst>
                                      </p:cBhvr>
                                      <p:tavLst>
                                        <p:tav tm="0">
                                          <p:val>
                                            <p:fltVal val="0"/>
                                          </p:val>
                                        </p:tav>
                                        <p:tav tm="100000">
                                          <p:val>
                                            <p:strVal val="#ppt_w"/>
                                          </p:val>
                                        </p:tav>
                                      </p:tavLst>
                                    </p:anim>
                                    <p:anim calcmode="lin" valueType="num">
                                      <p:cBhvr>
                                        <p:cTn id="43" dur="750" fill="hold"/>
                                        <p:tgtEl>
                                          <p:spTgt spid="54"/>
                                        </p:tgtEl>
                                        <p:attrNameLst>
                                          <p:attrName>ppt_h</p:attrName>
                                        </p:attrNameLst>
                                      </p:cBhvr>
                                      <p:tavLst>
                                        <p:tav tm="0">
                                          <p:val>
                                            <p:fltVal val="0"/>
                                          </p:val>
                                        </p:tav>
                                        <p:tav tm="100000">
                                          <p:val>
                                            <p:strVal val="#ppt_h"/>
                                          </p:val>
                                        </p:tav>
                                      </p:tavLst>
                                    </p:anim>
                                    <p:animEffect transition="in" filter="fade">
                                      <p:cBhvr>
                                        <p:cTn id="44" dur="75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750" fill="hold"/>
                                        <p:tgtEl>
                                          <p:spTgt spid="55"/>
                                        </p:tgtEl>
                                        <p:attrNameLst>
                                          <p:attrName>ppt_w</p:attrName>
                                        </p:attrNameLst>
                                      </p:cBhvr>
                                      <p:tavLst>
                                        <p:tav tm="0">
                                          <p:val>
                                            <p:fltVal val="0"/>
                                          </p:val>
                                        </p:tav>
                                        <p:tav tm="100000">
                                          <p:val>
                                            <p:strVal val="#ppt_w"/>
                                          </p:val>
                                        </p:tav>
                                      </p:tavLst>
                                    </p:anim>
                                    <p:anim calcmode="lin" valueType="num">
                                      <p:cBhvr>
                                        <p:cTn id="48" dur="750" fill="hold"/>
                                        <p:tgtEl>
                                          <p:spTgt spid="55"/>
                                        </p:tgtEl>
                                        <p:attrNameLst>
                                          <p:attrName>ppt_h</p:attrName>
                                        </p:attrNameLst>
                                      </p:cBhvr>
                                      <p:tavLst>
                                        <p:tav tm="0">
                                          <p:val>
                                            <p:fltVal val="0"/>
                                          </p:val>
                                        </p:tav>
                                        <p:tav tm="100000">
                                          <p:val>
                                            <p:strVal val="#ppt_h"/>
                                          </p:val>
                                        </p:tav>
                                      </p:tavLst>
                                    </p:anim>
                                    <p:animEffect transition="in" filter="fade">
                                      <p:cBhvr>
                                        <p:cTn id="49" dur="750"/>
                                        <p:tgtEl>
                                          <p:spTgt spid="55"/>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up)">
                                      <p:cBhvr>
                                        <p:cTn id="57" dur="750"/>
                                        <p:tgtEl>
                                          <p:spTgt spid="51"/>
                                        </p:tgtEl>
                                      </p:cBhvr>
                                    </p:animEffect>
                                  </p:childTnLst>
                                </p:cTn>
                              </p:par>
                            </p:childTnLst>
                          </p:cTn>
                        </p:par>
                        <p:par>
                          <p:cTn id="58" fill="hold">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750" fill="hold"/>
                                        <p:tgtEl>
                                          <p:spTgt spid="64"/>
                                        </p:tgtEl>
                                        <p:attrNameLst>
                                          <p:attrName>ppt_w</p:attrName>
                                        </p:attrNameLst>
                                      </p:cBhvr>
                                      <p:tavLst>
                                        <p:tav tm="0">
                                          <p:val>
                                            <p:fltVal val="0"/>
                                          </p:val>
                                        </p:tav>
                                        <p:tav tm="100000">
                                          <p:val>
                                            <p:strVal val="#ppt_w"/>
                                          </p:val>
                                        </p:tav>
                                      </p:tavLst>
                                    </p:anim>
                                    <p:anim calcmode="lin" valueType="num">
                                      <p:cBhvr>
                                        <p:cTn id="62" dur="750" fill="hold"/>
                                        <p:tgtEl>
                                          <p:spTgt spid="64"/>
                                        </p:tgtEl>
                                        <p:attrNameLst>
                                          <p:attrName>ppt_h</p:attrName>
                                        </p:attrNameLst>
                                      </p:cBhvr>
                                      <p:tavLst>
                                        <p:tav tm="0">
                                          <p:val>
                                            <p:fltVal val="0"/>
                                          </p:val>
                                        </p:tav>
                                        <p:tav tm="100000">
                                          <p:val>
                                            <p:strVal val="#ppt_h"/>
                                          </p:val>
                                        </p:tav>
                                      </p:tavLst>
                                    </p:anim>
                                    <p:animEffect transition="in" filter="fade">
                                      <p:cBhvr>
                                        <p:cTn id="63" dur="75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750" fill="hold"/>
                                        <p:tgtEl>
                                          <p:spTgt spid="65"/>
                                        </p:tgtEl>
                                        <p:attrNameLst>
                                          <p:attrName>ppt_w</p:attrName>
                                        </p:attrNameLst>
                                      </p:cBhvr>
                                      <p:tavLst>
                                        <p:tav tm="0">
                                          <p:val>
                                            <p:fltVal val="0"/>
                                          </p:val>
                                        </p:tav>
                                        <p:tav tm="100000">
                                          <p:val>
                                            <p:strVal val="#ppt_w"/>
                                          </p:val>
                                        </p:tav>
                                      </p:tavLst>
                                    </p:anim>
                                    <p:anim calcmode="lin" valueType="num">
                                      <p:cBhvr>
                                        <p:cTn id="67" dur="750" fill="hold"/>
                                        <p:tgtEl>
                                          <p:spTgt spid="65"/>
                                        </p:tgtEl>
                                        <p:attrNameLst>
                                          <p:attrName>ppt_h</p:attrName>
                                        </p:attrNameLst>
                                      </p:cBhvr>
                                      <p:tavLst>
                                        <p:tav tm="0">
                                          <p:val>
                                            <p:fltVal val="0"/>
                                          </p:val>
                                        </p:tav>
                                        <p:tav tm="100000">
                                          <p:val>
                                            <p:strVal val="#ppt_h"/>
                                          </p:val>
                                        </p:tav>
                                      </p:tavLst>
                                    </p:anim>
                                    <p:animEffect transition="in" filter="fade">
                                      <p:cBhvr>
                                        <p:cTn id="68" dur="750"/>
                                        <p:tgtEl>
                                          <p:spTgt spid="6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up)">
                                      <p:cBhvr>
                                        <p:cTn id="7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4" grpId="0" animBg="1"/>
      <p:bldP spid="59" grpId="0" animBg="1"/>
      <p:bldP spid="60" grpId="0"/>
      <p:bldP spid="61" grpId="0"/>
      <p:bldP spid="62" grpId="0"/>
      <p:bldP spid="64" grpId="0" animBg="1"/>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a:extLst>
              <a:ext uri="{FF2B5EF4-FFF2-40B4-BE49-F238E27FC236}">
                <a16:creationId xmlns:a16="http://schemas.microsoft.com/office/drawing/2014/main" id="{52E1E9BA-E730-466B-9159-4B99431D6021}"/>
              </a:ext>
            </a:extLst>
          </p:cNvPr>
          <p:cNvCxnSpPr>
            <a:cxnSpLocks/>
          </p:cNvCxnSpPr>
          <p:nvPr/>
        </p:nvCxnSpPr>
        <p:spPr>
          <a:xfrm>
            <a:off x="308856" y="1407506"/>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79A8CBB-1879-46C0-BD02-35E1F380E04C}"/>
              </a:ext>
            </a:extLst>
          </p:cNvPr>
          <p:cNvSpPr>
            <a:spLocks/>
          </p:cNvSpPr>
          <p:nvPr/>
        </p:nvSpPr>
        <p:spPr>
          <a:xfrm>
            <a:off x="555949" y="2893289"/>
            <a:ext cx="2572605" cy="1137118"/>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tx1"/>
              </a:solidFill>
            </a:endParaRPr>
          </a:p>
        </p:txBody>
      </p:sp>
      <p:sp>
        <p:nvSpPr>
          <p:cNvPr id="153" name="Rectangle: Rounded Corners 152">
            <a:extLst>
              <a:ext uri="{FF2B5EF4-FFF2-40B4-BE49-F238E27FC236}">
                <a16:creationId xmlns:a16="http://schemas.microsoft.com/office/drawing/2014/main" id="{1DCBD69D-A82A-40F5-8846-7EDB4DFA3BAD}"/>
              </a:ext>
            </a:extLst>
          </p:cNvPr>
          <p:cNvSpPr>
            <a:spLocks/>
          </p:cNvSpPr>
          <p:nvPr/>
        </p:nvSpPr>
        <p:spPr>
          <a:xfrm>
            <a:off x="555949"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Rectangle: Rounded Corners 155">
            <a:extLst>
              <a:ext uri="{FF2B5EF4-FFF2-40B4-BE49-F238E27FC236}">
                <a16:creationId xmlns:a16="http://schemas.microsoft.com/office/drawing/2014/main" id="{C1557369-B9A0-4A6B-958D-998E0EA7A4A0}"/>
              </a:ext>
            </a:extLst>
          </p:cNvPr>
          <p:cNvSpPr>
            <a:spLocks/>
          </p:cNvSpPr>
          <p:nvPr/>
        </p:nvSpPr>
        <p:spPr>
          <a:xfrm>
            <a:off x="3285698" y="2893289"/>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Rectangle: Rounded Corners 156">
            <a:extLst>
              <a:ext uri="{FF2B5EF4-FFF2-40B4-BE49-F238E27FC236}">
                <a16:creationId xmlns:a16="http://schemas.microsoft.com/office/drawing/2014/main" id="{6372324D-B0F7-48F3-994F-5CE09D61B04C}"/>
              </a:ext>
            </a:extLst>
          </p:cNvPr>
          <p:cNvSpPr>
            <a:spLocks/>
          </p:cNvSpPr>
          <p:nvPr/>
        </p:nvSpPr>
        <p:spPr>
          <a:xfrm>
            <a:off x="3285698"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Rectangle: Rounded Corners 159">
            <a:extLst>
              <a:ext uri="{FF2B5EF4-FFF2-40B4-BE49-F238E27FC236}">
                <a16:creationId xmlns:a16="http://schemas.microsoft.com/office/drawing/2014/main" id="{80D7A214-4917-4350-A304-79FF51263EF0}"/>
              </a:ext>
            </a:extLst>
          </p:cNvPr>
          <p:cNvSpPr>
            <a:spLocks/>
          </p:cNvSpPr>
          <p:nvPr/>
        </p:nvSpPr>
        <p:spPr>
          <a:xfrm>
            <a:off x="6015446" y="2893289"/>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Rectangle: Rounded Corners 160">
            <a:extLst>
              <a:ext uri="{FF2B5EF4-FFF2-40B4-BE49-F238E27FC236}">
                <a16:creationId xmlns:a16="http://schemas.microsoft.com/office/drawing/2014/main" id="{321CBF5F-C50F-46C7-A38B-165F84E823BE}"/>
              </a:ext>
            </a:extLst>
          </p:cNvPr>
          <p:cNvSpPr>
            <a:spLocks/>
          </p:cNvSpPr>
          <p:nvPr/>
        </p:nvSpPr>
        <p:spPr>
          <a:xfrm>
            <a:off x="6015446"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90EA8655-4D23-4A88-A5F2-5B130D443354}"/>
              </a:ext>
            </a:extLst>
          </p:cNvPr>
          <p:cNvSpPr txBox="1"/>
          <p:nvPr/>
        </p:nvSpPr>
        <p:spPr>
          <a:xfrm>
            <a:off x="794769"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Visual Identity</a:t>
            </a:r>
          </a:p>
        </p:txBody>
      </p:sp>
      <p:sp>
        <p:nvSpPr>
          <p:cNvPr id="7" name="TextBox">
            <a:extLst>
              <a:ext uri="{FF2B5EF4-FFF2-40B4-BE49-F238E27FC236}">
                <a16:creationId xmlns:a16="http://schemas.microsoft.com/office/drawing/2014/main" id="{FA30E093-15F9-44A9-AB55-F56E977299EC}"/>
              </a:ext>
            </a:extLst>
          </p:cNvPr>
          <p:cNvSpPr txBox="1"/>
          <p:nvPr/>
        </p:nvSpPr>
        <p:spPr>
          <a:xfrm>
            <a:off x="567854"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bg2"/>
                </a:solidFill>
              </a:rPr>
              <a:t>vero asperiores voluptates repellat libero debitis pretium vitae dictum tincidunt</a:t>
            </a:r>
            <a:endParaRPr lang="en-ID" sz="900">
              <a:solidFill>
                <a:schemeClr val="bg2"/>
              </a:solidFill>
            </a:endParaRPr>
          </a:p>
        </p:txBody>
      </p:sp>
      <p:grpSp>
        <p:nvGrpSpPr>
          <p:cNvPr id="242" name="Group 241">
            <a:extLst>
              <a:ext uri="{FF2B5EF4-FFF2-40B4-BE49-F238E27FC236}">
                <a16:creationId xmlns:a16="http://schemas.microsoft.com/office/drawing/2014/main" id="{50928718-A8C4-445C-9CF3-74A99AC44487}"/>
              </a:ext>
            </a:extLst>
          </p:cNvPr>
          <p:cNvGrpSpPr/>
          <p:nvPr/>
        </p:nvGrpSpPr>
        <p:grpSpPr>
          <a:xfrm>
            <a:off x="1681619" y="2994021"/>
            <a:ext cx="321264" cy="273075"/>
            <a:chOff x="6349750" y="2001450"/>
            <a:chExt cx="762000" cy="647700"/>
          </a:xfrm>
          <a:solidFill>
            <a:schemeClr val="bg2"/>
          </a:solidFill>
        </p:grpSpPr>
        <p:sp>
          <p:nvSpPr>
            <p:cNvPr id="243" name="Freeform: Shape 242">
              <a:extLst>
                <a:ext uri="{FF2B5EF4-FFF2-40B4-BE49-F238E27FC236}">
                  <a16:creationId xmlns:a16="http://schemas.microsoft.com/office/drawing/2014/main" id="{528212B6-5403-4C2E-8AEE-8409EAFE67E1}"/>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44" name="Freeform: Shape 243">
              <a:extLst>
                <a:ext uri="{FF2B5EF4-FFF2-40B4-BE49-F238E27FC236}">
                  <a16:creationId xmlns:a16="http://schemas.microsoft.com/office/drawing/2014/main" id="{4DC3466A-1644-44F7-87CB-71B56434ACB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45" name="TextBox">
            <a:extLst>
              <a:ext uri="{FF2B5EF4-FFF2-40B4-BE49-F238E27FC236}">
                <a16:creationId xmlns:a16="http://schemas.microsoft.com/office/drawing/2014/main" id="{58D1C860-2337-47DA-B319-474609C2479C}"/>
              </a:ext>
            </a:extLst>
          </p:cNvPr>
          <p:cNvSpPr txBox="1"/>
          <p:nvPr/>
        </p:nvSpPr>
        <p:spPr>
          <a:xfrm>
            <a:off x="3524518"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Ui/Ux Design</a:t>
            </a:r>
          </a:p>
        </p:txBody>
      </p:sp>
      <p:sp>
        <p:nvSpPr>
          <p:cNvPr id="246" name="TextBox">
            <a:extLst>
              <a:ext uri="{FF2B5EF4-FFF2-40B4-BE49-F238E27FC236}">
                <a16:creationId xmlns:a16="http://schemas.microsoft.com/office/drawing/2014/main" id="{F59350B6-0D20-42A8-9E95-1A969E33854A}"/>
              </a:ext>
            </a:extLst>
          </p:cNvPr>
          <p:cNvSpPr txBox="1"/>
          <p:nvPr/>
        </p:nvSpPr>
        <p:spPr>
          <a:xfrm>
            <a:off x="3297602"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47" name="Group 246">
            <a:extLst>
              <a:ext uri="{FF2B5EF4-FFF2-40B4-BE49-F238E27FC236}">
                <a16:creationId xmlns:a16="http://schemas.microsoft.com/office/drawing/2014/main" id="{00E8D0CC-E538-4FD7-BB53-2209C2F6DC9E}"/>
              </a:ext>
            </a:extLst>
          </p:cNvPr>
          <p:cNvGrpSpPr/>
          <p:nvPr/>
        </p:nvGrpSpPr>
        <p:grpSpPr>
          <a:xfrm>
            <a:off x="4411367" y="2994021"/>
            <a:ext cx="321264" cy="273075"/>
            <a:chOff x="6349750" y="2001450"/>
            <a:chExt cx="762000" cy="647700"/>
          </a:xfrm>
          <a:solidFill>
            <a:schemeClr val="accent1"/>
          </a:solidFill>
        </p:grpSpPr>
        <p:sp>
          <p:nvSpPr>
            <p:cNvPr id="248" name="Freeform: Shape 247">
              <a:extLst>
                <a:ext uri="{FF2B5EF4-FFF2-40B4-BE49-F238E27FC236}">
                  <a16:creationId xmlns:a16="http://schemas.microsoft.com/office/drawing/2014/main" id="{097B679D-D1D6-491E-8608-95C43E2D795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49" name="Freeform: Shape 248">
              <a:extLst>
                <a:ext uri="{FF2B5EF4-FFF2-40B4-BE49-F238E27FC236}">
                  <a16:creationId xmlns:a16="http://schemas.microsoft.com/office/drawing/2014/main" id="{268DE191-C43A-4DE4-9A00-D25A61D6D29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50" name="TextBox">
            <a:extLst>
              <a:ext uri="{FF2B5EF4-FFF2-40B4-BE49-F238E27FC236}">
                <a16:creationId xmlns:a16="http://schemas.microsoft.com/office/drawing/2014/main" id="{7F7E4E33-8CEC-4889-B473-863310574A4D}"/>
              </a:ext>
            </a:extLst>
          </p:cNvPr>
          <p:cNvSpPr txBox="1"/>
          <p:nvPr/>
        </p:nvSpPr>
        <p:spPr>
          <a:xfrm>
            <a:off x="6254266"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Packaging Design</a:t>
            </a:r>
          </a:p>
        </p:txBody>
      </p:sp>
      <p:sp>
        <p:nvSpPr>
          <p:cNvPr id="251" name="TextBox">
            <a:extLst>
              <a:ext uri="{FF2B5EF4-FFF2-40B4-BE49-F238E27FC236}">
                <a16:creationId xmlns:a16="http://schemas.microsoft.com/office/drawing/2014/main" id="{C42F91CB-FD16-41F9-9CDF-5D80155310AB}"/>
              </a:ext>
            </a:extLst>
          </p:cNvPr>
          <p:cNvSpPr txBox="1"/>
          <p:nvPr/>
        </p:nvSpPr>
        <p:spPr>
          <a:xfrm>
            <a:off x="6027351"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52" name="Group 251">
            <a:extLst>
              <a:ext uri="{FF2B5EF4-FFF2-40B4-BE49-F238E27FC236}">
                <a16:creationId xmlns:a16="http://schemas.microsoft.com/office/drawing/2014/main" id="{118E6F97-CA9D-4E76-9BD6-7E855C7C4129}"/>
              </a:ext>
            </a:extLst>
          </p:cNvPr>
          <p:cNvGrpSpPr/>
          <p:nvPr/>
        </p:nvGrpSpPr>
        <p:grpSpPr>
          <a:xfrm>
            <a:off x="7141117" y="2994021"/>
            <a:ext cx="321264" cy="273075"/>
            <a:chOff x="6349750" y="2001450"/>
            <a:chExt cx="762000" cy="647700"/>
          </a:xfrm>
          <a:solidFill>
            <a:schemeClr val="accent1"/>
          </a:solidFill>
        </p:grpSpPr>
        <p:sp>
          <p:nvSpPr>
            <p:cNvPr id="253" name="Freeform: Shape 252">
              <a:extLst>
                <a:ext uri="{FF2B5EF4-FFF2-40B4-BE49-F238E27FC236}">
                  <a16:creationId xmlns:a16="http://schemas.microsoft.com/office/drawing/2014/main" id="{1BC4FA6C-112B-4515-8991-C43D13AB12F6}"/>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54" name="Freeform: Shape 253">
              <a:extLst>
                <a:ext uri="{FF2B5EF4-FFF2-40B4-BE49-F238E27FC236}">
                  <a16:creationId xmlns:a16="http://schemas.microsoft.com/office/drawing/2014/main" id="{64035967-ABC1-4E25-8CC4-AEF005DB1F45}"/>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56" name="TextBox">
            <a:extLst>
              <a:ext uri="{FF2B5EF4-FFF2-40B4-BE49-F238E27FC236}">
                <a16:creationId xmlns:a16="http://schemas.microsoft.com/office/drawing/2014/main" id="{A7E074C6-F1AE-4389-83FD-AAF85CE79477}"/>
              </a:ext>
            </a:extLst>
          </p:cNvPr>
          <p:cNvSpPr txBox="1"/>
          <p:nvPr/>
        </p:nvSpPr>
        <p:spPr>
          <a:xfrm>
            <a:off x="794769"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Web Design</a:t>
            </a:r>
          </a:p>
        </p:txBody>
      </p:sp>
      <p:sp>
        <p:nvSpPr>
          <p:cNvPr id="257" name="TextBox">
            <a:extLst>
              <a:ext uri="{FF2B5EF4-FFF2-40B4-BE49-F238E27FC236}">
                <a16:creationId xmlns:a16="http://schemas.microsoft.com/office/drawing/2014/main" id="{5B67D491-B526-456A-B257-F93DE8722FD3}"/>
              </a:ext>
            </a:extLst>
          </p:cNvPr>
          <p:cNvSpPr txBox="1"/>
          <p:nvPr/>
        </p:nvSpPr>
        <p:spPr>
          <a:xfrm>
            <a:off x="567854"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58" name="Group 257">
            <a:extLst>
              <a:ext uri="{FF2B5EF4-FFF2-40B4-BE49-F238E27FC236}">
                <a16:creationId xmlns:a16="http://schemas.microsoft.com/office/drawing/2014/main" id="{40F64FAD-AAFA-4A22-89CF-F50D2905A361}"/>
              </a:ext>
            </a:extLst>
          </p:cNvPr>
          <p:cNvGrpSpPr/>
          <p:nvPr/>
        </p:nvGrpSpPr>
        <p:grpSpPr>
          <a:xfrm>
            <a:off x="1681619" y="4258300"/>
            <a:ext cx="321264" cy="273075"/>
            <a:chOff x="6349750" y="2001450"/>
            <a:chExt cx="762000" cy="647700"/>
          </a:xfrm>
          <a:solidFill>
            <a:schemeClr val="accent1"/>
          </a:solidFill>
        </p:grpSpPr>
        <p:sp>
          <p:nvSpPr>
            <p:cNvPr id="259" name="Freeform: Shape 258">
              <a:extLst>
                <a:ext uri="{FF2B5EF4-FFF2-40B4-BE49-F238E27FC236}">
                  <a16:creationId xmlns:a16="http://schemas.microsoft.com/office/drawing/2014/main" id="{29BA8F6A-84A8-4769-A882-77A538E7620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60" name="Freeform: Shape 259">
              <a:extLst>
                <a:ext uri="{FF2B5EF4-FFF2-40B4-BE49-F238E27FC236}">
                  <a16:creationId xmlns:a16="http://schemas.microsoft.com/office/drawing/2014/main" id="{96D2CE10-152C-41DE-BA36-E95E644A213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61" name="TextBox">
            <a:extLst>
              <a:ext uri="{FF2B5EF4-FFF2-40B4-BE49-F238E27FC236}">
                <a16:creationId xmlns:a16="http://schemas.microsoft.com/office/drawing/2014/main" id="{1DFB420C-6FE5-48FB-B54C-224C5526EB6E}"/>
              </a:ext>
            </a:extLst>
          </p:cNvPr>
          <p:cNvSpPr txBox="1"/>
          <p:nvPr/>
        </p:nvSpPr>
        <p:spPr>
          <a:xfrm>
            <a:off x="3524518"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Advertising Design</a:t>
            </a:r>
          </a:p>
        </p:txBody>
      </p:sp>
      <p:sp>
        <p:nvSpPr>
          <p:cNvPr id="262" name="TextBox">
            <a:extLst>
              <a:ext uri="{FF2B5EF4-FFF2-40B4-BE49-F238E27FC236}">
                <a16:creationId xmlns:a16="http://schemas.microsoft.com/office/drawing/2014/main" id="{4DAFC849-8A38-4819-BFB6-554BB53DF823}"/>
              </a:ext>
            </a:extLst>
          </p:cNvPr>
          <p:cNvSpPr txBox="1"/>
          <p:nvPr/>
        </p:nvSpPr>
        <p:spPr>
          <a:xfrm>
            <a:off x="3297602"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63" name="Group 262">
            <a:extLst>
              <a:ext uri="{FF2B5EF4-FFF2-40B4-BE49-F238E27FC236}">
                <a16:creationId xmlns:a16="http://schemas.microsoft.com/office/drawing/2014/main" id="{8CFA087E-472B-4614-B8D3-22FBD9259695}"/>
              </a:ext>
            </a:extLst>
          </p:cNvPr>
          <p:cNvGrpSpPr/>
          <p:nvPr/>
        </p:nvGrpSpPr>
        <p:grpSpPr>
          <a:xfrm>
            <a:off x="4411367" y="4258300"/>
            <a:ext cx="321264" cy="273075"/>
            <a:chOff x="6349750" y="2001450"/>
            <a:chExt cx="762000" cy="647700"/>
          </a:xfrm>
          <a:solidFill>
            <a:schemeClr val="accent1"/>
          </a:solidFill>
        </p:grpSpPr>
        <p:sp>
          <p:nvSpPr>
            <p:cNvPr id="264" name="Freeform: Shape 263">
              <a:extLst>
                <a:ext uri="{FF2B5EF4-FFF2-40B4-BE49-F238E27FC236}">
                  <a16:creationId xmlns:a16="http://schemas.microsoft.com/office/drawing/2014/main" id="{A7EA3E97-5099-42B3-B4C3-D06F7D4E64E2}"/>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65" name="Freeform: Shape 264">
              <a:extLst>
                <a:ext uri="{FF2B5EF4-FFF2-40B4-BE49-F238E27FC236}">
                  <a16:creationId xmlns:a16="http://schemas.microsoft.com/office/drawing/2014/main" id="{9091BEA5-C3DE-4D7D-B404-3B8CCF64B061}"/>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66" name="TextBox">
            <a:extLst>
              <a:ext uri="{FF2B5EF4-FFF2-40B4-BE49-F238E27FC236}">
                <a16:creationId xmlns:a16="http://schemas.microsoft.com/office/drawing/2014/main" id="{162D60E3-6576-4880-87DB-91D93E11762B}"/>
              </a:ext>
            </a:extLst>
          </p:cNvPr>
          <p:cNvSpPr txBox="1"/>
          <p:nvPr/>
        </p:nvSpPr>
        <p:spPr>
          <a:xfrm>
            <a:off x="6254266"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Motion Graphic Design</a:t>
            </a:r>
          </a:p>
        </p:txBody>
      </p:sp>
      <p:sp>
        <p:nvSpPr>
          <p:cNvPr id="267" name="TextBox">
            <a:extLst>
              <a:ext uri="{FF2B5EF4-FFF2-40B4-BE49-F238E27FC236}">
                <a16:creationId xmlns:a16="http://schemas.microsoft.com/office/drawing/2014/main" id="{1DA6DE51-CFF0-4CBF-B6DE-F36B5B98EB96}"/>
              </a:ext>
            </a:extLst>
          </p:cNvPr>
          <p:cNvSpPr txBox="1"/>
          <p:nvPr/>
        </p:nvSpPr>
        <p:spPr>
          <a:xfrm>
            <a:off x="6027351"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68" name="Group 267">
            <a:extLst>
              <a:ext uri="{FF2B5EF4-FFF2-40B4-BE49-F238E27FC236}">
                <a16:creationId xmlns:a16="http://schemas.microsoft.com/office/drawing/2014/main" id="{C4860260-B080-4D21-B4FF-9EF0B609BFE7}"/>
              </a:ext>
            </a:extLst>
          </p:cNvPr>
          <p:cNvGrpSpPr/>
          <p:nvPr/>
        </p:nvGrpSpPr>
        <p:grpSpPr>
          <a:xfrm>
            <a:off x="7141117" y="4258300"/>
            <a:ext cx="321264" cy="273075"/>
            <a:chOff x="6349750" y="2001450"/>
            <a:chExt cx="762000" cy="647700"/>
          </a:xfrm>
          <a:solidFill>
            <a:schemeClr val="accent1"/>
          </a:solidFill>
        </p:grpSpPr>
        <p:sp>
          <p:nvSpPr>
            <p:cNvPr id="269" name="Freeform: Shape 268">
              <a:extLst>
                <a:ext uri="{FF2B5EF4-FFF2-40B4-BE49-F238E27FC236}">
                  <a16:creationId xmlns:a16="http://schemas.microsoft.com/office/drawing/2014/main" id="{04F651BA-2DF5-4DBE-90B2-8EC1FDE841F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70" name="Freeform: Shape 269">
              <a:extLst>
                <a:ext uri="{FF2B5EF4-FFF2-40B4-BE49-F238E27FC236}">
                  <a16:creationId xmlns:a16="http://schemas.microsoft.com/office/drawing/2014/main" id="{E0B2781D-0C1C-4C27-BAEC-4717B5FF21F8}"/>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8" name="TextBox">
            <a:extLst>
              <a:ext uri="{FF2B5EF4-FFF2-40B4-BE49-F238E27FC236}">
                <a16:creationId xmlns:a16="http://schemas.microsoft.com/office/drawing/2014/main" id="{174CA129-CFE2-4B98-8664-2148CE5E7B93}"/>
              </a:ext>
            </a:extLst>
          </p:cNvPr>
          <p:cNvSpPr txBox="1"/>
          <p:nvPr/>
        </p:nvSpPr>
        <p:spPr>
          <a:xfrm>
            <a:off x="4577987" y="1454860"/>
            <a:ext cx="401720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900">
              <a:solidFill>
                <a:schemeClr val="tx1"/>
              </a:solidFill>
            </a:endParaRPr>
          </a:p>
        </p:txBody>
      </p:sp>
      <p:sp>
        <p:nvSpPr>
          <p:cNvPr id="92" name="Oval 7">
            <a:extLst>
              <a:ext uri="{FF2B5EF4-FFF2-40B4-BE49-F238E27FC236}">
                <a16:creationId xmlns:a16="http://schemas.microsoft.com/office/drawing/2014/main" id="{3E3E32E6-A378-402D-A309-1E01C2B1A08C}"/>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59" name="Group 458">
            <a:extLst>
              <a:ext uri="{FF2B5EF4-FFF2-40B4-BE49-F238E27FC236}">
                <a16:creationId xmlns:a16="http://schemas.microsoft.com/office/drawing/2014/main" id="{D04C1E63-E1F8-4A82-B9DC-0AC59D790ED6}"/>
              </a:ext>
            </a:extLst>
          </p:cNvPr>
          <p:cNvGrpSpPr/>
          <p:nvPr/>
        </p:nvGrpSpPr>
        <p:grpSpPr>
          <a:xfrm rot="5400000">
            <a:off x="7881532" y="-270386"/>
            <a:ext cx="739761" cy="1384582"/>
            <a:chOff x="8541680" y="4188469"/>
            <a:chExt cx="1132821" cy="2120256"/>
          </a:xfrm>
          <a:solidFill>
            <a:schemeClr val="tx1"/>
          </a:solidFill>
        </p:grpSpPr>
        <p:grpSp>
          <p:nvGrpSpPr>
            <p:cNvPr id="460" name="Group 459">
              <a:extLst>
                <a:ext uri="{FF2B5EF4-FFF2-40B4-BE49-F238E27FC236}">
                  <a16:creationId xmlns:a16="http://schemas.microsoft.com/office/drawing/2014/main" id="{729812CE-A252-4A01-8CA1-72B87CDA3705}"/>
                </a:ext>
              </a:extLst>
            </p:cNvPr>
            <p:cNvGrpSpPr/>
            <p:nvPr/>
          </p:nvGrpSpPr>
          <p:grpSpPr>
            <a:xfrm>
              <a:off x="9602501" y="4188469"/>
              <a:ext cx="72000" cy="2120256"/>
              <a:chOff x="9151342" y="4617676"/>
              <a:chExt cx="72000" cy="2120256"/>
            </a:xfrm>
            <a:grpFill/>
          </p:grpSpPr>
          <p:sp>
            <p:nvSpPr>
              <p:cNvPr id="494" name="Oval 493">
                <a:extLst>
                  <a:ext uri="{FF2B5EF4-FFF2-40B4-BE49-F238E27FC236}">
                    <a16:creationId xmlns:a16="http://schemas.microsoft.com/office/drawing/2014/main" id="{AD2F8181-E971-46EA-BBD1-6C8E4EBC293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CAA3A578-2FDA-4113-952A-0E86F5BE0B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43A56E45-6CF6-440C-963F-F1DFD5AFE18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52848420-2774-49FD-859B-1C718393F53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78DA7601-F206-4A3A-B4C0-79A1BB5E128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93483BEC-FD5F-4D6F-91BB-F8AC8C7718D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3DD29F19-6E82-4393-9309-7A4A7441ED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774F4253-D582-4E26-851D-D0AE7C9A811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1AB2B249-8978-4892-B477-C8245D823E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31D32926-E679-404C-AE70-E5598958619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1" name="Group 460">
              <a:extLst>
                <a:ext uri="{FF2B5EF4-FFF2-40B4-BE49-F238E27FC236}">
                  <a16:creationId xmlns:a16="http://schemas.microsoft.com/office/drawing/2014/main" id="{BDF7869F-7ED6-4140-BC6B-D089D1AC05A5}"/>
                </a:ext>
              </a:extLst>
            </p:cNvPr>
            <p:cNvGrpSpPr/>
            <p:nvPr/>
          </p:nvGrpSpPr>
          <p:grpSpPr>
            <a:xfrm>
              <a:off x="9248894" y="4188469"/>
              <a:ext cx="72000" cy="2120256"/>
              <a:chOff x="9151342" y="4617676"/>
              <a:chExt cx="72000" cy="2120256"/>
            </a:xfrm>
            <a:grpFill/>
          </p:grpSpPr>
          <p:sp>
            <p:nvSpPr>
              <p:cNvPr id="484" name="Oval 483">
                <a:extLst>
                  <a:ext uri="{FF2B5EF4-FFF2-40B4-BE49-F238E27FC236}">
                    <a16:creationId xmlns:a16="http://schemas.microsoft.com/office/drawing/2014/main" id="{E79AC16D-04B0-4565-8969-CD81DC55654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5" name="Oval 484">
                <a:extLst>
                  <a:ext uri="{FF2B5EF4-FFF2-40B4-BE49-F238E27FC236}">
                    <a16:creationId xmlns:a16="http://schemas.microsoft.com/office/drawing/2014/main" id="{CE8134ED-056E-458D-84D7-6A659FB5835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3F68AC0A-1C19-4CFD-AEFA-3E1C561B695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B217715-4ADF-4083-A8BB-7B4543899D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DD93146A-6C3C-4431-A62D-5705A7A6048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DFBDEE04-CA66-41FC-A1D8-6F5B696D2B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812A3F48-DB61-42EC-94A3-40F45256C32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9BBEB7DD-9057-4B0A-8F34-EB507E76190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2DD092C4-3841-4317-A8B8-AB1F7D26245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5E1A936D-5F3A-48F5-A273-02E04912860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2" name="Group 461">
              <a:extLst>
                <a:ext uri="{FF2B5EF4-FFF2-40B4-BE49-F238E27FC236}">
                  <a16:creationId xmlns:a16="http://schemas.microsoft.com/office/drawing/2014/main" id="{C0254C07-09FD-4923-AB05-08FB9D939BA0}"/>
                </a:ext>
              </a:extLst>
            </p:cNvPr>
            <p:cNvGrpSpPr/>
            <p:nvPr/>
          </p:nvGrpSpPr>
          <p:grpSpPr>
            <a:xfrm>
              <a:off x="8895287" y="4188469"/>
              <a:ext cx="72000" cy="2120256"/>
              <a:chOff x="9151342" y="4617676"/>
              <a:chExt cx="72000" cy="2120256"/>
            </a:xfrm>
            <a:grpFill/>
          </p:grpSpPr>
          <p:sp>
            <p:nvSpPr>
              <p:cNvPr id="474" name="Oval 473">
                <a:extLst>
                  <a:ext uri="{FF2B5EF4-FFF2-40B4-BE49-F238E27FC236}">
                    <a16:creationId xmlns:a16="http://schemas.microsoft.com/office/drawing/2014/main" id="{07BDCF86-F440-4D42-970B-B03BFD7D23D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9E158E9F-5F09-4C32-AA3C-DE07F7140F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EADFCFD9-D731-4470-AFFF-FA8C7CF394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9605CE01-9270-455E-A15A-BDDD88736B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8" name="Oval 477">
                <a:extLst>
                  <a:ext uri="{FF2B5EF4-FFF2-40B4-BE49-F238E27FC236}">
                    <a16:creationId xmlns:a16="http://schemas.microsoft.com/office/drawing/2014/main" id="{2B4BA6CB-0FE4-4049-BAB1-35CB0A80B2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9" name="Oval 478">
                <a:extLst>
                  <a:ext uri="{FF2B5EF4-FFF2-40B4-BE49-F238E27FC236}">
                    <a16:creationId xmlns:a16="http://schemas.microsoft.com/office/drawing/2014/main" id="{1311C98E-8763-44D3-A491-83BEAFE4F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0" name="Oval 479">
                <a:extLst>
                  <a:ext uri="{FF2B5EF4-FFF2-40B4-BE49-F238E27FC236}">
                    <a16:creationId xmlns:a16="http://schemas.microsoft.com/office/drawing/2014/main" id="{BC6B6BD5-74BE-4800-B9C6-918F2F84D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1" name="Oval 480">
                <a:extLst>
                  <a:ext uri="{FF2B5EF4-FFF2-40B4-BE49-F238E27FC236}">
                    <a16:creationId xmlns:a16="http://schemas.microsoft.com/office/drawing/2014/main" id="{9CD60B2E-55DA-435F-A495-7AB878041FD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2" name="Oval 481">
                <a:extLst>
                  <a:ext uri="{FF2B5EF4-FFF2-40B4-BE49-F238E27FC236}">
                    <a16:creationId xmlns:a16="http://schemas.microsoft.com/office/drawing/2014/main" id="{EB098793-9CD2-4902-8BBE-22D2CF9316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3" name="Oval 482">
                <a:extLst>
                  <a:ext uri="{FF2B5EF4-FFF2-40B4-BE49-F238E27FC236}">
                    <a16:creationId xmlns:a16="http://schemas.microsoft.com/office/drawing/2014/main" id="{EF19AF46-E119-4211-AB4B-692B1250905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3" name="Group 462">
              <a:extLst>
                <a:ext uri="{FF2B5EF4-FFF2-40B4-BE49-F238E27FC236}">
                  <a16:creationId xmlns:a16="http://schemas.microsoft.com/office/drawing/2014/main" id="{F3F50F2C-F686-4C65-B07B-8F6E4A22537B}"/>
                </a:ext>
              </a:extLst>
            </p:cNvPr>
            <p:cNvGrpSpPr/>
            <p:nvPr/>
          </p:nvGrpSpPr>
          <p:grpSpPr>
            <a:xfrm>
              <a:off x="8541680" y="4188469"/>
              <a:ext cx="72000" cy="2120256"/>
              <a:chOff x="9151342" y="4617676"/>
              <a:chExt cx="72000" cy="2120256"/>
            </a:xfrm>
            <a:grpFill/>
          </p:grpSpPr>
          <p:sp>
            <p:nvSpPr>
              <p:cNvPr id="464" name="Oval 463">
                <a:extLst>
                  <a:ext uri="{FF2B5EF4-FFF2-40B4-BE49-F238E27FC236}">
                    <a16:creationId xmlns:a16="http://schemas.microsoft.com/office/drawing/2014/main" id="{33E4C3BF-E56B-4FE1-BC72-959F522A48D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F1E38D1E-9291-44E1-9C9E-760A70C9F26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77F6BCB9-58DE-4289-9C2A-C2F79CB273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4A362161-C12D-41B0-9F47-9426905C87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8" name="Oval 467">
                <a:extLst>
                  <a:ext uri="{FF2B5EF4-FFF2-40B4-BE49-F238E27FC236}">
                    <a16:creationId xmlns:a16="http://schemas.microsoft.com/office/drawing/2014/main" id="{016DD99F-6DD4-48C1-B22F-BF2A2300EE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DF4C3021-973F-41C6-85E1-87FDDE0BE3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6B7A8AF5-40F8-47A7-B13B-D557CB7AFF0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80699272-46D9-4108-9894-BBC1901B00F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7807EB1B-61A2-4CA1-A388-37E4BECB77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641CA0D6-1031-438D-A08E-CD5D0D468F6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455" name="Group 454">
            <a:extLst>
              <a:ext uri="{FF2B5EF4-FFF2-40B4-BE49-F238E27FC236}">
                <a16:creationId xmlns:a16="http://schemas.microsoft.com/office/drawing/2014/main" id="{608BFA19-4838-4F19-8239-77A3F5918F28}"/>
              </a:ext>
            </a:extLst>
          </p:cNvPr>
          <p:cNvGrpSpPr/>
          <p:nvPr/>
        </p:nvGrpSpPr>
        <p:grpSpPr>
          <a:xfrm flipH="1">
            <a:off x="147206" y="5145455"/>
            <a:ext cx="675910" cy="653870"/>
            <a:chOff x="8665603" y="3206990"/>
            <a:chExt cx="3330874" cy="3222258"/>
          </a:xfrm>
        </p:grpSpPr>
        <p:sp>
          <p:nvSpPr>
            <p:cNvPr id="456" name="Oval 455">
              <a:extLst>
                <a:ext uri="{FF2B5EF4-FFF2-40B4-BE49-F238E27FC236}">
                  <a16:creationId xmlns:a16="http://schemas.microsoft.com/office/drawing/2014/main" id="{3B0ECEB2-9B39-4972-8EF1-B5E4556CDF0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7" name="Oval 456">
              <a:extLst>
                <a:ext uri="{FF2B5EF4-FFF2-40B4-BE49-F238E27FC236}">
                  <a16:creationId xmlns:a16="http://schemas.microsoft.com/office/drawing/2014/main" id="{5E76F6FE-548E-4CAF-9A27-526573B4F1F1}"/>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Title 1">
            <a:extLst>
              <a:ext uri="{FF2B5EF4-FFF2-40B4-BE49-F238E27FC236}">
                <a16:creationId xmlns:a16="http://schemas.microsoft.com/office/drawing/2014/main" id="{9194B100-CEEF-429C-B35D-621490703AA0}"/>
              </a:ext>
            </a:extLst>
          </p:cNvPr>
          <p:cNvSpPr>
            <a:spLocks noGrp="1"/>
          </p:cNvSpPr>
          <p:nvPr>
            <p:ph type="ctrTitle"/>
          </p:nvPr>
        </p:nvSpPr>
        <p:spPr/>
        <p:txBody>
          <a:bodyPr/>
          <a:lstStyle/>
          <a:p>
            <a:r>
              <a:rPr lang="en-ID"/>
              <a:t>My Best Service</a:t>
            </a:r>
          </a:p>
        </p:txBody>
      </p:sp>
      <p:sp>
        <p:nvSpPr>
          <p:cNvPr id="3" name="Subtitle 2">
            <a:extLst>
              <a:ext uri="{FF2B5EF4-FFF2-40B4-BE49-F238E27FC236}">
                <a16:creationId xmlns:a16="http://schemas.microsoft.com/office/drawing/2014/main" id="{2B8CA640-4533-4900-AF33-D6E4EC79A6F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592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750" fill="hold"/>
                                        <p:tgtEl>
                                          <p:spTgt spid="459"/>
                                        </p:tgtEl>
                                        <p:attrNameLst>
                                          <p:attrName>ppt_x</p:attrName>
                                        </p:attrNameLst>
                                      </p:cBhvr>
                                      <p:tavLst>
                                        <p:tav tm="0">
                                          <p:val>
                                            <p:strVal val="1+#ppt_w/2"/>
                                          </p:val>
                                        </p:tav>
                                        <p:tav tm="100000">
                                          <p:val>
                                            <p:strVal val="#ppt_x"/>
                                          </p:val>
                                        </p:tav>
                                      </p:tavLst>
                                    </p:anim>
                                    <p:anim calcmode="lin" valueType="num">
                                      <p:cBhvr additive="base">
                                        <p:cTn id="8" dur="750" fill="hold"/>
                                        <p:tgtEl>
                                          <p:spTgt spid="45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1+#ppt_w/2"/>
                                          </p:val>
                                        </p:tav>
                                        <p:tav tm="100000">
                                          <p:val>
                                            <p:strVal val="#ppt_x"/>
                                          </p:val>
                                        </p:tav>
                                      </p:tavLst>
                                    </p:anim>
                                    <p:anim calcmode="lin" valueType="num">
                                      <p:cBhvr additive="base">
                                        <p:cTn id="12" dur="750" fill="hold"/>
                                        <p:tgtEl>
                                          <p:spTgt spid="9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wipe(left)">
                                      <p:cBhvr>
                                        <p:cTn id="16" dur="750"/>
                                        <p:tgtEl>
                                          <p:spTgt spid="15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75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2"/>
                                        </p:tgtEl>
                                        <p:attrNameLst>
                                          <p:attrName>style.visibility</p:attrName>
                                        </p:attrNameLst>
                                      </p:cBhvr>
                                      <p:to>
                                        <p:strVal val="visible"/>
                                      </p:to>
                                    </p:set>
                                    <p:animEffect transition="in" filter="fade">
                                      <p:cBhvr>
                                        <p:cTn id="36" dur="1000"/>
                                        <p:tgtEl>
                                          <p:spTgt spid="242"/>
                                        </p:tgtEl>
                                      </p:cBhvr>
                                    </p:animEffect>
                                    <p:anim calcmode="lin" valueType="num">
                                      <p:cBhvr>
                                        <p:cTn id="37" dur="1000" fill="hold"/>
                                        <p:tgtEl>
                                          <p:spTgt spid="242"/>
                                        </p:tgtEl>
                                        <p:attrNameLst>
                                          <p:attrName>ppt_x</p:attrName>
                                        </p:attrNameLst>
                                      </p:cBhvr>
                                      <p:tavLst>
                                        <p:tav tm="0">
                                          <p:val>
                                            <p:strVal val="#ppt_x"/>
                                          </p:val>
                                        </p:tav>
                                        <p:tav tm="100000">
                                          <p:val>
                                            <p:strVal val="#ppt_x"/>
                                          </p:val>
                                        </p:tav>
                                      </p:tavLst>
                                    </p:anim>
                                    <p:anim calcmode="lin" valueType="num">
                                      <p:cBhvr>
                                        <p:cTn id="38" dur="1000" fill="hold"/>
                                        <p:tgtEl>
                                          <p:spTgt spid="2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20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256"/>
                                        </p:tgtEl>
                                        <p:attrNameLst>
                                          <p:attrName>style.visibility</p:attrName>
                                        </p:attrNameLst>
                                      </p:cBhvr>
                                      <p:to>
                                        <p:strVal val="visible"/>
                                      </p:to>
                                    </p:set>
                                    <p:animEffect transition="in" filter="fade">
                                      <p:cBhvr>
                                        <p:cTn id="61" dur="1000"/>
                                        <p:tgtEl>
                                          <p:spTgt spid="256"/>
                                        </p:tgtEl>
                                      </p:cBhvr>
                                    </p:animEffect>
                                    <p:anim calcmode="lin" valueType="num">
                                      <p:cBhvr>
                                        <p:cTn id="62" dur="1000" fill="hold"/>
                                        <p:tgtEl>
                                          <p:spTgt spid="256"/>
                                        </p:tgtEl>
                                        <p:attrNameLst>
                                          <p:attrName>ppt_x</p:attrName>
                                        </p:attrNameLst>
                                      </p:cBhvr>
                                      <p:tavLst>
                                        <p:tav tm="0">
                                          <p:val>
                                            <p:strVal val="#ppt_x"/>
                                          </p:val>
                                        </p:tav>
                                        <p:tav tm="100000">
                                          <p:val>
                                            <p:strVal val="#ppt_x"/>
                                          </p:val>
                                        </p:tav>
                                      </p:tavLst>
                                    </p:anim>
                                    <p:anim calcmode="lin" valueType="num">
                                      <p:cBhvr>
                                        <p:cTn id="63" dur="1000" fill="hold"/>
                                        <p:tgtEl>
                                          <p:spTgt spid="25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257"/>
                                        </p:tgtEl>
                                        <p:attrNameLst>
                                          <p:attrName>style.visibility</p:attrName>
                                        </p:attrNameLst>
                                      </p:cBhvr>
                                      <p:to>
                                        <p:strVal val="visible"/>
                                      </p:to>
                                    </p:set>
                                    <p:animEffect transition="in" filter="fade">
                                      <p:cBhvr>
                                        <p:cTn id="66" dur="1000"/>
                                        <p:tgtEl>
                                          <p:spTgt spid="257"/>
                                        </p:tgtEl>
                                      </p:cBhvr>
                                    </p:animEffect>
                                    <p:anim calcmode="lin" valueType="num">
                                      <p:cBhvr>
                                        <p:cTn id="67" dur="1000" fill="hold"/>
                                        <p:tgtEl>
                                          <p:spTgt spid="257"/>
                                        </p:tgtEl>
                                        <p:attrNameLst>
                                          <p:attrName>ppt_x</p:attrName>
                                        </p:attrNameLst>
                                      </p:cBhvr>
                                      <p:tavLst>
                                        <p:tav tm="0">
                                          <p:val>
                                            <p:strVal val="#ppt_x"/>
                                          </p:val>
                                        </p:tav>
                                        <p:tav tm="100000">
                                          <p:val>
                                            <p:strVal val="#ppt_x"/>
                                          </p:val>
                                        </p:tav>
                                      </p:tavLst>
                                    </p:anim>
                                    <p:anim calcmode="lin" valueType="num">
                                      <p:cBhvr>
                                        <p:cTn id="68" dur="1000" fill="hold"/>
                                        <p:tgtEl>
                                          <p:spTgt spid="25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455"/>
                                        </p:tgtEl>
                                        <p:attrNameLst>
                                          <p:attrName>style.visibility</p:attrName>
                                        </p:attrNameLst>
                                      </p:cBhvr>
                                      <p:to>
                                        <p:strVal val="visible"/>
                                      </p:to>
                                    </p:set>
                                    <p:animEffect transition="in" filter="fade">
                                      <p:cBhvr>
                                        <p:cTn id="71" dur="1000"/>
                                        <p:tgtEl>
                                          <p:spTgt spid="455"/>
                                        </p:tgtEl>
                                      </p:cBhvr>
                                    </p:animEffect>
                                    <p:anim calcmode="lin" valueType="num">
                                      <p:cBhvr>
                                        <p:cTn id="72" dur="1000" fill="hold"/>
                                        <p:tgtEl>
                                          <p:spTgt spid="455"/>
                                        </p:tgtEl>
                                        <p:attrNameLst>
                                          <p:attrName>ppt_x</p:attrName>
                                        </p:attrNameLst>
                                      </p:cBhvr>
                                      <p:tavLst>
                                        <p:tav tm="0">
                                          <p:val>
                                            <p:strVal val="#ppt_x"/>
                                          </p:val>
                                        </p:tav>
                                        <p:tav tm="100000">
                                          <p:val>
                                            <p:strVal val="#ppt_x"/>
                                          </p:val>
                                        </p:tav>
                                      </p:tavLst>
                                    </p:anim>
                                    <p:anim calcmode="lin" valueType="num">
                                      <p:cBhvr>
                                        <p:cTn id="73" dur="1000" fill="hold"/>
                                        <p:tgtEl>
                                          <p:spTgt spid="4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6"/>
                                        </p:tgtEl>
                                        <p:attrNameLst>
                                          <p:attrName>style.visibility</p:attrName>
                                        </p:attrNameLst>
                                      </p:cBhvr>
                                      <p:to>
                                        <p:strVal val="visible"/>
                                      </p:to>
                                    </p:set>
                                    <p:animEffect transition="in" filter="fade">
                                      <p:cBhvr>
                                        <p:cTn id="76" dur="1000"/>
                                        <p:tgtEl>
                                          <p:spTgt spid="156"/>
                                        </p:tgtEl>
                                      </p:cBhvr>
                                    </p:animEffect>
                                    <p:anim calcmode="lin" valueType="num">
                                      <p:cBhvr>
                                        <p:cTn id="77" dur="1000" fill="hold"/>
                                        <p:tgtEl>
                                          <p:spTgt spid="156"/>
                                        </p:tgtEl>
                                        <p:attrNameLst>
                                          <p:attrName>ppt_x</p:attrName>
                                        </p:attrNameLst>
                                      </p:cBhvr>
                                      <p:tavLst>
                                        <p:tav tm="0">
                                          <p:val>
                                            <p:strVal val="#ppt_x"/>
                                          </p:val>
                                        </p:tav>
                                        <p:tav tm="100000">
                                          <p:val>
                                            <p:strVal val="#ppt_x"/>
                                          </p:val>
                                        </p:tav>
                                      </p:tavLst>
                                    </p:anim>
                                    <p:anim calcmode="lin" valueType="num">
                                      <p:cBhvr>
                                        <p:cTn id="78" dur="1000" fill="hold"/>
                                        <p:tgtEl>
                                          <p:spTgt spid="15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247"/>
                                        </p:tgtEl>
                                        <p:attrNameLst>
                                          <p:attrName>style.visibility</p:attrName>
                                        </p:attrNameLst>
                                      </p:cBhvr>
                                      <p:to>
                                        <p:strVal val="visible"/>
                                      </p:to>
                                    </p:set>
                                    <p:animEffect transition="in" filter="fade">
                                      <p:cBhvr>
                                        <p:cTn id="81" dur="1000"/>
                                        <p:tgtEl>
                                          <p:spTgt spid="247"/>
                                        </p:tgtEl>
                                      </p:cBhvr>
                                    </p:animEffect>
                                    <p:anim calcmode="lin" valueType="num">
                                      <p:cBhvr>
                                        <p:cTn id="82" dur="1000" fill="hold"/>
                                        <p:tgtEl>
                                          <p:spTgt spid="247"/>
                                        </p:tgtEl>
                                        <p:attrNameLst>
                                          <p:attrName>ppt_x</p:attrName>
                                        </p:attrNameLst>
                                      </p:cBhvr>
                                      <p:tavLst>
                                        <p:tav tm="0">
                                          <p:val>
                                            <p:strVal val="#ppt_x"/>
                                          </p:val>
                                        </p:tav>
                                        <p:tav tm="100000">
                                          <p:val>
                                            <p:strVal val="#ppt_x"/>
                                          </p:val>
                                        </p:tav>
                                      </p:tavLst>
                                    </p:anim>
                                    <p:anim calcmode="lin" valueType="num">
                                      <p:cBhvr>
                                        <p:cTn id="83" dur="1000" fill="hold"/>
                                        <p:tgtEl>
                                          <p:spTgt spid="24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400"/>
                                  </p:stCondLst>
                                  <p:childTnLst>
                                    <p:set>
                                      <p:cBhvr>
                                        <p:cTn id="85" dur="1" fill="hold">
                                          <p:stCondLst>
                                            <p:cond delay="0"/>
                                          </p:stCondLst>
                                        </p:cTn>
                                        <p:tgtEl>
                                          <p:spTgt spid="245"/>
                                        </p:tgtEl>
                                        <p:attrNameLst>
                                          <p:attrName>style.visibility</p:attrName>
                                        </p:attrNameLst>
                                      </p:cBhvr>
                                      <p:to>
                                        <p:strVal val="visible"/>
                                      </p:to>
                                    </p:set>
                                    <p:animEffect transition="in" filter="fade">
                                      <p:cBhvr>
                                        <p:cTn id="86" dur="1000"/>
                                        <p:tgtEl>
                                          <p:spTgt spid="245"/>
                                        </p:tgtEl>
                                      </p:cBhvr>
                                    </p:animEffect>
                                    <p:anim calcmode="lin" valueType="num">
                                      <p:cBhvr>
                                        <p:cTn id="87" dur="1000" fill="hold"/>
                                        <p:tgtEl>
                                          <p:spTgt spid="245"/>
                                        </p:tgtEl>
                                        <p:attrNameLst>
                                          <p:attrName>ppt_x</p:attrName>
                                        </p:attrNameLst>
                                      </p:cBhvr>
                                      <p:tavLst>
                                        <p:tav tm="0">
                                          <p:val>
                                            <p:strVal val="#ppt_x"/>
                                          </p:val>
                                        </p:tav>
                                        <p:tav tm="100000">
                                          <p:val>
                                            <p:strVal val="#ppt_x"/>
                                          </p:val>
                                        </p:tav>
                                      </p:tavLst>
                                    </p:anim>
                                    <p:anim calcmode="lin" valueType="num">
                                      <p:cBhvr>
                                        <p:cTn id="88" dur="1000" fill="hold"/>
                                        <p:tgtEl>
                                          <p:spTgt spid="24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400"/>
                                  </p:stCondLst>
                                  <p:childTnLst>
                                    <p:set>
                                      <p:cBhvr>
                                        <p:cTn id="90" dur="1" fill="hold">
                                          <p:stCondLst>
                                            <p:cond delay="0"/>
                                          </p:stCondLst>
                                        </p:cTn>
                                        <p:tgtEl>
                                          <p:spTgt spid="246"/>
                                        </p:tgtEl>
                                        <p:attrNameLst>
                                          <p:attrName>style.visibility</p:attrName>
                                        </p:attrNameLst>
                                      </p:cBhvr>
                                      <p:to>
                                        <p:strVal val="visible"/>
                                      </p:to>
                                    </p:set>
                                    <p:animEffect transition="in" filter="fade">
                                      <p:cBhvr>
                                        <p:cTn id="91" dur="1000"/>
                                        <p:tgtEl>
                                          <p:spTgt spid="246"/>
                                        </p:tgtEl>
                                      </p:cBhvr>
                                    </p:animEffect>
                                    <p:anim calcmode="lin" valueType="num">
                                      <p:cBhvr>
                                        <p:cTn id="92" dur="1000" fill="hold"/>
                                        <p:tgtEl>
                                          <p:spTgt spid="246"/>
                                        </p:tgtEl>
                                        <p:attrNameLst>
                                          <p:attrName>ppt_x</p:attrName>
                                        </p:attrNameLst>
                                      </p:cBhvr>
                                      <p:tavLst>
                                        <p:tav tm="0">
                                          <p:val>
                                            <p:strVal val="#ppt_x"/>
                                          </p:val>
                                        </p:tav>
                                        <p:tav tm="100000">
                                          <p:val>
                                            <p:strVal val="#ppt_x"/>
                                          </p:val>
                                        </p:tav>
                                      </p:tavLst>
                                    </p:anim>
                                    <p:anim calcmode="lin" valueType="num">
                                      <p:cBhvr>
                                        <p:cTn id="93" dur="1000" fill="hold"/>
                                        <p:tgtEl>
                                          <p:spTgt spid="24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1000"/>
                                        <p:tgtEl>
                                          <p:spTgt spid="157"/>
                                        </p:tgtEl>
                                      </p:cBhvr>
                                    </p:animEffect>
                                    <p:anim calcmode="lin" valueType="num">
                                      <p:cBhvr>
                                        <p:cTn id="97" dur="1000" fill="hold"/>
                                        <p:tgtEl>
                                          <p:spTgt spid="157"/>
                                        </p:tgtEl>
                                        <p:attrNameLst>
                                          <p:attrName>ppt_x</p:attrName>
                                        </p:attrNameLst>
                                      </p:cBhvr>
                                      <p:tavLst>
                                        <p:tav tm="0">
                                          <p:val>
                                            <p:strVal val="#ppt_x"/>
                                          </p:val>
                                        </p:tav>
                                        <p:tav tm="100000">
                                          <p:val>
                                            <p:strVal val="#ppt_x"/>
                                          </p:val>
                                        </p:tav>
                                      </p:tavLst>
                                    </p:anim>
                                    <p:anim calcmode="lin" valueType="num">
                                      <p:cBhvr>
                                        <p:cTn id="98" dur="1000" fill="hold"/>
                                        <p:tgtEl>
                                          <p:spTgt spid="15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600"/>
                                  </p:stCondLst>
                                  <p:childTnLst>
                                    <p:set>
                                      <p:cBhvr>
                                        <p:cTn id="100" dur="1" fill="hold">
                                          <p:stCondLst>
                                            <p:cond delay="0"/>
                                          </p:stCondLst>
                                        </p:cTn>
                                        <p:tgtEl>
                                          <p:spTgt spid="263"/>
                                        </p:tgtEl>
                                        <p:attrNameLst>
                                          <p:attrName>style.visibility</p:attrName>
                                        </p:attrNameLst>
                                      </p:cBhvr>
                                      <p:to>
                                        <p:strVal val="visible"/>
                                      </p:to>
                                    </p:set>
                                    <p:animEffect transition="in" filter="fade">
                                      <p:cBhvr>
                                        <p:cTn id="101" dur="1000"/>
                                        <p:tgtEl>
                                          <p:spTgt spid="263"/>
                                        </p:tgtEl>
                                      </p:cBhvr>
                                    </p:animEffect>
                                    <p:anim calcmode="lin" valueType="num">
                                      <p:cBhvr>
                                        <p:cTn id="102" dur="1000" fill="hold"/>
                                        <p:tgtEl>
                                          <p:spTgt spid="263"/>
                                        </p:tgtEl>
                                        <p:attrNameLst>
                                          <p:attrName>ppt_x</p:attrName>
                                        </p:attrNameLst>
                                      </p:cBhvr>
                                      <p:tavLst>
                                        <p:tav tm="0">
                                          <p:val>
                                            <p:strVal val="#ppt_x"/>
                                          </p:val>
                                        </p:tav>
                                        <p:tav tm="100000">
                                          <p:val>
                                            <p:strVal val="#ppt_x"/>
                                          </p:val>
                                        </p:tav>
                                      </p:tavLst>
                                    </p:anim>
                                    <p:anim calcmode="lin" valueType="num">
                                      <p:cBhvr>
                                        <p:cTn id="103" dur="1000" fill="hold"/>
                                        <p:tgtEl>
                                          <p:spTgt spid="26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600"/>
                                  </p:stCondLst>
                                  <p:childTnLst>
                                    <p:set>
                                      <p:cBhvr>
                                        <p:cTn id="105" dur="1" fill="hold">
                                          <p:stCondLst>
                                            <p:cond delay="0"/>
                                          </p:stCondLst>
                                        </p:cTn>
                                        <p:tgtEl>
                                          <p:spTgt spid="261"/>
                                        </p:tgtEl>
                                        <p:attrNameLst>
                                          <p:attrName>style.visibility</p:attrName>
                                        </p:attrNameLst>
                                      </p:cBhvr>
                                      <p:to>
                                        <p:strVal val="visible"/>
                                      </p:to>
                                    </p:set>
                                    <p:animEffect transition="in" filter="fade">
                                      <p:cBhvr>
                                        <p:cTn id="106" dur="1000"/>
                                        <p:tgtEl>
                                          <p:spTgt spid="261"/>
                                        </p:tgtEl>
                                      </p:cBhvr>
                                    </p:animEffect>
                                    <p:anim calcmode="lin" valueType="num">
                                      <p:cBhvr>
                                        <p:cTn id="107" dur="1000" fill="hold"/>
                                        <p:tgtEl>
                                          <p:spTgt spid="261"/>
                                        </p:tgtEl>
                                        <p:attrNameLst>
                                          <p:attrName>ppt_x</p:attrName>
                                        </p:attrNameLst>
                                      </p:cBhvr>
                                      <p:tavLst>
                                        <p:tav tm="0">
                                          <p:val>
                                            <p:strVal val="#ppt_x"/>
                                          </p:val>
                                        </p:tav>
                                        <p:tav tm="100000">
                                          <p:val>
                                            <p:strVal val="#ppt_x"/>
                                          </p:val>
                                        </p:tav>
                                      </p:tavLst>
                                    </p:anim>
                                    <p:anim calcmode="lin" valueType="num">
                                      <p:cBhvr>
                                        <p:cTn id="108" dur="1000" fill="hold"/>
                                        <p:tgtEl>
                                          <p:spTgt spid="26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600"/>
                                  </p:stCondLst>
                                  <p:childTnLst>
                                    <p:set>
                                      <p:cBhvr>
                                        <p:cTn id="110" dur="1" fill="hold">
                                          <p:stCondLst>
                                            <p:cond delay="0"/>
                                          </p:stCondLst>
                                        </p:cTn>
                                        <p:tgtEl>
                                          <p:spTgt spid="262"/>
                                        </p:tgtEl>
                                        <p:attrNameLst>
                                          <p:attrName>style.visibility</p:attrName>
                                        </p:attrNameLst>
                                      </p:cBhvr>
                                      <p:to>
                                        <p:strVal val="visible"/>
                                      </p:to>
                                    </p:set>
                                    <p:animEffect transition="in" filter="fade">
                                      <p:cBhvr>
                                        <p:cTn id="111" dur="1000"/>
                                        <p:tgtEl>
                                          <p:spTgt spid="262"/>
                                        </p:tgtEl>
                                      </p:cBhvr>
                                    </p:animEffect>
                                    <p:anim calcmode="lin" valueType="num">
                                      <p:cBhvr>
                                        <p:cTn id="112" dur="1000" fill="hold"/>
                                        <p:tgtEl>
                                          <p:spTgt spid="262"/>
                                        </p:tgtEl>
                                        <p:attrNameLst>
                                          <p:attrName>ppt_x</p:attrName>
                                        </p:attrNameLst>
                                      </p:cBhvr>
                                      <p:tavLst>
                                        <p:tav tm="0">
                                          <p:val>
                                            <p:strVal val="#ppt_x"/>
                                          </p:val>
                                        </p:tav>
                                        <p:tav tm="100000">
                                          <p:val>
                                            <p:strVal val="#ppt_x"/>
                                          </p:val>
                                        </p:tav>
                                      </p:tavLst>
                                    </p:anim>
                                    <p:anim calcmode="lin" valueType="num">
                                      <p:cBhvr>
                                        <p:cTn id="113" dur="1000" fill="hold"/>
                                        <p:tgtEl>
                                          <p:spTgt spid="26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800"/>
                                  </p:stCondLst>
                                  <p:childTnLst>
                                    <p:set>
                                      <p:cBhvr>
                                        <p:cTn id="115" dur="1" fill="hold">
                                          <p:stCondLst>
                                            <p:cond delay="0"/>
                                          </p:stCondLst>
                                        </p:cTn>
                                        <p:tgtEl>
                                          <p:spTgt spid="160"/>
                                        </p:tgtEl>
                                        <p:attrNameLst>
                                          <p:attrName>style.visibility</p:attrName>
                                        </p:attrNameLst>
                                      </p:cBhvr>
                                      <p:to>
                                        <p:strVal val="visible"/>
                                      </p:to>
                                    </p:set>
                                    <p:animEffect transition="in" filter="fade">
                                      <p:cBhvr>
                                        <p:cTn id="116" dur="1000"/>
                                        <p:tgtEl>
                                          <p:spTgt spid="160"/>
                                        </p:tgtEl>
                                      </p:cBhvr>
                                    </p:animEffect>
                                    <p:anim calcmode="lin" valueType="num">
                                      <p:cBhvr>
                                        <p:cTn id="117" dur="1000" fill="hold"/>
                                        <p:tgtEl>
                                          <p:spTgt spid="160"/>
                                        </p:tgtEl>
                                        <p:attrNameLst>
                                          <p:attrName>ppt_x</p:attrName>
                                        </p:attrNameLst>
                                      </p:cBhvr>
                                      <p:tavLst>
                                        <p:tav tm="0">
                                          <p:val>
                                            <p:strVal val="#ppt_x"/>
                                          </p:val>
                                        </p:tav>
                                        <p:tav tm="100000">
                                          <p:val>
                                            <p:strVal val="#ppt_x"/>
                                          </p:val>
                                        </p:tav>
                                      </p:tavLst>
                                    </p:anim>
                                    <p:anim calcmode="lin" valueType="num">
                                      <p:cBhvr>
                                        <p:cTn id="118" dur="1000" fill="hold"/>
                                        <p:tgtEl>
                                          <p:spTgt spid="16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800"/>
                                  </p:stCondLst>
                                  <p:childTnLst>
                                    <p:set>
                                      <p:cBhvr>
                                        <p:cTn id="120" dur="1" fill="hold">
                                          <p:stCondLst>
                                            <p:cond delay="0"/>
                                          </p:stCondLst>
                                        </p:cTn>
                                        <p:tgtEl>
                                          <p:spTgt spid="252"/>
                                        </p:tgtEl>
                                        <p:attrNameLst>
                                          <p:attrName>style.visibility</p:attrName>
                                        </p:attrNameLst>
                                      </p:cBhvr>
                                      <p:to>
                                        <p:strVal val="visible"/>
                                      </p:to>
                                    </p:set>
                                    <p:animEffect transition="in" filter="fade">
                                      <p:cBhvr>
                                        <p:cTn id="121" dur="1000"/>
                                        <p:tgtEl>
                                          <p:spTgt spid="252"/>
                                        </p:tgtEl>
                                      </p:cBhvr>
                                    </p:animEffect>
                                    <p:anim calcmode="lin" valueType="num">
                                      <p:cBhvr>
                                        <p:cTn id="122" dur="1000" fill="hold"/>
                                        <p:tgtEl>
                                          <p:spTgt spid="252"/>
                                        </p:tgtEl>
                                        <p:attrNameLst>
                                          <p:attrName>ppt_x</p:attrName>
                                        </p:attrNameLst>
                                      </p:cBhvr>
                                      <p:tavLst>
                                        <p:tav tm="0">
                                          <p:val>
                                            <p:strVal val="#ppt_x"/>
                                          </p:val>
                                        </p:tav>
                                        <p:tav tm="100000">
                                          <p:val>
                                            <p:strVal val="#ppt_x"/>
                                          </p:val>
                                        </p:tav>
                                      </p:tavLst>
                                    </p:anim>
                                    <p:anim calcmode="lin" valueType="num">
                                      <p:cBhvr>
                                        <p:cTn id="123" dur="1000" fill="hold"/>
                                        <p:tgtEl>
                                          <p:spTgt spid="25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800"/>
                                  </p:stCondLst>
                                  <p:childTnLst>
                                    <p:set>
                                      <p:cBhvr>
                                        <p:cTn id="125" dur="1" fill="hold">
                                          <p:stCondLst>
                                            <p:cond delay="0"/>
                                          </p:stCondLst>
                                        </p:cTn>
                                        <p:tgtEl>
                                          <p:spTgt spid="250"/>
                                        </p:tgtEl>
                                        <p:attrNameLst>
                                          <p:attrName>style.visibility</p:attrName>
                                        </p:attrNameLst>
                                      </p:cBhvr>
                                      <p:to>
                                        <p:strVal val="visible"/>
                                      </p:to>
                                    </p:set>
                                    <p:animEffect transition="in" filter="fade">
                                      <p:cBhvr>
                                        <p:cTn id="126" dur="1000"/>
                                        <p:tgtEl>
                                          <p:spTgt spid="250"/>
                                        </p:tgtEl>
                                      </p:cBhvr>
                                    </p:animEffect>
                                    <p:anim calcmode="lin" valueType="num">
                                      <p:cBhvr>
                                        <p:cTn id="127" dur="1000" fill="hold"/>
                                        <p:tgtEl>
                                          <p:spTgt spid="250"/>
                                        </p:tgtEl>
                                        <p:attrNameLst>
                                          <p:attrName>ppt_x</p:attrName>
                                        </p:attrNameLst>
                                      </p:cBhvr>
                                      <p:tavLst>
                                        <p:tav tm="0">
                                          <p:val>
                                            <p:strVal val="#ppt_x"/>
                                          </p:val>
                                        </p:tav>
                                        <p:tav tm="100000">
                                          <p:val>
                                            <p:strVal val="#ppt_x"/>
                                          </p:val>
                                        </p:tav>
                                      </p:tavLst>
                                    </p:anim>
                                    <p:anim calcmode="lin" valueType="num">
                                      <p:cBhvr>
                                        <p:cTn id="128" dur="1000" fill="hold"/>
                                        <p:tgtEl>
                                          <p:spTgt spid="25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800"/>
                                  </p:stCondLst>
                                  <p:childTnLst>
                                    <p:set>
                                      <p:cBhvr>
                                        <p:cTn id="130" dur="1" fill="hold">
                                          <p:stCondLst>
                                            <p:cond delay="0"/>
                                          </p:stCondLst>
                                        </p:cTn>
                                        <p:tgtEl>
                                          <p:spTgt spid="251"/>
                                        </p:tgtEl>
                                        <p:attrNameLst>
                                          <p:attrName>style.visibility</p:attrName>
                                        </p:attrNameLst>
                                      </p:cBhvr>
                                      <p:to>
                                        <p:strVal val="visible"/>
                                      </p:to>
                                    </p:set>
                                    <p:animEffect transition="in" filter="fade">
                                      <p:cBhvr>
                                        <p:cTn id="131" dur="1000"/>
                                        <p:tgtEl>
                                          <p:spTgt spid="251"/>
                                        </p:tgtEl>
                                      </p:cBhvr>
                                    </p:animEffect>
                                    <p:anim calcmode="lin" valueType="num">
                                      <p:cBhvr>
                                        <p:cTn id="132" dur="1000" fill="hold"/>
                                        <p:tgtEl>
                                          <p:spTgt spid="251"/>
                                        </p:tgtEl>
                                        <p:attrNameLst>
                                          <p:attrName>ppt_x</p:attrName>
                                        </p:attrNameLst>
                                      </p:cBhvr>
                                      <p:tavLst>
                                        <p:tav tm="0">
                                          <p:val>
                                            <p:strVal val="#ppt_x"/>
                                          </p:val>
                                        </p:tav>
                                        <p:tav tm="100000">
                                          <p:val>
                                            <p:strVal val="#ppt_x"/>
                                          </p:val>
                                        </p:tav>
                                      </p:tavLst>
                                    </p:anim>
                                    <p:anim calcmode="lin" valueType="num">
                                      <p:cBhvr>
                                        <p:cTn id="133" dur="1000" fill="hold"/>
                                        <p:tgtEl>
                                          <p:spTgt spid="25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1000"/>
                                  </p:stCondLst>
                                  <p:childTnLst>
                                    <p:set>
                                      <p:cBhvr>
                                        <p:cTn id="135" dur="1" fill="hold">
                                          <p:stCondLst>
                                            <p:cond delay="0"/>
                                          </p:stCondLst>
                                        </p:cTn>
                                        <p:tgtEl>
                                          <p:spTgt spid="161"/>
                                        </p:tgtEl>
                                        <p:attrNameLst>
                                          <p:attrName>style.visibility</p:attrName>
                                        </p:attrNameLst>
                                      </p:cBhvr>
                                      <p:to>
                                        <p:strVal val="visible"/>
                                      </p:to>
                                    </p:set>
                                    <p:animEffect transition="in" filter="fade">
                                      <p:cBhvr>
                                        <p:cTn id="136" dur="1000"/>
                                        <p:tgtEl>
                                          <p:spTgt spid="161"/>
                                        </p:tgtEl>
                                      </p:cBhvr>
                                    </p:animEffect>
                                    <p:anim calcmode="lin" valueType="num">
                                      <p:cBhvr>
                                        <p:cTn id="137" dur="1000" fill="hold"/>
                                        <p:tgtEl>
                                          <p:spTgt spid="161"/>
                                        </p:tgtEl>
                                        <p:attrNameLst>
                                          <p:attrName>ppt_x</p:attrName>
                                        </p:attrNameLst>
                                      </p:cBhvr>
                                      <p:tavLst>
                                        <p:tav tm="0">
                                          <p:val>
                                            <p:strVal val="#ppt_x"/>
                                          </p:val>
                                        </p:tav>
                                        <p:tav tm="100000">
                                          <p:val>
                                            <p:strVal val="#ppt_x"/>
                                          </p:val>
                                        </p:tav>
                                      </p:tavLst>
                                    </p:anim>
                                    <p:anim calcmode="lin" valueType="num">
                                      <p:cBhvr>
                                        <p:cTn id="138" dur="1000" fill="hold"/>
                                        <p:tgtEl>
                                          <p:spTgt spid="16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1000"/>
                                  </p:stCondLst>
                                  <p:childTnLst>
                                    <p:set>
                                      <p:cBhvr>
                                        <p:cTn id="140" dur="1" fill="hold">
                                          <p:stCondLst>
                                            <p:cond delay="0"/>
                                          </p:stCondLst>
                                        </p:cTn>
                                        <p:tgtEl>
                                          <p:spTgt spid="268"/>
                                        </p:tgtEl>
                                        <p:attrNameLst>
                                          <p:attrName>style.visibility</p:attrName>
                                        </p:attrNameLst>
                                      </p:cBhvr>
                                      <p:to>
                                        <p:strVal val="visible"/>
                                      </p:to>
                                    </p:set>
                                    <p:animEffect transition="in" filter="fade">
                                      <p:cBhvr>
                                        <p:cTn id="141" dur="1000"/>
                                        <p:tgtEl>
                                          <p:spTgt spid="268"/>
                                        </p:tgtEl>
                                      </p:cBhvr>
                                    </p:animEffect>
                                    <p:anim calcmode="lin" valueType="num">
                                      <p:cBhvr>
                                        <p:cTn id="142" dur="1000" fill="hold"/>
                                        <p:tgtEl>
                                          <p:spTgt spid="268"/>
                                        </p:tgtEl>
                                        <p:attrNameLst>
                                          <p:attrName>ppt_x</p:attrName>
                                        </p:attrNameLst>
                                      </p:cBhvr>
                                      <p:tavLst>
                                        <p:tav tm="0">
                                          <p:val>
                                            <p:strVal val="#ppt_x"/>
                                          </p:val>
                                        </p:tav>
                                        <p:tav tm="100000">
                                          <p:val>
                                            <p:strVal val="#ppt_x"/>
                                          </p:val>
                                        </p:tav>
                                      </p:tavLst>
                                    </p:anim>
                                    <p:anim calcmode="lin" valueType="num">
                                      <p:cBhvr>
                                        <p:cTn id="143" dur="1000" fill="hold"/>
                                        <p:tgtEl>
                                          <p:spTgt spid="268"/>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1000"/>
                                  </p:stCondLst>
                                  <p:childTnLst>
                                    <p:set>
                                      <p:cBhvr>
                                        <p:cTn id="145" dur="1" fill="hold">
                                          <p:stCondLst>
                                            <p:cond delay="0"/>
                                          </p:stCondLst>
                                        </p:cTn>
                                        <p:tgtEl>
                                          <p:spTgt spid="266"/>
                                        </p:tgtEl>
                                        <p:attrNameLst>
                                          <p:attrName>style.visibility</p:attrName>
                                        </p:attrNameLst>
                                      </p:cBhvr>
                                      <p:to>
                                        <p:strVal val="visible"/>
                                      </p:to>
                                    </p:set>
                                    <p:animEffect transition="in" filter="fade">
                                      <p:cBhvr>
                                        <p:cTn id="146" dur="1000"/>
                                        <p:tgtEl>
                                          <p:spTgt spid="266"/>
                                        </p:tgtEl>
                                      </p:cBhvr>
                                    </p:animEffect>
                                    <p:anim calcmode="lin" valueType="num">
                                      <p:cBhvr>
                                        <p:cTn id="147" dur="1000" fill="hold"/>
                                        <p:tgtEl>
                                          <p:spTgt spid="266"/>
                                        </p:tgtEl>
                                        <p:attrNameLst>
                                          <p:attrName>ppt_x</p:attrName>
                                        </p:attrNameLst>
                                      </p:cBhvr>
                                      <p:tavLst>
                                        <p:tav tm="0">
                                          <p:val>
                                            <p:strVal val="#ppt_x"/>
                                          </p:val>
                                        </p:tav>
                                        <p:tav tm="100000">
                                          <p:val>
                                            <p:strVal val="#ppt_x"/>
                                          </p:val>
                                        </p:tav>
                                      </p:tavLst>
                                    </p:anim>
                                    <p:anim calcmode="lin" valueType="num">
                                      <p:cBhvr>
                                        <p:cTn id="148" dur="1000" fill="hold"/>
                                        <p:tgtEl>
                                          <p:spTgt spid="26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1000"/>
                                  </p:stCondLst>
                                  <p:childTnLst>
                                    <p:set>
                                      <p:cBhvr>
                                        <p:cTn id="150" dur="1" fill="hold">
                                          <p:stCondLst>
                                            <p:cond delay="0"/>
                                          </p:stCondLst>
                                        </p:cTn>
                                        <p:tgtEl>
                                          <p:spTgt spid="267"/>
                                        </p:tgtEl>
                                        <p:attrNameLst>
                                          <p:attrName>style.visibility</p:attrName>
                                        </p:attrNameLst>
                                      </p:cBhvr>
                                      <p:to>
                                        <p:strVal val="visible"/>
                                      </p:to>
                                    </p:set>
                                    <p:animEffect transition="in" filter="fade">
                                      <p:cBhvr>
                                        <p:cTn id="151" dur="1000"/>
                                        <p:tgtEl>
                                          <p:spTgt spid="267"/>
                                        </p:tgtEl>
                                      </p:cBhvr>
                                    </p:animEffect>
                                    <p:anim calcmode="lin" valueType="num">
                                      <p:cBhvr>
                                        <p:cTn id="152" dur="1000" fill="hold"/>
                                        <p:tgtEl>
                                          <p:spTgt spid="267"/>
                                        </p:tgtEl>
                                        <p:attrNameLst>
                                          <p:attrName>ppt_x</p:attrName>
                                        </p:attrNameLst>
                                      </p:cBhvr>
                                      <p:tavLst>
                                        <p:tav tm="0">
                                          <p:val>
                                            <p:strVal val="#ppt_x"/>
                                          </p:val>
                                        </p:tav>
                                        <p:tav tm="100000">
                                          <p:val>
                                            <p:strVal val="#ppt_x"/>
                                          </p:val>
                                        </p:tav>
                                      </p:tavLst>
                                    </p:anim>
                                    <p:anim calcmode="lin" valueType="num">
                                      <p:cBhvr>
                                        <p:cTn id="153"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 grpId="0" animBg="1"/>
      <p:bldP spid="156" grpId="0" animBg="1"/>
      <p:bldP spid="157" grpId="0" animBg="1"/>
      <p:bldP spid="160" grpId="0" animBg="1"/>
      <p:bldP spid="161" grpId="0" animBg="1"/>
      <p:bldP spid="6" grpId="0"/>
      <p:bldP spid="7" grpId="0"/>
      <p:bldP spid="245" grpId="0"/>
      <p:bldP spid="246" grpId="0"/>
      <p:bldP spid="250" grpId="0"/>
      <p:bldP spid="251" grpId="0"/>
      <p:bldP spid="256" grpId="0"/>
      <p:bldP spid="257" grpId="0"/>
      <p:bldP spid="261" grpId="0"/>
      <p:bldP spid="262" grpId="0"/>
      <p:bldP spid="266" grpId="0"/>
      <p:bldP spid="267" grpId="0"/>
      <p:bldP spid="8" grpId="0"/>
      <p:bldP spid="92" grpId="0" animBg="1"/>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403">
            <a:extLst>
              <a:ext uri="{FF2B5EF4-FFF2-40B4-BE49-F238E27FC236}">
                <a16:creationId xmlns:a16="http://schemas.microsoft.com/office/drawing/2014/main" id="{0C26F53A-DE88-4990-A884-87654C9C0A66}"/>
              </a:ext>
            </a:extLst>
          </p:cNvPr>
          <p:cNvGrpSpPr/>
          <p:nvPr/>
        </p:nvGrpSpPr>
        <p:grpSpPr>
          <a:xfrm flipH="1">
            <a:off x="308855" y="4833531"/>
            <a:ext cx="639260" cy="618414"/>
            <a:chOff x="8665603" y="3206990"/>
            <a:chExt cx="3330874" cy="3222258"/>
          </a:xfrm>
        </p:grpSpPr>
        <p:sp>
          <p:nvSpPr>
            <p:cNvPr id="405" name="Oval 404">
              <a:extLst>
                <a:ext uri="{FF2B5EF4-FFF2-40B4-BE49-F238E27FC236}">
                  <a16:creationId xmlns:a16="http://schemas.microsoft.com/office/drawing/2014/main" id="{294D1AD8-208A-44C8-A698-C95D9C3FE3A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6" name="Oval 405">
              <a:extLst>
                <a:ext uri="{FF2B5EF4-FFF2-40B4-BE49-F238E27FC236}">
                  <a16:creationId xmlns:a16="http://schemas.microsoft.com/office/drawing/2014/main" id="{18E18B8D-2537-49EC-8C3E-A40E6ECD743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6" name="Group 325">
            <a:extLst>
              <a:ext uri="{FF2B5EF4-FFF2-40B4-BE49-F238E27FC236}">
                <a16:creationId xmlns:a16="http://schemas.microsoft.com/office/drawing/2014/main" id="{48AF629E-C0F3-4110-A102-54353FA6EC64}"/>
              </a:ext>
            </a:extLst>
          </p:cNvPr>
          <p:cNvGrpSpPr/>
          <p:nvPr/>
        </p:nvGrpSpPr>
        <p:grpSpPr>
          <a:xfrm>
            <a:off x="4755616" y="1328409"/>
            <a:ext cx="1702721" cy="1172819"/>
            <a:chOff x="-708156" y="4893181"/>
            <a:chExt cx="2088071" cy="1438244"/>
          </a:xfrm>
        </p:grpSpPr>
        <p:grpSp>
          <p:nvGrpSpPr>
            <p:cNvPr id="327" name="Group 326">
              <a:extLst>
                <a:ext uri="{FF2B5EF4-FFF2-40B4-BE49-F238E27FC236}">
                  <a16:creationId xmlns:a16="http://schemas.microsoft.com/office/drawing/2014/main" id="{70A6D3E7-6277-414A-9C77-5608AE56158F}"/>
                </a:ext>
              </a:extLst>
            </p:cNvPr>
            <p:cNvGrpSpPr/>
            <p:nvPr/>
          </p:nvGrpSpPr>
          <p:grpSpPr>
            <a:xfrm rot="5400000">
              <a:off x="300425" y="5251937"/>
              <a:ext cx="70907" cy="2088069"/>
              <a:chOff x="9151342" y="4617676"/>
              <a:chExt cx="72000" cy="2120256"/>
            </a:xfrm>
            <a:solidFill>
              <a:schemeClr val="tx1"/>
            </a:solidFill>
          </p:grpSpPr>
          <p:sp>
            <p:nvSpPr>
              <p:cNvPr id="394" name="Oval 393">
                <a:extLst>
                  <a:ext uri="{FF2B5EF4-FFF2-40B4-BE49-F238E27FC236}">
                    <a16:creationId xmlns:a16="http://schemas.microsoft.com/office/drawing/2014/main" id="{C62484AA-F104-4828-A61E-A4D15736AD2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5" name="Oval 394">
                <a:extLst>
                  <a:ext uri="{FF2B5EF4-FFF2-40B4-BE49-F238E27FC236}">
                    <a16:creationId xmlns:a16="http://schemas.microsoft.com/office/drawing/2014/main" id="{855A8EE2-52C1-4A9D-B06C-410BDC32BB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6" name="Oval 395">
                <a:extLst>
                  <a:ext uri="{FF2B5EF4-FFF2-40B4-BE49-F238E27FC236}">
                    <a16:creationId xmlns:a16="http://schemas.microsoft.com/office/drawing/2014/main" id="{3D71D3E1-1609-4EBF-B968-E9F47EF438F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7" name="Oval 396">
                <a:extLst>
                  <a:ext uri="{FF2B5EF4-FFF2-40B4-BE49-F238E27FC236}">
                    <a16:creationId xmlns:a16="http://schemas.microsoft.com/office/drawing/2014/main" id="{382761F2-C44E-400F-A0E1-88B3444281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8" name="Oval 397">
                <a:extLst>
                  <a:ext uri="{FF2B5EF4-FFF2-40B4-BE49-F238E27FC236}">
                    <a16:creationId xmlns:a16="http://schemas.microsoft.com/office/drawing/2014/main" id="{6775D93F-965F-4950-9197-97B741F7C5B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9" name="Oval 398">
                <a:extLst>
                  <a:ext uri="{FF2B5EF4-FFF2-40B4-BE49-F238E27FC236}">
                    <a16:creationId xmlns:a16="http://schemas.microsoft.com/office/drawing/2014/main" id="{3C9E3EEF-492D-47C6-9B2A-2BB6D5990D3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0" name="Oval 399">
                <a:extLst>
                  <a:ext uri="{FF2B5EF4-FFF2-40B4-BE49-F238E27FC236}">
                    <a16:creationId xmlns:a16="http://schemas.microsoft.com/office/drawing/2014/main" id="{FF2D3793-D54B-4314-9C0E-D7880171C1B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1" name="Oval 400">
                <a:extLst>
                  <a:ext uri="{FF2B5EF4-FFF2-40B4-BE49-F238E27FC236}">
                    <a16:creationId xmlns:a16="http://schemas.microsoft.com/office/drawing/2014/main" id="{29D6C392-1FBE-41CF-84A0-8E58B683E3B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2" name="Oval 401">
                <a:extLst>
                  <a:ext uri="{FF2B5EF4-FFF2-40B4-BE49-F238E27FC236}">
                    <a16:creationId xmlns:a16="http://schemas.microsoft.com/office/drawing/2014/main" id="{E9BBABD2-782A-462A-B118-1ECA0412D27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3" name="Oval 402">
                <a:extLst>
                  <a:ext uri="{FF2B5EF4-FFF2-40B4-BE49-F238E27FC236}">
                    <a16:creationId xmlns:a16="http://schemas.microsoft.com/office/drawing/2014/main" id="{E2923405-E2C9-4CB5-AFB1-32DCA94147F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8" name="Group 327">
              <a:extLst>
                <a:ext uri="{FF2B5EF4-FFF2-40B4-BE49-F238E27FC236}">
                  <a16:creationId xmlns:a16="http://schemas.microsoft.com/office/drawing/2014/main" id="{C385E734-7539-4AF3-A3FB-AEF7596FADA9}"/>
                </a:ext>
              </a:extLst>
            </p:cNvPr>
            <p:cNvGrpSpPr/>
            <p:nvPr/>
          </p:nvGrpSpPr>
          <p:grpSpPr>
            <a:xfrm rot="5400000">
              <a:off x="300425" y="5024055"/>
              <a:ext cx="70907" cy="2088069"/>
              <a:chOff x="9151342" y="4617676"/>
              <a:chExt cx="72000" cy="2120256"/>
            </a:xfrm>
            <a:solidFill>
              <a:schemeClr val="tx1"/>
            </a:solidFill>
          </p:grpSpPr>
          <p:sp>
            <p:nvSpPr>
              <p:cNvPr id="384" name="Oval 383">
                <a:extLst>
                  <a:ext uri="{FF2B5EF4-FFF2-40B4-BE49-F238E27FC236}">
                    <a16:creationId xmlns:a16="http://schemas.microsoft.com/office/drawing/2014/main" id="{CA89E54E-183E-4E2C-A2E6-46F3760CF86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5" name="Oval 384">
                <a:extLst>
                  <a:ext uri="{FF2B5EF4-FFF2-40B4-BE49-F238E27FC236}">
                    <a16:creationId xmlns:a16="http://schemas.microsoft.com/office/drawing/2014/main" id="{E2D2D476-A485-4BB9-9611-3913CEEF59F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6" name="Oval 385">
                <a:extLst>
                  <a:ext uri="{FF2B5EF4-FFF2-40B4-BE49-F238E27FC236}">
                    <a16:creationId xmlns:a16="http://schemas.microsoft.com/office/drawing/2014/main" id="{8992FCD9-D17A-458E-848E-2014B0B6D0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7" name="Oval 386">
                <a:extLst>
                  <a:ext uri="{FF2B5EF4-FFF2-40B4-BE49-F238E27FC236}">
                    <a16:creationId xmlns:a16="http://schemas.microsoft.com/office/drawing/2014/main" id="{F4C11884-BB60-49E8-950D-DCA4054B0A9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8" name="Oval 387">
                <a:extLst>
                  <a:ext uri="{FF2B5EF4-FFF2-40B4-BE49-F238E27FC236}">
                    <a16:creationId xmlns:a16="http://schemas.microsoft.com/office/drawing/2014/main" id="{FDEE2CFA-AC07-49B9-B50C-3BEE6B7F50A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9" name="Oval 388">
                <a:extLst>
                  <a:ext uri="{FF2B5EF4-FFF2-40B4-BE49-F238E27FC236}">
                    <a16:creationId xmlns:a16="http://schemas.microsoft.com/office/drawing/2014/main" id="{862B3DD5-1302-4CB6-8DDA-E43C1970724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0" name="Oval 389">
                <a:extLst>
                  <a:ext uri="{FF2B5EF4-FFF2-40B4-BE49-F238E27FC236}">
                    <a16:creationId xmlns:a16="http://schemas.microsoft.com/office/drawing/2014/main" id="{9A5E89E7-20F1-4891-B3D9-90654D09147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1" name="Oval 390">
                <a:extLst>
                  <a:ext uri="{FF2B5EF4-FFF2-40B4-BE49-F238E27FC236}">
                    <a16:creationId xmlns:a16="http://schemas.microsoft.com/office/drawing/2014/main" id="{D5618038-E304-49CC-BA7F-99D1E2EB35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2" name="Oval 391">
                <a:extLst>
                  <a:ext uri="{FF2B5EF4-FFF2-40B4-BE49-F238E27FC236}">
                    <a16:creationId xmlns:a16="http://schemas.microsoft.com/office/drawing/2014/main" id="{C690C95C-49D7-4777-A6AE-0FEBE81D3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3" name="Oval 392">
                <a:extLst>
                  <a:ext uri="{FF2B5EF4-FFF2-40B4-BE49-F238E27FC236}">
                    <a16:creationId xmlns:a16="http://schemas.microsoft.com/office/drawing/2014/main" id="{9CB09525-8A30-4D32-93C9-7CB722F43D7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9" name="Group 328">
              <a:extLst>
                <a:ext uri="{FF2B5EF4-FFF2-40B4-BE49-F238E27FC236}">
                  <a16:creationId xmlns:a16="http://schemas.microsoft.com/office/drawing/2014/main" id="{8998C9D1-2EE7-4FFB-922D-8A0AEB2004A4}"/>
                </a:ext>
              </a:extLst>
            </p:cNvPr>
            <p:cNvGrpSpPr/>
            <p:nvPr/>
          </p:nvGrpSpPr>
          <p:grpSpPr>
            <a:xfrm rot="5400000">
              <a:off x="300425" y="4796175"/>
              <a:ext cx="70907" cy="2088069"/>
              <a:chOff x="9151342" y="4617676"/>
              <a:chExt cx="72000" cy="2120256"/>
            </a:xfrm>
            <a:solidFill>
              <a:schemeClr val="tx1"/>
            </a:solidFill>
          </p:grpSpPr>
          <p:sp>
            <p:nvSpPr>
              <p:cNvPr id="374" name="Oval 373">
                <a:extLst>
                  <a:ext uri="{FF2B5EF4-FFF2-40B4-BE49-F238E27FC236}">
                    <a16:creationId xmlns:a16="http://schemas.microsoft.com/office/drawing/2014/main" id="{7FCBB4E3-6AA8-403D-A72F-2CF27630ADC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5" name="Oval 374">
                <a:extLst>
                  <a:ext uri="{FF2B5EF4-FFF2-40B4-BE49-F238E27FC236}">
                    <a16:creationId xmlns:a16="http://schemas.microsoft.com/office/drawing/2014/main" id="{600FBDCC-3283-46F5-8F30-6B3F9590393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6" name="Oval 375">
                <a:extLst>
                  <a:ext uri="{FF2B5EF4-FFF2-40B4-BE49-F238E27FC236}">
                    <a16:creationId xmlns:a16="http://schemas.microsoft.com/office/drawing/2014/main" id="{940690CA-3C6E-44D8-9FF3-8DCB74750B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7" name="Oval 376">
                <a:extLst>
                  <a:ext uri="{FF2B5EF4-FFF2-40B4-BE49-F238E27FC236}">
                    <a16:creationId xmlns:a16="http://schemas.microsoft.com/office/drawing/2014/main" id="{976EFD10-E37A-4D75-82B8-0A3FFDB2459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8" name="Oval 377">
                <a:extLst>
                  <a:ext uri="{FF2B5EF4-FFF2-40B4-BE49-F238E27FC236}">
                    <a16:creationId xmlns:a16="http://schemas.microsoft.com/office/drawing/2014/main" id="{867A8394-7259-4AD4-8E44-6D9255D2D1F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9" name="Oval 378">
                <a:extLst>
                  <a:ext uri="{FF2B5EF4-FFF2-40B4-BE49-F238E27FC236}">
                    <a16:creationId xmlns:a16="http://schemas.microsoft.com/office/drawing/2014/main" id="{A67A283A-D188-4401-BE3F-2D9093F222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0" name="Oval 379">
                <a:extLst>
                  <a:ext uri="{FF2B5EF4-FFF2-40B4-BE49-F238E27FC236}">
                    <a16:creationId xmlns:a16="http://schemas.microsoft.com/office/drawing/2014/main" id="{1FDA00F1-EF91-4549-9C86-A07EF8AFF4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1" name="Oval 380">
                <a:extLst>
                  <a:ext uri="{FF2B5EF4-FFF2-40B4-BE49-F238E27FC236}">
                    <a16:creationId xmlns:a16="http://schemas.microsoft.com/office/drawing/2014/main" id="{AF6FF52F-86B0-4E27-86D8-6687454B0B4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2" name="Oval 381">
                <a:extLst>
                  <a:ext uri="{FF2B5EF4-FFF2-40B4-BE49-F238E27FC236}">
                    <a16:creationId xmlns:a16="http://schemas.microsoft.com/office/drawing/2014/main" id="{35111C92-CC65-4A05-B283-9826480F13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3" name="Oval 382">
                <a:extLst>
                  <a:ext uri="{FF2B5EF4-FFF2-40B4-BE49-F238E27FC236}">
                    <a16:creationId xmlns:a16="http://schemas.microsoft.com/office/drawing/2014/main" id="{3B76F02B-1DBB-431F-A94C-810287B076A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0" name="Group 329">
              <a:extLst>
                <a:ext uri="{FF2B5EF4-FFF2-40B4-BE49-F238E27FC236}">
                  <a16:creationId xmlns:a16="http://schemas.microsoft.com/office/drawing/2014/main" id="{9A5FE5C6-1B16-4201-9D44-716CF7187827}"/>
                </a:ext>
              </a:extLst>
            </p:cNvPr>
            <p:cNvGrpSpPr/>
            <p:nvPr/>
          </p:nvGrpSpPr>
          <p:grpSpPr>
            <a:xfrm rot="5400000">
              <a:off x="300425" y="4568295"/>
              <a:ext cx="70907" cy="2088069"/>
              <a:chOff x="9151342" y="4617676"/>
              <a:chExt cx="72000" cy="2120256"/>
            </a:xfrm>
            <a:solidFill>
              <a:schemeClr val="tx1"/>
            </a:solidFill>
          </p:grpSpPr>
          <p:sp>
            <p:nvSpPr>
              <p:cNvPr id="364" name="Oval 363">
                <a:extLst>
                  <a:ext uri="{FF2B5EF4-FFF2-40B4-BE49-F238E27FC236}">
                    <a16:creationId xmlns:a16="http://schemas.microsoft.com/office/drawing/2014/main" id="{1ABF7110-D785-4499-8BBF-0C2CE583110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E386F807-02FF-49C7-BFA7-CD8D4910F8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7DC102B1-0A64-477A-9BA4-8FFE21E2E3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C16C1032-BC54-479B-8C79-C810A03762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E3FB2B0A-BC1B-4167-BEE9-9D94565E32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B2FB9A2C-7E86-4334-AF2B-E60552A23B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F6E649C2-73A3-42C0-B08A-4BCEFE8A0A2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2392DD9F-59F4-42D4-88C0-2DD819C971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2" name="Oval 371">
                <a:extLst>
                  <a:ext uri="{FF2B5EF4-FFF2-40B4-BE49-F238E27FC236}">
                    <a16:creationId xmlns:a16="http://schemas.microsoft.com/office/drawing/2014/main" id="{CF099628-1F0C-4952-8244-4F4527A9754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3" name="Oval 372">
                <a:extLst>
                  <a:ext uri="{FF2B5EF4-FFF2-40B4-BE49-F238E27FC236}">
                    <a16:creationId xmlns:a16="http://schemas.microsoft.com/office/drawing/2014/main" id="{1FD35F20-E880-406C-A48A-B128444B2D3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1" name="Group 330">
              <a:extLst>
                <a:ext uri="{FF2B5EF4-FFF2-40B4-BE49-F238E27FC236}">
                  <a16:creationId xmlns:a16="http://schemas.microsoft.com/office/drawing/2014/main" id="{242374D9-1693-4FBB-9BA5-3426DAF6945B}"/>
                </a:ext>
              </a:extLst>
            </p:cNvPr>
            <p:cNvGrpSpPr/>
            <p:nvPr/>
          </p:nvGrpSpPr>
          <p:grpSpPr>
            <a:xfrm rot="5400000">
              <a:off x="300399" y="4340386"/>
              <a:ext cx="70962" cy="2088071"/>
              <a:chOff x="9151287" y="4617676"/>
              <a:chExt cx="72055" cy="2120259"/>
            </a:xfrm>
            <a:solidFill>
              <a:schemeClr val="tx1"/>
            </a:solidFill>
          </p:grpSpPr>
          <p:sp>
            <p:nvSpPr>
              <p:cNvPr id="354" name="Oval 353">
                <a:extLst>
                  <a:ext uri="{FF2B5EF4-FFF2-40B4-BE49-F238E27FC236}">
                    <a16:creationId xmlns:a16="http://schemas.microsoft.com/office/drawing/2014/main" id="{345D691A-246D-48DC-BFED-2A1165C0389E}"/>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0F826FBF-EAA6-4B6C-89A0-51B451B989D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8E7B2565-1E61-4C9B-9DCE-60A6AFF1BDD3}"/>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D52CEBCE-C4E4-4875-AE0D-088B955A7BB8}"/>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41FAE4D3-68D3-4973-A924-FEE510CE2858}"/>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80F45988-E34A-4B22-AF49-D742932CFCF5}"/>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3677285B-EB33-47EF-B4DD-BC8022C62383}"/>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B5365B34-A3EC-4F2A-A9E7-9436686A41C0}"/>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CD2F1F46-1B14-4F26-84E0-219E8FC22F3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282E89DE-C8AD-4482-AC2A-659E9E36F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2" name="Group 331">
              <a:extLst>
                <a:ext uri="{FF2B5EF4-FFF2-40B4-BE49-F238E27FC236}">
                  <a16:creationId xmlns:a16="http://schemas.microsoft.com/office/drawing/2014/main" id="{D321CE15-D331-47C3-B2A0-FC9BAF3CD202}"/>
                </a:ext>
              </a:extLst>
            </p:cNvPr>
            <p:cNvGrpSpPr/>
            <p:nvPr/>
          </p:nvGrpSpPr>
          <p:grpSpPr>
            <a:xfrm rot="5400000">
              <a:off x="300425" y="4112480"/>
              <a:ext cx="70907" cy="2088069"/>
              <a:chOff x="9151342" y="4617676"/>
              <a:chExt cx="72000" cy="2120256"/>
            </a:xfrm>
            <a:solidFill>
              <a:schemeClr val="tx1"/>
            </a:solidFill>
          </p:grpSpPr>
          <p:sp>
            <p:nvSpPr>
              <p:cNvPr id="344" name="Oval 343">
                <a:extLst>
                  <a:ext uri="{FF2B5EF4-FFF2-40B4-BE49-F238E27FC236}">
                    <a16:creationId xmlns:a16="http://schemas.microsoft.com/office/drawing/2014/main" id="{46BE72F1-4C52-4A4F-B26D-8FF9E2FA55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0570C8A6-80B2-4C15-B13B-2C4963CB4A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7C4BC11C-2999-4963-BD1B-C9EA58A6BCC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1B288220-068E-4182-A47C-BC1EADC0EAA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4118E4B6-ED3F-4206-BAB5-33643F34964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66E55B82-7241-4A4C-92BB-9E14AD5EC7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9B1CAA28-64C3-45D5-9622-C87DDA482B1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5A24EF7A-13DB-46DC-932A-03B8E9961A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D4EC6B30-29F6-4980-BEF0-1FF89A46820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43CFA766-CB40-41EF-B53B-0765B8B97BF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3" name="Group 332">
              <a:extLst>
                <a:ext uri="{FF2B5EF4-FFF2-40B4-BE49-F238E27FC236}">
                  <a16:creationId xmlns:a16="http://schemas.microsoft.com/office/drawing/2014/main" id="{9F56F1F6-5770-4B47-B1CE-3763E8C7808A}"/>
                </a:ext>
              </a:extLst>
            </p:cNvPr>
            <p:cNvGrpSpPr/>
            <p:nvPr/>
          </p:nvGrpSpPr>
          <p:grpSpPr>
            <a:xfrm rot="5400000">
              <a:off x="300425" y="3884600"/>
              <a:ext cx="70907" cy="2088069"/>
              <a:chOff x="9151342" y="4617676"/>
              <a:chExt cx="72000" cy="2120256"/>
            </a:xfrm>
            <a:solidFill>
              <a:schemeClr val="tx1"/>
            </a:solidFill>
          </p:grpSpPr>
          <p:sp>
            <p:nvSpPr>
              <p:cNvPr id="334" name="Oval 333">
                <a:extLst>
                  <a:ext uri="{FF2B5EF4-FFF2-40B4-BE49-F238E27FC236}">
                    <a16:creationId xmlns:a16="http://schemas.microsoft.com/office/drawing/2014/main" id="{CD512287-1B68-40FA-9F72-798107E6CC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5E9FE438-260F-4746-BDA2-9979E33695C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9E8EED2B-89E7-47B9-8F7C-C2C7A43804A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E3D73BB9-EC00-4B9B-934D-7CC995F1E97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8" name="Oval 337">
                <a:extLst>
                  <a:ext uri="{FF2B5EF4-FFF2-40B4-BE49-F238E27FC236}">
                    <a16:creationId xmlns:a16="http://schemas.microsoft.com/office/drawing/2014/main" id="{37EB18C6-4990-4BB3-9BF8-8A837F053E4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42F3AC74-A75C-455A-BE26-847080C79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6F21B716-127D-45BA-B9C5-BD341C48F5F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655B8590-DB2A-4E85-80A3-1F2F7893E7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E4F4A7D5-064E-447C-814D-FD638AE309B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0A3DEEAD-1138-48AE-B1BB-E990AFFAF86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564261" y="2870242"/>
            <a:ext cx="1688761" cy="1117516"/>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198" name="Straight Connector 197">
            <a:extLst>
              <a:ext uri="{FF2B5EF4-FFF2-40B4-BE49-F238E27FC236}">
                <a16:creationId xmlns:a16="http://schemas.microsoft.com/office/drawing/2014/main" id="{26112C70-A5BC-47CB-929B-0DEE5F3ACF1B}"/>
              </a:ext>
            </a:extLst>
          </p:cNvPr>
          <p:cNvCxnSpPr>
            <a:cxnSpLocks/>
          </p:cNvCxnSpPr>
          <p:nvPr/>
        </p:nvCxnSpPr>
        <p:spPr>
          <a:xfrm>
            <a:off x="308856" y="1407506"/>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4" name="Rectangle: Rounded Corners 213">
            <a:extLst>
              <a:ext uri="{FF2B5EF4-FFF2-40B4-BE49-F238E27FC236}">
                <a16:creationId xmlns:a16="http://schemas.microsoft.com/office/drawing/2014/main" id="{8F0E402C-9CAC-47FB-AE58-94D244C1715D}"/>
              </a:ext>
            </a:extLst>
          </p:cNvPr>
          <p:cNvSpPr>
            <a:spLocks/>
          </p:cNvSpPr>
          <p:nvPr/>
        </p:nvSpPr>
        <p:spPr>
          <a:xfrm>
            <a:off x="2400898" y="2870242"/>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itle 3">
            <a:extLst>
              <a:ext uri="{FF2B5EF4-FFF2-40B4-BE49-F238E27FC236}">
                <a16:creationId xmlns:a16="http://schemas.microsoft.com/office/drawing/2014/main" id="{2B8D40DA-2119-450E-8D2D-1F85FBA25A00}"/>
              </a:ext>
            </a:extLst>
          </p:cNvPr>
          <p:cNvSpPr>
            <a:spLocks noGrp="1"/>
          </p:cNvSpPr>
          <p:nvPr>
            <p:ph type="ctrTitle"/>
          </p:nvPr>
        </p:nvSpPr>
        <p:spPr/>
        <p:txBody>
          <a:bodyPr/>
          <a:lstStyle/>
          <a:p>
            <a:r>
              <a:rPr lang="en-ID"/>
              <a:t>My Best Service</a:t>
            </a:r>
          </a:p>
        </p:txBody>
      </p:sp>
      <p:sp>
        <p:nvSpPr>
          <p:cNvPr id="5" name="Subtitle 4">
            <a:extLst>
              <a:ext uri="{FF2B5EF4-FFF2-40B4-BE49-F238E27FC236}">
                <a16:creationId xmlns:a16="http://schemas.microsoft.com/office/drawing/2014/main" id="{700C5903-B25A-42D7-B3F2-D15EFA4AE0B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19" name="Rectangle: Rounded Corners 218">
            <a:extLst>
              <a:ext uri="{FF2B5EF4-FFF2-40B4-BE49-F238E27FC236}">
                <a16:creationId xmlns:a16="http://schemas.microsoft.com/office/drawing/2014/main" id="{CE762673-BED6-4A3E-8EE2-69490A50BB59}"/>
              </a:ext>
            </a:extLst>
          </p:cNvPr>
          <p:cNvSpPr>
            <a:spLocks/>
          </p:cNvSpPr>
          <p:nvPr/>
        </p:nvSpPr>
        <p:spPr>
          <a:xfrm>
            <a:off x="564261" y="4128618"/>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Rectangle: Rounded Corners 219">
            <a:extLst>
              <a:ext uri="{FF2B5EF4-FFF2-40B4-BE49-F238E27FC236}">
                <a16:creationId xmlns:a16="http://schemas.microsoft.com/office/drawing/2014/main" id="{2BDE70D0-7C5D-49DC-9082-70A0E2CFB50A}"/>
              </a:ext>
            </a:extLst>
          </p:cNvPr>
          <p:cNvSpPr>
            <a:spLocks/>
          </p:cNvSpPr>
          <p:nvPr/>
        </p:nvSpPr>
        <p:spPr>
          <a:xfrm>
            <a:off x="2400898" y="4128618"/>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0" name="TextBox">
            <a:extLst>
              <a:ext uri="{FF2B5EF4-FFF2-40B4-BE49-F238E27FC236}">
                <a16:creationId xmlns:a16="http://schemas.microsoft.com/office/drawing/2014/main" id="{644DE499-79F8-4583-B4A2-F62483F01504}"/>
              </a:ext>
            </a:extLst>
          </p:cNvPr>
          <p:cNvSpPr txBox="1"/>
          <p:nvPr/>
        </p:nvSpPr>
        <p:spPr>
          <a:xfrm>
            <a:off x="581981" y="3533047"/>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Graphic Design</a:t>
            </a:r>
          </a:p>
        </p:txBody>
      </p:sp>
      <p:grpSp>
        <p:nvGrpSpPr>
          <p:cNvPr id="411" name="Group 410">
            <a:extLst>
              <a:ext uri="{FF2B5EF4-FFF2-40B4-BE49-F238E27FC236}">
                <a16:creationId xmlns:a16="http://schemas.microsoft.com/office/drawing/2014/main" id="{45F9A488-8FAD-4511-A90F-918CD3DFA4F1}"/>
              </a:ext>
            </a:extLst>
          </p:cNvPr>
          <p:cNvGrpSpPr/>
          <p:nvPr/>
        </p:nvGrpSpPr>
        <p:grpSpPr>
          <a:xfrm>
            <a:off x="1171936" y="3067700"/>
            <a:ext cx="473410" cy="402399"/>
            <a:chOff x="6349750" y="2001450"/>
            <a:chExt cx="762000" cy="647700"/>
          </a:xfrm>
          <a:solidFill>
            <a:schemeClr val="bg2"/>
          </a:solidFill>
        </p:grpSpPr>
        <p:sp>
          <p:nvSpPr>
            <p:cNvPr id="412" name="Freeform: Shape 411">
              <a:extLst>
                <a:ext uri="{FF2B5EF4-FFF2-40B4-BE49-F238E27FC236}">
                  <a16:creationId xmlns:a16="http://schemas.microsoft.com/office/drawing/2014/main" id="{D64A2FA5-EB26-44B7-8689-3229CD5B6ED8}"/>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413" name="Freeform: Shape 412">
              <a:extLst>
                <a:ext uri="{FF2B5EF4-FFF2-40B4-BE49-F238E27FC236}">
                  <a16:creationId xmlns:a16="http://schemas.microsoft.com/office/drawing/2014/main" id="{916DEC83-9C01-4B07-8A51-86A59E1848B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414" name="TextBox">
            <a:extLst>
              <a:ext uri="{FF2B5EF4-FFF2-40B4-BE49-F238E27FC236}">
                <a16:creationId xmlns:a16="http://schemas.microsoft.com/office/drawing/2014/main" id="{14F0A031-1250-4186-93C7-00AFC89348C9}"/>
              </a:ext>
            </a:extLst>
          </p:cNvPr>
          <p:cNvSpPr txBox="1"/>
          <p:nvPr/>
        </p:nvSpPr>
        <p:spPr>
          <a:xfrm>
            <a:off x="2418618" y="3533047"/>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Web Design</a:t>
            </a:r>
          </a:p>
        </p:txBody>
      </p:sp>
      <p:grpSp>
        <p:nvGrpSpPr>
          <p:cNvPr id="415" name="Group 414">
            <a:extLst>
              <a:ext uri="{FF2B5EF4-FFF2-40B4-BE49-F238E27FC236}">
                <a16:creationId xmlns:a16="http://schemas.microsoft.com/office/drawing/2014/main" id="{BECFB5CD-6718-4833-A2FD-45F72C8E5830}"/>
              </a:ext>
            </a:extLst>
          </p:cNvPr>
          <p:cNvGrpSpPr/>
          <p:nvPr/>
        </p:nvGrpSpPr>
        <p:grpSpPr>
          <a:xfrm>
            <a:off x="3008573" y="3067700"/>
            <a:ext cx="473410" cy="402399"/>
            <a:chOff x="6349750" y="2001450"/>
            <a:chExt cx="762000" cy="647700"/>
          </a:xfrm>
          <a:solidFill>
            <a:schemeClr val="tx1"/>
          </a:solidFill>
        </p:grpSpPr>
        <p:sp>
          <p:nvSpPr>
            <p:cNvPr id="416" name="Freeform: Shape 415">
              <a:extLst>
                <a:ext uri="{FF2B5EF4-FFF2-40B4-BE49-F238E27FC236}">
                  <a16:creationId xmlns:a16="http://schemas.microsoft.com/office/drawing/2014/main" id="{CF2C73BA-5221-498B-9E91-B6FC9A13404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17" name="Freeform: Shape 416">
              <a:extLst>
                <a:ext uri="{FF2B5EF4-FFF2-40B4-BE49-F238E27FC236}">
                  <a16:creationId xmlns:a16="http://schemas.microsoft.com/office/drawing/2014/main" id="{2BC2D3AE-168C-4253-A8E8-C9662C18AB1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419" name="TextBox">
            <a:extLst>
              <a:ext uri="{FF2B5EF4-FFF2-40B4-BE49-F238E27FC236}">
                <a16:creationId xmlns:a16="http://schemas.microsoft.com/office/drawing/2014/main" id="{408A2255-2706-4BCD-8385-326523F49AD7}"/>
              </a:ext>
            </a:extLst>
          </p:cNvPr>
          <p:cNvSpPr txBox="1"/>
          <p:nvPr/>
        </p:nvSpPr>
        <p:spPr>
          <a:xfrm>
            <a:off x="2418618" y="4791423"/>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Photography</a:t>
            </a:r>
          </a:p>
        </p:txBody>
      </p:sp>
      <p:grpSp>
        <p:nvGrpSpPr>
          <p:cNvPr id="420" name="Group 419">
            <a:extLst>
              <a:ext uri="{FF2B5EF4-FFF2-40B4-BE49-F238E27FC236}">
                <a16:creationId xmlns:a16="http://schemas.microsoft.com/office/drawing/2014/main" id="{A23020DE-89CB-4B56-AB15-9FFA27DDF1E4}"/>
              </a:ext>
            </a:extLst>
          </p:cNvPr>
          <p:cNvGrpSpPr/>
          <p:nvPr/>
        </p:nvGrpSpPr>
        <p:grpSpPr>
          <a:xfrm>
            <a:off x="3008573" y="4326076"/>
            <a:ext cx="473410" cy="402399"/>
            <a:chOff x="6349750" y="2001450"/>
            <a:chExt cx="762000" cy="647700"/>
          </a:xfrm>
          <a:solidFill>
            <a:schemeClr val="tx1"/>
          </a:solidFill>
        </p:grpSpPr>
        <p:sp>
          <p:nvSpPr>
            <p:cNvPr id="421" name="Freeform: Shape 420">
              <a:extLst>
                <a:ext uri="{FF2B5EF4-FFF2-40B4-BE49-F238E27FC236}">
                  <a16:creationId xmlns:a16="http://schemas.microsoft.com/office/drawing/2014/main" id="{1E77505D-DF96-4158-9362-B2BA3B61560F}"/>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22" name="Freeform: Shape 421">
              <a:extLst>
                <a:ext uri="{FF2B5EF4-FFF2-40B4-BE49-F238E27FC236}">
                  <a16:creationId xmlns:a16="http://schemas.microsoft.com/office/drawing/2014/main" id="{5F5327BA-23BC-4930-895F-0D6CECA1CF6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423" name="TextBox">
            <a:extLst>
              <a:ext uri="{FF2B5EF4-FFF2-40B4-BE49-F238E27FC236}">
                <a16:creationId xmlns:a16="http://schemas.microsoft.com/office/drawing/2014/main" id="{D280920E-EC2F-419C-B0A2-005C32C5B50A}"/>
              </a:ext>
            </a:extLst>
          </p:cNvPr>
          <p:cNvSpPr txBox="1"/>
          <p:nvPr/>
        </p:nvSpPr>
        <p:spPr>
          <a:xfrm>
            <a:off x="581981" y="4791423"/>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Ui/Ux Design</a:t>
            </a:r>
          </a:p>
        </p:txBody>
      </p:sp>
      <p:grpSp>
        <p:nvGrpSpPr>
          <p:cNvPr id="424" name="Group 423">
            <a:extLst>
              <a:ext uri="{FF2B5EF4-FFF2-40B4-BE49-F238E27FC236}">
                <a16:creationId xmlns:a16="http://schemas.microsoft.com/office/drawing/2014/main" id="{76C6C62A-DA40-4B49-81C8-70A5C94E3761}"/>
              </a:ext>
            </a:extLst>
          </p:cNvPr>
          <p:cNvGrpSpPr/>
          <p:nvPr/>
        </p:nvGrpSpPr>
        <p:grpSpPr>
          <a:xfrm>
            <a:off x="1171936" y="4326076"/>
            <a:ext cx="473410" cy="402399"/>
            <a:chOff x="6349750" y="2001450"/>
            <a:chExt cx="762000" cy="647700"/>
          </a:xfrm>
          <a:solidFill>
            <a:schemeClr val="tx1"/>
          </a:solidFill>
        </p:grpSpPr>
        <p:sp>
          <p:nvSpPr>
            <p:cNvPr id="425" name="Freeform: Shape 424">
              <a:extLst>
                <a:ext uri="{FF2B5EF4-FFF2-40B4-BE49-F238E27FC236}">
                  <a16:creationId xmlns:a16="http://schemas.microsoft.com/office/drawing/2014/main" id="{EE3B3187-7304-49FD-A312-2252AD4954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26" name="Freeform: Shape 425">
              <a:extLst>
                <a:ext uri="{FF2B5EF4-FFF2-40B4-BE49-F238E27FC236}">
                  <a16:creationId xmlns:a16="http://schemas.microsoft.com/office/drawing/2014/main" id="{5850A838-FDD6-4886-8C63-63CF4FBA194D}"/>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3" name="PsHolder18">
            <a:extLst>
              <a:ext uri="{FF2B5EF4-FFF2-40B4-BE49-F238E27FC236}">
                <a16:creationId xmlns:a16="http://schemas.microsoft.com/office/drawing/2014/main" id="{41BB1D8B-AB44-4FFA-8208-18019454DA80}"/>
              </a:ext>
            </a:extLst>
          </p:cNvPr>
          <p:cNvSpPr>
            <a:spLocks noGrp="1"/>
          </p:cNvSpPr>
          <p:nvPr>
            <p:ph type="pic" sz="quarter" idx="10"/>
          </p:nvPr>
        </p:nvSpPr>
        <p:spPr/>
      </p:sp>
      <p:grpSp>
        <p:nvGrpSpPr>
          <p:cNvPr id="2" name="Group 1">
            <a:extLst>
              <a:ext uri="{FF2B5EF4-FFF2-40B4-BE49-F238E27FC236}">
                <a16:creationId xmlns:a16="http://schemas.microsoft.com/office/drawing/2014/main" id="{F5E21DB1-AFFA-456C-8B92-269E000CBBC5}"/>
              </a:ext>
            </a:extLst>
          </p:cNvPr>
          <p:cNvGrpSpPr/>
          <p:nvPr/>
        </p:nvGrpSpPr>
        <p:grpSpPr>
          <a:xfrm flipH="1">
            <a:off x="6927383" y="3943920"/>
            <a:ext cx="1496745" cy="1526309"/>
            <a:chOff x="9351027" y="4048518"/>
            <a:chExt cx="1709817" cy="1743589"/>
          </a:xfrm>
        </p:grpSpPr>
        <p:sp>
          <p:nvSpPr>
            <p:cNvPr id="272" name="Freeform: Shape 271">
              <a:extLst>
                <a:ext uri="{FF2B5EF4-FFF2-40B4-BE49-F238E27FC236}">
                  <a16:creationId xmlns:a16="http://schemas.microsoft.com/office/drawing/2014/main" id="{AA68B2EB-4C03-4966-A65D-503ED4D46CE4}"/>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08" name="Oval 107">
              <a:extLst>
                <a:ext uri="{FF2B5EF4-FFF2-40B4-BE49-F238E27FC236}">
                  <a16:creationId xmlns:a16="http://schemas.microsoft.com/office/drawing/2014/main" id="{36B78C8F-9928-47AB-93F6-7A75BB98D777}"/>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682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p:cTn id="7" dur="750" fill="hold"/>
                                        <p:tgtEl>
                                          <p:spTgt spid="326"/>
                                        </p:tgtEl>
                                        <p:attrNameLst>
                                          <p:attrName>ppt_w</p:attrName>
                                        </p:attrNameLst>
                                      </p:cBhvr>
                                      <p:tavLst>
                                        <p:tav tm="0">
                                          <p:val>
                                            <p:fltVal val="0"/>
                                          </p:val>
                                        </p:tav>
                                        <p:tav tm="100000">
                                          <p:val>
                                            <p:strVal val="#ppt_w"/>
                                          </p:val>
                                        </p:tav>
                                      </p:tavLst>
                                    </p:anim>
                                    <p:anim calcmode="lin" valueType="num">
                                      <p:cBhvr>
                                        <p:cTn id="8" dur="750" fill="hold"/>
                                        <p:tgtEl>
                                          <p:spTgt spid="326"/>
                                        </p:tgtEl>
                                        <p:attrNameLst>
                                          <p:attrName>ppt_h</p:attrName>
                                        </p:attrNameLst>
                                      </p:cBhvr>
                                      <p:tavLst>
                                        <p:tav tm="0">
                                          <p:val>
                                            <p:fltVal val="0"/>
                                          </p:val>
                                        </p:tav>
                                        <p:tav tm="100000">
                                          <p:val>
                                            <p:strVal val="#ppt_h"/>
                                          </p:val>
                                        </p:tav>
                                      </p:tavLst>
                                    </p:anim>
                                    <p:animEffect transition="in" filter="fade">
                                      <p:cBhvr>
                                        <p:cTn id="9" dur="750"/>
                                        <p:tgtEl>
                                          <p:spTgt spid="32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wipe(left)">
                                      <p:cBhvr>
                                        <p:cTn id="18" dur="750"/>
                                        <p:tgtEl>
                                          <p:spTgt spid="19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1"/>
                                        </p:tgtEl>
                                        <p:attrNameLst>
                                          <p:attrName>style.visibility</p:attrName>
                                        </p:attrNameLst>
                                      </p:cBhvr>
                                      <p:to>
                                        <p:strVal val="visible"/>
                                      </p:to>
                                    </p:set>
                                    <p:animEffect transition="in" filter="fade">
                                      <p:cBhvr>
                                        <p:cTn id="34" dur="1000"/>
                                        <p:tgtEl>
                                          <p:spTgt spid="411"/>
                                        </p:tgtEl>
                                      </p:cBhvr>
                                    </p:animEffect>
                                    <p:anim calcmode="lin" valueType="num">
                                      <p:cBhvr>
                                        <p:cTn id="35" dur="1000" fill="hold"/>
                                        <p:tgtEl>
                                          <p:spTgt spid="411"/>
                                        </p:tgtEl>
                                        <p:attrNameLst>
                                          <p:attrName>ppt_x</p:attrName>
                                        </p:attrNameLst>
                                      </p:cBhvr>
                                      <p:tavLst>
                                        <p:tav tm="0">
                                          <p:val>
                                            <p:strVal val="#ppt_x"/>
                                          </p:val>
                                        </p:tav>
                                        <p:tav tm="100000">
                                          <p:val>
                                            <p:strVal val="#ppt_x"/>
                                          </p:val>
                                        </p:tav>
                                      </p:tavLst>
                                    </p:anim>
                                    <p:anim calcmode="lin" valueType="num">
                                      <p:cBhvr>
                                        <p:cTn id="36" dur="1000" fill="hold"/>
                                        <p:tgtEl>
                                          <p:spTgt spid="4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animEffect transition="in" filter="fade">
                                      <p:cBhvr>
                                        <p:cTn id="39" dur="1000"/>
                                        <p:tgtEl>
                                          <p:spTgt spid="410"/>
                                        </p:tgtEl>
                                      </p:cBhvr>
                                    </p:animEffect>
                                    <p:anim calcmode="lin" valueType="num">
                                      <p:cBhvr>
                                        <p:cTn id="40" dur="1000" fill="hold"/>
                                        <p:tgtEl>
                                          <p:spTgt spid="410"/>
                                        </p:tgtEl>
                                        <p:attrNameLst>
                                          <p:attrName>ppt_x</p:attrName>
                                        </p:attrNameLst>
                                      </p:cBhvr>
                                      <p:tavLst>
                                        <p:tav tm="0">
                                          <p:val>
                                            <p:strVal val="#ppt_x"/>
                                          </p:val>
                                        </p:tav>
                                        <p:tav tm="100000">
                                          <p:val>
                                            <p:strVal val="#ppt_x"/>
                                          </p:val>
                                        </p:tav>
                                      </p:tavLst>
                                    </p:anim>
                                    <p:anim calcmode="lin" valueType="num">
                                      <p:cBhvr>
                                        <p:cTn id="41" dur="1000" fill="hold"/>
                                        <p:tgtEl>
                                          <p:spTgt spid="4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4"/>
                                        </p:tgtEl>
                                        <p:attrNameLst>
                                          <p:attrName>style.visibility</p:attrName>
                                        </p:attrNameLst>
                                      </p:cBhvr>
                                      <p:to>
                                        <p:strVal val="visible"/>
                                      </p:to>
                                    </p:set>
                                    <p:animEffect transition="in" filter="fade">
                                      <p:cBhvr>
                                        <p:cTn id="44" dur="1000"/>
                                        <p:tgtEl>
                                          <p:spTgt spid="214"/>
                                        </p:tgtEl>
                                      </p:cBhvr>
                                    </p:animEffect>
                                    <p:anim calcmode="lin" valueType="num">
                                      <p:cBhvr>
                                        <p:cTn id="45" dur="1000" fill="hold"/>
                                        <p:tgtEl>
                                          <p:spTgt spid="214"/>
                                        </p:tgtEl>
                                        <p:attrNameLst>
                                          <p:attrName>ppt_x</p:attrName>
                                        </p:attrNameLst>
                                      </p:cBhvr>
                                      <p:tavLst>
                                        <p:tav tm="0">
                                          <p:val>
                                            <p:strVal val="#ppt_x"/>
                                          </p:val>
                                        </p:tav>
                                        <p:tav tm="100000">
                                          <p:val>
                                            <p:strVal val="#ppt_x"/>
                                          </p:val>
                                        </p:tav>
                                      </p:tavLst>
                                    </p:anim>
                                    <p:anim calcmode="lin" valueType="num">
                                      <p:cBhvr>
                                        <p:cTn id="46" dur="1000" fill="hold"/>
                                        <p:tgtEl>
                                          <p:spTgt spid="2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415"/>
                                        </p:tgtEl>
                                        <p:attrNameLst>
                                          <p:attrName>style.visibility</p:attrName>
                                        </p:attrNameLst>
                                      </p:cBhvr>
                                      <p:to>
                                        <p:strVal val="visible"/>
                                      </p:to>
                                    </p:set>
                                    <p:animEffect transition="in" filter="fade">
                                      <p:cBhvr>
                                        <p:cTn id="49" dur="1000"/>
                                        <p:tgtEl>
                                          <p:spTgt spid="415"/>
                                        </p:tgtEl>
                                      </p:cBhvr>
                                    </p:animEffect>
                                    <p:anim calcmode="lin" valueType="num">
                                      <p:cBhvr>
                                        <p:cTn id="50" dur="1000" fill="hold"/>
                                        <p:tgtEl>
                                          <p:spTgt spid="415"/>
                                        </p:tgtEl>
                                        <p:attrNameLst>
                                          <p:attrName>ppt_x</p:attrName>
                                        </p:attrNameLst>
                                      </p:cBhvr>
                                      <p:tavLst>
                                        <p:tav tm="0">
                                          <p:val>
                                            <p:strVal val="#ppt_x"/>
                                          </p:val>
                                        </p:tav>
                                        <p:tav tm="100000">
                                          <p:val>
                                            <p:strVal val="#ppt_x"/>
                                          </p:val>
                                        </p:tav>
                                      </p:tavLst>
                                    </p:anim>
                                    <p:anim calcmode="lin" valueType="num">
                                      <p:cBhvr>
                                        <p:cTn id="51" dur="1000" fill="hold"/>
                                        <p:tgtEl>
                                          <p:spTgt spid="4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414"/>
                                        </p:tgtEl>
                                        <p:attrNameLst>
                                          <p:attrName>style.visibility</p:attrName>
                                        </p:attrNameLst>
                                      </p:cBhvr>
                                      <p:to>
                                        <p:strVal val="visible"/>
                                      </p:to>
                                    </p:set>
                                    <p:animEffect transition="in" filter="fade">
                                      <p:cBhvr>
                                        <p:cTn id="54" dur="1000"/>
                                        <p:tgtEl>
                                          <p:spTgt spid="414"/>
                                        </p:tgtEl>
                                      </p:cBhvr>
                                    </p:animEffect>
                                    <p:anim calcmode="lin" valueType="num">
                                      <p:cBhvr>
                                        <p:cTn id="55" dur="1000" fill="hold"/>
                                        <p:tgtEl>
                                          <p:spTgt spid="414"/>
                                        </p:tgtEl>
                                        <p:attrNameLst>
                                          <p:attrName>ppt_x</p:attrName>
                                        </p:attrNameLst>
                                      </p:cBhvr>
                                      <p:tavLst>
                                        <p:tav tm="0">
                                          <p:val>
                                            <p:strVal val="#ppt_x"/>
                                          </p:val>
                                        </p:tav>
                                        <p:tav tm="100000">
                                          <p:val>
                                            <p:strVal val="#ppt_x"/>
                                          </p:val>
                                        </p:tav>
                                      </p:tavLst>
                                    </p:anim>
                                    <p:anim calcmode="lin" valueType="num">
                                      <p:cBhvr>
                                        <p:cTn id="56" dur="1000" fill="hold"/>
                                        <p:tgtEl>
                                          <p:spTgt spid="4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19"/>
                                        </p:tgtEl>
                                        <p:attrNameLst>
                                          <p:attrName>style.visibility</p:attrName>
                                        </p:attrNameLst>
                                      </p:cBhvr>
                                      <p:to>
                                        <p:strVal val="visible"/>
                                      </p:to>
                                    </p:set>
                                    <p:animEffect transition="in" filter="fade">
                                      <p:cBhvr>
                                        <p:cTn id="59" dur="1000"/>
                                        <p:tgtEl>
                                          <p:spTgt spid="219"/>
                                        </p:tgtEl>
                                      </p:cBhvr>
                                    </p:animEffect>
                                    <p:anim calcmode="lin" valueType="num">
                                      <p:cBhvr>
                                        <p:cTn id="60" dur="1000" fill="hold"/>
                                        <p:tgtEl>
                                          <p:spTgt spid="219"/>
                                        </p:tgtEl>
                                        <p:attrNameLst>
                                          <p:attrName>ppt_x</p:attrName>
                                        </p:attrNameLst>
                                      </p:cBhvr>
                                      <p:tavLst>
                                        <p:tav tm="0">
                                          <p:val>
                                            <p:strVal val="#ppt_x"/>
                                          </p:val>
                                        </p:tav>
                                        <p:tav tm="100000">
                                          <p:val>
                                            <p:strVal val="#ppt_x"/>
                                          </p:val>
                                        </p:tav>
                                      </p:tavLst>
                                    </p:anim>
                                    <p:anim calcmode="lin" valueType="num">
                                      <p:cBhvr>
                                        <p:cTn id="61" dur="1000" fill="hold"/>
                                        <p:tgtEl>
                                          <p:spTgt spid="2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424"/>
                                        </p:tgtEl>
                                        <p:attrNameLst>
                                          <p:attrName>style.visibility</p:attrName>
                                        </p:attrNameLst>
                                      </p:cBhvr>
                                      <p:to>
                                        <p:strVal val="visible"/>
                                      </p:to>
                                    </p:set>
                                    <p:animEffect transition="in" filter="fade">
                                      <p:cBhvr>
                                        <p:cTn id="64" dur="1000"/>
                                        <p:tgtEl>
                                          <p:spTgt spid="424"/>
                                        </p:tgtEl>
                                      </p:cBhvr>
                                    </p:animEffect>
                                    <p:anim calcmode="lin" valueType="num">
                                      <p:cBhvr>
                                        <p:cTn id="65" dur="1000" fill="hold"/>
                                        <p:tgtEl>
                                          <p:spTgt spid="424"/>
                                        </p:tgtEl>
                                        <p:attrNameLst>
                                          <p:attrName>ppt_x</p:attrName>
                                        </p:attrNameLst>
                                      </p:cBhvr>
                                      <p:tavLst>
                                        <p:tav tm="0">
                                          <p:val>
                                            <p:strVal val="#ppt_x"/>
                                          </p:val>
                                        </p:tav>
                                        <p:tav tm="100000">
                                          <p:val>
                                            <p:strVal val="#ppt_x"/>
                                          </p:val>
                                        </p:tav>
                                      </p:tavLst>
                                    </p:anim>
                                    <p:anim calcmode="lin" valueType="num">
                                      <p:cBhvr>
                                        <p:cTn id="66" dur="1000" fill="hold"/>
                                        <p:tgtEl>
                                          <p:spTgt spid="4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423"/>
                                        </p:tgtEl>
                                        <p:attrNameLst>
                                          <p:attrName>style.visibility</p:attrName>
                                        </p:attrNameLst>
                                      </p:cBhvr>
                                      <p:to>
                                        <p:strVal val="visible"/>
                                      </p:to>
                                    </p:set>
                                    <p:animEffect transition="in" filter="fade">
                                      <p:cBhvr>
                                        <p:cTn id="69" dur="1000"/>
                                        <p:tgtEl>
                                          <p:spTgt spid="423"/>
                                        </p:tgtEl>
                                      </p:cBhvr>
                                    </p:animEffect>
                                    <p:anim calcmode="lin" valueType="num">
                                      <p:cBhvr>
                                        <p:cTn id="70" dur="1000" fill="hold"/>
                                        <p:tgtEl>
                                          <p:spTgt spid="423"/>
                                        </p:tgtEl>
                                        <p:attrNameLst>
                                          <p:attrName>ppt_x</p:attrName>
                                        </p:attrNameLst>
                                      </p:cBhvr>
                                      <p:tavLst>
                                        <p:tav tm="0">
                                          <p:val>
                                            <p:strVal val="#ppt_x"/>
                                          </p:val>
                                        </p:tav>
                                        <p:tav tm="100000">
                                          <p:val>
                                            <p:strVal val="#ppt_x"/>
                                          </p:val>
                                        </p:tav>
                                      </p:tavLst>
                                    </p:anim>
                                    <p:anim calcmode="lin" valueType="num">
                                      <p:cBhvr>
                                        <p:cTn id="71" dur="1000" fill="hold"/>
                                        <p:tgtEl>
                                          <p:spTgt spid="4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400"/>
                                  </p:stCondLst>
                                  <p:childTnLst>
                                    <p:set>
                                      <p:cBhvr>
                                        <p:cTn id="73" dur="1" fill="hold">
                                          <p:stCondLst>
                                            <p:cond delay="0"/>
                                          </p:stCondLst>
                                        </p:cTn>
                                        <p:tgtEl>
                                          <p:spTgt spid="220"/>
                                        </p:tgtEl>
                                        <p:attrNameLst>
                                          <p:attrName>style.visibility</p:attrName>
                                        </p:attrNameLst>
                                      </p:cBhvr>
                                      <p:to>
                                        <p:strVal val="visible"/>
                                      </p:to>
                                    </p:set>
                                    <p:animEffect transition="in" filter="fade">
                                      <p:cBhvr>
                                        <p:cTn id="74" dur="1000"/>
                                        <p:tgtEl>
                                          <p:spTgt spid="220"/>
                                        </p:tgtEl>
                                      </p:cBhvr>
                                    </p:animEffect>
                                    <p:anim calcmode="lin" valueType="num">
                                      <p:cBhvr>
                                        <p:cTn id="75" dur="1000" fill="hold"/>
                                        <p:tgtEl>
                                          <p:spTgt spid="220"/>
                                        </p:tgtEl>
                                        <p:attrNameLst>
                                          <p:attrName>ppt_x</p:attrName>
                                        </p:attrNameLst>
                                      </p:cBhvr>
                                      <p:tavLst>
                                        <p:tav tm="0">
                                          <p:val>
                                            <p:strVal val="#ppt_x"/>
                                          </p:val>
                                        </p:tav>
                                        <p:tav tm="100000">
                                          <p:val>
                                            <p:strVal val="#ppt_x"/>
                                          </p:val>
                                        </p:tav>
                                      </p:tavLst>
                                    </p:anim>
                                    <p:anim calcmode="lin" valueType="num">
                                      <p:cBhvr>
                                        <p:cTn id="76" dur="1000" fill="hold"/>
                                        <p:tgtEl>
                                          <p:spTgt spid="2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400"/>
                                  </p:stCondLst>
                                  <p:childTnLst>
                                    <p:set>
                                      <p:cBhvr>
                                        <p:cTn id="78" dur="1" fill="hold">
                                          <p:stCondLst>
                                            <p:cond delay="0"/>
                                          </p:stCondLst>
                                        </p:cTn>
                                        <p:tgtEl>
                                          <p:spTgt spid="420"/>
                                        </p:tgtEl>
                                        <p:attrNameLst>
                                          <p:attrName>style.visibility</p:attrName>
                                        </p:attrNameLst>
                                      </p:cBhvr>
                                      <p:to>
                                        <p:strVal val="visible"/>
                                      </p:to>
                                    </p:set>
                                    <p:animEffect transition="in" filter="fade">
                                      <p:cBhvr>
                                        <p:cTn id="79" dur="1000"/>
                                        <p:tgtEl>
                                          <p:spTgt spid="420"/>
                                        </p:tgtEl>
                                      </p:cBhvr>
                                    </p:animEffect>
                                    <p:anim calcmode="lin" valueType="num">
                                      <p:cBhvr>
                                        <p:cTn id="80" dur="1000" fill="hold"/>
                                        <p:tgtEl>
                                          <p:spTgt spid="420"/>
                                        </p:tgtEl>
                                        <p:attrNameLst>
                                          <p:attrName>ppt_x</p:attrName>
                                        </p:attrNameLst>
                                      </p:cBhvr>
                                      <p:tavLst>
                                        <p:tav tm="0">
                                          <p:val>
                                            <p:strVal val="#ppt_x"/>
                                          </p:val>
                                        </p:tav>
                                        <p:tav tm="100000">
                                          <p:val>
                                            <p:strVal val="#ppt_x"/>
                                          </p:val>
                                        </p:tav>
                                      </p:tavLst>
                                    </p:anim>
                                    <p:anim calcmode="lin" valueType="num">
                                      <p:cBhvr>
                                        <p:cTn id="81" dur="1000" fill="hold"/>
                                        <p:tgtEl>
                                          <p:spTgt spid="4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419"/>
                                        </p:tgtEl>
                                        <p:attrNameLst>
                                          <p:attrName>style.visibility</p:attrName>
                                        </p:attrNameLst>
                                      </p:cBhvr>
                                      <p:to>
                                        <p:strVal val="visible"/>
                                      </p:to>
                                    </p:set>
                                    <p:animEffect transition="in" filter="fade">
                                      <p:cBhvr>
                                        <p:cTn id="84" dur="1000"/>
                                        <p:tgtEl>
                                          <p:spTgt spid="419"/>
                                        </p:tgtEl>
                                      </p:cBhvr>
                                    </p:animEffect>
                                    <p:anim calcmode="lin" valueType="num">
                                      <p:cBhvr>
                                        <p:cTn id="85" dur="1000" fill="hold"/>
                                        <p:tgtEl>
                                          <p:spTgt spid="419"/>
                                        </p:tgtEl>
                                        <p:attrNameLst>
                                          <p:attrName>ppt_x</p:attrName>
                                        </p:attrNameLst>
                                      </p:cBhvr>
                                      <p:tavLst>
                                        <p:tav tm="0">
                                          <p:val>
                                            <p:strVal val="#ppt_x"/>
                                          </p:val>
                                        </p:tav>
                                        <p:tav tm="100000">
                                          <p:val>
                                            <p:strVal val="#ppt_x"/>
                                          </p:val>
                                        </p:tav>
                                      </p:tavLst>
                                    </p:anim>
                                    <p:anim calcmode="lin" valueType="num">
                                      <p:cBhvr>
                                        <p:cTn id="86" dur="1000" fill="hold"/>
                                        <p:tgtEl>
                                          <p:spTgt spid="419"/>
                                        </p:tgtEl>
                                        <p:attrNameLst>
                                          <p:attrName>ppt_y</p:attrName>
                                        </p:attrNameLst>
                                      </p:cBhvr>
                                      <p:tavLst>
                                        <p:tav tm="0">
                                          <p:val>
                                            <p:strVal val="#ppt_y+.1"/>
                                          </p:val>
                                        </p:tav>
                                        <p:tav tm="100000">
                                          <p:val>
                                            <p:strVal val="#ppt_y"/>
                                          </p:val>
                                        </p:tav>
                                      </p:tavLst>
                                    </p:anim>
                                  </p:childTnLst>
                                </p:cTn>
                              </p:par>
                            </p:childTnLst>
                          </p:cTn>
                        </p:par>
                        <p:par>
                          <p:cTn id="87" fill="hold">
                            <p:stCondLst>
                              <p:cond delay="3650"/>
                            </p:stCondLst>
                            <p:childTnLst>
                              <p:par>
                                <p:cTn id="88" presetID="10" presetClass="entr" presetSubtype="0" fill="hold" nodeType="afterEffect">
                                  <p:stCondLst>
                                    <p:cond delay="0"/>
                                  </p:stCondLst>
                                  <p:childTnLst>
                                    <p:set>
                                      <p:cBhvr>
                                        <p:cTn id="89" dur="1" fill="hold">
                                          <p:stCondLst>
                                            <p:cond delay="0"/>
                                          </p:stCondLst>
                                        </p:cTn>
                                        <p:tgtEl>
                                          <p:spTgt spid="404"/>
                                        </p:tgtEl>
                                        <p:attrNameLst>
                                          <p:attrName>style.visibility</p:attrName>
                                        </p:attrNameLst>
                                      </p:cBhvr>
                                      <p:to>
                                        <p:strVal val="visible"/>
                                      </p:to>
                                    </p:set>
                                    <p:animEffect transition="in" filter="fade">
                                      <p:cBhvr>
                                        <p:cTn id="90"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4" grpId="0" animBg="1"/>
      <p:bldP spid="4" grpId="0"/>
      <p:bldP spid="5" grpId="0" build="p"/>
      <p:bldP spid="219" grpId="0" animBg="1"/>
      <p:bldP spid="220" grpId="0" animBg="1"/>
      <p:bldP spid="410" grpId="0"/>
      <p:bldP spid="414" grpId="0"/>
      <p:bldP spid="419" grpId="0"/>
      <p:bldP spid="4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68119B1-BA8C-4BDA-9A3E-74C596FA052B}"/>
              </a:ext>
            </a:extLst>
          </p:cNvPr>
          <p:cNvGrpSpPr/>
          <p:nvPr/>
        </p:nvGrpSpPr>
        <p:grpSpPr>
          <a:xfrm>
            <a:off x="498058" y="3122333"/>
            <a:ext cx="1906691" cy="2277460"/>
            <a:chOff x="664164" y="3133544"/>
            <a:chExt cx="2447575" cy="2923522"/>
          </a:xfrm>
        </p:grpSpPr>
        <p:sp>
          <p:nvSpPr>
            <p:cNvPr id="242" name="Oval 241">
              <a:extLst>
                <a:ext uri="{FF2B5EF4-FFF2-40B4-BE49-F238E27FC236}">
                  <a16:creationId xmlns:a16="http://schemas.microsoft.com/office/drawing/2014/main" id="{C5F13AD6-92E4-4EFF-9F1B-75BBA48669D4}"/>
                </a:ext>
              </a:extLst>
            </p:cNvPr>
            <p:cNvSpPr/>
            <p:nvPr/>
          </p:nvSpPr>
          <p:spPr>
            <a:xfrm rot="10800000">
              <a:off x="66416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D2DDCE7C-6E81-4931-8E48-94B216FF5251}"/>
                </a:ext>
              </a:extLst>
            </p:cNvPr>
            <p:cNvSpPr/>
            <p:nvPr/>
          </p:nvSpPr>
          <p:spPr>
            <a:xfrm rot="10800000">
              <a:off x="66416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C880F1A-1D78-476B-8387-BA0AD5F9BD14}"/>
                </a:ext>
              </a:extLst>
            </p:cNvPr>
            <p:cNvSpPr/>
            <p:nvPr/>
          </p:nvSpPr>
          <p:spPr>
            <a:xfrm rot="10800000">
              <a:off x="92683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835E22B8-634C-49BD-A2CE-9E308F144FE4}"/>
                </a:ext>
              </a:extLst>
            </p:cNvPr>
            <p:cNvSpPr/>
            <p:nvPr/>
          </p:nvSpPr>
          <p:spPr>
            <a:xfrm rot="10800000">
              <a:off x="92683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D7C05054-8D39-4AC3-8DCF-D8B65C64EA1B}"/>
                </a:ext>
              </a:extLst>
            </p:cNvPr>
            <p:cNvSpPr/>
            <p:nvPr/>
          </p:nvSpPr>
          <p:spPr>
            <a:xfrm rot="10800000">
              <a:off x="1189502"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46F7F287-FB86-4AC1-9B9B-F7B281B8A8D2}"/>
                </a:ext>
              </a:extLst>
            </p:cNvPr>
            <p:cNvSpPr/>
            <p:nvPr/>
          </p:nvSpPr>
          <p:spPr>
            <a:xfrm rot="10800000">
              <a:off x="1189502"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563F032B-5A84-4C84-A9BE-FFEAD5898FEB}"/>
                </a:ext>
              </a:extLst>
            </p:cNvPr>
            <p:cNvSpPr/>
            <p:nvPr/>
          </p:nvSpPr>
          <p:spPr>
            <a:xfrm rot="10800000">
              <a:off x="1452170"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F12F9F7B-F224-49A7-9201-28CE4828F9DB}"/>
                </a:ext>
              </a:extLst>
            </p:cNvPr>
            <p:cNvSpPr/>
            <p:nvPr/>
          </p:nvSpPr>
          <p:spPr>
            <a:xfrm rot="10800000">
              <a:off x="1452170"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5091E1BF-194F-49A8-8B88-A59FD16ABDC5}"/>
                </a:ext>
              </a:extLst>
            </p:cNvPr>
            <p:cNvSpPr/>
            <p:nvPr/>
          </p:nvSpPr>
          <p:spPr>
            <a:xfrm rot="10800000">
              <a:off x="1714838"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84378A72-FA02-47B2-969D-22496BE6EAA6}"/>
                </a:ext>
              </a:extLst>
            </p:cNvPr>
            <p:cNvSpPr/>
            <p:nvPr/>
          </p:nvSpPr>
          <p:spPr>
            <a:xfrm rot="10800000">
              <a:off x="1714838"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C8230A81-CD18-4470-887D-4D65BFF58ABB}"/>
                </a:ext>
              </a:extLst>
            </p:cNvPr>
            <p:cNvSpPr/>
            <p:nvPr/>
          </p:nvSpPr>
          <p:spPr>
            <a:xfrm rot="10800000">
              <a:off x="1977569"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A6777770-73D1-4F18-9A74-262B84425106}"/>
                </a:ext>
              </a:extLst>
            </p:cNvPr>
            <p:cNvSpPr/>
            <p:nvPr/>
          </p:nvSpPr>
          <p:spPr>
            <a:xfrm rot="10800000">
              <a:off x="1977569"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8356B251-F2B3-4215-8A7C-207815A304AC}"/>
                </a:ext>
              </a:extLst>
            </p:cNvPr>
            <p:cNvSpPr/>
            <p:nvPr/>
          </p:nvSpPr>
          <p:spPr>
            <a:xfrm rot="10800000">
              <a:off x="224023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AF503E04-D317-40C0-A10A-FBB663E199CF}"/>
                </a:ext>
              </a:extLst>
            </p:cNvPr>
            <p:cNvSpPr/>
            <p:nvPr/>
          </p:nvSpPr>
          <p:spPr>
            <a:xfrm rot="10800000">
              <a:off x="224023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6" name="Oval 545">
              <a:extLst>
                <a:ext uri="{FF2B5EF4-FFF2-40B4-BE49-F238E27FC236}">
                  <a16:creationId xmlns:a16="http://schemas.microsoft.com/office/drawing/2014/main" id="{31DB5011-CF22-464F-8975-98DEFDD2EE17}"/>
                </a:ext>
              </a:extLst>
            </p:cNvPr>
            <p:cNvSpPr/>
            <p:nvPr/>
          </p:nvSpPr>
          <p:spPr>
            <a:xfrm rot="10800000">
              <a:off x="66416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7" name="Oval 546">
              <a:extLst>
                <a:ext uri="{FF2B5EF4-FFF2-40B4-BE49-F238E27FC236}">
                  <a16:creationId xmlns:a16="http://schemas.microsoft.com/office/drawing/2014/main" id="{C7FD2F2F-1089-4049-9BD8-8C35D0E2F03A}"/>
                </a:ext>
              </a:extLst>
            </p:cNvPr>
            <p:cNvSpPr/>
            <p:nvPr/>
          </p:nvSpPr>
          <p:spPr>
            <a:xfrm rot="10800000">
              <a:off x="66416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8" name="Oval 547">
              <a:extLst>
                <a:ext uri="{FF2B5EF4-FFF2-40B4-BE49-F238E27FC236}">
                  <a16:creationId xmlns:a16="http://schemas.microsoft.com/office/drawing/2014/main" id="{5EBB2001-DE18-4B87-95FE-D2C7D165BC4A}"/>
                </a:ext>
              </a:extLst>
            </p:cNvPr>
            <p:cNvSpPr/>
            <p:nvPr/>
          </p:nvSpPr>
          <p:spPr>
            <a:xfrm rot="10800000">
              <a:off x="66416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9" name="Oval 548">
              <a:extLst>
                <a:ext uri="{FF2B5EF4-FFF2-40B4-BE49-F238E27FC236}">
                  <a16:creationId xmlns:a16="http://schemas.microsoft.com/office/drawing/2014/main" id="{CB5A3D5C-F4C5-40C8-A3F6-5FC8AA70D9D7}"/>
                </a:ext>
              </a:extLst>
            </p:cNvPr>
            <p:cNvSpPr/>
            <p:nvPr/>
          </p:nvSpPr>
          <p:spPr>
            <a:xfrm rot="10800000">
              <a:off x="66416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0" name="Oval 549">
              <a:extLst>
                <a:ext uri="{FF2B5EF4-FFF2-40B4-BE49-F238E27FC236}">
                  <a16:creationId xmlns:a16="http://schemas.microsoft.com/office/drawing/2014/main" id="{2E4F8201-F0B2-4408-A270-3DC87E3FB5A7}"/>
                </a:ext>
              </a:extLst>
            </p:cNvPr>
            <p:cNvSpPr/>
            <p:nvPr/>
          </p:nvSpPr>
          <p:spPr>
            <a:xfrm rot="10800000">
              <a:off x="66416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1" name="Oval 550">
              <a:extLst>
                <a:ext uri="{FF2B5EF4-FFF2-40B4-BE49-F238E27FC236}">
                  <a16:creationId xmlns:a16="http://schemas.microsoft.com/office/drawing/2014/main" id="{A074EBBD-D5BB-40D5-9400-F03F24FE6632}"/>
                </a:ext>
              </a:extLst>
            </p:cNvPr>
            <p:cNvSpPr/>
            <p:nvPr/>
          </p:nvSpPr>
          <p:spPr>
            <a:xfrm rot="10800000">
              <a:off x="66416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2" name="Oval 551">
              <a:extLst>
                <a:ext uri="{FF2B5EF4-FFF2-40B4-BE49-F238E27FC236}">
                  <a16:creationId xmlns:a16="http://schemas.microsoft.com/office/drawing/2014/main" id="{DEBB1343-8668-4FB7-9593-E3A000DA655C}"/>
                </a:ext>
              </a:extLst>
            </p:cNvPr>
            <p:cNvSpPr/>
            <p:nvPr/>
          </p:nvSpPr>
          <p:spPr>
            <a:xfrm rot="10800000">
              <a:off x="66416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3" name="Oval 552">
              <a:extLst>
                <a:ext uri="{FF2B5EF4-FFF2-40B4-BE49-F238E27FC236}">
                  <a16:creationId xmlns:a16="http://schemas.microsoft.com/office/drawing/2014/main" id="{411A784E-2B2D-4B27-9728-B442CCB868A0}"/>
                </a:ext>
              </a:extLst>
            </p:cNvPr>
            <p:cNvSpPr/>
            <p:nvPr/>
          </p:nvSpPr>
          <p:spPr>
            <a:xfrm rot="10800000">
              <a:off x="66416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4" name="Oval 553">
              <a:extLst>
                <a:ext uri="{FF2B5EF4-FFF2-40B4-BE49-F238E27FC236}">
                  <a16:creationId xmlns:a16="http://schemas.microsoft.com/office/drawing/2014/main" id="{EFDBEE4B-C80F-4C93-8175-E9FBDC5B117E}"/>
                </a:ext>
              </a:extLst>
            </p:cNvPr>
            <p:cNvSpPr/>
            <p:nvPr/>
          </p:nvSpPr>
          <p:spPr>
            <a:xfrm rot="10800000">
              <a:off x="66416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5" name="Oval 554">
              <a:extLst>
                <a:ext uri="{FF2B5EF4-FFF2-40B4-BE49-F238E27FC236}">
                  <a16:creationId xmlns:a16="http://schemas.microsoft.com/office/drawing/2014/main" id="{948AAB94-6710-4A7C-8006-B572A5AF24BA}"/>
                </a:ext>
              </a:extLst>
            </p:cNvPr>
            <p:cNvSpPr/>
            <p:nvPr/>
          </p:nvSpPr>
          <p:spPr>
            <a:xfrm rot="10800000">
              <a:off x="66416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6" name="Oval 535">
              <a:extLst>
                <a:ext uri="{FF2B5EF4-FFF2-40B4-BE49-F238E27FC236}">
                  <a16:creationId xmlns:a16="http://schemas.microsoft.com/office/drawing/2014/main" id="{6BDC3880-A3AD-4C60-819E-853CC50C8CD8}"/>
                </a:ext>
              </a:extLst>
            </p:cNvPr>
            <p:cNvSpPr/>
            <p:nvPr/>
          </p:nvSpPr>
          <p:spPr>
            <a:xfrm rot="10800000">
              <a:off x="92683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7" name="Oval 536">
              <a:extLst>
                <a:ext uri="{FF2B5EF4-FFF2-40B4-BE49-F238E27FC236}">
                  <a16:creationId xmlns:a16="http://schemas.microsoft.com/office/drawing/2014/main" id="{06C9875D-C923-41CA-A066-356F8E77D020}"/>
                </a:ext>
              </a:extLst>
            </p:cNvPr>
            <p:cNvSpPr/>
            <p:nvPr/>
          </p:nvSpPr>
          <p:spPr>
            <a:xfrm rot="10800000">
              <a:off x="92683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8" name="Oval 537">
              <a:extLst>
                <a:ext uri="{FF2B5EF4-FFF2-40B4-BE49-F238E27FC236}">
                  <a16:creationId xmlns:a16="http://schemas.microsoft.com/office/drawing/2014/main" id="{67952609-FCE3-4F09-BF98-952A96EEAC86}"/>
                </a:ext>
              </a:extLst>
            </p:cNvPr>
            <p:cNvSpPr/>
            <p:nvPr/>
          </p:nvSpPr>
          <p:spPr>
            <a:xfrm rot="10800000">
              <a:off x="92683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9" name="Oval 538">
              <a:extLst>
                <a:ext uri="{FF2B5EF4-FFF2-40B4-BE49-F238E27FC236}">
                  <a16:creationId xmlns:a16="http://schemas.microsoft.com/office/drawing/2014/main" id="{C60107A7-7CC6-49C9-B283-460DF62AF75B}"/>
                </a:ext>
              </a:extLst>
            </p:cNvPr>
            <p:cNvSpPr/>
            <p:nvPr/>
          </p:nvSpPr>
          <p:spPr>
            <a:xfrm rot="10800000">
              <a:off x="92683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0" name="Oval 539">
              <a:extLst>
                <a:ext uri="{FF2B5EF4-FFF2-40B4-BE49-F238E27FC236}">
                  <a16:creationId xmlns:a16="http://schemas.microsoft.com/office/drawing/2014/main" id="{FFA17A48-F504-4362-82EC-303AD8904AA5}"/>
                </a:ext>
              </a:extLst>
            </p:cNvPr>
            <p:cNvSpPr/>
            <p:nvPr/>
          </p:nvSpPr>
          <p:spPr>
            <a:xfrm rot="10800000">
              <a:off x="92683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1" name="Oval 540">
              <a:extLst>
                <a:ext uri="{FF2B5EF4-FFF2-40B4-BE49-F238E27FC236}">
                  <a16:creationId xmlns:a16="http://schemas.microsoft.com/office/drawing/2014/main" id="{BF379A99-55F8-481C-8F8A-DCD431FF13C1}"/>
                </a:ext>
              </a:extLst>
            </p:cNvPr>
            <p:cNvSpPr/>
            <p:nvPr/>
          </p:nvSpPr>
          <p:spPr>
            <a:xfrm rot="10800000">
              <a:off x="92683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2" name="Oval 541">
              <a:extLst>
                <a:ext uri="{FF2B5EF4-FFF2-40B4-BE49-F238E27FC236}">
                  <a16:creationId xmlns:a16="http://schemas.microsoft.com/office/drawing/2014/main" id="{6B3BEFE7-69D8-47CB-B9FC-B9D0443E9788}"/>
                </a:ext>
              </a:extLst>
            </p:cNvPr>
            <p:cNvSpPr/>
            <p:nvPr/>
          </p:nvSpPr>
          <p:spPr>
            <a:xfrm rot="10800000">
              <a:off x="92683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3" name="Oval 542">
              <a:extLst>
                <a:ext uri="{FF2B5EF4-FFF2-40B4-BE49-F238E27FC236}">
                  <a16:creationId xmlns:a16="http://schemas.microsoft.com/office/drawing/2014/main" id="{9889D87D-0662-4B54-AB32-CD5BA5CC47B2}"/>
                </a:ext>
              </a:extLst>
            </p:cNvPr>
            <p:cNvSpPr/>
            <p:nvPr/>
          </p:nvSpPr>
          <p:spPr>
            <a:xfrm rot="10800000">
              <a:off x="92683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4" name="Oval 543">
              <a:extLst>
                <a:ext uri="{FF2B5EF4-FFF2-40B4-BE49-F238E27FC236}">
                  <a16:creationId xmlns:a16="http://schemas.microsoft.com/office/drawing/2014/main" id="{C004B549-7CBA-43C7-AFC6-A49B445A3750}"/>
                </a:ext>
              </a:extLst>
            </p:cNvPr>
            <p:cNvSpPr/>
            <p:nvPr/>
          </p:nvSpPr>
          <p:spPr>
            <a:xfrm rot="10800000">
              <a:off x="92683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5" name="Oval 544">
              <a:extLst>
                <a:ext uri="{FF2B5EF4-FFF2-40B4-BE49-F238E27FC236}">
                  <a16:creationId xmlns:a16="http://schemas.microsoft.com/office/drawing/2014/main" id="{EF1FE6A1-5622-4BF0-A7D0-B613E375B471}"/>
                </a:ext>
              </a:extLst>
            </p:cNvPr>
            <p:cNvSpPr/>
            <p:nvPr/>
          </p:nvSpPr>
          <p:spPr>
            <a:xfrm rot="10800000">
              <a:off x="92683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6" name="Oval 525">
              <a:extLst>
                <a:ext uri="{FF2B5EF4-FFF2-40B4-BE49-F238E27FC236}">
                  <a16:creationId xmlns:a16="http://schemas.microsoft.com/office/drawing/2014/main" id="{1A67E383-1C3E-40C4-8AF8-CBD2321F5866}"/>
                </a:ext>
              </a:extLst>
            </p:cNvPr>
            <p:cNvSpPr/>
            <p:nvPr/>
          </p:nvSpPr>
          <p:spPr>
            <a:xfrm rot="10800000">
              <a:off x="1189502"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7" name="Oval 526">
              <a:extLst>
                <a:ext uri="{FF2B5EF4-FFF2-40B4-BE49-F238E27FC236}">
                  <a16:creationId xmlns:a16="http://schemas.microsoft.com/office/drawing/2014/main" id="{EAEE846D-9D4B-4C4C-8DD6-659FEADD9CDB}"/>
                </a:ext>
              </a:extLst>
            </p:cNvPr>
            <p:cNvSpPr/>
            <p:nvPr/>
          </p:nvSpPr>
          <p:spPr>
            <a:xfrm rot="10800000">
              <a:off x="1189502"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8" name="Oval 527">
              <a:extLst>
                <a:ext uri="{FF2B5EF4-FFF2-40B4-BE49-F238E27FC236}">
                  <a16:creationId xmlns:a16="http://schemas.microsoft.com/office/drawing/2014/main" id="{D05A5ED9-4673-4B39-8732-30F0E264481C}"/>
                </a:ext>
              </a:extLst>
            </p:cNvPr>
            <p:cNvSpPr/>
            <p:nvPr/>
          </p:nvSpPr>
          <p:spPr>
            <a:xfrm rot="10800000">
              <a:off x="1189502"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9" name="Oval 528">
              <a:extLst>
                <a:ext uri="{FF2B5EF4-FFF2-40B4-BE49-F238E27FC236}">
                  <a16:creationId xmlns:a16="http://schemas.microsoft.com/office/drawing/2014/main" id="{C2A3FECC-FFC8-4C4A-B349-DEBE44E12407}"/>
                </a:ext>
              </a:extLst>
            </p:cNvPr>
            <p:cNvSpPr/>
            <p:nvPr/>
          </p:nvSpPr>
          <p:spPr>
            <a:xfrm rot="10800000">
              <a:off x="1189502"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0" name="Oval 529">
              <a:extLst>
                <a:ext uri="{FF2B5EF4-FFF2-40B4-BE49-F238E27FC236}">
                  <a16:creationId xmlns:a16="http://schemas.microsoft.com/office/drawing/2014/main" id="{BA447BDE-6727-40DF-A925-DC38A7226174}"/>
                </a:ext>
              </a:extLst>
            </p:cNvPr>
            <p:cNvSpPr/>
            <p:nvPr/>
          </p:nvSpPr>
          <p:spPr>
            <a:xfrm rot="10800000">
              <a:off x="1189502"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1" name="Oval 530">
              <a:extLst>
                <a:ext uri="{FF2B5EF4-FFF2-40B4-BE49-F238E27FC236}">
                  <a16:creationId xmlns:a16="http://schemas.microsoft.com/office/drawing/2014/main" id="{AF576FF7-B9E8-4C51-A29C-9EC7EBE89B20}"/>
                </a:ext>
              </a:extLst>
            </p:cNvPr>
            <p:cNvSpPr/>
            <p:nvPr/>
          </p:nvSpPr>
          <p:spPr>
            <a:xfrm rot="10800000">
              <a:off x="1189502"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2" name="Oval 531">
              <a:extLst>
                <a:ext uri="{FF2B5EF4-FFF2-40B4-BE49-F238E27FC236}">
                  <a16:creationId xmlns:a16="http://schemas.microsoft.com/office/drawing/2014/main" id="{61A18DFE-108F-4033-8207-6A06C3F086BB}"/>
                </a:ext>
              </a:extLst>
            </p:cNvPr>
            <p:cNvSpPr/>
            <p:nvPr/>
          </p:nvSpPr>
          <p:spPr>
            <a:xfrm rot="10800000">
              <a:off x="1189502"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3" name="Oval 532">
              <a:extLst>
                <a:ext uri="{FF2B5EF4-FFF2-40B4-BE49-F238E27FC236}">
                  <a16:creationId xmlns:a16="http://schemas.microsoft.com/office/drawing/2014/main" id="{2D7E987A-1246-4286-AB40-5D72EE21AB6A}"/>
                </a:ext>
              </a:extLst>
            </p:cNvPr>
            <p:cNvSpPr/>
            <p:nvPr/>
          </p:nvSpPr>
          <p:spPr>
            <a:xfrm rot="10800000">
              <a:off x="1189502"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4" name="Oval 533">
              <a:extLst>
                <a:ext uri="{FF2B5EF4-FFF2-40B4-BE49-F238E27FC236}">
                  <a16:creationId xmlns:a16="http://schemas.microsoft.com/office/drawing/2014/main" id="{57A4E4F9-A02B-4273-B39D-C0C5E1B9A2A0}"/>
                </a:ext>
              </a:extLst>
            </p:cNvPr>
            <p:cNvSpPr/>
            <p:nvPr/>
          </p:nvSpPr>
          <p:spPr>
            <a:xfrm rot="10800000">
              <a:off x="1189502"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5" name="Oval 534">
              <a:extLst>
                <a:ext uri="{FF2B5EF4-FFF2-40B4-BE49-F238E27FC236}">
                  <a16:creationId xmlns:a16="http://schemas.microsoft.com/office/drawing/2014/main" id="{13FE6967-DABF-4BE9-85AF-C27161D614CE}"/>
                </a:ext>
              </a:extLst>
            </p:cNvPr>
            <p:cNvSpPr/>
            <p:nvPr/>
          </p:nvSpPr>
          <p:spPr>
            <a:xfrm rot="10800000">
              <a:off x="1189502"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6" name="Oval 515">
              <a:extLst>
                <a:ext uri="{FF2B5EF4-FFF2-40B4-BE49-F238E27FC236}">
                  <a16:creationId xmlns:a16="http://schemas.microsoft.com/office/drawing/2014/main" id="{299CE5C7-2358-4EDE-A43D-F8942485F5B1}"/>
                </a:ext>
              </a:extLst>
            </p:cNvPr>
            <p:cNvSpPr/>
            <p:nvPr/>
          </p:nvSpPr>
          <p:spPr>
            <a:xfrm rot="10800000">
              <a:off x="1452170"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7" name="Oval 516">
              <a:extLst>
                <a:ext uri="{FF2B5EF4-FFF2-40B4-BE49-F238E27FC236}">
                  <a16:creationId xmlns:a16="http://schemas.microsoft.com/office/drawing/2014/main" id="{F4FF68D6-438B-445A-9E63-EB113C0B3CD2}"/>
                </a:ext>
              </a:extLst>
            </p:cNvPr>
            <p:cNvSpPr/>
            <p:nvPr/>
          </p:nvSpPr>
          <p:spPr>
            <a:xfrm rot="10800000">
              <a:off x="1452170"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8" name="Oval 517">
              <a:extLst>
                <a:ext uri="{FF2B5EF4-FFF2-40B4-BE49-F238E27FC236}">
                  <a16:creationId xmlns:a16="http://schemas.microsoft.com/office/drawing/2014/main" id="{EE79E97D-BC8E-4CD0-B7B2-1A4BE67C9E79}"/>
                </a:ext>
              </a:extLst>
            </p:cNvPr>
            <p:cNvSpPr/>
            <p:nvPr/>
          </p:nvSpPr>
          <p:spPr>
            <a:xfrm rot="10800000">
              <a:off x="1452170"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9" name="Oval 518">
              <a:extLst>
                <a:ext uri="{FF2B5EF4-FFF2-40B4-BE49-F238E27FC236}">
                  <a16:creationId xmlns:a16="http://schemas.microsoft.com/office/drawing/2014/main" id="{19CBBF59-977B-487C-9AEC-B578D8EC71E9}"/>
                </a:ext>
              </a:extLst>
            </p:cNvPr>
            <p:cNvSpPr/>
            <p:nvPr/>
          </p:nvSpPr>
          <p:spPr>
            <a:xfrm rot="10800000">
              <a:off x="1452170"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0" name="Oval 519">
              <a:extLst>
                <a:ext uri="{FF2B5EF4-FFF2-40B4-BE49-F238E27FC236}">
                  <a16:creationId xmlns:a16="http://schemas.microsoft.com/office/drawing/2014/main" id="{A0C5AA27-1229-4A8A-AA7A-A30D0E360966}"/>
                </a:ext>
              </a:extLst>
            </p:cNvPr>
            <p:cNvSpPr/>
            <p:nvPr/>
          </p:nvSpPr>
          <p:spPr>
            <a:xfrm rot="10800000">
              <a:off x="1452170"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1" name="Oval 520">
              <a:extLst>
                <a:ext uri="{FF2B5EF4-FFF2-40B4-BE49-F238E27FC236}">
                  <a16:creationId xmlns:a16="http://schemas.microsoft.com/office/drawing/2014/main" id="{684D21C0-47B6-48CE-8DBA-33BF7872C867}"/>
                </a:ext>
              </a:extLst>
            </p:cNvPr>
            <p:cNvSpPr/>
            <p:nvPr/>
          </p:nvSpPr>
          <p:spPr>
            <a:xfrm rot="10800000">
              <a:off x="1452170"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2" name="Oval 521">
              <a:extLst>
                <a:ext uri="{FF2B5EF4-FFF2-40B4-BE49-F238E27FC236}">
                  <a16:creationId xmlns:a16="http://schemas.microsoft.com/office/drawing/2014/main" id="{16F34F29-8F15-4742-9462-D61B810B9471}"/>
                </a:ext>
              </a:extLst>
            </p:cNvPr>
            <p:cNvSpPr/>
            <p:nvPr/>
          </p:nvSpPr>
          <p:spPr>
            <a:xfrm rot="10800000">
              <a:off x="1452170"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3" name="Oval 522">
              <a:extLst>
                <a:ext uri="{FF2B5EF4-FFF2-40B4-BE49-F238E27FC236}">
                  <a16:creationId xmlns:a16="http://schemas.microsoft.com/office/drawing/2014/main" id="{A8D07AF7-DA0C-4B20-AEB1-01D3B8C0672A}"/>
                </a:ext>
              </a:extLst>
            </p:cNvPr>
            <p:cNvSpPr/>
            <p:nvPr/>
          </p:nvSpPr>
          <p:spPr>
            <a:xfrm rot="10800000">
              <a:off x="1452170"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4" name="Oval 523">
              <a:extLst>
                <a:ext uri="{FF2B5EF4-FFF2-40B4-BE49-F238E27FC236}">
                  <a16:creationId xmlns:a16="http://schemas.microsoft.com/office/drawing/2014/main" id="{12AA6467-EC69-4E17-8831-4E08203DBECF}"/>
                </a:ext>
              </a:extLst>
            </p:cNvPr>
            <p:cNvSpPr/>
            <p:nvPr/>
          </p:nvSpPr>
          <p:spPr>
            <a:xfrm rot="10800000">
              <a:off x="1452170"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5" name="Oval 524">
              <a:extLst>
                <a:ext uri="{FF2B5EF4-FFF2-40B4-BE49-F238E27FC236}">
                  <a16:creationId xmlns:a16="http://schemas.microsoft.com/office/drawing/2014/main" id="{5244D9D4-DC54-47BE-8BAF-4E18B5A18CFE}"/>
                </a:ext>
              </a:extLst>
            </p:cNvPr>
            <p:cNvSpPr/>
            <p:nvPr/>
          </p:nvSpPr>
          <p:spPr>
            <a:xfrm rot="10800000">
              <a:off x="1452170"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6" name="Oval 505">
              <a:extLst>
                <a:ext uri="{FF2B5EF4-FFF2-40B4-BE49-F238E27FC236}">
                  <a16:creationId xmlns:a16="http://schemas.microsoft.com/office/drawing/2014/main" id="{D0AD2BEA-3BCC-4D9A-B761-AC1CA2AD96C4}"/>
                </a:ext>
              </a:extLst>
            </p:cNvPr>
            <p:cNvSpPr/>
            <p:nvPr/>
          </p:nvSpPr>
          <p:spPr>
            <a:xfrm rot="10800000">
              <a:off x="1714900"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7" name="Oval 506">
              <a:extLst>
                <a:ext uri="{FF2B5EF4-FFF2-40B4-BE49-F238E27FC236}">
                  <a16:creationId xmlns:a16="http://schemas.microsoft.com/office/drawing/2014/main" id="{643F010A-FB9B-475F-BBE9-9F1E00F5F862}"/>
                </a:ext>
              </a:extLst>
            </p:cNvPr>
            <p:cNvSpPr/>
            <p:nvPr/>
          </p:nvSpPr>
          <p:spPr>
            <a:xfrm rot="10800000">
              <a:off x="1714870"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8" name="Oval 507">
              <a:extLst>
                <a:ext uri="{FF2B5EF4-FFF2-40B4-BE49-F238E27FC236}">
                  <a16:creationId xmlns:a16="http://schemas.microsoft.com/office/drawing/2014/main" id="{07699EC0-78BD-4D47-B29D-70E9BA648B11}"/>
                </a:ext>
              </a:extLst>
            </p:cNvPr>
            <p:cNvSpPr/>
            <p:nvPr/>
          </p:nvSpPr>
          <p:spPr>
            <a:xfrm rot="10800000">
              <a:off x="1714854"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9" name="Oval 508">
              <a:extLst>
                <a:ext uri="{FF2B5EF4-FFF2-40B4-BE49-F238E27FC236}">
                  <a16:creationId xmlns:a16="http://schemas.microsoft.com/office/drawing/2014/main" id="{98B15927-0875-4F36-A800-20CAA1643DC1}"/>
                </a:ext>
              </a:extLst>
            </p:cNvPr>
            <p:cNvSpPr/>
            <p:nvPr/>
          </p:nvSpPr>
          <p:spPr>
            <a:xfrm rot="10800000">
              <a:off x="1714846"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0" name="Oval 509">
              <a:extLst>
                <a:ext uri="{FF2B5EF4-FFF2-40B4-BE49-F238E27FC236}">
                  <a16:creationId xmlns:a16="http://schemas.microsoft.com/office/drawing/2014/main" id="{10F14C7E-FB74-4DC2-B490-BEFFD9E57A48}"/>
                </a:ext>
              </a:extLst>
            </p:cNvPr>
            <p:cNvSpPr/>
            <p:nvPr/>
          </p:nvSpPr>
          <p:spPr>
            <a:xfrm rot="10800000">
              <a:off x="1714841"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1" name="Oval 510">
              <a:extLst>
                <a:ext uri="{FF2B5EF4-FFF2-40B4-BE49-F238E27FC236}">
                  <a16:creationId xmlns:a16="http://schemas.microsoft.com/office/drawing/2014/main" id="{213DE9B1-D869-4C2B-95F1-573D11CF4985}"/>
                </a:ext>
              </a:extLst>
            </p:cNvPr>
            <p:cNvSpPr/>
            <p:nvPr/>
          </p:nvSpPr>
          <p:spPr>
            <a:xfrm rot="10800000">
              <a:off x="1714839"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2" name="Oval 511">
              <a:extLst>
                <a:ext uri="{FF2B5EF4-FFF2-40B4-BE49-F238E27FC236}">
                  <a16:creationId xmlns:a16="http://schemas.microsoft.com/office/drawing/2014/main" id="{48292A61-348C-4BC8-B3F8-8BB829802670}"/>
                </a:ext>
              </a:extLst>
            </p:cNvPr>
            <p:cNvSpPr/>
            <p:nvPr/>
          </p:nvSpPr>
          <p:spPr>
            <a:xfrm rot="10800000">
              <a:off x="1714838"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3" name="Oval 512">
              <a:extLst>
                <a:ext uri="{FF2B5EF4-FFF2-40B4-BE49-F238E27FC236}">
                  <a16:creationId xmlns:a16="http://schemas.microsoft.com/office/drawing/2014/main" id="{5E6B435C-188D-4A68-8595-83757C8B65AB}"/>
                </a:ext>
              </a:extLst>
            </p:cNvPr>
            <p:cNvSpPr/>
            <p:nvPr/>
          </p:nvSpPr>
          <p:spPr>
            <a:xfrm rot="10800000">
              <a:off x="1714838"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4" name="Oval 513">
              <a:extLst>
                <a:ext uri="{FF2B5EF4-FFF2-40B4-BE49-F238E27FC236}">
                  <a16:creationId xmlns:a16="http://schemas.microsoft.com/office/drawing/2014/main" id="{C89748E1-B1B6-4830-8B01-0656A1184537}"/>
                </a:ext>
              </a:extLst>
            </p:cNvPr>
            <p:cNvSpPr/>
            <p:nvPr/>
          </p:nvSpPr>
          <p:spPr>
            <a:xfrm rot="10800000">
              <a:off x="1714838"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5" name="Oval 514">
              <a:extLst>
                <a:ext uri="{FF2B5EF4-FFF2-40B4-BE49-F238E27FC236}">
                  <a16:creationId xmlns:a16="http://schemas.microsoft.com/office/drawing/2014/main" id="{0BB8B0D9-1492-4D09-9C1C-FD04D6A96850}"/>
                </a:ext>
              </a:extLst>
            </p:cNvPr>
            <p:cNvSpPr/>
            <p:nvPr/>
          </p:nvSpPr>
          <p:spPr>
            <a:xfrm rot="10800000">
              <a:off x="1714838"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3A96AC1A-0A35-447B-8548-4C075C58CFAB}"/>
                </a:ext>
              </a:extLst>
            </p:cNvPr>
            <p:cNvSpPr/>
            <p:nvPr/>
          </p:nvSpPr>
          <p:spPr>
            <a:xfrm rot="10800000">
              <a:off x="1977569"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7E9419C8-232C-4295-94EC-CADF69541676}"/>
                </a:ext>
              </a:extLst>
            </p:cNvPr>
            <p:cNvSpPr/>
            <p:nvPr/>
          </p:nvSpPr>
          <p:spPr>
            <a:xfrm rot="10800000">
              <a:off x="1977569"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8DB3D1D5-2D70-452E-9FF3-53AABFCE8E43}"/>
                </a:ext>
              </a:extLst>
            </p:cNvPr>
            <p:cNvSpPr/>
            <p:nvPr/>
          </p:nvSpPr>
          <p:spPr>
            <a:xfrm rot="10800000">
              <a:off x="1977569"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75250475-F6D8-4F22-848D-458F66B9F8B0}"/>
                </a:ext>
              </a:extLst>
            </p:cNvPr>
            <p:cNvSpPr/>
            <p:nvPr/>
          </p:nvSpPr>
          <p:spPr>
            <a:xfrm rot="10800000">
              <a:off x="1977569"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CAD613E7-E89F-4C4B-83BA-BD3A2CAE5710}"/>
                </a:ext>
              </a:extLst>
            </p:cNvPr>
            <p:cNvSpPr/>
            <p:nvPr/>
          </p:nvSpPr>
          <p:spPr>
            <a:xfrm rot="10800000">
              <a:off x="1977569"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8BD6A506-9635-4233-B1B5-847FB8E705A4}"/>
                </a:ext>
              </a:extLst>
            </p:cNvPr>
            <p:cNvSpPr/>
            <p:nvPr/>
          </p:nvSpPr>
          <p:spPr>
            <a:xfrm rot="10800000">
              <a:off x="1977569"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5464971E-195F-4E1C-B2CC-589AF005D9CE}"/>
                </a:ext>
              </a:extLst>
            </p:cNvPr>
            <p:cNvSpPr/>
            <p:nvPr/>
          </p:nvSpPr>
          <p:spPr>
            <a:xfrm rot="10800000">
              <a:off x="1977569"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8110CED4-1BF8-4CDB-B65D-E177065D106A}"/>
                </a:ext>
              </a:extLst>
            </p:cNvPr>
            <p:cNvSpPr/>
            <p:nvPr/>
          </p:nvSpPr>
          <p:spPr>
            <a:xfrm rot="10800000">
              <a:off x="1977569"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4" name="Oval 503">
              <a:extLst>
                <a:ext uri="{FF2B5EF4-FFF2-40B4-BE49-F238E27FC236}">
                  <a16:creationId xmlns:a16="http://schemas.microsoft.com/office/drawing/2014/main" id="{E938F7E5-BA7F-4536-99AA-CEEB76529BA7}"/>
                </a:ext>
              </a:extLst>
            </p:cNvPr>
            <p:cNvSpPr/>
            <p:nvPr/>
          </p:nvSpPr>
          <p:spPr>
            <a:xfrm rot="10800000">
              <a:off x="1977569"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5" name="Oval 504">
              <a:extLst>
                <a:ext uri="{FF2B5EF4-FFF2-40B4-BE49-F238E27FC236}">
                  <a16:creationId xmlns:a16="http://schemas.microsoft.com/office/drawing/2014/main" id="{3A38A0AE-C888-400D-836E-8E048360667C}"/>
                </a:ext>
              </a:extLst>
            </p:cNvPr>
            <p:cNvSpPr/>
            <p:nvPr/>
          </p:nvSpPr>
          <p:spPr>
            <a:xfrm rot="10800000">
              <a:off x="1977569"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BBE1F2E6-AAA4-4BD9-A30C-4020C9044259}"/>
                </a:ext>
              </a:extLst>
            </p:cNvPr>
            <p:cNvSpPr/>
            <p:nvPr/>
          </p:nvSpPr>
          <p:spPr>
            <a:xfrm rot="10800000">
              <a:off x="224023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2EF62DA-1B79-4662-BD8E-DE0DFE8DE9CD}"/>
                </a:ext>
              </a:extLst>
            </p:cNvPr>
            <p:cNvSpPr/>
            <p:nvPr/>
          </p:nvSpPr>
          <p:spPr>
            <a:xfrm rot="10800000">
              <a:off x="224023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2A1C817F-9497-4F68-BAC2-99043F202AC6}"/>
                </a:ext>
              </a:extLst>
            </p:cNvPr>
            <p:cNvSpPr/>
            <p:nvPr/>
          </p:nvSpPr>
          <p:spPr>
            <a:xfrm rot="10800000">
              <a:off x="224023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45D2D4E5-42B3-4D50-9B80-6C33A1326333}"/>
                </a:ext>
              </a:extLst>
            </p:cNvPr>
            <p:cNvSpPr/>
            <p:nvPr/>
          </p:nvSpPr>
          <p:spPr>
            <a:xfrm rot="10800000">
              <a:off x="224023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2E029A95-6E17-49A9-A9BE-98ADD433D507}"/>
                </a:ext>
              </a:extLst>
            </p:cNvPr>
            <p:cNvSpPr/>
            <p:nvPr/>
          </p:nvSpPr>
          <p:spPr>
            <a:xfrm rot="10800000">
              <a:off x="224023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07479F83-179A-4642-BD0D-850688239F59}"/>
                </a:ext>
              </a:extLst>
            </p:cNvPr>
            <p:cNvSpPr/>
            <p:nvPr/>
          </p:nvSpPr>
          <p:spPr>
            <a:xfrm rot="10800000">
              <a:off x="224023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274FFCF3-4D45-443C-9E35-B7DBC266FA2A}"/>
                </a:ext>
              </a:extLst>
            </p:cNvPr>
            <p:cNvSpPr/>
            <p:nvPr/>
          </p:nvSpPr>
          <p:spPr>
            <a:xfrm rot="10800000">
              <a:off x="224023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CF8C09AD-AB57-4FF8-95C6-3A43281992A4}"/>
                </a:ext>
              </a:extLst>
            </p:cNvPr>
            <p:cNvSpPr/>
            <p:nvPr/>
          </p:nvSpPr>
          <p:spPr>
            <a:xfrm rot="10800000">
              <a:off x="224023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4" name="Oval 493">
              <a:extLst>
                <a:ext uri="{FF2B5EF4-FFF2-40B4-BE49-F238E27FC236}">
                  <a16:creationId xmlns:a16="http://schemas.microsoft.com/office/drawing/2014/main" id="{BB05CC1B-6087-4DDC-8F15-A50C1A32F8BD}"/>
                </a:ext>
              </a:extLst>
            </p:cNvPr>
            <p:cNvSpPr/>
            <p:nvPr/>
          </p:nvSpPr>
          <p:spPr>
            <a:xfrm rot="10800000">
              <a:off x="224023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4C80F1AC-29D2-4EF9-9BBA-C7382B9B69D5}"/>
                </a:ext>
              </a:extLst>
            </p:cNvPr>
            <p:cNvSpPr/>
            <p:nvPr/>
          </p:nvSpPr>
          <p:spPr>
            <a:xfrm rot="10800000">
              <a:off x="224023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CA4188B1-15A3-4A16-AC96-C08B7CA803BD}"/>
                </a:ext>
              </a:extLst>
            </p:cNvPr>
            <p:cNvSpPr/>
            <p:nvPr/>
          </p:nvSpPr>
          <p:spPr>
            <a:xfrm rot="10800000">
              <a:off x="2504608"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7CB0F6F4-B948-4C87-93A6-0D70E057B47C}"/>
                </a:ext>
              </a:extLst>
            </p:cNvPr>
            <p:cNvSpPr/>
            <p:nvPr/>
          </p:nvSpPr>
          <p:spPr>
            <a:xfrm rot="10800000">
              <a:off x="2504608"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10D34133-92CF-4B89-90B8-F6D6443D258E}"/>
                </a:ext>
              </a:extLst>
            </p:cNvPr>
            <p:cNvSpPr/>
            <p:nvPr/>
          </p:nvSpPr>
          <p:spPr>
            <a:xfrm rot="10800000">
              <a:off x="2767276"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C09B7BEB-F430-42CC-9DD4-753A16F7CCC6}"/>
                </a:ext>
              </a:extLst>
            </p:cNvPr>
            <p:cNvSpPr/>
            <p:nvPr/>
          </p:nvSpPr>
          <p:spPr>
            <a:xfrm rot="10800000">
              <a:off x="2767276"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00DE4747-7E72-48C8-9790-CF37CAD94C8B}"/>
                </a:ext>
              </a:extLst>
            </p:cNvPr>
            <p:cNvSpPr/>
            <p:nvPr/>
          </p:nvSpPr>
          <p:spPr>
            <a:xfrm rot="10800000">
              <a:off x="303000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CC3E8379-5B9D-41D3-BD68-0057E3909738}"/>
                </a:ext>
              </a:extLst>
            </p:cNvPr>
            <p:cNvSpPr/>
            <p:nvPr/>
          </p:nvSpPr>
          <p:spPr>
            <a:xfrm rot="10800000">
              <a:off x="303000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678EAC98-FB3B-4207-82F1-06239B383D69}"/>
                </a:ext>
              </a:extLst>
            </p:cNvPr>
            <p:cNvSpPr/>
            <p:nvPr/>
          </p:nvSpPr>
          <p:spPr>
            <a:xfrm rot="10800000">
              <a:off x="2504608"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61FC5FDD-0437-4E1F-AF0E-8B5F279590CE}"/>
                </a:ext>
              </a:extLst>
            </p:cNvPr>
            <p:cNvSpPr/>
            <p:nvPr/>
          </p:nvSpPr>
          <p:spPr>
            <a:xfrm rot="10800000">
              <a:off x="2504608"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7FDA36F4-C250-4CCB-933B-13B0B816444C}"/>
                </a:ext>
              </a:extLst>
            </p:cNvPr>
            <p:cNvSpPr/>
            <p:nvPr/>
          </p:nvSpPr>
          <p:spPr>
            <a:xfrm rot="10800000">
              <a:off x="2504608"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CDD2B4AB-1480-457F-BBDB-DD7B63A3A828}"/>
                </a:ext>
              </a:extLst>
            </p:cNvPr>
            <p:cNvSpPr/>
            <p:nvPr/>
          </p:nvSpPr>
          <p:spPr>
            <a:xfrm rot="10800000">
              <a:off x="2504608"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CCD3B1C9-F39B-4A99-9C29-5ACDDB88650D}"/>
                </a:ext>
              </a:extLst>
            </p:cNvPr>
            <p:cNvSpPr/>
            <p:nvPr/>
          </p:nvSpPr>
          <p:spPr>
            <a:xfrm rot="10800000">
              <a:off x="2504608"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705FB833-B02B-4A7B-8315-6DA7F62068ED}"/>
                </a:ext>
              </a:extLst>
            </p:cNvPr>
            <p:cNvSpPr/>
            <p:nvPr/>
          </p:nvSpPr>
          <p:spPr>
            <a:xfrm rot="10800000">
              <a:off x="2504608"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91C524EA-E893-4A37-BD6D-93B456B40C64}"/>
                </a:ext>
              </a:extLst>
            </p:cNvPr>
            <p:cNvSpPr/>
            <p:nvPr/>
          </p:nvSpPr>
          <p:spPr>
            <a:xfrm rot="10800000">
              <a:off x="2504608"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1AD586E1-8CD9-4F5E-8E5A-8FEB0918645C}"/>
                </a:ext>
              </a:extLst>
            </p:cNvPr>
            <p:cNvSpPr/>
            <p:nvPr/>
          </p:nvSpPr>
          <p:spPr>
            <a:xfrm rot="10800000">
              <a:off x="2504608"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0F10822B-29F2-4CC3-AA32-1E0A39B3D503}"/>
                </a:ext>
              </a:extLst>
            </p:cNvPr>
            <p:cNvSpPr/>
            <p:nvPr/>
          </p:nvSpPr>
          <p:spPr>
            <a:xfrm rot="10800000">
              <a:off x="2504608"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A07C1EF0-00CC-4A48-BB7B-3222220AA26C}"/>
                </a:ext>
              </a:extLst>
            </p:cNvPr>
            <p:cNvSpPr/>
            <p:nvPr/>
          </p:nvSpPr>
          <p:spPr>
            <a:xfrm rot="10800000">
              <a:off x="2504608"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A083F02C-D0BB-4F2C-A671-A9E25B0E6BF4}"/>
                </a:ext>
              </a:extLst>
            </p:cNvPr>
            <p:cNvSpPr/>
            <p:nvPr/>
          </p:nvSpPr>
          <p:spPr>
            <a:xfrm rot="10800000">
              <a:off x="2767338"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54B2205-9735-4AC1-892F-B215502B4475}"/>
                </a:ext>
              </a:extLst>
            </p:cNvPr>
            <p:cNvSpPr/>
            <p:nvPr/>
          </p:nvSpPr>
          <p:spPr>
            <a:xfrm rot="10800000">
              <a:off x="2767308"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119866D4-5E7F-4370-AC7B-7BB3AD6C3D07}"/>
                </a:ext>
              </a:extLst>
            </p:cNvPr>
            <p:cNvSpPr/>
            <p:nvPr/>
          </p:nvSpPr>
          <p:spPr>
            <a:xfrm rot="10800000">
              <a:off x="2767292"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ABA84BAD-2269-4FF8-852D-D0D7E44A4E69}"/>
                </a:ext>
              </a:extLst>
            </p:cNvPr>
            <p:cNvSpPr/>
            <p:nvPr/>
          </p:nvSpPr>
          <p:spPr>
            <a:xfrm rot="10800000">
              <a:off x="2767284"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EAD87288-DEA5-4522-97C8-B8C773DCCCB1}"/>
                </a:ext>
              </a:extLst>
            </p:cNvPr>
            <p:cNvSpPr/>
            <p:nvPr/>
          </p:nvSpPr>
          <p:spPr>
            <a:xfrm rot="10800000">
              <a:off x="2767279"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76CE6B15-95BF-4B53-9592-899E38045FBC}"/>
                </a:ext>
              </a:extLst>
            </p:cNvPr>
            <p:cNvSpPr/>
            <p:nvPr/>
          </p:nvSpPr>
          <p:spPr>
            <a:xfrm rot="10800000">
              <a:off x="2767277"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2C8EBF3C-DAF7-45B2-8262-E37A692C024E}"/>
                </a:ext>
              </a:extLst>
            </p:cNvPr>
            <p:cNvSpPr/>
            <p:nvPr/>
          </p:nvSpPr>
          <p:spPr>
            <a:xfrm rot="10800000">
              <a:off x="2767276"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61D19DCD-98B8-492B-892F-AD0D24310D27}"/>
                </a:ext>
              </a:extLst>
            </p:cNvPr>
            <p:cNvSpPr/>
            <p:nvPr/>
          </p:nvSpPr>
          <p:spPr>
            <a:xfrm rot="10800000">
              <a:off x="2767276"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D48BBE48-6BE3-4A55-BB82-1DE888FCBD48}"/>
                </a:ext>
              </a:extLst>
            </p:cNvPr>
            <p:cNvSpPr/>
            <p:nvPr/>
          </p:nvSpPr>
          <p:spPr>
            <a:xfrm rot="10800000">
              <a:off x="2767276"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D618D13E-CC98-4232-9638-F628434FABA5}"/>
                </a:ext>
              </a:extLst>
            </p:cNvPr>
            <p:cNvSpPr/>
            <p:nvPr/>
          </p:nvSpPr>
          <p:spPr>
            <a:xfrm rot="10800000">
              <a:off x="2767276"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C7EE32ED-DC9F-4A8C-A7EA-18FA92F9CB18}"/>
                </a:ext>
              </a:extLst>
            </p:cNvPr>
            <p:cNvSpPr/>
            <p:nvPr/>
          </p:nvSpPr>
          <p:spPr>
            <a:xfrm rot="10800000">
              <a:off x="303000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53695C57-38A3-4EF4-9D1C-266D038EB369}"/>
                </a:ext>
              </a:extLst>
            </p:cNvPr>
            <p:cNvSpPr/>
            <p:nvPr/>
          </p:nvSpPr>
          <p:spPr>
            <a:xfrm rot="10800000">
              <a:off x="303000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183D37A8-15BC-45DF-B023-7A8DC4D34C04}"/>
                </a:ext>
              </a:extLst>
            </p:cNvPr>
            <p:cNvSpPr/>
            <p:nvPr/>
          </p:nvSpPr>
          <p:spPr>
            <a:xfrm rot="10800000">
              <a:off x="303000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0FCF4315-95AE-4988-89D1-12E1BE35880B}"/>
                </a:ext>
              </a:extLst>
            </p:cNvPr>
            <p:cNvSpPr/>
            <p:nvPr/>
          </p:nvSpPr>
          <p:spPr>
            <a:xfrm rot="10800000">
              <a:off x="303000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16887BC2-65BD-4887-9258-D8C600B48BF3}"/>
                </a:ext>
              </a:extLst>
            </p:cNvPr>
            <p:cNvSpPr/>
            <p:nvPr/>
          </p:nvSpPr>
          <p:spPr>
            <a:xfrm rot="10800000">
              <a:off x="303000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50338C9B-BB46-4C92-8833-840791E535F1}"/>
                </a:ext>
              </a:extLst>
            </p:cNvPr>
            <p:cNvSpPr/>
            <p:nvPr/>
          </p:nvSpPr>
          <p:spPr>
            <a:xfrm rot="10800000">
              <a:off x="303000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785DF750-BC52-4BC8-BCC9-B017525CA683}"/>
                </a:ext>
              </a:extLst>
            </p:cNvPr>
            <p:cNvSpPr/>
            <p:nvPr/>
          </p:nvSpPr>
          <p:spPr>
            <a:xfrm rot="10800000">
              <a:off x="303000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A6E793B3-DFF7-467D-8AB8-4F0F62F0182D}"/>
                </a:ext>
              </a:extLst>
            </p:cNvPr>
            <p:cNvSpPr/>
            <p:nvPr/>
          </p:nvSpPr>
          <p:spPr>
            <a:xfrm rot="10800000">
              <a:off x="303000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03453C48-FEAE-4083-A35E-FEA75145507A}"/>
                </a:ext>
              </a:extLst>
            </p:cNvPr>
            <p:cNvSpPr/>
            <p:nvPr/>
          </p:nvSpPr>
          <p:spPr>
            <a:xfrm rot="10800000">
              <a:off x="303000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DA3485AE-67BC-4CCF-BFA4-92BDBDAFA440}"/>
                </a:ext>
              </a:extLst>
            </p:cNvPr>
            <p:cNvSpPr/>
            <p:nvPr/>
          </p:nvSpPr>
          <p:spPr>
            <a:xfrm rot="10800000">
              <a:off x="303000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857778"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3F2CC3F4-3ED0-47DF-A964-2151955E5C6C}"/>
              </a:ext>
            </a:extLst>
          </p:cNvPr>
          <p:cNvSpPr txBox="1"/>
          <p:nvPr/>
        </p:nvSpPr>
        <p:spPr>
          <a:xfrm>
            <a:off x="5104873" y="3087154"/>
            <a:ext cx="345831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est rerum odio facere quidem praesentium nobis officiis mollitia deserunt hendrerit alias animi tenetur turpis provident auctor occaecati ornare magna fringilla animi similique ducimus id</a:t>
            </a:r>
            <a:endParaRPr lang="en-ID" sz="900">
              <a:solidFill>
                <a:schemeClr val="tx1"/>
              </a:solidFill>
            </a:endParaRPr>
          </a:p>
        </p:txBody>
      </p:sp>
      <p:sp>
        <p:nvSpPr>
          <p:cNvPr id="4" name="TextBox">
            <a:extLst>
              <a:ext uri="{FF2B5EF4-FFF2-40B4-BE49-F238E27FC236}">
                <a16:creationId xmlns:a16="http://schemas.microsoft.com/office/drawing/2014/main" id="{EA298367-C85E-4AF0-B8A4-7E2FD80ACDCF}"/>
              </a:ext>
            </a:extLst>
          </p:cNvPr>
          <p:cNvSpPr txBox="1"/>
          <p:nvPr/>
        </p:nvSpPr>
        <p:spPr>
          <a:xfrm>
            <a:off x="5620701" y="3966876"/>
            <a:ext cx="1485923"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Awards	:</a:t>
            </a:r>
          </a:p>
        </p:txBody>
      </p:sp>
      <p:grpSp>
        <p:nvGrpSpPr>
          <p:cNvPr id="149" name="Graphic 451" descr="Wreath">
            <a:extLst>
              <a:ext uri="{FF2B5EF4-FFF2-40B4-BE49-F238E27FC236}">
                <a16:creationId xmlns:a16="http://schemas.microsoft.com/office/drawing/2014/main" id="{48A9EF8E-39DD-43C6-908D-790ED1052C2B}"/>
              </a:ext>
            </a:extLst>
          </p:cNvPr>
          <p:cNvGrpSpPr/>
          <p:nvPr/>
        </p:nvGrpSpPr>
        <p:grpSpPr>
          <a:xfrm>
            <a:off x="5055509" y="3906128"/>
            <a:ext cx="486976" cy="486976"/>
            <a:chOff x="1483646" y="4643739"/>
            <a:chExt cx="316506" cy="316506"/>
          </a:xfrm>
          <a:solidFill>
            <a:schemeClr val="accent1"/>
          </a:solidFill>
        </p:grpSpPr>
        <p:sp>
          <p:nvSpPr>
            <p:cNvPr id="150" name="Freeform: Shape 149">
              <a:extLst>
                <a:ext uri="{FF2B5EF4-FFF2-40B4-BE49-F238E27FC236}">
                  <a16:creationId xmlns:a16="http://schemas.microsoft.com/office/drawing/2014/main" id="{5A889A18-DAEC-4E54-A383-F52A1AF23A5D}"/>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151" name="Freeform: Shape 150">
              <a:extLst>
                <a:ext uri="{FF2B5EF4-FFF2-40B4-BE49-F238E27FC236}">
                  <a16:creationId xmlns:a16="http://schemas.microsoft.com/office/drawing/2014/main" id="{6E2C3ABB-24A1-4658-AD96-EBC774FE1943}"/>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152" name="Freeform: Shape 151">
              <a:extLst>
                <a:ext uri="{FF2B5EF4-FFF2-40B4-BE49-F238E27FC236}">
                  <a16:creationId xmlns:a16="http://schemas.microsoft.com/office/drawing/2014/main" id="{F75A1B60-D3C3-4170-AFCE-0E9B3AFE6772}"/>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53" name="Freeform: Shape 152">
              <a:extLst>
                <a:ext uri="{FF2B5EF4-FFF2-40B4-BE49-F238E27FC236}">
                  <a16:creationId xmlns:a16="http://schemas.microsoft.com/office/drawing/2014/main" id="{9F438AF9-A558-4A45-AD23-9C1D47159156}"/>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54" name="Freeform: Shape 153">
              <a:extLst>
                <a:ext uri="{FF2B5EF4-FFF2-40B4-BE49-F238E27FC236}">
                  <a16:creationId xmlns:a16="http://schemas.microsoft.com/office/drawing/2014/main" id="{DF57CE1D-EF74-4FDB-9F63-63CD327F20A6}"/>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155" name="Freeform: Shape 154">
              <a:extLst>
                <a:ext uri="{FF2B5EF4-FFF2-40B4-BE49-F238E27FC236}">
                  <a16:creationId xmlns:a16="http://schemas.microsoft.com/office/drawing/2014/main" id="{D2C08DB7-8062-4551-ACEB-576652FD6B27}"/>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156" name="Freeform: Shape 155">
              <a:extLst>
                <a:ext uri="{FF2B5EF4-FFF2-40B4-BE49-F238E27FC236}">
                  <a16:creationId xmlns:a16="http://schemas.microsoft.com/office/drawing/2014/main" id="{059D34F3-E043-41C9-A698-7EB5803E1B1E}"/>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57" name="Freeform: Shape 156">
              <a:extLst>
                <a:ext uri="{FF2B5EF4-FFF2-40B4-BE49-F238E27FC236}">
                  <a16:creationId xmlns:a16="http://schemas.microsoft.com/office/drawing/2014/main" id="{58DFB06E-A197-40ED-A42C-0CE933BD3230}"/>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58" name="Freeform: Shape 157">
              <a:extLst>
                <a:ext uri="{FF2B5EF4-FFF2-40B4-BE49-F238E27FC236}">
                  <a16:creationId xmlns:a16="http://schemas.microsoft.com/office/drawing/2014/main" id="{20DFF5F0-EB32-47C0-A4B5-CDF5515DF181}"/>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159" name="TextBox 158">
            <a:extLst>
              <a:ext uri="{FF2B5EF4-FFF2-40B4-BE49-F238E27FC236}">
                <a16:creationId xmlns:a16="http://schemas.microsoft.com/office/drawing/2014/main" id="{5C9410F6-F9DC-4EFB-9BCE-84C38E3ED4C7}"/>
              </a:ext>
            </a:extLst>
          </p:cNvPr>
          <p:cNvSpPr txBox="1"/>
          <p:nvPr/>
        </p:nvSpPr>
        <p:spPr>
          <a:xfrm>
            <a:off x="5008031" y="4035413"/>
            <a:ext cx="576891" cy="230832"/>
          </a:xfrm>
          <a:prstGeom prst="rect">
            <a:avLst/>
          </a:prstGeom>
          <a:noFill/>
        </p:spPr>
        <p:txBody>
          <a:bodyPr wrap="square" rtlCol="0" anchor="ctr">
            <a:spAutoFit/>
          </a:bodyPr>
          <a:lstStyle/>
          <a:p>
            <a:pPr algn="ctr"/>
            <a:r>
              <a:rPr lang="en-US" sz="900" b="1">
                <a:solidFill>
                  <a:schemeClr val="accent1"/>
                </a:solidFill>
                <a:latin typeface="+mj-lt"/>
              </a:rPr>
              <a:t>#1</a:t>
            </a:r>
            <a:endParaRPr lang="en-ID" sz="900" b="1" dirty="0">
              <a:solidFill>
                <a:schemeClr val="accent1"/>
              </a:solidFill>
              <a:latin typeface="+mj-lt"/>
            </a:endParaRPr>
          </a:p>
        </p:txBody>
      </p:sp>
      <p:sp>
        <p:nvSpPr>
          <p:cNvPr id="160" name="TextBox">
            <a:extLst>
              <a:ext uri="{FF2B5EF4-FFF2-40B4-BE49-F238E27FC236}">
                <a16:creationId xmlns:a16="http://schemas.microsoft.com/office/drawing/2014/main" id="{0EF66D2D-3102-4C0F-A5E0-1F64D1C64F21}"/>
              </a:ext>
            </a:extLst>
          </p:cNvPr>
          <p:cNvSpPr txBox="1"/>
          <p:nvPr/>
        </p:nvSpPr>
        <p:spPr>
          <a:xfrm>
            <a:off x="5620701" y="4341221"/>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Graphic Design – University Awards 2020</a:t>
            </a:r>
            <a:endParaRPr lang="en-ID" sz="900">
              <a:solidFill>
                <a:schemeClr val="tx1"/>
              </a:solidFill>
            </a:endParaRPr>
          </a:p>
        </p:txBody>
      </p:sp>
      <p:sp>
        <p:nvSpPr>
          <p:cNvPr id="161" name="TextBox">
            <a:extLst>
              <a:ext uri="{FF2B5EF4-FFF2-40B4-BE49-F238E27FC236}">
                <a16:creationId xmlns:a16="http://schemas.microsoft.com/office/drawing/2014/main" id="{6448817A-606E-482A-80E5-8BD08A558D2A}"/>
              </a:ext>
            </a:extLst>
          </p:cNvPr>
          <p:cNvSpPr txBox="1"/>
          <p:nvPr/>
        </p:nvSpPr>
        <p:spPr>
          <a:xfrm>
            <a:off x="5620701" y="4632920"/>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Ui/Ux Design – University Awards 2020</a:t>
            </a:r>
            <a:endParaRPr lang="en-ID" sz="900">
              <a:solidFill>
                <a:schemeClr val="tx1"/>
              </a:solidFill>
            </a:endParaRPr>
          </a:p>
        </p:txBody>
      </p:sp>
      <p:sp>
        <p:nvSpPr>
          <p:cNvPr id="240" name="TextBox">
            <a:extLst>
              <a:ext uri="{FF2B5EF4-FFF2-40B4-BE49-F238E27FC236}">
                <a16:creationId xmlns:a16="http://schemas.microsoft.com/office/drawing/2014/main" id="{7E35C1FD-64FE-44BC-B7F2-4AC1D53F570F}"/>
              </a:ext>
            </a:extLst>
          </p:cNvPr>
          <p:cNvSpPr txBox="1"/>
          <p:nvPr/>
        </p:nvSpPr>
        <p:spPr>
          <a:xfrm>
            <a:off x="5620701" y="4924619"/>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Motion Design – University Awards 2020</a:t>
            </a:r>
            <a:endParaRPr lang="en-ID" sz="900">
              <a:solidFill>
                <a:schemeClr val="tx1"/>
              </a:solidFill>
            </a:endParaRPr>
          </a:p>
        </p:txBody>
      </p:sp>
      <p:sp>
        <p:nvSpPr>
          <p:cNvPr id="3" name="PsHolder10">
            <a:extLst>
              <a:ext uri="{FF2B5EF4-FFF2-40B4-BE49-F238E27FC236}">
                <a16:creationId xmlns:a16="http://schemas.microsoft.com/office/drawing/2014/main" id="{C4F93F09-E288-4C6C-A7C5-A37AF4749318}"/>
              </a:ext>
            </a:extLst>
          </p:cNvPr>
          <p:cNvSpPr>
            <a:spLocks noGrp="1"/>
          </p:cNvSpPr>
          <p:nvPr>
            <p:ph type="pic" sz="quarter" idx="10"/>
          </p:nvPr>
        </p:nvSpPr>
        <p:spPr/>
      </p:sp>
      <p:sp>
        <p:nvSpPr>
          <p:cNvPr id="5" name="Title 4">
            <a:extLst>
              <a:ext uri="{FF2B5EF4-FFF2-40B4-BE49-F238E27FC236}">
                <a16:creationId xmlns:a16="http://schemas.microsoft.com/office/drawing/2014/main" id="{1C82249B-001C-4142-9D10-303A661D5AC5}"/>
              </a:ext>
            </a:extLst>
          </p:cNvPr>
          <p:cNvSpPr>
            <a:spLocks noGrp="1"/>
          </p:cNvSpPr>
          <p:nvPr>
            <p:ph type="ctrTitle"/>
          </p:nvPr>
        </p:nvSpPr>
        <p:spPr/>
        <p:txBody>
          <a:bodyPr/>
          <a:lstStyle/>
          <a:p>
            <a:r>
              <a:rPr lang="en-ID"/>
              <a:t>My Achievement</a:t>
            </a:r>
          </a:p>
        </p:txBody>
      </p:sp>
      <p:sp>
        <p:nvSpPr>
          <p:cNvPr id="6" name="Subtitle 5">
            <a:extLst>
              <a:ext uri="{FF2B5EF4-FFF2-40B4-BE49-F238E27FC236}">
                <a16:creationId xmlns:a16="http://schemas.microsoft.com/office/drawing/2014/main" id="{52536AE6-DD9C-406F-99EC-545694778B24}"/>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93" name="Oval 431">
            <a:extLst>
              <a:ext uri="{FF2B5EF4-FFF2-40B4-BE49-F238E27FC236}">
                <a16:creationId xmlns:a16="http://schemas.microsoft.com/office/drawing/2014/main" id="{B171F9E1-C062-4876-B006-F4AB52D0F83C}"/>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33" name="Group 432">
            <a:extLst>
              <a:ext uri="{FF2B5EF4-FFF2-40B4-BE49-F238E27FC236}">
                <a16:creationId xmlns:a16="http://schemas.microsoft.com/office/drawing/2014/main" id="{74ED8C02-ECBB-4431-85D6-ABCC59BABFBF}"/>
              </a:ext>
            </a:extLst>
          </p:cNvPr>
          <p:cNvGrpSpPr/>
          <p:nvPr/>
        </p:nvGrpSpPr>
        <p:grpSpPr>
          <a:xfrm>
            <a:off x="7534802" y="192866"/>
            <a:ext cx="1388850" cy="742042"/>
            <a:chOff x="10047710" y="169023"/>
            <a:chExt cx="1852041" cy="989518"/>
          </a:xfrm>
        </p:grpSpPr>
        <p:grpSp>
          <p:nvGrpSpPr>
            <p:cNvPr id="434" name="Group 433">
              <a:extLst>
                <a:ext uri="{FF2B5EF4-FFF2-40B4-BE49-F238E27FC236}">
                  <a16:creationId xmlns:a16="http://schemas.microsoft.com/office/drawing/2014/main" id="{8E2C1FE3-3EF6-4238-9110-9FEFA098313D}"/>
                </a:ext>
              </a:extLst>
            </p:cNvPr>
            <p:cNvGrpSpPr/>
            <p:nvPr/>
          </p:nvGrpSpPr>
          <p:grpSpPr>
            <a:xfrm rot="5400000">
              <a:off x="10942285" y="201074"/>
              <a:ext cx="62892" cy="1852041"/>
              <a:chOff x="9151342" y="4617676"/>
              <a:chExt cx="72000" cy="2120256"/>
            </a:xfrm>
            <a:solidFill>
              <a:schemeClr val="tx1"/>
            </a:solidFill>
          </p:grpSpPr>
          <p:sp>
            <p:nvSpPr>
              <p:cNvPr id="468" name="Oval 467">
                <a:extLst>
                  <a:ext uri="{FF2B5EF4-FFF2-40B4-BE49-F238E27FC236}">
                    <a16:creationId xmlns:a16="http://schemas.microsoft.com/office/drawing/2014/main" id="{CA31D54E-DE94-4DBD-8E2E-00702AC64F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0773DCBF-3BB9-4A09-A0A2-1DF274243EE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A95B63E0-3437-4ED0-942C-461CA584AC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6F3653F0-DE33-4C8D-BD84-74C9D332B2B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E837AF28-4C89-4274-990D-8B8E7A0ED6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65AD5193-B433-49F3-B761-8071F17132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4" name="Oval 473">
                <a:extLst>
                  <a:ext uri="{FF2B5EF4-FFF2-40B4-BE49-F238E27FC236}">
                    <a16:creationId xmlns:a16="http://schemas.microsoft.com/office/drawing/2014/main" id="{EBEA4B1A-1D7A-48EF-94B5-7759F7BE7E5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21862695-7E49-44B2-8EE1-BE6F2E31A9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14777AC3-A11D-476A-B3CD-3277718BEB5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650CF83B-CBD0-454D-88AF-3FA41A76D20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5" name="Group 434">
              <a:extLst>
                <a:ext uri="{FF2B5EF4-FFF2-40B4-BE49-F238E27FC236}">
                  <a16:creationId xmlns:a16="http://schemas.microsoft.com/office/drawing/2014/main" id="{0453C5DF-D171-4FA3-8D88-55F904A4D06F}"/>
                </a:ext>
              </a:extLst>
            </p:cNvPr>
            <p:cNvGrpSpPr/>
            <p:nvPr/>
          </p:nvGrpSpPr>
          <p:grpSpPr>
            <a:xfrm rot="5400000">
              <a:off x="10942285" y="-107801"/>
              <a:ext cx="62892" cy="1852041"/>
              <a:chOff x="9151342" y="4617676"/>
              <a:chExt cx="72000" cy="2120256"/>
            </a:xfrm>
            <a:solidFill>
              <a:schemeClr val="tx1"/>
            </a:solidFill>
          </p:grpSpPr>
          <p:sp>
            <p:nvSpPr>
              <p:cNvPr id="458" name="Oval 457">
                <a:extLst>
                  <a:ext uri="{FF2B5EF4-FFF2-40B4-BE49-F238E27FC236}">
                    <a16:creationId xmlns:a16="http://schemas.microsoft.com/office/drawing/2014/main" id="{6396555F-357B-4D2B-87CF-124D723CF9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9" name="Oval 458">
                <a:extLst>
                  <a:ext uri="{FF2B5EF4-FFF2-40B4-BE49-F238E27FC236}">
                    <a16:creationId xmlns:a16="http://schemas.microsoft.com/office/drawing/2014/main" id="{12F97828-632F-4A8E-A43A-B468140175E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0" name="Oval 459">
                <a:extLst>
                  <a:ext uri="{FF2B5EF4-FFF2-40B4-BE49-F238E27FC236}">
                    <a16:creationId xmlns:a16="http://schemas.microsoft.com/office/drawing/2014/main" id="{EBF7704B-7C33-4B4E-8E07-FAC99D57EE5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1" name="Oval 460">
                <a:extLst>
                  <a:ext uri="{FF2B5EF4-FFF2-40B4-BE49-F238E27FC236}">
                    <a16:creationId xmlns:a16="http://schemas.microsoft.com/office/drawing/2014/main" id="{27425233-E245-4C87-A513-C30B0698674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2" name="Oval 461">
                <a:extLst>
                  <a:ext uri="{FF2B5EF4-FFF2-40B4-BE49-F238E27FC236}">
                    <a16:creationId xmlns:a16="http://schemas.microsoft.com/office/drawing/2014/main" id="{F73E1BCC-CD73-4AFD-8D1F-B4E0DBA8DBB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3" name="Oval 462">
                <a:extLst>
                  <a:ext uri="{FF2B5EF4-FFF2-40B4-BE49-F238E27FC236}">
                    <a16:creationId xmlns:a16="http://schemas.microsoft.com/office/drawing/2014/main" id="{08FD9592-F16B-4367-AF8B-6523359DB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4" name="Oval 463">
                <a:extLst>
                  <a:ext uri="{FF2B5EF4-FFF2-40B4-BE49-F238E27FC236}">
                    <a16:creationId xmlns:a16="http://schemas.microsoft.com/office/drawing/2014/main" id="{F8609F07-2829-40E4-B78C-3058484FA0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FA92AB0B-304A-46E9-B8AC-4CE9DF9DF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F67A2E9D-2A81-4F19-ACE5-166F6BD7D9F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729C2F72-3898-489F-BB48-443F791657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6" name="Group 435">
              <a:extLst>
                <a:ext uri="{FF2B5EF4-FFF2-40B4-BE49-F238E27FC236}">
                  <a16:creationId xmlns:a16="http://schemas.microsoft.com/office/drawing/2014/main" id="{BF15C548-EEAF-4F31-968F-F167CAF646A3}"/>
                </a:ext>
              </a:extLst>
            </p:cNvPr>
            <p:cNvGrpSpPr/>
            <p:nvPr/>
          </p:nvGrpSpPr>
          <p:grpSpPr>
            <a:xfrm rot="5400000">
              <a:off x="10942285" y="-416676"/>
              <a:ext cx="62892" cy="1852041"/>
              <a:chOff x="9151342" y="4617676"/>
              <a:chExt cx="72000" cy="2120256"/>
            </a:xfrm>
            <a:solidFill>
              <a:schemeClr val="tx1"/>
            </a:solidFill>
          </p:grpSpPr>
          <p:sp>
            <p:nvSpPr>
              <p:cNvPr id="448" name="Oval 447">
                <a:extLst>
                  <a:ext uri="{FF2B5EF4-FFF2-40B4-BE49-F238E27FC236}">
                    <a16:creationId xmlns:a16="http://schemas.microsoft.com/office/drawing/2014/main" id="{762E1E9F-0129-4128-B637-4395783637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9" name="Oval 448">
                <a:extLst>
                  <a:ext uri="{FF2B5EF4-FFF2-40B4-BE49-F238E27FC236}">
                    <a16:creationId xmlns:a16="http://schemas.microsoft.com/office/drawing/2014/main" id="{BD5435FB-66BF-4ECF-87F5-35F0698B223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0" name="Oval 449">
                <a:extLst>
                  <a:ext uri="{FF2B5EF4-FFF2-40B4-BE49-F238E27FC236}">
                    <a16:creationId xmlns:a16="http://schemas.microsoft.com/office/drawing/2014/main" id="{B9A8DEF7-E5F8-4142-AD50-11ED5E510D3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1" name="Oval 450">
                <a:extLst>
                  <a:ext uri="{FF2B5EF4-FFF2-40B4-BE49-F238E27FC236}">
                    <a16:creationId xmlns:a16="http://schemas.microsoft.com/office/drawing/2014/main" id="{48E0CFF4-AA55-4EBB-8EA8-D7BC114582B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2" name="Oval 451">
                <a:extLst>
                  <a:ext uri="{FF2B5EF4-FFF2-40B4-BE49-F238E27FC236}">
                    <a16:creationId xmlns:a16="http://schemas.microsoft.com/office/drawing/2014/main" id="{469FC396-355F-4CCD-8117-56E4B06BC3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3" name="Oval 452">
                <a:extLst>
                  <a:ext uri="{FF2B5EF4-FFF2-40B4-BE49-F238E27FC236}">
                    <a16:creationId xmlns:a16="http://schemas.microsoft.com/office/drawing/2014/main" id="{10D9085C-1CB7-4339-A9A9-2FAC20B01D3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4" name="Oval 453">
                <a:extLst>
                  <a:ext uri="{FF2B5EF4-FFF2-40B4-BE49-F238E27FC236}">
                    <a16:creationId xmlns:a16="http://schemas.microsoft.com/office/drawing/2014/main" id="{C0D51E87-1958-4B19-A780-B9C0A1FC2BA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5" name="Oval 454">
                <a:extLst>
                  <a:ext uri="{FF2B5EF4-FFF2-40B4-BE49-F238E27FC236}">
                    <a16:creationId xmlns:a16="http://schemas.microsoft.com/office/drawing/2014/main" id="{19AC490D-11E1-4FB3-93FC-AFA7A7A484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6" name="Oval 455">
                <a:extLst>
                  <a:ext uri="{FF2B5EF4-FFF2-40B4-BE49-F238E27FC236}">
                    <a16:creationId xmlns:a16="http://schemas.microsoft.com/office/drawing/2014/main" id="{E9C9144E-8DC8-4E5E-8757-CE5FC8FF29E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7" name="Oval 456">
                <a:extLst>
                  <a:ext uri="{FF2B5EF4-FFF2-40B4-BE49-F238E27FC236}">
                    <a16:creationId xmlns:a16="http://schemas.microsoft.com/office/drawing/2014/main" id="{AB6D38FA-7DCF-42F8-B0F0-3093109436B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7" name="Group 436">
              <a:extLst>
                <a:ext uri="{FF2B5EF4-FFF2-40B4-BE49-F238E27FC236}">
                  <a16:creationId xmlns:a16="http://schemas.microsoft.com/office/drawing/2014/main" id="{70331264-235C-4F0B-90A4-6716172C8BF4}"/>
                </a:ext>
              </a:extLst>
            </p:cNvPr>
            <p:cNvGrpSpPr/>
            <p:nvPr/>
          </p:nvGrpSpPr>
          <p:grpSpPr>
            <a:xfrm rot="5400000">
              <a:off x="10942285" y="-725552"/>
              <a:ext cx="62892" cy="1852041"/>
              <a:chOff x="9151342" y="4617676"/>
              <a:chExt cx="72000" cy="2120256"/>
            </a:xfrm>
            <a:solidFill>
              <a:schemeClr val="tx1"/>
            </a:solidFill>
          </p:grpSpPr>
          <p:sp>
            <p:nvSpPr>
              <p:cNvPr id="438" name="Oval 437">
                <a:extLst>
                  <a:ext uri="{FF2B5EF4-FFF2-40B4-BE49-F238E27FC236}">
                    <a16:creationId xmlns:a16="http://schemas.microsoft.com/office/drawing/2014/main" id="{EBD164A2-793A-42D2-B6FB-B1F8B7CA99B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9" name="Oval 438">
                <a:extLst>
                  <a:ext uri="{FF2B5EF4-FFF2-40B4-BE49-F238E27FC236}">
                    <a16:creationId xmlns:a16="http://schemas.microsoft.com/office/drawing/2014/main" id="{3F139395-BAB9-44D0-9678-A8B22FCB561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0" name="Oval 439">
                <a:extLst>
                  <a:ext uri="{FF2B5EF4-FFF2-40B4-BE49-F238E27FC236}">
                    <a16:creationId xmlns:a16="http://schemas.microsoft.com/office/drawing/2014/main" id="{45F657B5-7F65-4266-A01C-90080C61A33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1" name="Oval 440">
                <a:extLst>
                  <a:ext uri="{FF2B5EF4-FFF2-40B4-BE49-F238E27FC236}">
                    <a16:creationId xmlns:a16="http://schemas.microsoft.com/office/drawing/2014/main" id="{1CCB100F-36C2-4928-BC07-9E0C4C6333F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2" name="Oval 441">
                <a:extLst>
                  <a:ext uri="{FF2B5EF4-FFF2-40B4-BE49-F238E27FC236}">
                    <a16:creationId xmlns:a16="http://schemas.microsoft.com/office/drawing/2014/main" id="{594938D6-EA41-4964-AC1C-ADC1EA648E8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3" name="Oval 442">
                <a:extLst>
                  <a:ext uri="{FF2B5EF4-FFF2-40B4-BE49-F238E27FC236}">
                    <a16:creationId xmlns:a16="http://schemas.microsoft.com/office/drawing/2014/main" id="{C1E61B4C-C423-4172-ABFC-C87588E8E6D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4" name="Oval 443">
                <a:extLst>
                  <a:ext uri="{FF2B5EF4-FFF2-40B4-BE49-F238E27FC236}">
                    <a16:creationId xmlns:a16="http://schemas.microsoft.com/office/drawing/2014/main" id="{96066C72-BE9A-4302-8294-2D014FE0B6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5" name="Oval 444">
                <a:extLst>
                  <a:ext uri="{FF2B5EF4-FFF2-40B4-BE49-F238E27FC236}">
                    <a16:creationId xmlns:a16="http://schemas.microsoft.com/office/drawing/2014/main" id="{DE7C7242-EEB1-4EDC-BAC6-105AF69005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6" name="Oval 445">
                <a:extLst>
                  <a:ext uri="{FF2B5EF4-FFF2-40B4-BE49-F238E27FC236}">
                    <a16:creationId xmlns:a16="http://schemas.microsoft.com/office/drawing/2014/main" id="{FE18D1B5-306A-45C0-AAEC-6912E989B40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7" name="Oval 446">
                <a:extLst>
                  <a:ext uri="{FF2B5EF4-FFF2-40B4-BE49-F238E27FC236}">
                    <a16:creationId xmlns:a16="http://schemas.microsoft.com/office/drawing/2014/main" id="{6C449E00-9603-41A6-8B62-79746650C06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62" name="Group 161">
            <a:extLst>
              <a:ext uri="{FF2B5EF4-FFF2-40B4-BE49-F238E27FC236}">
                <a16:creationId xmlns:a16="http://schemas.microsoft.com/office/drawing/2014/main" id="{B941FB71-5E63-43E1-BF48-45E9FA3175D1}"/>
              </a:ext>
            </a:extLst>
          </p:cNvPr>
          <p:cNvGrpSpPr/>
          <p:nvPr/>
        </p:nvGrpSpPr>
        <p:grpSpPr>
          <a:xfrm flipH="1">
            <a:off x="3053296" y="1269489"/>
            <a:ext cx="1042357" cy="1035478"/>
            <a:chOff x="9438009" y="4048518"/>
            <a:chExt cx="1622835" cy="1612125"/>
          </a:xfrm>
        </p:grpSpPr>
        <p:sp>
          <p:nvSpPr>
            <p:cNvPr id="163" name="Freeform: Shape 162">
              <a:extLst>
                <a:ext uri="{FF2B5EF4-FFF2-40B4-BE49-F238E27FC236}">
                  <a16:creationId xmlns:a16="http://schemas.microsoft.com/office/drawing/2014/main" id="{40DFB4B7-96FA-4426-9587-0665C458CD0A}"/>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64" name="Oval 163">
              <a:extLst>
                <a:ext uri="{FF2B5EF4-FFF2-40B4-BE49-F238E27FC236}">
                  <a16:creationId xmlns:a16="http://schemas.microsoft.com/office/drawing/2014/main" id="{7515A6F2-462C-42AD-8681-4868C9CA765F}"/>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39029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750" fill="hold"/>
                                        <p:tgtEl>
                                          <p:spTgt spid="193"/>
                                        </p:tgtEl>
                                        <p:attrNameLst>
                                          <p:attrName>ppt_x</p:attrName>
                                        </p:attrNameLst>
                                      </p:cBhvr>
                                      <p:tavLst>
                                        <p:tav tm="0">
                                          <p:val>
                                            <p:strVal val="1+#ppt_w/2"/>
                                          </p:val>
                                        </p:tav>
                                        <p:tav tm="100000">
                                          <p:val>
                                            <p:strVal val="#ppt_x"/>
                                          </p:val>
                                        </p:tav>
                                      </p:tavLst>
                                    </p:anim>
                                    <p:anim calcmode="lin" valueType="num">
                                      <p:cBhvr additive="base">
                                        <p:cTn id="18" dur="750" fill="hold"/>
                                        <p:tgtEl>
                                          <p:spTgt spid="19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33"/>
                                        </p:tgtEl>
                                        <p:attrNameLst>
                                          <p:attrName>style.visibility</p:attrName>
                                        </p:attrNameLst>
                                      </p:cBhvr>
                                      <p:to>
                                        <p:strVal val="visible"/>
                                      </p:to>
                                    </p:set>
                                    <p:anim calcmode="lin" valueType="num">
                                      <p:cBhvr additive="base">
                                        <p:cTn id="21" dur="750" fill="hold"/>
                                        <p:tgtEl>
                                          <p:spTgt spid="433"/>
                                        </p:tgtEl>
                                        <p:attrNameLst>
                                          <p:attrName>ppt_x</p:attrName>
                                        </p:attrNameLst>
                                      </p:cBhvr>
                                      <p:tavLst>
                                        <p:tav tm="0">
                                          <p:val>
                                            <p:strVal val="1+#ppt_w/2"/>
                                          </p:val>
                                        </p:tav>
                                        <p:tav tm="100000">
                                          <p:val>
                                            <p:strVal val="#ppt_x"/>
                                          </p:val>
                                        </p:tav>
                                      </p:tavLst>
                                    </p:anim>
                                    <p:anim calcmode="lin" valueType="num">
                                      <p:cBhvr additive="base">
                                        <p:cTn id="22" dur="750" fill="hold"/>
                                        <p:tgtEl>
                                          <p:spTgt spid="43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750"/>
                                        <p:tgtEl>
                                          <p:spTgt spid="6">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750"/>
                                        <p:tgtEl>
                                          <p:spTgt spid="2"/>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1000"/>
                                        <p:tgtEl>
                                          <p:spTgt spid="149"/>
                                        </p:tgtEl>
                                      </p:cBhvr>
                                    </p:animEffect>
                                    <p:anim calcmode="lin" valueType="num">
                                      <p:cBhvr>
                                        <p:cTn id="42" dur="1000" fill="hold"/>
                                        <p:tgtEl>
                                          <p:spTgt spid="149"/>
                                        </p:tgtEl>
                                        <p:attrNameLst>
                                          <p:attrName>ppt_x</p:attrName>
                                        </p:attrNameLst>
                                      </p:cBhvr>
                                      <p:tavLst>
                                        <p:tav tm="0">
                                          <p:val>
                                            <p:strVal val="#ppt_x"/>
                                          </p:val>
                                        </p:tav>
                                        <p:tav tm="100000">
                                          <p:val>
                                            <p:strVal val="#ppt_x"/>
                                          </p:val>
                                        </p:tav>
                                      </p:tavLst>
                                    </p:anim>
                                    <p:anim calcmode="lin" valueType="num">
                                      <p:cBhvr>
                                        <p:cTn id="43" dur="1000" fill="hold"/>
                                        <p:tgtEl>
                                          <p:spTgt spid="1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1000"/>
                                        <p:tgtEl>
                                          <p:spTgt spid="159"/>
                                        </p:tgtEl>
                                      </p:cBhvr>
                                    </p:animEffect>
                                    <p:anim calcmode="lin" valueType="num">
                                      <p:cBhvr>
                                        <p:cTn id="47" dur="1000" fill="hold"/>
                                        <p:tgtEl>
                                          <p:spTgt spid="159"/>
                                        </p:tgtEl>
                                        <p:attrNameLst>
                                          <p:attrName>ppt_x</p:attrName>
                                        </p:attrNameLst>
                                      </p:cBhvr>
                                      <p:tavLst>
                                        <p:tav tm="0">
                                          <p:val>
                                            <p:strVal val="#ppt_x"/>
                                          </p:val>
                                        </p:tav>
                                        <p:tav tm="100000">
                                          <p:val>
                                            <p:strVal val="#ppt_x"/>
                                          </p:val>
                                        </p:tav>
                                      </p:tavLst>
                                    </p:anim>
                                    <p:anim calcmode="lin" valueType="num">
                                      <p:cBhvr>
                                        <p:cTn id="48" dur="1000" fill="hold"/>
                                        <p:tgtEl>
                                          <p:spTgt spid="1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5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anim calcmode="lin" valueType="num">
                                      <p:cBhvr>
                                        <p:cTn id="57" dur="1000" fill="hold"/>
                                        <p:tgtEl>
                                          <p:spTgt spid="160"/>
                                        </p:tgtEl>
                                        <p:attrNameLst>
                                          <p:attrName>ppt_x</p:attrName>
                                        </p:attrNameLst>
                                      </p:cBhvr>
                                      <p:tavLst>
                                        <p:tav tm="0">
                                          <p:val>
                                            <p:strVal val="#ppt_x"/>
                                          </p:val>
                                        </p:tav>
                                        <p:tav tm="100000">
                                          <p:val>
                                            <p:strVal val="#ppt_x"/>
                                          </p:val>
                                        </p:tav>
                                      </p:tavLst>
                                    </p:anim>
                                    <p:anim calcmode="lin" valueType="num">
                                      <p:cBhvr>
                                        <p:cTn id="58" dur="1000" fill="hold"/>
                                        <p:tgtEl>
                                          <p:spTgt spid="1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5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1000"/>
                                        <p:tgtEl>
                                          <p:spTgt spid="161"/>
                                        </p:tgtEl>
                                      </p:cBhvr>
                                    </p:animEffect>
                                    <p:anim calcmode="lin" valueType="num">
                                      <p:cBhvr>
                                        <p:cTn id="62" dur="1000" fill="hold"/>
                                        <p:tgtEl>
                                          <p:spTgt spid="161"/>
                                        </p:tgtEl>
                                        <p:attrNameLst>
                                          <p:attrName>ppt_x</p:attrName>
                                        </p:attrNameLst>
                                      </p:cBhvr>
                                      <p:tavLst>
                                        <p:tav tm="0">
                                          <p:val>
                                            <p:strVal val="#ppt_x"/>
                                          </p:val>
                                        </p:tav>
                                        <p:tav tm="100000">
                                          <p:val>
                                            <p:strVal val="#ppt_x"/>
                                          </p:val>
                                        </p:tav>
                                      </p:tavLst>
                                    </p:anim>
                                    <p:anim calcmode="lin" valueType="num">
                                      <p:cBhvr>
                                        <p:cTn id="63" dur="1000" fill="hold"/>
                                        <p:tgtEl>
                                          <p:spTgt spid="16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50"/>
                                  </p:stCondLst>
                                  <p:childTnLst>
                                    <p:set>
                                      <p:cBhvr>
                                        <p:cTn id="65" dur="1" fill="hold">
                                          <p:stCondLst>
                                            <p:cond delay="0"/>
                                          </p:stCondLst>
                                        </p:cTn>
                                        <p:tgtEl>
                                          <p:spTgt spid="240"/>
                                        </p:tgtEl>
                                        <p:attrNameLst>
                                          <p:attrName>style.visibility</p:attrName>
                                        </p:attrNameLst>
                                      </p:cBhvr>
                                      <p:to>
                                        <p:strVal val="visible"/>
                                      </p:to>
                                    </p:set>
                                    <p:animEffect transition="in" filter="fade">
                                      <p:cBhvr>
                                        <p:cTn id="66" dur="1000"/>
                                        <p:tgtEl>
                                          <p:spTgt spid="240"/>
                                        </p:tgtEl>
                                      </p:cBhvr>
                                    </p:animEffect>
                                    <p:anim calcmode="lin" valueType="num">
                                      <p:cBhvr>
                                        <p:cTn id="67" dur="1000" fill="hold"/>
                                        <p:tgtEl>
                                          <p:spTgt spid="240"/>
                                        </p:tgtEl>
                                        <p:attrNameLst>
                                          <p:attrName>ppt_x</p:attrName>
                                        </p:attrNameLst>
                                      </p:cBhvr>
                                      <p:tavLst>
                                        <p:tav tm="0">
                                          <p:val>
                                            <p:strVal val="#ppt_x"/>
                                          </p:val>
                                        </p:tav>
                                        <p:tav tm="100000">
                                          <p:val>
                                            <p:strVal val="#ppt_x"/>
                                          </p:val>
                                        </p:tav>
                                      </p:tavLst>
                                    </p:anim>
                                    <p:anim calcmode="lin" valueType="num">
                                      <p:cBhvr>
                                        <p:cTn id="68"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9" grpId="0"/>
      <p:bldP spid="160" grpId="0"/>
      <p:bldP spid="161" grpId="0"/>
      <p:bldP spid="240" grpId="0"/>
      <p:bldP spid="5" grpId="0"/>
      <p:bldP spid="6" grpId="0" build="p"/>
      <p:bldP spid="1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TextBox">
            <a:extLst>
              <a:ext uri="{FF2B5EF4-FFF2-40B4-BE49-F238E27FC236}">
                <a16:creationId xmlns:a16="http://schemas.microsoft.com/office/drawing/2014/main" id="{10B2F25E-BDB6-4CB6-BC13-0974B8D0DF35}"/>
              </a:ext>
            </a:extLst>
          </p:cNvPr>
          <p:cNvSpPr txBox="1"/>
          <p:nvPr/>
        </p:nvSpPr>
        <p:spPr>
          <a:xfrm>
            <a:off x="1032706" y="4967864"/>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29" name="TextBox">
            <a:extLst>
              <a:ext uri="{FF2B5EF4-FFF2-40B4-BE49-F238E27FC236}">
                <a16:creationId xmlns:a16="http://schemas.microsoft.com/office/drawing/2014/main" id="{CB3A0A3F-D05E-4909-A3F4-AAE44B369E81}"/>
              </a:ext>
            </a:extLst>
          </p:cNvPr>
          <p:cNvSpPr txBox="1"/>
          <p:nvPr/>
        </p:nvSpPr>
        <p:spPr>
          <a:xfrm>
            <a:off x="1032705" y="47207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0" name="Rectangle: Rounded Corners 129">
            <a:extLst>
              <a:ext uri="{FF2B5EF4-FFF2-40B4-BE49-F238E27FC236}">
                <a16:creationId xmlns:a16="http://schemas.microsoft.com/office/drawing/2014/main" id="{54041755-062B-496F-BF99-A898B39B74CF}"/>
              </a:ext>
            </a:extLst>
          </p:cNvPr>
          <p:cNvSpPr/>
          <p:nvPr/>
        </p:nvSpPr>
        <p:spPr>
          <a:xfrm>
            <a:off x="560478" y="4787130"/>
            <a:ext cx="362255" cy="36225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TextBox">
            <a:extLst>
              <a:ext uri="{FF2B5EF4-FFF2-40B4-BE49-F238E27FC236}">
                <a16:creationId xmlns:a16="http://schemas.microsoft.com/office/drawing/2014/main" id="{B5CB4694-7DA2-4F52-9328-9A7B6DEF118C}"/>
              </a:ext>
            </a:extLst>
          </p:cNvPr>
          <p:cNvSpPr txBox="1"/>
          <p:nvPr/>
        </p:nvSpPr>
        <p:spPr>
          <a:xfrm>
            <a:off x="1032706" y="4422885"/>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33" name="TextBox">
            <a:extLst>
              <a:ext uri="{FF2B5EF4-FFF2-40B4-BE49-F238E27FC236}">
                <a16:creationId xmlns:a16="http://schemas.microsoft.com/office/drawing/2014/main" id="{B4EB5972-D6CB-4163-83E7-5BE956853187}"/>
              </a:ext>
            </a:extLst>
          </p:cNvPr>
          <p:cNvSpPr txBox="1"/>
          <p:nvPr/>
        </p:nvSpPr>
        <p:spPr>
          <a:xfrm>
            <a:off x="1032705" y="417575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4" name="Rectangle: Rounded Corners 133">
            <a:extLst>
              <a:ext uri="{FF2B5EF4-FFF2-40B4-BE49-F238E27FC236}">
                <a16:creationId xmlns:a16="http://schemas.microsoft.com/office/drawing/2014/main" id="{D18AB0FD-1572-47C0-9D2E-B30986233C87}"/>
              </a:ext>
            </a:extLst>
          </p:cNvPr>
          <p:cNvSpPr/>
          <p:nvPr/>
        </p:nvSpPr>
        <p:spPr>
          <a:xfrm>
            <a:off x="560478" y="4242151"/>
            <a:ext cx="362255" cy="36225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TextBox">
            <a:extLst>
              <a:ext uri="{FF2B5EF4-FFF2-40B4-BE49-F238E27FC236}">
                <a16:creationId xmlns:a16="http://schemas.microsoft.com/office/drawing/2014/main" id="{C65B8AD9-2E5C-4E5C-AE8E-5BD95B438286}"/>
              </a:ext>
            </a:extLst>
          </p:cNvPr>
          <p:cNvSpPr txBox="1"/>
          <p:nvPr/>
        </p:nvSpPr>
        <p:spPr>
          <a:xfrm>
            <a:off x="1032706" y="3877905"/>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37" name="TextBox">
            <a:extLst>
              <a:ext uri="{FF2B5EF4-FFF2-40B4-BE49-F238E27FC236}">
                <a16:creationId xmlns:a16="http://schemas.microsoft.com/office/drawing/2014/main" id="{B3AA75F2-56A1-4438-945D-263DCCED13E7}"/>
              </a:ext>
            </a:extLst>
          </p:cNvPr>
          <p:cNvSpPr txBox="1"/>
          <p:nvPr/>
        </p:nvSpPr>
        <p:spPr>
          <a:xfrm>
            <a:off x="1032705" y="3630774"/>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8" name="Rectangle: Rounded Corners 137">
            <a:extLst>
              <a:ext uri="{FF2B5EF4-FFF2-40B4-BE49-F238E27FC236}">
                <a16:creationId xmlns:a16="http://schemas.microsoft.com/office/drawing/2014/main" id="{ED3F1BD9-3773-403A-9FD0-C30C018B4399}"/>
              </a:ext>
            </a:extLst>
          </p:cNvPr>
          <p:cNvSpPr/>
          <p:nvPr/>
        </p:nvSpPr>
        <p:spPr>
          <a:xfrm>
            <a:off x="560478" y="3697171"/>
            <a:ext cx="362255" cy="362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TextBox">
            <a:extLst>
              <a:ext uri="{FF2B5EF4-FFF2-40B4-BE49-F238E27FC236}">
                <a16:creationId xmlns:a16="http://schemas.microsoft.com/office/drawing/2014/main" id="{6E3B7E20-ACE7-41AE-8DB9-CFFBD2DEA6DE}"/>
              </a:ext>
            </a:extLst>
          </p:cNvPr>
          <p:cNvSpPr txBox="1"/>
          <p:nvPr/>
        </p:nvSpPr>
        <p:spPr>
          <a:xfrm>
            <a:off x="1032706" y="3332926"/>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41" name="TextBox">
            <a:extLst>
              <a:ext uri="{FF2B5EF4-FFF2-40B4-BE49-F238E27FC236}">
                <a16:creationId xmlns:a16="http://schemas.microsoft.com/office/drawing/2014/main" id="{0F82312C-1DCF-4F09-8620-016915D4BFBD}"/>
              </a:ext>
            </a:extLst>
          </p:cNvPr>
          <p:cNvSpPr txBox="1"/>
          <p:nvPr/>
        </p:nvSpPr>
        <p:spPr>
          <a:xfrm>
            <a:off x="1032705" y="3085794"/>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42" name="Rectangle: Rounded Corners 141">
            <a:extLst>
              <a:ext uri="{FF2B5EF4-FFF2-40B4-BE49-F238E27FC236}">
                <a16:creationId xmlns:a16="http://schemas.microsoft.com/office/drawing/2014/main" id="{42D09C6A-1E0F-49EA-8C74-FBFF090A65E3}"/>
              </a:ext>
            </a:extLst>
          </p:cNvPr>
          <p:cNvSpPr/>
          <p:nvPr/>
        </p:nvSpPr>
        <p:spPr>
          <a:xfrm>
            <a:off x="560478" y="3152192"/>
            <a:ext cx="362255" cy="36225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7">
            <a:extLst>
              <a:ext uri="{FF2B5EF4-FFF2-40B4-BE49-F238E27FC236}">
                <a16:creationId xmlns:a16="http://schemas.microsoft.com/office/drawing/2014/main" id="{E035CC07-656A-4DB4-9290-4EB03C35CBEE}"/>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5" name="Group 84">
            <a:extLst>
              <a:ext uri="{FF2B5EF4-FFF2-40B4-BE49-F238E27FC236}">
                <a16:creationId xmlns:a16="http://schemas.microsoft.com/office/drawing/2014/main" id="{90B91D03-AB0C-4F6F-9B45-C4CAB0C8FA42}"/>
              </a:ext>
            </a:extLst>
          </p:cNvPr>
          <p:cNvGrpSpPr/>
          <p:nvPr/>
        </p:nvGrpSpPr>
        <p:grpSpPr>
          <a:xfrm rot="5400000">
            <a:off x="7881532" y="-270386"/>
            <a:ext cx="739761" cy="1384582"/>
            <a:chOff x="8541680" y="4188469"/>
            <a:chExt cx="1132821" cy="2120256"/>
          </a:xfrm>
          <a:solidFill>
            <a:schemeClr val="tx1"/>
          </a:solidFill>
        </p:grpSpPr>
        <p:grpSp>
          <p:nvGrpSpPr>
            <p:cNvPr id="86" name="Group 85">
              <a:extLst>
                <a:ext uri="{FF2B5EF4-FFF2-40B4-BE49-F238E27FC236}">
                  <a16:creationId xmlns:a16="http://schemas.microsoft.com/office/drawing/2014/main" id="{A565C83C-4FA4-4D02-AF46-91F02CFD1344}"/>
                </a:ext>
              </a:extLst>
            </p:cNvPr>
            <p:cNvGrpSpPr/>
            <p:nvPr/>
          </p:nvGrpSpPr>
          <p:grpSpPr>
            <a:xfrm>
              <a:off x="9602501" y="4188469"/>
              <a:ext cx="72000" cy="2120256"/>
              <a:chOff x="9151342" y="4617676"/>
              <a:chExt cx="72000" cy="2120256"/>
            </a:xfrm>
            <a:grpFill/>
          </p:grpSpPr>
          <p:sp>
            <p:nvSpPr>
              <p:cNvPr id="150" name="Oval 149">
                <a:extLst>
                  <a:ext uri="{FF2B5EF4-FFF2-40B4-BE49-F238E27FC236}">
                    <a16:creationId xmlns:a16="http://schemas.microsoft.com/office/drawing/2014/main" id="{9D96DC41-A7CC-4345-8664-52CFD647E5B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EC4224F2-FAC2-42CC-94DD-81094698FCC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6DEA95EF-99CB-4322-92C0-D78B7CB6B98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C622E080-3259-461D-92F3-40D3EA3E37B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27875432-6267-4BFA-9954-03B2DB0E118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B3768591-196F-44FD-83E7-694F69978B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917A1B97-A39F-4371-9AC9-0776D3FA88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5E5E9DBF-23AA-4D93-8B78-13299691092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8B7868EE-6E01-4FA9-91CA-75E908D5296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82BBA907-EEE1-4B92-AAA4-26E21786BA4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BCEAF776-42E8-48B8-8948-5EC754A6B60C}"/>
                </a:ext>
              </a:extLst>
            </p:cNvPr>
            <p:cNvGrpSpPr/>
            <p:nvPr/>
          </p:nvGrpSpPr>
          <p:grpSpPr>
            <a:xfrm>
              <a:off x="9248894" y="4188469"/>
              <a:ext cx="72000" cy="2120256"/>
              <a:chOff x="9151342" y="4617676"/>
              <a:chExt cx="72000" cy="2120256"/>
            </a:xfrm>
            <a:grpFill/>
          </p:grpSpPr>
          <p:sp>
            <p:nvSpPr>
              <p:cNvPr id="124" name="Oval 123">
                <a:extLst>
                  <a:ext uri="{FF2B5EF4-FFF2-40B4-BE49-F238E27FC236}">
                    <a16:creationId xmlns:a16="http://schemas.microsoft.com/office/drawing/2014/main" id="{CAFC6B5D-6FB8-445F-9E66-0B72A56226E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E85D3AEF-929F-4A8D-9DB7-2AB565A690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E8138EE-D4EE-4D1C-8F23-4F89812140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2EA79512-88C0-4A8F-A920-87F0652F654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004AC7FD-BB71-41AA-B843-F645657C00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54D11946-2007-4D6A-AB3A-D7E4F99E20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836452D4-1E25-41B5-AFCA-E4F68A5D36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AFB9D91D-AA39-456F-91FD-7C3BFA2D32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FFCDEFF0-80BD-4DB6-A4EF-FC2778F7A6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78E9E811-A582-43DB-904C-2A82A02F3F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8" name="Group 87">
              <a:extLst>
                <a:ext uri="{FF2B5EF4-FFF2-40B4-BE49-F238E27FC236}">
                  <a16:creationId xmlns:a16="http://schemas.microsoft.com/office/drawing/2014/main" id="{4680E8B0-2524-4BC5-A562-46A20D4A16C9}"/>
                </a:ext>
              </a:extLst>
            </p:cNvPr>
            <p:cNvGrpSpPr/>
            <p:nvPr/>
          </p:nvGrpSpPr>
          <p:grpSpPr>
            <a:xfrm>
              <a:off x="8895287" y="4188469"/>
              <a:ext cx="72000" cy="2120256"/>
              <a:chOff x="9151342" y="4617676"/>
              <a:chExt cx="72000" cy="2120256"/>
            </a:xfrm>
            <a:grpFill/>
          </p:grpSpPr>
          <p:sp>
            <p:nvSpPr>
              <p:cNvPr id="108" name="Oval 107">
                <a:extLst>
                  <a:ext uri="{FF2B5EF4-FFF2-40B4-BE49-F238E27FC236}">
                    <a16:creationId xmlns:a16="http://schemas.microsoft.com/office/drawing/2014/main" id="{DEEB2EF2-6704-4818-AF30-0653D100E3A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F968FDD3-B5C8-42AC-B244-D19F77EFCFC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939FE1A6-B644-45C4-B2E7-D8A6E902B6E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92EB5A63-694F-4301-B6E6-1866CE6CE2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0520BE6A-3AFD-4FAC-AADD-C701866B9FF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EF470EE6-C8AC-4757-8385-10F7216EA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687B5504-EAC6-4929-801E-5F67BD408F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31620E3-0BF7-40B9-AC2C-5B1FAD0CD91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B2C0A3A5-28A3-4678-9622-AFDC0EF1FFE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8ED68A60-754A-4473-AEE9-F9B5F662713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098CD973-8AFE-44B0-8734-7E6EF2A002D8}"/>
                </a:ext>
              </a:extLst>
            </p:cNvPr>
            <p:cNvGrpSpPr/>
            <p:nvPr/>
          </p:nvGrpSpPr>
          <p:grpSpPr>
            <a:xfrm>
              <a:off x="8541680" y="4188469"/>
              <a:ext cx="72000" cy="2120256"/>
              <a:chOff x="9151342" y="4617676"/>
              <a:chExt cx="72000" cy="2120256"/>
            </a:xfrm>
            <a:grpFill/>
          </p:grpSpPr>
          <p:sp>
            <p:nvSpPr>
              <p:cNvPr id="90" name="Oval 89">
                <a:extLst>
                  <a:ext uri="{FF2B5EF4-FFF2-40B4-BE49-F238E27FC236}">
                    <a16:creationId xmlns:a16="http://schemas.microsoft.com/office/drawing/2014/main" id="{A22E2B89-5E8B-48EE-B1C3-CC0DD998B9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83D849F1-D1DD-44B8-8430-9D7F1C51AF4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0F0E4F00-8696-41E2-8F3F-8CD911F592F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945187D8-6F2D-4A46-9347-814A4F923EA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50AC8D22-1CF9-4DD6-B2E7-1FFB5B8374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2F676306-7DC8-46D0-969F-A23E51267C0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D4FFF878-4BC3-4BAF-A65B-AFE088F4136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84248A7D-1FD5-4FAE-8ADC-174F758812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63320004-44D4-4594-9DA4-010E0F130E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7ABEF43C-DB21-4AE7-B054-CE800C4F86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160" name="TextBox">
            <a:extLst>
              <a:ext uri="{FF2B5EF4-FFF2-40B4-BE49-F238E27FC236}">
                <a16:creationId xmlns:a16="http://schemas.microsoft.com/office/drawing/2014/main" id="{52CC15DD-C9FC-427B-9329-38DDFA0D15DB}"/>
              </a:ext>
            </a:extLst>
          </p:cNvPr>
          <p:cNvSpPr txBox="1"/>
          <p:nvPr/>
        </p:nvSpPr>
        <p:spPr>
          <a:xfrm>
            <a:off x="519144" y="3195074"/>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01</a:t>
            </a:r>
          </a:p>
        </p:txBody>
      </p:sp>
      <p:sp>
        <p:nvSpPr>
          <p:cNvPr id="162" name="TextBox">
            <a:extLst>
              <a:ext uri="{FF2B5EF4-FFF2-40B4-BE49-F238E27FC236}">
                <a16:creationId xmlns:a16="http://schemas.microsoft.com/office/drawing/2014/main" id="{65EA228A-228F-431A-A89B-3CBAF1CEA954}"/>
              </a:ext>
            </a:extLst>
          </p:cNvPr>
          <p:cNvSpPr txBox="1"/>
          <p:nvPr/>
        </p:nvSpPr>
        <p:spPr>
          <a:xfrm>
            <a:off x="519144" y="3742632"/>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02</a:t>
            </a:r>
          </a:p>
        </p:txBody>
      </p:sp>
      <p:sp>
        <p:nvSpPr>
          <p:cNvPr id="164" name="TextBox">
            <a:extLst>
              <a:ext uri="{FF2B5EF4-FFF2-40B4-BE49-F238E27FC236}">
                <a16:creationId xmlns:a16="http://schemas.microsoft.com/office/drawing/2014/main" id="{3DAE9A9E-202D-4B36-866D-126D550FEE51}"/>
              </a:ext>
            </a:extLst>
          </p:cNvPr>
          <p:cNvSpPr txBox="1"/>
          <p:nvPr/>
        </p:nvSpPr>
        <p:spPr>
          <a:xfrm>
            <a:off x="519144" y="4287612"/>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03</a:t>
            </a:r>
          </a:p>
        </p:txBody>
      </p:sp>
      <p:sp>
        <p:nvSpPr>
          <p:cNvPr id="166" name="TextBox">
            <a:extLst>
              <a:ext uri="{FF2B5EF4-FFF2-40B4-BE49-F238E27FC236}">
                <a16:creationId xmlns:a16="http://schemas.microsoft.com/office/drawing/2014/main" id="{C2846F51-C71C-4669-934D-B1DC523DD3FF}"/>
              </a:ext>
            </a:extLst>
          </p:cNvPr>
          <p:cNvSpPr txBox="1"/>
          <p:nvPr/>
        </p:nvSpPr>
        <p:spPr>
          <a:xfrm>
            <a:off x="519144" y="4832591"/>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04</a:t>
            </a:r>
          </a:p>
        </p:txBody>
      </p:sp>
      <p:sp>
        <p:nvSpPr>
          <p:cNvPr id="112" name="Circular Arrow 2">
            <a:extLst>
              <a:ext uri="{FF2B5EF4-FFF2-40B4-BE49-F238E27FC236}">
                <a16:creationId xmlns:a16="http://schemas.microsoft.com/office/drawing/2014/main" id="{854B6420-F4B6-496C-804D-CE092520B303}"/>
              </a:ext>
            </a:extLst>
          </p:cNvPr>
          <p:cNvSpPr/>
          <p:nvPr/>
        </p:nvSpPr>
        <p:spPr>
          <a:xfrm>
            <a:off x="5326341" y="2338473"/>
            <a:ext cx="2761368" cy="2762088"/>
          </a:xfrm>
          <a:prstGeom prst="circularArrow">
            <a:avLst>
              <a:gd name="adj1" fmla="val 4668"/>
              <a:gd name="adj2" fmla="val 272909"/>
              <a:gd name="adj3" fmla="val 12840990"/>
              <a:gd name="adj4" fmla="val 18024320"/>
              <a:gd name="adj5" fmla="val 4847"/>
            </a:avLst>
          </a:prstGeom>
          <a:solidFill>
            <a:schemeClr val="bg2">
              <a:lumMod val="8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D" sz="1349"/>
          </a:p>
        </p:txBody>
      </p:sp>
      <p:sp>
        <p:nvSpPr>
          <p:cNvPr id="114" name="Rounded Rectangle 3">
            <a:extLst>
              <a:ext uri="{FF2B5EF4-FFF2-40B4-BE49-F238E27FC236}">
                <a16:creationId xmlns:a16="http://schemas.microsoft.com/office/drawing/2014/main" id="{9903D451-E4B4-418C-AD60-CE26FC175F17}"/>
              </a:ext>
            </a:extLst>
          </p:cNvPr>
          <p:cNvSpPr/>
          <p:nvPr/>
        </p:nvSpPr>
        <p:spPr>
          <a:xfrm>
            <a:off x="5798512" y="4232061"/>
            <a:ext cx="1834170" cy="917324"/>
          </a:xfrm>
          <a:prstGeom prst="roundRect">
            <a:avLst/>
          </a:pr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5" name="Rounded Rectangle 4">
            <a:extLst>
              <a:ext uri="{FF2B5EF4-FFF2-40B4-BE49-F238E27FC236}">
                <a16:creationId xmlns:a16="http://schemas.microsoft.com/office/drawing/2014/main" id="{38716AEC-D9F1-45D6-B766-E232EF424163}"/>
              </a:ext>
            </a:extLst>
          </p:cNvPr>
          <p:cNvSpPr/>
          <p:nvPr/>
        </p:nvSpPr>
        <p:spPr>
          <a:xfrm>
            <a:off x="4772269" y="3257465"/>
            <a:ext cx="1834170" cy="917324"/>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7" name="Rounded Rectangle 5">
            <a:extLst>
              <a:ext uri="{FF2B5EF4-FFF2-40B4-BE49-F238E27FC236}">
                <a16:creationId xmlns:a16="http://schemas.microsoft.com/office/drawing/2014/main" id="{99B388CB-5028-4571-A1EC-DFFCED84CA63}"/>
              </a:ext>
            </a:extLst>
          </p:cNvPr>
          <p:cNvSpPr/>
          <p:nvPr/>
        </p:nvSpPr>
        <p:spPr>
          <a:xfrm>
            <a:off x="6755086" y="3255894"/>
            <a:ext cx="1834170" cy="917324"/>
          </a:xfrm>
          <a:prstGeom prst="roundRect">
            <a:avLst/>
          </a:pr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1" name="Rounded Rectangle 6">
            <a:extLst>
              <a:ext uri="{FF2B5EF4-FFF2-40B4-BE49-F238E27FC236}">
                <a16:creationId xmlns:a16="http://schemas.microsoft.com/office/drawing/2014/main" id="{B501E1EC-1CE8-4579-8B1B-6EF5EEBAA9AE}"/>
              </a:ext>
            </a:extLst>
          </p:cNvPr>
          <p:cNvSpPr/>
          <p:nvPr/>
        </p:nvSpPr>
        <p:spPr>
          <a:xfrm>
            <a:off x="5798512" y="2241524"/>
            <a:ext cx="1834170" cy="917324"/>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35" name="Group 134">
            <a:extLst>
              <a:ext uri="{FF2B5EF4-FFF2-40B4-BE49-F238E27FC236}">
                <a16:creationId xmlns:a16="http://schemas.microsoft.com/office/drawing/2014/main" id="{FB894910-FB7B-4F9A-90E8-322FABA4AD87}"/>
              </a:ext>
            </a:extLst>
          </p:cNvPr>
          <p:cNvGrpSpPr/>
          <p:nvPr/>
        </p:nvGrpSpPr>
        <p:grpSpPr>
          <a:xfrm>
            <a:off x="6526364" y="2384963"/>
            <a:ext cx="378467" cy="321697"/>
            <a:chOff x="6349750" y="2001450"/>
            <a:chExt cx="762000" cy="647700"/>
          </a:xfrm>
          <a:solidFill>
            <a:schemeClr val="bg2"/>
          </a:solidFill>
        </p:grpSpPr>
        <p:sp>
          <p:nvSpPr>
            <p:cNvPr id="139" name="Freeform: Shape 138">
              <a:extLst>
                <a:ext uri="{FF2B5EF4-FFF2-40B4-BE49-F238E27FC236}">
                  <a16:creationId xmlns:a16="http://schemas.microsoft.com/office/drawing/2014/main" id="{7622FF02-DC60-4457-A83C-282151B6B9E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61" name="Freeform: Shape 160">
              <a:extLst>
                <a:ext uri="{FF2B5EF4-FFF2-40B4-BE49-F238E27FC236}">
                  <a16:creationId xmlns:a16="http://schemas.microsoft.com/office/drawing/2014/main" id="{8BAA02F3-5A07-4BC5-BA6F-C54D22C3EFEB}"/>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92" name="TextBox">
            <a:extLst>
              <a:ext uri="{FF2B5EF4-FFF2-40B4-BE49-F238E27FC236}">
                <a16:creationId xmlns:a16="http://schemas.microsoft.com/office/drawing/2014/main" id="{38525453-B0D2-4AC1-A2C8-9EE9513E8166}"/>
              </a:ext>
            </a:extLst>
          </p:cNvPr>
          <p:cNvSpPr txBox="1"/>
          <p:nvPr/>
        </p:nvSpPr>
        <p:spPr>
          <a:xfrm>
            <a:off x="6163048" y="27628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194" name="Group 193">
            <a:extLst>
              <a:ext uri="{FF2B5EF4-FFF2-40B4-BE49-F238E27FC236}">
                <a16:creationId xmlns:a16="http://schemas.microsoft.com/office/drawing/2014/main" id="{0C73A43A-C6DB-4F5E-8FE0-929ED8A19A22}"/>
              </a:ext>
            </a:extLst>
          </p:cNvPr>
          <p:cNvGrpSpPr/>
          <p:nvPr/>
        </p:nvGrpSpPr>
        <p:grpSpPr>
          <a:xfrm>
            <a:off x="6526364" y="4373930"/>
            <a:ext cx="378467" cy="321697"/>
            <a:chOff x="6349750" y="2001450"/>
            <a:chExt cx="762000" cy="647700"/>
          </a:xfrm>
          <a:solidFill>
            <a:schemeClr val="bg2"/>
          </a:solidFill>
        </p:grpSpPr>
        <p:sp>
          <p:nvSpPr>
            <p:cNvPr id="195" name="Freeform: Shape 194">
              <a:extLst>
                <a:ext uri="{FF2B5EF4-FFF2-40B4-BE49-F238E27FC236}">
                  <a16:creationId xmlns:a16="http://schemas.microsoft.com/office/drawing/2014/main" id="{659B5AB4-6616-4D1C-936B-E66A5176406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96" name="Freeform: Shape 195">
              <a:extLst>
                <a:ext uri="{FF2B5EF4-FFF2-40B4-BE49-F238E27FC236}">
                  <a16:creationId xmlns:a16="http://schemas.microsoft.com/office/drawing/2014/main" id="{C407AAF5-C76A-4AB5-B544-F253D5C971E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97" name="TextBox">
            <a:extLst>
              <a:ext uri="{FF2B5EF4-FFF2-40B4-BE49-F238E27FC236}">
                <a16:creationId xmlns:a16="http://schemas.microsoft.com/office/drawing/2014/main" id="{597AF238-0A08-47E5-B37B-C3A66B154F0A}"/>
              </a:ext>
            </a:extLst>
          </p:cNvPr>
          <p:cNvSpPr txBox="1"/>
          <p:nvPr/>
        </p:nvSpPr>
        <p:spPr>
          <a:xfrm>
            <a:off x="6163048" y="4751842"/>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200" name="Group 199">
            <a:extLst>
              <a:ext uri="{FF2B5EF4-FFF2-40B4-BE49-F238E27FC236}">
                <a16:creationId xmlns:a16="http://schemas.microsoft.com/office/drawing/2014/main" id="{E5947156-213E-48BE-9947-EBADFD2D3377}"/>
              </a:ext>
            </a:extLst>
          </p:cNvPr>
          <p:cNvGrpSpPr/>
          <p:nvPr/>
        </p:nvGrpSpPr>
        <p:grpSpPr>
          <a:xfrm>
            <a:off x="5500120" y="3397665"/>
            <a:ext cx="378467" cy="321697"/>
            <a:chOff x="6349750" y="2001450"/>
            <a:chExt cx="762000" cy="647700"/>
          </a:xfrm>
          <a:solidFill>
            <a:schemeClr val="bg2"/>
          </a:solidFill>
        </p:grpSpPr>
        <p:sp>
          <p:nvSpPr>
            <p:cNvPr id="201" name="Freeform: Shape 200">
              <a:extLst>
                <a:ext uri="{FF2B5EF4-FFF2-40B4-BE49-F238E27FC236}">
                  <a16:creationId xmlns:a16="http://schemas.microsoft.com/office/drawing/2014/main" id="{97E8E59D-4949-47F1-A8E4-9A1E7526510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02" name="Freeform: Shape 201">
              <a:extLst>
                <a:ext uri="{FF2B5EF4-FFF2-40B4-BE49-F238E27FC236}">
                  <a16:creationId xmlns:a16="http://schemas.microsoft.com/office/drawing/2014/main" id="{458FF112-89F4-485D-992D-FD9B5B99AFE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03" name="TextBox">
            <a:extLst>
              <a:ext uri="{FF2B5EF4-FFF2-40B4-BE49-F238E27FC236}">
                <a16:creationId xmlns:a16="http://schemas.microsoft.com/office/drawing/2014/main" id="{0FAA6E65-454F-4733-9834-110487BFEA25}"/>
              </a:ext>
            </a:extLst>
          </p:cNvPr>
          <p:cNvSpPr txBox="1"/>
          <p:nvPr/>
        </p:nvSpPr>
        <p:spPr>
          <a:xfrm>
            <a:off x="5136804" y="377557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204" name="Group 203">
            <a:extLst>
              <a:ext uri="{FF2B5EF4-FFF2-40B4-BE49-F238E27FC236}">
                <a16:creationId xmlns:a16="http://schemas.microsoft.com/office/drawing/2014/main" id="{EE606CEE-999C-4402-9ECE-9ED9D1B6C8E3}"/>
              </a:ext>
            </a:extLst>
          </p:cNvPr>
          <p:cNvGrpSpPr/>
          <p:nvPr/>
        </p:nvGrpSpPr>
        <p:grpSpPr>
          <a:xfrm>
            <a:off x="7482938" y="3397665"/>
            <a:ext cx="378467" cy="321697"/>
            <a:chOff x="6349750" y="2001450"/>
            <a:chExt cx="762000" cy="647700"/>
          </a:xfrm>
          <a:solidFill>
            <a:schemeClr val="bg2"/>
          </a:solidFill>
        </p:grpSpPr>
        <p:sp>
          <p:nvSpPr>
            <p:cNvPr id="205" name="Freeform: Shape 204">
              <a:extLst>
                <a:ext uri="{FF2B5EF4-FFF2-40B4-BE49-F238E27FC236}">
                  <a16:creationId xmlns:a16="http://schemas.microsoft.com/office/drawing/2014/main" id="{A43C2DF6-ED60-40B2-BEFB-79521E29759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06" name="Freeform: Shape 205">
              <a:extLst>
                <a:ext uri="{FF2B5EF4-FFF2-40B4-BE49-F238E27FC236}">
                  <a16:creationId xmlns:a16="http://schemas.microsoft.com/office/drawing/2014/main" id="{8DCA7BB9-BDF9-4ACB-BB71-268A9B2FCCE9}"/>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07" name="TextBox">
            <a:extLst>
              <a:ext uri="{FF2B5EF4-FFF2-40B4-BE49-F238E27FC236}">
                <a16:creationId xmlns:a16="http://schemas.microsoft.com/office/drawing/2014/main" id="{0711395E-6A82-4561-88FF-E9DB67019555}"/>
              </a:ext>
            </a:extLst>
          </p:cNvPr>
          <p:cNvSpPr txBox="1"/>
          <p:nvPr/>
        </p:nvSpPr>
        <p:spPr>
          <a:xfrm>
            <a:off x="7128195" y="377557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2" name="Title 1">
            <a:extLst>
              <a:ext uri="{FF2B5EF4-FFF2-40B4-BE49-F238E27FC236}">
                <a16:creationId xmlns:a16="http://schemas.microsoft.com/office/drawing/2014/main" id="{71350D6F-2074-466D-B2D5-8310E613BF8D}"/>
              </a:ext>
            </a:extLst>
          </p:cNvPr>
          <p:cNvSpPr>
            <a:spLocks noGrp="1"/>
          </p:cNvSpPr>
          <p:nvPr>
            <p:ph type="ctrTitle"/>
          </p:nvPr>
        </p:nvSpPr>
        <p:spPr/>
        <p:txBody>
          <a:bodyPr/>
          <a:lstStyle/>
          <a:p>
            <a:r>
              <a:rPr lang="en-ID"/>
              <a:t>Work Process</a:t>
            </a:r>
          </a:p>
        </p:txBody>
      </p:sp>
      <p:sp>
        <p:nvSpPr>
          <p:cNvPr id="3" name="Subtitle 2">
            <a:extLst>
              <a:ext uri="{FF2B5EF4-FFF2-40B4-BE49-F238E27FC236}">
                <a16:creationId xmlns:a16="http://schemas.microsoft.com/office/drawing/2014/main" id="{218FFBBE-B018-4484-81C1-1C85FB9482E7}"/>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Tree>
    <p:extLst>
      <p:ext uri="{BB962C8B-B14F-4D97-AF65-F5344CB8AC3E}">
        <p14:creationId xmlns:p14="http://schemas.microsoft.com/office/powerpoint/2010/main" val="41711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750" fill="hold"/>
                                        <p:tgtEl>
                                          <p:spTgt spid="85"/>
                                        </p:tgtEl>
                                        <p:attrNameLst>
                                          <p:attrName>ppt_x</p:attrName>
                                        </p:attrNameLst>
                                      </p:cBhvr>
                                      <p:tavLst>
                                        <p:tav tm="0">
                                          <p:val>
                                            <p:strVal val="1+#ppt_w/2"/>
                                          </p:val>
                                        </p:tav>
                                        <p:tav tm="100000">
                                          <p:val>
                                            <p:strVal val="#ppt_x"/>
                                          </p:val>
                                        </p:tav>
                                      </p:tavLst>
                                    </p:anim>
                                    <p:anim calcmode="lin" valueType="num">
                                      <p:cBhvr additive="base">
                                        <p:cTn id="8" dur="750" fill="hold"/>
                                        <p:tgtEl>
                                          <p:spTgt spid="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750" fill="hold"/>
                                        <p:tgtEl>
                                          <p:spTgt spid="97"/>
                                        </p:tgtEl>
                                        <p:attrNameLst>
                                          <p:attrName>ppt_x</p:attrName>
                                        </p:attrNameLst>
                                      </p:cBhvr>
                                      <p:tavLst>
                                        <p:tav tm="0">
                                          <p:val>
                                            <p:strVal val="1+#ppt_w/2"/>
                                          </p:val>
                                        </p:tav>
                                        <p:tav tm="100000">
                                          <p:val>
                                            <p:strVal val="#ppt_x"/>
                                          </p:val>
                                        </p:tav>
                                      </p:tavLst>
                                    </p:anim>
                                    <p:anim calcmode="lin" valueType="num">
                                      <p:cBhvr additive="base">
                                        <p:cTn id="12" dur="75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 presetClass="entr" presetSubtype="4"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750" fill="hold"/>
                                        <p:tgtEl>
                                          <p:spTgt spid="142"/>
                                        </p:tgtEl>
                                        <p:attrNameLst>
                                          <p:attrName>ppt_x</p:attrName>
                                        </p:attrNameLst>
                                      </p:cBhvr>
                                      <p:tavLst>
                                        <p:tav tm="0">
                                          <p:val>
                                            <p:strVal val="#ppt_x"/>
                                          </p:val>
                                        </p:tav>
                                        <p:tav tm="100000">
                                          <p:val>
                                            <p:strVal val="#ppt_x"/>
                                          </p:val>
                                        </p:tav>
                                      </p:tavLst>
                                    </p:anim>
                                    <p:anim calcmode="lin" valueType="num">
                                      <p:cBhvr additive="base">
                                        <p:cTn id="28" dur="75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 calcmode="lin" valueType="num">
                                      <p:cBhvr additive="base">
                                        <p:cTn id="31" dur="750" fill="hold"/>
                                        <p:tgtEl>
                                          <p:spTgt spid="160"/>
                                        </p:tgtEl>
                                        <p:attrNameLst>
                                          <p:attrName>ppt_x</p:attrName>
                                        </p:attrNameLst>
                                      </p:cBhvr>
                                      <p:tavLst>
                                        <p:tav tm="0">
                                          <p:val>
                                            <p:strVal val="#ppt_x"/>
                                          </p:val>
                                        </p:tav>
                                        <p:tav tm="100000">
                                          <p:val>
                                            <p:strVal val="#ppt_x"/>
                                          </p:val>
                                        </p:tav>
                                      </p:tavLst>
                                    </p:anim>
                                    <p:anim calcmode="lin" valueType="num">
                                      <p:cBhvr additive="base">
                                        <p:cTn id="32" dur="750" fill="hold"/>
                                        <p:tgtEl>
                                          <p:spTgt spid="1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750" fill="hold"/>
                                        <p:tgtEl>
                                          <p:spTgt spid="141"/>
                                        </p:tgtEl>
                                        <p:attrNameLst>
                                          <p:attrName>ppt_x</p:attrName>
                                        </p:attrNameLst>
                                      </p:cBhvr>
                                      <p:tavLst>
                                        <p:tav tm="0">
                                          <p:val>
                                            <p:strVal val="#ppt_x"/>
                                          </p:val>
                                        </p:tav>
                                        <p:tav tm="100000">
                                          <p:val>
                                            <p:strVal val="#ppt_x"/>
                                          </p:val>
                                        </p:tav>
                                      </p:tavLst>
                                    </p:anim>
                                    <p:anim calcmode="lin" valueType="num">
                                      <p:cBhvr additive="base">
                                        <p:cTn id="36" dur="750" fill="hold"/>
                                        <p:tgtEl>
                                          <p:spTgt spid="1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750" fill="hold"/>
                                        <p:tgtEl>
                                          <p:spTgt spid="140"/>
                                        </p:tgtEl>
                                        <p:attrNameLst>
                                          <p:attrName>ppt_x</p:attrName>
                                        </p:attrNameLst>
                                      </p:cBhvr>
                                      <p:tavLst>
                                        <p:tav tm="0">
                                          <p:val>
                                            <p:strVal val="#ppt_x"/>
                                          </p:val>
                                        </p:tav>
                                        <p:tav tm="100000">
                                          <p:val>
                                            <p:strVal val="#ppt_x"/>
                                          </p:val>
                                        </p:tav>
                                      </p:tavLst>
                                    </p:anim>
                                    <p:anim calcmode="lin" valueType="num">
                                      <p:cBhvr additive="base">
                                        <p:cTn id="40" dur="75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750" fill="hold"/>
                                        <p:tgtEl>
                                          <p:spTgt spid="138"/>
                                        </p:tgtEl>
                                        <p:attrNameLst>
                                          <p:attrName>ppt_x</p:attrName>
                                        </p:attrNameLst>
                                      </p:cBhvr>
                                      <p:tavLst>
                                        <p:tav tm="0">
                                          <p:val>
                                            <p:strVal val="#ppt_x"/>
                                          </p:val>
                                        </p:tav>
                                        <p:tav tm="100000">
                                          <p:val>
                                            <p:strVal val="#ppt_x"/>
                                          </p:val>
                                        </p:tav>
                                      </p:tavLst>
                                    </p:anim>
                                    <p:anim calcmode="lin" valueType="num">
                                      <p:cBhvr additive="base">
                                        <p:cTn id="44" dur="750" fill="hold"/>
                                        <p:tgtEl>
                                          <p:spTgt spid="1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additive="base">
                                        <p:cTn id="47" dur="750" fill="hold"/>
                                        <p:tgtEl>
                                          <p:spTgt spid="162"/>
                                        </p:tgtEl>
                                        <p:attrNameLst>
                                          <p:attrName>ppt_x</p:attrName>
                                        </p:attrNameLst>
                                      </p:cBhvr>
                                      <p:tavLst>
                                        <p:tav tm="0">
                                          <p:val>
                                            <p:strVal val="#ppt_x"/>
                                          </p:val>
                                        </p:tav>
                                        <p:tav tm="100000">
                                          <p:val>
                                            <p:strVal val="#ppt_x"/>
                                          </p:val>
                                        </p:tav>
                                      </p:tavLst>
                                    </p:anim>
                                    <p:anim calcmode="lin" valueType="num">
                                      <p:cBhvr additive="base">
                                        <p:cTn id="48" dur="750" fill="hold"/>
                                        <p:tgtEl>
                                          <p:spTgt spid="1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750" fill="hold"/>
                                        <p:tgtEl>
                                          <p:spTgt spid="137"/>
                                        </p:tgtEl>
                                        <p:attrNameLst>
                                          <p:attrName>ppt_x</p:attrName>
                                        </p:attrNameLst>
                                      </p:cBhvr>
                                      <p:tavLst>
                                        <p:tav tm="0">
                                          <p:val>
                                            <p:strVal val="#ppt_x"/>
                                          </p:val>
                                        </p:tav>
                                        <p:tav tm="100000">
                                          <p:val>
                                            <p:strVal val="#ppt_x"/>
                                          </p:val>
                                        </p:tav>
                                      </p:tavLst>
                                    </p:anim>
                                    <p:anim calcmode="lin" valueType="num">
                                      <p:cBhvr additive="base">
                                        <p:cTn id="52" dur="75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additive="base">
                                        <p:cTn id="55" dur="750" fill="hold"/>
                                        <p:tgtEl>
                                          <p:spTgt spid="136"/>
                                        </p:tgtEl>
                                        <p:attrNameLst>
                                          <p:attrName>ppt_x</p:attrName>
                                        </p:attrNameLst>
                                      </p:cBhvr>
                                      <p:tavLst>
                                        <p:tav tm="0">
                                          <p:val>
                                            <p:strVal val="#ppt_x"/>
                                          </p:val>
                                        </p:tav>
                                        <p:tav tm="100000">
                                          <p:val>
                                            <p:strVal val="#ppt_x"/>
                                          </p:val>
                                        </p:tav>
                                      </p:tavLst>
                                    </p:anim>
                                    <p:anim calcmode="lin" valueType="num">
                                      <p:cBhvr additive="base">
                                        <p:cTn id="56" dur="750" fill="hold"/>
                                        <p:tgtEl>
                                          <p:spTgt spid="1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750" fill="hold"/>
                                        <p:tgtEl>
                                          <p:spTgt spid="134"/>
                                        </p:tgtEl>
                                        <p:attrNameLst>
                                          <p:attrName>ppt_x</p:attrName>
                                        </p:attrNameLst>
                                      </p:cBhvr>
                                      <p:tavLst>
                                        <p:tav tm="0">
                                          <p:val>
                                            <p:strVal val="#ppt_x"/>
                                          </p:val>
                                        </p:tav>
                                        <p:tav tm="100000">
                                          <p:val>
                                            <p:strVal val="#ppt_x"/>
                                          </p:val>
                                        </p:tav>
                                      </p:tavLst>
                                    </p:anim>
                                    <p:anim calcmode="lin" valueType="num">
                                      <p:cBhvr additive="base">
                                        <p:cTn id="60" dur="75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4"/>
                                        </p:tgtEl>
                                        <p:attrNameLst>
                                          <p:attrName>style.visibility</p:attrName>
                                        </p:attrNameLst>
                                      </p:cBhvr>
                                      <p:to>
                                        <p:strVal val="visible"/>
                                      </p:to>
                                    </p:set>
                                    <p:anim calcmode="lin" valueType="num">
                                      <p:cBhvr additive="base">
                                        <p:cTn id="63" dur="750" fill="hold"/>
                                        <p:tgtEl>
                                          <p:spTgt spid="164"/>
                                        </p:tgtEl>
                                        <p:attrNameLst>
                                          <p:attrName>ppt_x</p:attrName>
                                        </p:attrNameLst>
                                      </p:cBhvr>
                                      <p:tavLst>
                                        <p:tav tm="0">
                                          <p:val>
                                            <p:strVal val="#ppt_x"/>
                                          </p:val>
                                        </p:tav>
                                        <p:tav tm="100000">
                                          <p:val>
                                            <p:strVal val="#ppt_x"/>
                                          </p:val>
                                        </p:tav>
                                      </p:tavLst>
                                    </p:anim>
                                    <p:anim calcmode="lin" valueType="num">
                                      <p:cBhvr additive="base">
                                        <p:cTn id="64" dur="750" fill="hold"/>
                                        <p:tgtEl>
                                          <p:spTgt spid="1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
                                        </p:tgtEl>
                                        <p:attrNameLst>
                                          <p:attrName>style.visibility</p:attrName>
                                        </p:attrNameLst>
                                      </p:cBhvr>
                                      <p:to>
                                        <p:strVal val="visible"/>
                                      </p:to>
                                    </p:set>
                                    <p:anim calcmode="lin" valueType="num">
                                      <p:cBhvr additive="base">
                                        <p:cTn id="67" dur="750" fill="hold"/>
                                        <p:tgtEl>
                                          <p:spTgt spid="133"/>
                                        </p:tgtEl>
                                        <p:attrNameLst>
                                          <p:attrName>ppt_x</p:attrName>
                                        </p:attrNameLst>
                                      </p:cBhvr>
                                      <p:tavLst>
                                        <p:tav tm="0">
                                          <p:val>
                                            <p:strVal val="#ppt_x"/>
                                          </p:val>
                                        </p:tav>
                                        <p:tav tm="100000">
                                          <p:val>
                                            <p:strVal val="#ppt_x"/>
                                          </p:val>
                                        </p:tav>
                                      </p:tavLst>
                                    </p:anim>
                                    <p:anim calcmode="lin" valueType="num">
                                      <p:cBhvr additive="base">
                                        <p:cTn id="68" dur="750" fill="hold"/>
                                        <p:tgtEl>
                                          <p:spTgt spid="1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750" fill="hold"/>
                                        <p:tgtEl>
                                          <p:spTgt spid="132"/>
                                        </p:tgtEl>
                                        <p:attrNameLst>
                                          <p:attrName>ppt_x</p:attrName>
                                        </p:attrNameLst>
                                      </p:cBhvr>
                                      <p:tavLst>
                                        <p:tav tm="0">
                                          <p:val>
                                            <p:strVal val="#ppt_x"/>
                                          </p:val>
                                        </p:tav>
                                        <p:tav tm="100000">
                                          <p:val>
                                            <p:strVal val="#ppt_x"/>
                                          </p:val>
                                        </p:tav>
                                      </p:tavLst>
                                    </p:anim>
                                    <p:anim calcmode="lin" valueType="num">
                                      <p:cBhvr additive="base">
                                        <p:cTn id="72" dur="75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additive="base">
                                        <p:cTn id="75" dur="750" fill="hold"/>
                                        <p:tgtEl>
                                          <p:spTgt spid="130"/>
                                        </p:tgtEl>
                                        <p:attrNameLst>
                                          <p:attrName>ppt_x</p:attrName>
                                        </p:attrNameLst>
                                      </p:cBhvr>
                                      <p:tavLst>
                                        <p:tav tm="0">
                                          <p:val>
                                            <p:strVal val="#ppt_x"/>
                                          </p:val>
                                        </p:tav>
                                        <p:tav tm="100000">
                                          <p:val>
                                            <p:strVal val="#ppt_x"/>
                                          </p:val>
                                        </p:tav>
                                      </p:tavLst>
                                    </p:anim>
                                    <p:anim calcmode="lin" valueType="num">
                                      <p:cBhvr additive="base">
                                        <p:cTn id="76" dur="750" fill="hold"/>
                                        <p:tgtEl>
                                          <p:spTgt spid="1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additive="base">
                                        <p:cTn id="79" dur="750" fill="hold"/>
                                        <p:tgtEl>
                                          <p:spTgt spid="166"/>
                                        </p:tgtEl>
                                        <p:attrNameLst>
                                          <p:attrName>ppt_x</p:attrName>
                                        </p:attrNameLst>
                                      </p:cBhvr>
                                      <p:tavLst>
                                        <p:tav tm="0">
                                          <p:val>
                                            <p:strVal val="#ppt_x"/>
                                          </p:val>
                                        </p:tav>
                                        <p:tav tm="100000">
                                          <p:val>
                                            <p:strVal val="#ppt_x"/>
                                          </p:val>
                                        </p:tav>
                                      </p:tavLst>
                                    </p:anim>
                                    <p:anim calcmode="lin" valueType="num">
                                      <p:cBhvr additive="base">
                                        <p:cTn id="80" dur="750" fill="hold"/>
                                        <p:tgtEl>
                                          <p:spTgt spid="16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 calcmode="lin" valueType="num">
                                      <p:cBhvr additive="base">
                                        <p:cTn id="83" dur="750" fill="hold"/>
                                        <p:tgtEl>
                                          <p:spTgt spid="129"/>
                                        </p:tgtEl>
                                        <p:attrNameLst>
                                          <p:attrName>ppt_x</p:attrName>
                                        </p:attrNameLst>
                                      </p:cBhvr>
                                      <p:tavLst>
                                        <p:tav tm="0">
                                          <p:val>
                                            <p:strVal val="#ppt_x"/>
                                          </p:val>
                                        </p:tav>
                                        <p:tav tm="100000">
                                          <p:val>
                                            <p:strVal val="#ppt_x"/>
                                          </p:val>
                                        </p:tav>
                                      </p:tavLst>
                                    </p:anim>
                                    <p:anim calcmode="lin" valueType="num">
                                      <p:cBhvr additive="base">
                                        <p:cTn id="84" dur="750" fill="hold"/>
                                        <p:tgtEl>
                                          <p:spTgt spid="1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additive="base">
                                        <p:cTn id="87" dur="750" fill="hold"/>
                                        <p:tgtEl>
                                          <p:spTgt spid="128"/>
                                        </p:tgtEl>
                                        <p:attrNameLst>
                                          <p:attrName>ppt_x</p:attrName>
                                        </p:attrNameLst>
                                      </p:cBhvr>
                                      <p:tavLst>
                                        <p:tav tm="0">
                                          <p:val>
                                            <p:strVal val="#ppt_x"/>
                                          </p:val>
                                        </p:tav>
                                        <p:tav tm="100000">
                                          <p:val>
                                            <p:strVal val="#ppt_x"/>
                                          </p:val>
                                        </p:tav>
                                      </p:tavLst>
                                    </p:anim>
                                    <p:anim calcmode="lin" valueType="num">
                                      <p:cBhvr additive="base">
                                        <p:cTn id="88" dur="750" fill="hold"/>
                                        <p:tgtEl>
                                          <p:spTgt spid="128"/>
                                        </p:tgtEl>
                                        <p:attrNameLst>
                                          <p:attrName>ppt_y</p:attrName>
                                        </p:attrNameLst>
                                      </p:cBhvr>
                                      <p:tavLst>
                                        <p:tav tm="0">
                                          <p:val>
                                            <p:strVal val="1+#ppt_h/2"/>
                                          </p:val>
                                        </p:tav>
                                        <p:tav tm="100000">
                                          <p:val>
                                            <p:strVal val="#ppt_y"/>
                                          </p:val>
                                        </p:tav>
                                      </p:tavLst>
                                    </p:anim>
                                  </p:childTnLst>
                                </p:cTn>
                              </p:par>
                            </p:childTnLst>
                          </p:cTn>
                        </p:par>
                        <p:par>
                          <p:cTn id="89" fill="hold">
                            <p:stCondLst>
                              <p:cond delay="3000"/>
                            </p:stCondLst>
                            <p:childTnLst>
                              <p:par>
                                <p:cTn id="90" presetID="21" presetClass="entr" presetSubtype="1"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heel(1)">
                                      <p:cBhvr>
                                        <p:cTn id="92" dur="1250"/>
                                        <p:tgtEl>
                                          <p:spTgt spid="112"/>
                                        </p:tgtEl>
                                      </p:cBhvr>
                                    </p:animEffect>
                                  </p:childTnLst>
                                </p:cTn>
                              </p:par>
                            </p:childTnLst>
                          </p:cTn>
                        </p:par>
                        <p:par>
                          <p:cTn id="93" fill="hold">
                            <p:stCondLst>
                              <p:cond delay="4250"/>
                            </p:stCondLst>
                            <p:childTnLst>
                              <p:par>
                                <p:cTn id="94" presetID="53" presetClass="entr" presetSubtype="16" fill="hold" nodeType="after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p:cTn id="96" dur="750" fill="hold"/>
                                        <p:tgtEl>
                                          <p:spTgt spid="131"/>
                                        </p:tgtEl>
                                        <p:attrNameLst>
                                          <p:attrName>ppt_w</p:attrName>
                                        </p:attrNameLst>
                                      </p:cBhvr>
                                      <p:tavLst>
                                        <p:tav tm="0">
                                          <p:val>
                                            <p:fltVal val="0"/>
                                          </p:val>
                                        </p:tav>
                                        <p:tav tm="100000">
                                          <p:val>
                                            <p:strVal val="#ppt_w"/>
                                          </p:val>
                                        </p:tav>
                                      </p:tavLst>
                                    </p:anim>
                                    <p:anim calcmode="lin" valueType="num">
                                      <p:cBhvr>
                                        <p:cTn id="97" dur="750" fill="hold"/>
                                        <p:tgtEl>
                                          <p:spTgt spid="131"/>
                                        </p:tgtEl>
                                        <p:attrNameLst>
                                          <p:attrName>ppt_h</p:attrName>
                                        </p:attrNameLst>
                                      </p:cBhvr>
                                      <p:tavLst>
                                        <p:tav tm="0">
                                          <p:val>
                                            <p:fltVal val="0"/>
                                          </p:val>
                                        </p:tav>
                                        <p:tav tm="100000">
                                          <p:val>
                                            <p:strVal val="#ppt_h"/>
                                          </p:val>
                                        </p:tav>
                                      </p:tavLst>
                                    </p:anim>
                                    <p:animEffect transition="in" filter="fade">
                                      <p:cBhvr>
                                        <p:cTn id="98" dur="750"/>
                                        <p:tgtEl>
                                          <p:spTgt spid="131"/>
                                        </p:tgtEl>
                                      </p:cBhvr>
                                    </p:animEffect>
                                  </p:childTnLst>
                                </p:cTn>
                              </p:par>
                              <p:par>
                                <p:cTn id="99" presetID="53" presetClass="entr" presetSubtype="16" fill="hold" nodeType="withEffect">
                                  <p:stCondLst>
                                    <p:cond delay="0"/>
                                  </p:stCondLst>
                                  <p:childTnLst>
                                    <p:set>
                                      <p:cBhvr>
                                        <p:cTn id="100" dur="1" fill="hold">
                                          <p:stCondLst>
                                            <p:cond delay="0"/>
                                          </p:stCondLst>
                                        </p:cTn>
                                        <p:tgtEl>
                                          <p:spTgt spid="135"/>
                                        </p:tgtEl>
                                        <p:attrNameLst>
                                          <p:attrName>style.visibility</p:attrName>
                                        </p:attrNameLst>
                                      </p:cBhvr>
                                      <p:to>
                                        <p:strVal val="visible"/>
                                      </p:to>
                                    </p:set>
                                    <p:anim calcmode="lin" valueType="num">
                                      <p:cBhvr>
                                        <p:cTn id="101" dur="750" fill="hold"/>
                                        <p:tgtEl>
                                          <p:spTgt spid="135"/>
                                        </p:tgtEl>
                                        <p:attrNameLst>
                                          <p:attrName>ppt_w</p:attrName>
                                        </p:attrNameLst>
                                      </p:cBhvr>
                                      <p:tavLst>
                                        <p:tav tm="0">
                                          <p:val>
                                            <p:fltVal val="0"/>
                                          </p:val>
                                        </p:tav>
                                        <p:tav tm="100000">
                                          <p:val>
                                            <p:strVal val="#ppt_w"/>
                                          </p:val>
                                        </p:tav>
                                      </p:tavLst>
                                    </p:anim>
                                    <p:anim calcmode="lin" valueType="num">
                                      <p:cBhvr>
                                        <p:cTn id="102" dur="750" fill="hold"/>
                                        <p:tgtEl>
                                          <p:spTgt spid="135"/>
                                        </p:tgtEl>
                                        <p:attrNameLst>
                                          <p:attrName>ppt_h</p:attrName>
                                        </p:attrNameLst>
                                      </p:cBhvr>
                                      <p:tavLst>
                                        <p:tav tm="0">
                                          <p:val>
                                            <p:fltVal val="0"/>
                                          </p:val>
                                        </p:tav>
                                        <p:tav tm="100000">
                                          <p:val>
                                            <p:strVal val="#ppt_h"/>
                                          </p:val>
                                        </p:tav>
                                      </p:tavLst>
                                    </p:anim>
                                    <p:animEffect transition="in" filter="fade">
                                      <p:cBhvr>
                                        <p:cTn id="103" dur="750"/>
                                        <p:tgtEl>
                                          <p:spTgt spid="1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92"/>
                                        </p:tgtEl>
                                        <p:attrNameLst>
                                          <p:attrName>style.visibility</p:attrName>
                                        </p:attrNameLst>
                                      </p:cBhvr>
                                      <p:to>
                                        <p:strVal val="visible"/>
                                      </p:to>
                                    </p:set>
                                    <p:anim calcmode="lin" valueType="num">
                                      <p:cBhvr>
                                        <p:cTn id="106" dur="750" fill="hold"/>
                                        <p:tgtEl>
                                          <p:spTgt spid="192"/>
                                        </p:tgtEl>
                                        <p:attrNameLst>
                                          <p:attrName>ppt_w</p:attrName>
                                        </p:attrNameLst>
                                      </p:cBhvr>
                                      <p:tavLst>
                                        <p:tav tm="0">
                                          <p:val>
                                            <p:fltVal val="0"/>
                                          </p:val>
                                        </p:tav>
                                        <p:tav tm="100000">
                                          <p:val>
                                            <p:strVal val="#ppt_w"/>
                                          </p:val>
                                        </p:tav>
                                      </p:tavLst>
                                    </p:anim>
                                    <p:anim calcmode="lin" valueType="num">
                                      <p:cBhvr>
                                        <p:cTn id="107" dur="750" fill="hold"/>
                                        <p:tgtEl>
                                          <p:spTgt spid="192"/>
                                        </p:tgtEl>
                                        <p:attrNameLst>
                                          <p:attrName>ppt_h</p:attrName>
                                        </p:attrNameLst>
                                      </p:cBhvr>
                                      <p:tavLst>
                                        <p:tav tm="0">
                                          <p:val>
                                            <p:fltVal val="0"/>
                                          </p:val>
                                        </p:tav>
                                        <p:tav tm="100000">
                                          <p:val>
                                            <p:strVal val="#ppt_h"/>
                                          </p:val>
                                        </p:tav>
                                      </p:tavLst>
                                    </p:anim>
                                    <p:animEffect transition="in" filter="fade">
                                      <p:cBhvr>
                                        <p:cTn id="108" dur="750"/>
                                        <p:tgtEl>
                                          <p:spTgt spid="192"/>
                                        </p:tgtEl>
                                      </p:cBhvr>
                                    </p:animEffect>
                                  </p:childTnLst>
                                </p:cTn>
                              </p:par>
                              <p:par>
                                <p:cTn id="109" presetID="53" presetClass="entr" presetSubtype="16" fill="hold" nodeType="withEffect">
                                  <p:stCondLst>
                                    <p:cond delay="0"/>
                                  </p:stCondLst>
                                  <p:childTnLst>
                                    <p:set>
                                      <p:cBhvr>
                                        <p:cTn id="110" dur="1" fill="hold">
                                          <p:stCondLst>
                                            <p:cond delay="0"/>
                                          </p:stCondLst>
                                        </p:cTn>
                                        <p:tgtEl>
                                          <p:spTgt spid="127"/>
                                        </p:tgtEl>
                                        <p:attrNameLst>
                                          <p:attrName>style.visibility</p:attrName>
                                        </p:attrNameLst>
                                      </p:cBhvr>
                                      <p:to>
                                        <p:strVal val="visible"/>
                                      </p:to>
                                    </p:set>
                                    <p:anim calcmode="lin" valueType="num">
                                      <p:cBhvr>
                                        <p:cTn id="111" dur="750" fill="hold"/>
                                        <p:tgtEl>
                                          <p:spTgt spid="127"/>
                                        </p:tgtEl>
                                        <p:attrNameLst>
                                          <p:attrName>ppt_w</p:attrName>
                                        </p:attrNameLst>
                                      </p:cBhvr>
                                      <p:tavLst>
                                        <p:tav tm="0">
                                          <p:val>
                                            <p:fltVal val="0"/>
                                          </p:val>
                                        </p:tav>
                                        <p:tav tm="100000">
                                          <p:val>
                                            <p:strVal val="#ppt_w"/>
                                          </p:val>
                                        </p:tav>
                                      </p:tavLst>
                                    </p:anim>
                                    <p:anim calcmode="lin" valueType="num">
                                      <p:cBhvr>
                                        <p:cTn id="112" dur="750" fill="hold"/>
                                        <p:tgtEl>
                                          <p:spTgt spid="127"/>
                                        </p:tgtEl>
                                        <p:attrNameLst>
                                          <p:attrName>ppt_h</p:attrName>
                                        </p:attrNameLst>
                                      </p:cBhvr>
                                      <p:tavLst>
                                        <p:tav tm="0">
                                          <p:val>
                                            <p:fltVal val="0"/>
                                          </p:val>
                                        </p:tav>
                                        <p:tav tm="100000">
                                          <p:val>
                                            <p:strVal val="#ppt_h"/>
                                          </p:val>
                                        </p:tav>
                                      </p:tavLst>
                                    </p:anim>
                                    <p:animEffect transition="in" filter="fade">
                                      <p:cBhvr>
                                        <p:cTn id="113" dur="750"/>
                                        <p:tgtEl>
                                          <p:spTgt spid="127"/>
                                        </p:tgtEl>
                                      </p:cBhvr>
                                    </p:animEffect>
                                  </p:childTnLst>
                                </p:cTn>
                              </p:par>
                              <p:par>
                                <p:cTn id="114" presetID="53" presetClass="entr" presetSubtype="16" fill="hold" nodeType="with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750" fill="hold"/>
                                        <p:tgtEl>
                                          <p:spTgt spid="204"/>
                                        </p:tgtEl>
                                        <p:attrNameLst>
                                          <p:attrName>ppt_w</p:attrName>
                                        </p:attrNameLst>
                                      </p:cBhvr>
                                      <p:tavLst>
                                        <p:tav tm="0">
                                          <p:val>
                                            <p:fltVal val="0"/>
                                          </p:val>
                                        </p:tav>
                                        <p:tav tm="100000">
                                          <p:val>
                                            <p:strVal val="#ppt_w"/>
                                          </p:val>
                                        </p:tav>
                                      </p:tavLst>
                                    </p:anim>
                                    <p:anim calcmode="lin" valueType="num">
                                      <p:cBhvr>
                                        <p:cTn id="117" dur="750" fill="hold"/>
                                        <p:tgtEl>
                                          <p:spTgt spid="204"/>
                                        </p:tgtEl>
                                        <p:attrNameLst>
                                          <p:attrName>ppt_h</p:attrName>
                                        </p:attrNameLst>
                                      </p:cBhvr>
                                      <p:tavLst>
                                        <p:tav tm="0">
                                          <p:val>
                                            <p:fltVal val="0"/>
                                          </p:val>
                                        </p:tav>
                                        <p:tav tm="100000">
                                          <p:val>
                                            <p:strVal val="#ppt_h"/>
                                          </p:val>
                                        </p:tav>
                                      </p:tavLst>
                                    </p:anim>
                                    <p:animEffect transition="in" filter="fade">
                                      <p:cBhvr>
                                        <p:cTn id="118" dur="750"/>
                                        <p:tgtEl>
                                          <p:spTgt spid="204"/>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anim calcmode="lin" valueType="num">
                                      <p:cBhvr>
                                        <p:cTn id="121" dur="750" fill="hold"/>
                                        <p:tgtEl>
                                          <p:spTgt spid="207"/>
                                        </p:tgtEl>
                                        <p:attrNameLst>
                                          <p:attrName>ppt_w</p:attrName>
                                        </p:attrNameLst>
                                      </p:cBhvr>
                                      <p:tavLst>
                                        <p:tav tm="0">
                                          <p:val>
                                            <p:fltVal val="0"/>
                                          </p:val>
                                        </p:tav>
                                        <p:tav tm="100000">
                                          <p:val>
                                            <p:strVal val="#ppt_w"/>
                                          </p:val>
                                        </p:tav>
                                      </p:tavLst>
                                    </p:anim>
                                    <p:anim calcmode="lin" valueType="num">
                                      <p:cBhvr>
                                        <p:cTn id="122" dur="750" fill="hold"/>
                                        <p:tgtEl>
                                          <p:spTgt spid="207"/>
                                        </p:tgtEl>
                                        <p:attrNameLst>
                                          <p:attrName>ppt_h</p:attrName>
                                        </p:attrNameLst>
                                      </p:cBhvr>
                                      <p:tavLst>
                                        <p:tav tm="0">
                                          <p:val>
                                            <p:fltVal val="0"/>
                                          </p:val>
                                        </p:tav>
                                        <p:tav tm="100000">
                                          <p:val>
                                            <p:strVal val="#ppt_h"/>
                                          </p:val>
                                        </p:tav>
                                      </p:tavLst>
                                    </p:anim>
                                    <p:animEffect transition="in" filter="fade">
                                      <p:cBhvr>
                                        <p:cTn id="123" dur="750"/>
                                        <p:tgtEl>
                                          <p:spTgt spid="207"/>
                                        </p:tgtEl>
                                      </p:cBhvr>
                                    </p:animEffect>
                                  </p:childTnLst>
                                </p:cTn>
                              </p:par>
                              <p:par>
                                <p:cTn id="124" presetID="53" presetClass="entr" presetSubtype="16"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p:cTn id="126" dur="750" fill="hold"/>
                                        <p:tgtEl>
                                          <p:spTgt spid="114"/>
                                        </p:tgtEl>
                                        <p:attrNameLst>
                                          <p:attrName>ppt_w</p:attrName>
                                        </p:attrNameLst>
                                      </p:cBhvr>
                                      <p:tavLst>
                                        <p:tav tm="0">
                                          <p:val>
                                            <p:fltVal val="0"/>
                                          </p:val>
                                        </p:tav>
                                        <p:tav tm="100000">
                                          <p:val>
                                            <p:strVal val="#ppt_w"/>
                                          </p:val>
                                        </p:tav>
                                      </p:tavLst>
                                    </p:anim>
                                    <p:anim calcmode="lin" valueType="num">
                                      <p:cBhvr>
                                        <p:cTn id="127" dur="750" fill="hold"/>
                                        <p:tgtEl>
                                          <p:spTgt spid="114"/>
                                        </p:tgtEl>
                                        <p:attrNameLst>
                                          <p:attrName>ppt_h</p:attrName>
                                        </p:attrNameLst>
                                      </p:cBhvr>
                                      <p:tavLst>
                                        <p:tav tm="0">
                                          <p:val>
                                            <p:fltVal val="0"/>
                                          </p:val>
                                        </p:tav>
                                        <p:tav tm="100000">
                                          <p:val>
                                            <p:strVal val="#ppt_h"/>
                                          </p:val>
                                        </p:tav>
                                      </p:tavLst>
                                    </p:anim>
                                    <p:animEffect transition="in" filter="fade">
                                      <p:cBhvr>
                                        <p:cTn id="128" dur="750"/>
                                        <p:tgtEl>
                                          <p:spTgt spid="11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anim calcmode="lin" valueType="num">
                                      <p:cBhvr>
                                        <p:cTn id="131" dur="750" fill="hold"/>
                                        <p:tgtEl>
                                          <p:spTgt spid="194"/>
                                        </p:tgtEl>
                                        <p:attrNameLst>
                                          <p:attrName>ppt_w</p:attrName>
                                        </p:attrNameLst>
                                      </p:cBhvr>
                                      <p:tavLst>
                                        <p:tav tm="0">
                                          <p:val>
                                            <p:fltVal val="0"/>
                                          </p:val>
                                        </p:tav>
                                        <p:tav tm="100000">
                                          <p:val>
                                            <p:strVal val="#ppt_w"/>
                                          </p:val>
                                        </p:tav>
                                      </p:tavLst>
                                    </p:anim>
                                    <p:anim calcmode="lin" valueType="num">
                                      <p:cBhvr>
                                        <p:cTn id="132" dur="750" fill="hold"/>
                                        <p:tgtEl>
                                          <p:spTgt spid="194"/>
                                        </p:tgtEl>
                                        <p:attrNameLst>
                                          <p:attrName>ppt_h</p:attrName>
                                        </p:attrNameLst>
                                      </p:cBhvr>
                                      <p:tavLst>
                                        <p:tav tm="0">
                                          <p:val>
                                            <p:fltVal val="0"/>
                                          </p:val>
                                        </p:tav>
                                        <p:tav tm="100000">
                                          <p:val>
                                            <p:strVal val="#ppt_h"/>
                                          </p:val>
                                        </p:tav>
                                      </p:tavLst>
                                    </p:anim>
                                    <p:animEffect transition="in" filter="fade">
                                      <p:cBhvr>
                                        <p:cTn id="133" dur="750"/>
                                        <p:tgtEl>
                                          <p:spTgt spid="19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97"/>
                                        </p:tgtEl>
                                        <p:attrNameLst>
                                          <p:attrName>style.visibility</p:attrName>
                                        </p:attrNameLst>
                                      </p:cBhvr>
                                      <p:to>
                                        <p:strVal val="visible"/>
                                      </p:to>
                                    </p:set>
                                    <p:anim calcmode="lin" valueType="num">
                                      <p:cBhvr>
                                        <p:cTn id="136" dur="750" fill="hold"/>
                                        <p:tgtEl>
                                          <p:spTgt spid="197"/>
                                        </p:tgtEl>
                                        <p:attrNameLst>
                                          <p:attrName>ppt_w</p:attrName>
                                        </p:attrNameLst>
                                      </p:cBhvr>
                                      <p:tavLst>
                                        <p:tav tm="0">
                                          <p:val>
                                            <p:fltVal val="0"/>
                                          </p:val>
                                        </p:tav>
                                        <p:tav tm="100000">
                                          <p:val>
                                            <p:strVal val="#ppt_w"/>
                                          </p:val>
                                        </p:tav>
                                      </p:tavLst>
                                    </p:anim>
                                    <p:anim calcmode="lin" valueType="num">
                                      <p:cBhvr>
                                        <p:cTn id="137" dur="750" fill="hold"/>
                                        <p:tgtEl>
                                          <p:spTgt spid="197"/>
                                        </p:tgtEl>
                                        <p:attrNameLst>
                                          <p:attrName>ppt_h</p:attrName>
                                        </p:attrNameLst>
                                      </p:cBhvr>
                                      <p:tavLst>
                                        <p:tav tm="0">
                                          <p:val>
                                            <p:fltVal val="0"/>
                                          </p:val>
                                        </p:tav>
                                        <p:tav tm="100000">
                                          <p:val>
                                            <p:strVal val="#ppt_h"/>
                                          </p:val>
                                        </p:tav>
                                      </p:tavLst>
                                    </p:anim>
                                    <p:animEffect transition="in" filter="fade">
                                      <p:cBhvr>
                                        <p:cTn id="138" dur="750"/>
                                        <p:tgtEl>
                                          <p:spTgt spid="197"/>
                                        </p:tgtEl>
                                      </p:cBhvr>
                                    </p:animEffect>
                                  </p:childTnLst>
                                </p:cTn>
                              </p:par>
                              <p:par>
                                <p:cTn id="139" presetID="53" presetClass="entr" presetSubtype="16"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anim calcmode="lin" valueType="num">
                                      <p:cBhvr>
                                        <p:cTn id="141" dur="750" fill="hold"/>
                                        <p:tgtEl>
                                          <p:spTgt spid="115"/>
                                        </p:tgtEl>
                                        <p:attrNameLst>
                                          <p:attrName>ppt_w</p:attrName>
                                        </p:attrNameLst>
                                      </p:cBhvr>
                                      <p:tavLst>
                                        <p:tav tm="0">
                                          <p:val>
                                            <p:fltVal val="0"/>
                                          </p:val>
                                        </p:tav>
                                        <p:tav tm="100000">
                                          <p:val>
                                            <p:strVal val="#ppt_w"/>
                                          </p:val>
                                        </p:tav>
                                      </p:tavLst>
                                    </p:anim>
                                    <p:anim calcmode="lin" valueType="num">
                                      <p:cBhvr>
                                        <p:cTn id="142" dur="750" fill="hold"/>
                                        <p:tgtEl>
                                          <p:spTgt spid="115"/>
                                        </p:tgtEl>
                                        <p:attrNameLst>
                                          <p:attrName>ppt_h</p:attrName>
                                        </p:attrNameLst>
                                      </p:cBhvr>
                                      <p:tavLst>
                                        <p:tav tm="0">
                                          <p:val>
                                            <p:fltVal val="0"/>
                                          </p:val>
                                        </p:tav>
                                        <p:tav tm="100000">
                                          <p:val>
                                            <p:strVal val="#ppt_h"/>
                                          </p:val>
                                        </p:tav>
                                      </p:tavLst>
                                    </p:anim>
                                    <p:animEffect transition="in" filter="fade">
                                      <p:cBhvr>
                                        <p:cTn id="143" dur="750"/>
                                        <p:tgtEl>
                                          <p:spTgt spid="115"/>
                                        </p:tgtEl>
                                      </p:cBhvr>
                                    </p:animEffect>
                                  </p:childTnLst>
                                </p:cTn>
                              </p:par>
                              <p:par>
                                <p:cTn id="144" presetID="53" presetClass="entr" presetSubtype="16" fill="hold" nodeType="withEffect">
                                  <p:stCondLst>
                                    <p:cond delay="0"/>
                                  </p:stCondLst>
                                  <p:childTnLst>
                                    <p:set>
                                      <p:cBhvr>
                                        <p:cTn id="145" dur="1" fill="hold">
                                          <p:stCondLst>
                                            <p:cond delay="0"/>
                                          </p:stCondLst>
                                        </p:cTn>
                                        <p:tgtEl>
                                          <p:spTgt spid="200"/>
                                        </p:tgtEl>
                                        <p:attrNameLst>
                                          <p:attrName>style.visibility</p:attrName>
                                        </p:attrNameLst>
                                      </p:cBhvr>
                                      <p:to>
                                        <p:strVal val="visible"/>
                                      </p:to>
                                    </p:set>
                                    <p:anim calcmode="lin" valueType="num">
                                      <p:cBhvr>
                                        <p:cTn id="146" dur="750" fill="hold"/>
                                        <p:tgtEl>
                                          <p:spTgt spid="200"/>
                                        </p:tgtEl>
                                        <p:attrNameLst>
                                          <p:attrName>ppt_w</p:attrName>
                                        </p:attrNameLst>
                                      </p:cBhvr>
                                      <p:tavLst>
                                        <p:tav tm="0">
                                          <p:val>
                                            <p:fltVal val="0"/>
                                          </p:val>
                                        </p:tav>
                                        <p:tav tm="100000">
                                          <p:val>
                                            <p:strVal val="#ppt_w"/>
                                          </p:val>
                                        </p:tav>
                                      </p:tavLst>
                                    </p:anim>
                                    <p:anim calcmode="lin" valueType="num">
                                      <p:cBhvr>
                                        <p:cTn id="147" dur="750" fill="hold"/>
                                        <p:tgtEl>
                                          <p:spTgt spid="200"/>
                                        </p:tgtEl>
                                        <p:attrNameLst>
                                          <p:attrName>ppt_h</p:attrName>
                                        </p:attrNameLst>
                                      </p:cBhvr>
                                      <p:tavLst>
                                        <p:tav tm="0">
                                          <p:val>
                                            <p:fltVal val="0"/>
                                          </p:val>
                                        </p:tav>
                                        <p:tav tm="100000">
                                          <p:val>
                                            <p:strVal val="#ppt_h"/>
                                          </p:val>
                                        </p:tav>
                                      </p:tavLst>
                                    </p:anim>
                                    <p:animEffect transition="in" filter="fade">
                                      <p:cBhvr>
                                        <p:cTn id="148" dur="750"/>
                                        <p:tgtEl>
                                          <p:spTgt spid="200"/>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203"/>
                                        </p:tgtEl>
                                        <p:attrNameLst>
                                          <p:attrName>style.visibility</p:attrName>
                                        </p:attrNameLst>
                                      </p:cBhvr>
                                      <p:to>
                                        <p:strVal val="visible"/>
                                      </p:to>
                                    </p:set>
                                    <p:anim calcmode="lin" valueType="num">
                                      <p:cBhvr>
                                        <p:cTn id="151" dur="750" fill="hold"/>
                                        <p:tgtEl>
                                          <p:spTgt spid="203"/>
                                        </p:tgtEl>
                                        <p:attrNameLst>
                                          <p:attrName>ppt_w</p:attrName>
                                        </p:attrNameLst>
                                      </p:cBhvr>
                                      <p:tavLst>
                                        <p:tav tm="0">
                                          <p:val>
                                            <p:fltVal val="0"/>
                                          </p:val>
                                        </p:tav>
                                        <p:tav tm="100000">
                                          <p:val>
                                            <p:strVal val="#ppt_w"/>
                                          </p:val>
                                        </p:tav>
                                      </p:tavLst>
                                    </p:anim>
                                    <p:anim calcmode="lin" valueType="num">
                                      <p:cBhvr>
                                        <p:cTn id="152" dur="750" fill="hold"/>
                                        <p:tgtEl>
                                          <p:spTgt spid="203"/>
                                        </p:tgtEl>
                                        <p:attrNameLst>
                                          <p:attrName>ppt_h</p:attrName>
                                        </p:attrNameLst>
                                      </p:cBhvr>
                                      <p:tavLst>
                                        <p:tav tm="0">
                                          <p:val>
                                            <p:fltVal val="0"/>
                                          </p:val>
                                        </p:tav>
                                        <p:tav tm="100000">
                                          <p:val>
                                            <p:strVal val="#ppt_h"/>
                                          </p:val>
                                        </p:tav>
                                      </p:tavLst>
                                    </p:anim>
                                    <p:animEffect transition="in" filter="fade">
                                      <p:cBhvr>
                                        <p:cTn id="153" dur="7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animBg="1"/>
      <p:bldP spid="132" grpId="0"/>
      <p:bldP spid="133" grpId="0"/>
      <p:bldP spid="134" grpId="0" animBg="1"/>
      <p:bldP spid="136" grpId="0"/>
      <p:bldP spid="137" grpId="0"/>
      <p:bldP spid="138" grpId="0" animBg="1"/>
      <p:bldP spid="140" grpId="0"/>
      <p:bldP spid="141" grpId="0"/>
      <p:bldP spid="142" grpId="0" animBg="1"/>
      <p:bldP spid="97" grpId="0" animBg="1"/>
      <p:bldP spid="160" grpId="0"/>
      <p:bldP spid="162" grpId="0"/>
      <p:bldP spid="164" grpId="0"/>
      <p:bldP spid="166" grpId="0"/>
      <p:bldP spid="112" grpId="0" animBg="1"/>
      <p:bldP spid="192" grpId="0"/>
      <p:bldP spid="197" grpId="0"/>
      <p:bldP spid="203" grpId="0"/>
      <p:bldP spid="207" grpId="0"/>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3">
            <a:extLst>
              <a:ext uri="{FF2B5EF4-FFF2-40B4-BE49-F238E27FC236}">
                <a16:creationId xmlns:a16="http://schemas.microsoft.com/office/drawing/2014/main" id="{7709DE72-8F78-4F88-A198-9A3318A8B05C}"/>
              </a:ext>
            </a:extLst>
          </p:cNvPr>
          <p:cNvSpPr/>
          <p:nvPr/>
        </p:nvSpPr>
        <p:spPr>
          <a:xfrm>
            <a:off x="560478" y="3336345"/>
            <a:ext cx="8034716" cy="1740839"/>
          </a:xfrm>
          <a:custGeom>
            <a:avLst/>
            <a:gdLst>
              <a:gd name="connsiteX0" fmla="*/ 0 w 10584065"/>
              <a:gd name="connsiteY0" fmla="*/ 2293193 h 2293193"/>
              <a:gd name="connsiteX1" fmla="*/ 2007171 w 10584065"/>
              <a:gd name="connsiteY1" fmla="*/ 2293193 h 2293193"/>
              <a:gd name="connsiteX2" fmla="*/ 2245523 w 10584065"/>
              <a:gd name="connsiteY2" fmla="*/ 2054842 h 2293193"/>
              <a:gd name="connsiteX3" fmla="*/ 2245523 w 10584065"/>
              <a:gd name="connsiteY3" fmla="*/ 238352 h 2293193"/>
              <a:gd name="connsiteX4" fmla="*/ 2483875 w 10584065"/>
              <a:gd name="connsiteY4" fmla="*/ 0 h 2293193"/>
              <a:gd name="connsiteX5" fmla="*/ 4033160 w 10584065"/>
              <a:gd name="connsiteY5" fmla="*/ 0 h 2293193"/>
              <a:gd name="connsiteX6" fmla="*/ 4271512 w 10584065"/>
              <a:gd name="connsiteY6" fmla="*/ 238352 h 2293193"/>
              <a:gd name="connsiteX7" fmla="*/ 4271512 w 10584065"/>
              <a:gd name="connsiteY7" fmla="*/ 2047315 h 2293193"/>
              <a:gd name="connsiteX8" fmla="*/ 4509863 w 10584065"/>
              <a:gd name="connsiteY8" fmla="*/ 2285666 h 2293193"/>
              <a:gd name="connsiteX9" fmla="*/ 6044095 w 10584065"/>
              <a:gd name="connsiteY9" fmla="*/ 2285666 h 2293193"/>
              <a:gd name="connsiteX10" fmla="*/ 6282446 w 10584065"/>
              <a:gd name="connsiteY10" fmla="*/ 2047315 h 2293193"/>
              <a:gd name="connsiteX11" fmla="*/ 6282446 w 10584065"/>
              <a:gd name="connsiteY11" fmla="*/ 238352 h 2293193"/>
              <a:gd name="connsiteX12" fmla="*/ 6520798 w 10584065"/>
              <a:gd name="connsiteY12" fmla="*/ 0 h 2293193"/>
              <a:gd name="connsiteX13" fmla="*/ 8087647 w 10584065"/>
              <a:gd name="connsiteY13" fmla="*/ 0 h 2293193"/>
              <a:gd name="connsiteX14" fmla="*/ 8325998 w 10584065"/>
              <a:gd name="connsiteY14" fmla="*/ 238352 h 2293193"/>
              <a:gd name="connsiteX15" fmla="*/ 8325998 w 10584065"/>
              <a:gd name="connsiteY15" fmla="*/ 2053587 h 2293193"/>
              <a:gd name="connsiteX16" fmla="*/ 8564350 w 10584065"/>
              <a:gd name="connsiteY16" fmla="*/ 2291939 h 2293193"/>
              <a:gd name="connsiteX17" fmla="*/ 10584066 w 10584065"/>
              <a:gd name="connsiteY17" fmla="*/ 2291939 h 229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4065" h="2293193">
                <a:moveTo>
                  <a:pt x="0" y="2293193"/>
                </a:moveTo>
                <a:lnTo>
                  <a:pt x="2007171" y="2293193"/>
                </a:lnTo>
                <a:cubicBezTo>
                  <a:pt x="2138892" y="2293193"/>
                  <a:pt x="2245523" y="2186562"/>
                  <a:pt x="2245523" y="2054842"/>
                </a:cubicBezTo>
                <a:lnTo>
                  <a:pt x="2245523" y="238352"/>
                </a:lnTo>
                <a:cubicBezTo>
                  <a:pt x="2245523" y="106631"/>
                  <a:pt x="2352154" y="0"/>
                  <a:pt x="2483875" y="0"/>
                </a:cubicBezTo>
                <a:lnTo>
                  <a:pt x="4033160" y="0"/>
                </a:lnTo>
                <a:cubicBezTo>
                  <a:pt x="4164881" y="0"/>
                  <a:pt x="4271512" y="106631"/>
                  <a:pt x="4271512" y="238352"/>
                </a:cubicBezTo>
                <a:lnTo>
                  <a:pt x="4271512" y="2047315"/>
                </a:lnTo>
                <a:cubicBezTo>
                  <a:pt x="4271512" y="2179035"/>
                  <a:pt x="4378143" y="2285666"/>
                  <a:pt x="4509863" y="2285666"/>
                </a:cubicBezTo>
                <a:lnTo>
                  <a:pt x="6044095" y="2285666"/>
                </a:lnTo>
                <a:cubicBezTo>
                  <a:pt x="6175816" y="2285666"/>
                  <a:pt x="6282446" y="2179035"/>
                  <a:pt x="6282446" y="2047315"/>
                </a:cubicBezTo>
                <a:lnTo>
                  <a:pt x="6282446" y="238352"/>
                </a:lnTo>
                <a:cubicBezTo>
                  <a:pt x="6282446" y="106631"/>
                  <a:pt x="6389077" y="0"/>
                  <a:pt x="6520798" y="0"/>
                </a:cubicBezTo>
                <a:lnTo>
                  <a:pt x="8087647" y="0"/>
                </a:lnTo>
                <a:cubicBezTo>
                  <a:pt x="8219367" y="0"/>
                  <a:pt x="8325998" y="106631"/>
                  <a:pt x="8325998" y="238352"/>
                </a:cubicBezTo>
                <a:lnTo>
                  <a:pt x="8325998" y="2053587"/>
                </a:lnTo>
                <a:cubicBezTo>
                  <a:pt x="8325998" y="2185308"/>
                  <a:pt x="8432629" y="2291939"/>
                  <a:pt x="8564350" y="2291939"/>
                </a:cubicBezTo>
                <a:lnTo>
                  <a:pt x="10584066" y="2291939"/>
                </a:lnTo>
              </a:path>
            </a:pathLst>
          </a:custGeom>
          <a:noFill/>
          <a:ln w="19050" cap="flat">
            <a:solidFill>
              <a:schemeClr val="tx1"/>
            </a:solidFill>
            <a:prstDash val="dash"/>
            <a:miter/>
            <a:headEnd type="oval"/>
            <a:tailEnd type="triangle"/>
          </a:ln>
        </p:spPr>
        <p:txBody>
          <a:bodyPr rtlCol="0" anchor="ctr"/>
          <a:lstStyle/>
          <a:p>
            <a:endParaRPr lang="en-ID" sz="1349"/>
          </a:p>
        </p:txBody>
      </p:sp>
      <p:sp>
        <p:nvSpPr>
          <p:cNvPr id="7" name="TextBox">
            <a:extLst>
              <a:ext uri="{FF2B5EF4-FFF2-40B4-BE49-F238E27FC236}">
                <a16:creationId xmlns:a16="http://schemas.microsoft.com/office/drawing/2014/main" id="{8038536E-D1CE-46A9-B9FC-7F86FF18E900}"/>
              </a:ext>
            </a:extLst>
          </p:cNvPr>
          <p:cNvSpPr txBox="1"/>
          <p:nvPr/>
        </p:nvSpPr>
        <p:spPr>
          <a:xfrm>
            <a:off x="560478" y="4341740"/>
            <a:ext cx="1609750"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praesentium lacus amet similique dictum auctor praesentium facilis da</a:t>
            </a:r>
            <a:endParaRPr lang="en-ID" sz="900">
              <a:solidFill>
                <a:schemeClr val="tx1"/>
              </a:solidFill>
            </a:endParaRPr>
          </a:p>
        </p:txBody>
      </p:sp>
      <p:sp>
        <p:nvSpPr>
          <p:cNvPr id="8" name="TextBox">
            <a:extLst>
              <a:ext uri="{FF2B5EF4-FFF2-40B4-BE49-F238E27FC236}">
                <a16:creationId xmlns:a16="http://schemas.microsoft.com/office/drawing/2014/main" id="{3B3C9B95-CCE0-4568-ACA8-24A980460A87}"/>
              </a:ext>
            </a:extLst>
          </p:cNvPr>
          <p:cNvSpPr txBox="1"/>
          <p:nvPr/>
        </p:nvSpPr>
        <p:spPr>
          <a:xfrm>
            <a:off x="560478" y="40660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Brief</a:t>
            </a:r>
          </a:p>
        </p:txBody>
      </p:sp>
      <p:sp>
        <p:nvSpPr>
          <p:cNvPr id="180" name="TextBox">
            <a:extLst>
              <a:ext uri="{FF2B5EF4-FFF2-40B4-BE49-F238E27FC236}">
                <a16:creationId xmlns:a16="http://schemas.microsoft.com/office/drawing/2014/main" id="{1FFB8091-689B-45CD-B0D5-73F514B9720D}"/>
              </a:ext>
            </a:extLst>
          </p:cNvPr>
          <p:cNvSpPr txBox="1"/>
          <p:nvPr/>
        </p:nvSpPr>
        <p:spPr>
          <a:xfrm>
            <a:off x="7146158" y="4341740"/>
            <a:ext cx="1609750"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praesentium lacus amet similique dictum auctor praesentium facilis da</a:t>
            </a:r>
            <a:endParaRPr lang="en-ID" sz="900">
              <a:solidFill>
                <a:schemeClr val="tx1"/>
              </a:solidFill>
            </a:endParaRPr>
          </a:p>
        </p:txBody>
      </p:sp>
      <p:sp>
        <p:nvSpPr>
          <p:cNvPr id="181" name="TextBox">
            <a:extLst>
              <a:ext uri="{FF2B5EF4-FFF2-40B4-BE49-F238E27FC236}">
                <a16:creationId xmlns:a16="http://schemas.microsoft.com/office/drawing/2014/main" id="{3530CB64-D171-4161-8E56-581528F482AC}"/>
              </a:ext>
            </a:extLst>
          </p:cNvPr>
          <p:cNvSpPr txBox="1"/>
          <p:nvPr/>
        </p:nvSpPr>
        <p:spPr>
          <a:xfrm>
            <a:off x="7146158" y="40660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Launch</a:t>
            </a:r>
          </a:p>
        </p:txBody>
      </p:sp>
      <p:sp>
        <p:nvSpPr>
          <p:cNvPr id="182" name="TextBox">
            <a:extLst>
              <a:ext uri="{FF2B5EF4-FFF2-40B4-BE49-F238E27FC236}">
                <a16:creationId xmlns:a16="http://schemas.microsoft.com/office/drawing/2014/main" id="{3FFA9B33-EB64-49D1-B40B-DDC3B0E0EA30}"/>
              </a:ext>
            </a:extLst>
          </p:cNvPr>
          <p:cNvSpPr txBox="1"/>
          <p:nvPr/>
        </p:nvSpPr>
        <p:spPr>
          <a:xfrm>
            <a:off x="2229435" y="4987082"/>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83" name="TextBox">
            <a:extLst>
              <a:ext uri="{FF2B5EF4-FFF2-40B4-BE49-F238E27FC236}">
                <a16:creationId xmlns:a16="http://schemas.microsoft.com/office/drawing/2014/main" id="{ABF41244-9F11-4CA5-B84E-93B70AE59987}"/>
              </a:ext>
            </a:extLst>
          </p:cNvPr>
          <p:cNvSpPr txBox="1"/>
          <p:nvPr/>
        </p:nvSpPr>
        <p:spPr>
          <a:xfrm>
            <a:off x="2490334" y="47113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Research</a:t>
            </a:r>
          </a:p>
        </p:txBody>
      </p:sp>
      <p:sp>
        <p:nvSpPr>
          <p:cNvPr id="5" name="PsHolder8">
            <a:extLst>
              <a:ext uri="{FF2B5EF4-FFF2-40B4-BE49-F238E27FC236}">
                <a16:creationId xmlns:a16="http://schemas.microsoft.com/office/drawing/2014/main" id="{42305043-DE08-4F1C-900D-B9B02A6796AA}"/>
              </a:ext>
            </a:extLst>
          </p:cNvPr>
          <p:cNvSpPr>
            <a:spLocks noGrp="1"/>
          </p:cNvSpPr>
          <p:nvPr>
            <p:ph type="pic" sz="quarter" idx="12"/>
          </p:nvPr>
        </p:nvSpPr>
        <p:spPr/>
      </p:sp>
      <p:sp>
        <p:nvSpPr>
          <p:cNvPr id="4" name="PsHolder9">
            <a:extLst>
              <a:ext uri="{FF2B5EF4-FFF2-40B4-BE49-F238E27FC236}">
                <a16:creationId xmlns:a16="http://schemas.microsoft.com/office/drawing/2014/main" id="{7BEA2055-A7A5-47A1-ACD3-C6D7A9694599}"/>
              </a:ext>
            </a:extLst>
          </p:cNvPr>
          <p:cNvSpPr>
            <a:spLocks noGrp="1"/>
          </p:cNvSpPr>
          <p:nvPr>
            <p:ph type="pic" sz="quarter" idx="11"/>
          </p:nvPr>
        </p:nvSpPr>
        <p:spPr/>
      </p:sp>
      <p:sp>
        <p:nvSpPr>
          <p:cNvPr id="12" name="Subtitle 11">
            <a:extLst>
              <a:ext uri="{FF2B5EF4-FFF2-40B4-BE49-F238E27FC236}">
                <a16:creationId xmlns:a16="http://schemas.microsoft.com/office/drawing/2014/main" id="{6017A941-220E-45D1-93A4-029B4E1F5D34}"/>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
        <p:nvSpPr>
          <p:cNvPr id="10" name="Title 9">
            <a:extLst>
              <a:ext uri="{FF2B5EF4-FFF2-40B4-BE49-F238E27FC236}">
                <a16:creationId xmlns:a16="http://schemas.microsoft.com/office/drawing/2014/main" id="{00EE4368-EAD3-43AC-BF07-70C0846856DA}"/>
              </a:ext>
            </a:extLst>
          </p:cNvPr>
          <p:cNvSpPr>
            <a:spLocks noGrp="1"/>
          </p:cNvSpPr>
          <p:nvPr>
            <p:ph type="ctrTitle"/>
          </p:nvPr>
        </p:nvSpPr>
        <p:spPr/>
        <p:txBody>
          <a:bodyPr/>
          <a:lstStyle/>
          <a:p>
            <a:r>
              <a:rPr lang="en-ID"/>
              <a:t>Work Process</a:t>
            </a:r>
          </a:p>
        </p:txBody>
      </p:sp>
      <p:sp>
        <p:nvSpPr>
          <p:cNvPr id="188" name="TextBox">
            <a:extLst>
              <a:ext uri="{FF2B5EF4-FFF2-40B4-BE49-F238E27FC236}">
                <a16:creationId xmlns:a16="http://schemas.microsoft.com/office/drawing/2014/main" id="{5987ED85-D417-476A-9DDB-44D47F915288}"/>
              </a:ext>
            </a:extLst>
          </p:cNvPr>
          <p:cNvSpPr txBox="1"/>
          <p:nvPr/>
        </p:nvSpPr>
        <p:spPr>
          <a:xfrm>
            <a:off x="3767126" y="3275924"/>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89" name="TextBox">
            <a:extLst>
              <a:ext uri="{FF2B5EF4-FFF2-40B4-BE49-F238E27FC236}">
                <a16:creationId xmlns:a16="http://schemas.microsoft.com/office/drawing/2014/main" id="{CB0F9ED3-0F1B-47CA-A19E-57532E2CA654}"/>
              </a:ext>
            </a:extLst>
          </p:cNvPr>
          <p:cNvSpPr txBox="1"/>
          <p:nvPr/>
        </p:nvSpPr>
        <p:spPr>
          <a:xfrm>
            <a:off x="4028024" y="300021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Brainstorm</a:t>
            </a:r>
          </a:p>
        </p:txBody>
      </p:sp>
      <p:sp>
        <p:nvSpPr>
          <p:cNvPr id="190" name="TextBox">
            <a:extLst>
              <a:ext uri="{FF2B5EF4-FFF2-40B4-BE49-F238E27FC236}">
                <a16:creationId xmlns:a16="http://schemas.microsoft.com/office/drawing/2014/main" id="{F543D331-E631-4E37-8CA8-4B515A0DF965}"/>
              </a:ext>
            </a:extLst>
          </p:cNvPr>
          <p:cNvSpPr txBox="1"/>
          <p:nvPr/>
        </p:nvSpPr>
        <p:spPr>
          <a:xfrm>
            <a:off x="5304816" y="4987082"/>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91" name="TextBox">
            <a:extLst>
              <a:ext uri="{FF2B5EF4-FFF2-40B4-BE49-F238E27FC236}">
                <a16:creationId xmlns:a16="http://schemas.microsoft.com/office/drawing/2014/main" id="{D91DAD65-5B04-40A8-A982-04489FF783AC}"/>
              </a:ext>
            </a:extLst>
          </p:cNvPr>
          <p:cNvSpPr txBox="1"/>
          <p:nvPr/>
        </p:nvSpPr>
        <p:spPr>
          <a:xfrm>
            <a:off x="5565714" y="47113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Create</a:t>
            </a:r>
          </a:p>
        </p:txBody>
      </p:sp>
      <p:cxnSp>
        <p:nvCxnSpPr>
          <p:cNvPr id="195" name="Straight Connector 194">
            <a:extLst>
              <a:ext uri="{FF2B5EF4-FFF2-40B4-BE49-F238E27FC236}">
                <a16:creationId xmlns:a16="http://schemas.microsoft.com/office/drawing/2014/main" id="{A09B300C-7BD6-4E39-8425-17763B7322AC}"/>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a:extLst>
              <a:ext uri="{FF2B5EF4-FFF2-40B4-BE49-F238E27FC236}">
                <a16:creationId xmlns:a16="http://schemas.microsoft.com/office/drawing/2014/main" id="{B92C238F-FAD6-4679-9E8D-A8BDD32EE138}"/>
              </a:ext>
            </a:extLst>
          </p:cNvPr>
          <p:cNvSpPr txBox="1"/>
          <p:nvPr/>
        </p:nvSpPr>
        <p:spPr>
          <a:xfrm>
            <a:off x="4285406" y="1834275"/>
            <a:ext cx="4304973"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a:t>
            </a:r>
            <a:endParaRPr lang="en-ID" sz="900">
              <a:solidFill>
                <a:schemeClr val="tx1"/>
              </a:solidFill>
            </a:endParaRPr>
          </a:p>
        </p:txBody>
      </p:sp>
      <p:sp>
        <p:nvSpPr>
          <p:cNvPr id="83" name="Oval 7">
            <a:extLst>
              <a:ext uri="{FF2B5EF4-FFF2-40B4-BE49-F238E27FC236}">
                <a16:creationId xmlns:a16="http://schemas.microsoft.com/office/drawing/2014/main" id="{2828ACC7-D87F-40AB-89ED-B6C5B986B6E7}"/>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8" name="Group 37">
            <a:extLst>
              <a:ext uri="{FF2B5EF4-FFF2-40B4-BE49-F238E27FC236}">
                <a16:creationId xmlns:a16="http://schemas.microsoft.com/office/drawing/2014/main" id="{73D4DAA4-864F-411D-B30D-2F4030F6464F}"/>
              </a:ext>
            </a:extLst>
          </p:cNvPr>
          <p:cNvGrpSpPr/>
          <p:nvPr/>
        </p:nvGrpSpPr>
        <p:grpSpPr>
          <a:xfrm rot="5400000">
            <a:off x="7881532" y="-270386"/>
            <a:ext cx="739761" cy="1384582"/>
            <a:chOff x="8541680" y="4188469"/>
            <a:chExt cx="1132821" cy="2120256"/>
          </a:xfrm>
          <a:solidFill>
            <a:schemeClr val="tx1"/>
          </a:solidFill>
        </p:grpSpPr>
        <p:grpSp>
          <p:nvGrpSpPr>
            <p:cNvPr id="39" name="Group 38">
              <a:extLst>
                <a:ext uri="{FF2B5EF4-FFF2-40B4-BE49-F238E27FC236}">
                  <a16:creationId xmlns:a16="http://schemas.microsoft.com/office/drawing/2014/main" id="{727421C5-40FC-4BA4-AD7D-650CA74B3593}"/>
                </a:ext>
              </a:extLst>
            </p:cNvPr>
            <p:cNvGrpSpPr/>
            <p:nvPr/>
          </p:nvGrpSpPr>
          <p:grpSpPr>
            <a:xfrm>
              <a:off x="9602501" y="4188469"/>
              <a:ext cx="72000" cy="2120256"/>
              <a:chOff x="9151342" y="4617676"/>
              <a:chExt cx="72000" cy="2120256"/>
            </a:xfrm>
            <a:grpFill/>
          </p:grpSpPr>
          <p:sp>
            <p:nvSpPr>
              <p:cNvPr id="73" name="Oval 72">
                <a:extLst>
                  <a:ext uri="{FF2B5EF4-FFF2-40B4-BE49-F238E27FC236}">
                    <a16:creationId xmlns:a16="http://schemas.microsoft.com/office/drawing/2014/main" id="{93773459-3E2A-44DB-B46B-A14A5684783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2AAE23ED-2257-4832-B017-AE3DE5CE7F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80708304-D7C5-49CC-B1A8-B08E2F8E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3D8772D7-7DE0-49A6-9DE6-2C64DC9711E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8E80C047-73C2-4D7C-B795-6E4C3357065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587C3F1A-ECBA-4778-9320-2B97216AF10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AA2D8535-AD0B-49F6-B2E2-B9FE6A30083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ADA7994-3EB8-4872-BBB2-A8F7FA00E85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5341DE4B-7257-4443-BAE7-C06ED9558D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49B2A244-3CB4-45E8-8491-C62E01C936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0" name="Group 39">
              <a:extLst>
                <a:ext uri="{FF2B5EF4-FFF2-40B4-BE49-F238E27FC236}">
                  <a16:creationId xmlns:a16="http://schemas.microsoft.com/office/drawing/2014/main" id="{4254F7EC-DA3C-42B4-8575-7B269E574BA4}"/>
                </a:ext>
              </a:extLst>
            </p:cNvPr>
            <p:cNvGrpSpPr/>
            <p:nvPr/>
          </p:nvGrpSpPr>
          <p:grpSpPr>
            <a:xfrm>
              <a:off x="9248894" y="4188469"/>
              <a:ext cx="72000" cy="2120256"/>
              <a:chOff x="9151342" y="4617676"/>
              <a:chExt cx="72000" cy="2120256"/>
            </a:xfrm>
            <a:grpFill/>
          </p:grpSpPr>
          <p:sp>
            <p:nvSpPr>
              <p:cNvPr id="63" name="Oval 62">
                <a:extLst>
                  <a:ext uri="{FF2B5EF4-FFF2-40B4-BE49-F238E27FC236}">
                    <a16:creationId xmlns:a16="http://schemas.microsoft.com/office/drawing/2014/main" id="{14D750D3-5C12-4597-9683-59F1BF1348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88C4F6C5-1DBA-45D0-A2B6-3975F2BF781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9EA76624-42CA-4C08-9F46-C501660DFB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BF64A816-EA83-4A86-86F6-59133BFD2BA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C645528F-41D3-417F-8BB2-8EDE0E60C22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E02C65AB-89AD-49CA-B527-47A35DF0DD3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9D488FB9-B29B-4C06-AB8C-C5D5AE0F917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59C12B36-CFD3-4C6E-B455-93F27C2A7D8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5B525D37-8264-4880-B733-19AAE86A19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6DB57DD8-9ECF-40BE-A8E8-933C979343A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1" name="Group 40">
              <a:extLst>
                <a:ext uri="{FF2B5EF4-FFF2-40B4-BE49-F238E27FC236}">
                  <a16:creationId xmlns:a16="http://schemas.microsoft.com/office/drawing/2014/main" id="{E2808296-2AA9-4BAB-8BAE-666077491B94}"/>
                </a:ext>
              </a:extLst>
            </p:cNvPr>
            <p:cNvGrpSpPr/>
            <p:nvPr/>
          </p:nvGrpSpPr>
          <p:grpSpPr>
            <a:xfrm>
              <a:off x="8895287" y="4188469"/>
              <a:ext cx="72000" cy="2120256"/>
              <a:chOff x="9151342" y="4617676"/>
              <a:chExt cx="72000" cy="2120256"/>
            </a:xfrm>
            <a:grpFill/>
          </p:grpSpPr>
          <p:sp>
            <p:nvSpPr>
              <p:cNvPr id="53" name="Oval 52">
                <a:extLst>
                  <a:ext uri="{FF2B5EF4-FFF2-40B4-BE49-F238E27FC236}">
                    <a16:creationId xmlns:a16="http://schemas.microsoft.com/office/drawing/2014/main" id="{08C792FA-C4E6-4727-9317-31777E4F70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B915A8F3-1162-44F1-B809-9DE1046703A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3B8289B6-4480-4297-92FC-A562EE3B06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C986B654-B313-485F-9B61-1EA42FD57A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932A3061-7488-42B2-8EA5-D18204F7595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11D0E1DC-E435-417D-BE8D-C6D7DC12B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AB71B8DB-AAB2-49EE-A5F3-9E4F1574E5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D2E1B3E8-6793-498D-9B62-2D0B5667F34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5DE5EA37-FE15-4F4D-B969-52C830C04B5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EA9F18C3-C95E-4D5A-99A4-24125E626AF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2" name="Group 41">
              <a:extLst>
                <a:ext uri="{FF2B5EF4-FFF2-40B4-BE49-F238E27FC236}">
                  <a16:creationId xmlns:a16="http://schemas.microsoft.com/office/drawing/2014/main" id="{F59A092A-0942-4032-B418-B5E05A2CE127}"/>
                </a:ext>
              </a:extLst>
            </p:cNvPr>
            <p:cNvGrpSpPr/>
            <p:nvPr/>
          </p:nvGrpSpPr>
          <p:grpSpPr>
            <a:xfrm>
              <a:off x="8541680" y="4188469"/>
              <a:ext cx="72000" cy="2120256"/>
              <a:chOff x="9151342" y="4617676"/>
              <a:chExt cx="72000" cy="2120256"/>
            </a:xfrm>
            <a:grpFill/>
          </p:grpSpPr>
          <p:sp>
            <p:nvSpPr>
              <p:cNvPr id="43" name="Oval 42">
                <a:extLst>
                  <a:ext uri="{FF2B5EF4-FFF2-40B4-BE49-F238E27FC236}">
                    <a16:creationId xmlns:a16="http://schemas.microsoft.com/office/drawing/2014/main" id="{68AE77A1-AEE2-4418-B653-63BEA4B6EEB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9C4BAB2D-1A74-45E3-ACC1-E56CEC02538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2122D850-0AE4-495C-B940-AA85EF2985C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350F0127-F5FB-4280-8BE4-8054EEA4CD9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7BFC8A74-4D0D-4981-9ADD-23CCBEA6BD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FF3246BB-518F-49E8-BE6D-694CEF6205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DFC3E8DB-7B71-4E77-B1B7-3728AD973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C9C1F094-B408-4CF7-ABBD-D17F7DFEAF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B4994BE4-D676-4806-8241-91880FE5E63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9BCC24E6-FFD6-4ED9-A563-09C8828018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86" name="Group 85">
            <a:extLst>
              <a:ext uri="{FF2B5EF4-FFF2-40B4-BE49-F238E27FC236}">
                <a16:creationId xmlns:a16="http://schemas.microsoft.com/office/drawing/2014/main" id="{B89EFEC3-67D6-4CE8-AE46-5EE9E04876D0}"/>
              </a:ext>
            </a:extLst>
          </p:cNvPr>
          <p:cNvGrpSpPr>
            <a:grpSpLocks/>
          </p:cNvGrpSpPr>
          <p:nvPr/>
        </p:nvGrpSpPr>
        <p:grpSpPr>
          <a:xfrm flipH="1">
            <a:off x="-142399" y="6155271"/>
            <a:ext cx="1011952" cy="978954"/>
            <a:chOff x="8665603" y="3206990"/>
            <a:chExt cx="3330874" cy="3222258"/>
          </a:xfrm>
        </p:grpSpPr>
        <p:sp>
          <p:nvSpPr>
            <p:cNvPr id="87" name="Oval 86">
              <a:extLst>
                <a:ext uri="{FF2B5EF4-FFF2-40B4-BE49-F238E27FC236}">
                  <a16:creationId xmlns:a16="http://schemas.microsoft.com/office/drawing/2014/main" id="{49C7ACD1-99D6-403E-9785-5535526A865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65AD190B-FC3F-4CF4-8EB9-2E62E5CEDBA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 name="PsHolder21">
            <a:extLst>
              <a:ext uri="{FF2B5EF4-FFF2-40B4-BE49-F238E27FC236}">
                <a16:creationId xmlns:a16="http://schemas.microsoft.com/office/drawing/2014/main" id="{7CC2AD65-50F6-4CCE-AEE9-DBAEC3731D31}"/>
              </a:ext>
            </a:extLst>
          </p:cNvPr>
          <p:cNvSpPr>
            <a:spLocks noGrp="1"/>
          </p:cNvSpPr>
          <p:nvPr>
            <p:ph type="pic" sz="quarter" idx="10"/>
          </p:nvPr>
        </p:nvSpPr>
        <p:spPr/>
      </p:sp>
    </p:spTree>
    <p:extLst>
      <p:ext uri="{BB962C8B-B14F-4D97-AF65-F5344CB8AC3E}">
        <p14:creationId xmlns:p14="http://schemas.microsoft.com/office/powerpoint/2010/main" val="194146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750" fill="hold"/>
                                        <p:tgtEl>
                                          <p:spTgt spid="83"/>
                                        </p:tgtEl>
                                        <p:attrNameLst>
                                          <p:attrName>ppt_x</p:attrName>
                                        </p:attrNameLst>
                                      </p:cBhvr>
                                      <p:tavLst>
                                        <p:tav tm="0">
                                          <p:val>
                                            <p:strVal val="1+#ppt_w/2"/>
                                          </p:val>
                                        </p:tav>
                                        <p:tav tm="100000">
                                          <p:val>
                                            <p:strVal val="#ppt_x"/>
                                          </p:val>
                                        </p:tav>
                                      </p:tavLst>
                                    </p:anim>
                                    <p:anim calcmode="lin" valueType="num">
                                      <p:cBhvr additive="base">
                                        <p:cTn id="8" dur="75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750" fill="hold"/>
                                        <p:tgtEl>
                                          <p:spTgt spid="86"/>
                                        </p:tgtEl>
                                        <p:attrNameLst>
                                          <p:attrName>ppt_w</p:attrName>
                                        </p:attrNameLst>
                                      </p:cBhvr>
                                      <p:tavLst>
                                        <p:tav tm="0">
                                          <p:val>
                                            <p:fltVal val="0"/>
                                          </p:val>
                                        </p:tav>
                                        <p:tav tm="100000">
                                          <p:val>
                                            <p:strVal val="#ppt_w"/>
                                          </p:val>
                                        </p:tav>
                                      </p:tavLst>
                                    </p:anim>
                                    <p:anim calcmode="lin" valueType="num">
                                      <p:cBhvr>
                                        <p:cTn id="16" dur="750" fill="hold"/>
                                        <p:tgtEl>
                                          <p:spTgt spid="86"/>
                                        </p:tgtEl>
                                        <p:attrNameLst>
                                          <p:attrName>ppt_h</p:attrName>
                                        </p:attrNameLst>
                                      </p:cBhvr>
                                      <p:tavLst>
                                        <p:tav tm="0">
                                          <p:val>
                                            <p:fltVal val="0"/>
                                          </p:val>
                                        </p:tav>
                                        <p:tav tm="100000">
                                          <p:val>
                                            <p:strVal val="#ppt_h"/>
                                          </p:val>
                                        </p:tav>
                                      </p:tavLst>
                                    </p:anim>
                                    <p:animEffect transition="in" filter="fade">
                                      <p:cBhvr>
                                        <p:cTn id="17" dur="750"/>
                                        <p:tgtEl>
                                          <p:spTgt spid="86"/>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wipe(left)">
                                      <p:cBhvr>
                                        <p:cTn id="21" dur="750"/>
                                        <p:tgtEl>
                                          <p:spTgt spid="19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750"/>
                                        <p:tgtEl>
                                          <p:spTgt spid="12">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750"/>
                                        <p:tgtEl>
                                          <p:spTgt spid="6"/>
                                        </p:tgtEl>
                                      </p:cBhvr>
                                    </p:animEffect>
                                  </p:childTnLst>
                                </p:cTn>
                              </p:par>
                            </p:childTnLst>
                          </p:cTn>
                        </p:par>
                        <p:par>
                          <p:cTn id="37" fill="hold">
                            <p:stCondLst>
                              <p:cond delay="475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250"/>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750"/>
                                        <p:tgtEl>
                                          <p:spTgt spid="7"/>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fade">
                                      <p:cBhvr>
                                        <p:cTn id="48" dur="500"/>
                                        <p:tgtEl>
                                          <p:spTgt spid="183"/>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wipe(up)">
                                      <p:cBhvr>
                                        <p:cTn id="52" dur="750"/>
                                        <p:tgtEl>
                                          <p:spTgt spid="182"/>
                                        </p:tgtEl>
                                      </p:cBhvr>
                                    </p:animEffect>
                                  </p:childTnLst>
                                </p:cTn>
                              </p:par>
                            </p:childTnLst>
                          </p:cTn>
                        </p:par>
                        <p:par>
                          <p:cTn id="53" fill="hold">
                            <p:stCondLst>
                              <p:cond delay="7250"/>
                            </p:stCondLst>
                            <p:childTnLst>
                              <p:par>
                                <p:cTn id="54" presetID="10" presetClass="entr" presetSubtype="0" fill="hold" grpId="0" nodeType="afterEffect">
                                  <p:stCondLst>
                                    <p:cond delay="0"/>
                                  </p:stCondLst>
                                  <p:childTnLst>
                                    <p:set>
                                      <p:cBhvr>
                                        <p:cTn id="55" dur="1" fill="hold">
                                          <p:stCondLst>
                                            <p:cond delay="0"/>
                                          </p:stCondLst>
                                        </p:cTn>
                                        <p:tgtEl>
                                          <p:spTgt spid="189"/>
                                        </p:tgtEl>
                                        <p:attrNameLst>
                                          <p:attrName>style.visibility</p:attrName>
                                        </p:attrNameLst>
                                      </p:cBhvr>
                                      <p:to>
                                        <p:strVal val="visible"/>
                                      </p:to>
                                    </p:set>
                                    <p:animEffect transition="in" filter="fade">
                                      <p:cBhvr>
                                        <p:cTn id="56" dur="500"/>
                                        <p:tgtEl>
                                          <p:spTgt spid="189"/>
                                        </p:tgtEl>
                                      </p:cBhvr>
                                    </p:animEffect>
                                  </p:childTnLst>
                                </p:cTn>
                              </p:par>
                            </p:childTnLst>
                          </p:cTn>
                        </p:par>
                        <p:par>
                          <p:cTn id="57" fill="hold">
                            <p:stCondLst>
                              <p:cond delay="7750"/>
                            </p:stCondLst>
                            <p:childTnLst>
                              <p:par>
                                <p:cTn id="58" presetID="22" presetClass="entr" presetSubtype="1" fill="hold" grpId="0" nodeType="after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up)">
                                      <p:cBhvr>
                                        <p:cTn id="60" dur="750"/>
                                        <p:tgtEl>
                                          <p:spTgt spid="188"/>
                                        </p:tgtEl>
                                      </p:cBhvr>
                                    </p:animEffect>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childTnLst>
                          </p:cTn>
                        </p:par>
                        <p:par>
                          <p:cTn id="65" fill="hold">
                            <p:stCondLst>
                              <p:cond delay="9000"/>
                            </p:stCondLst>
                            <p:childTnLst>
                              <p:par>
                                <p:cTn id="66" presetID="22" presetClass="entr" presetSubtype="1" fill="hold" grpId="0" nodeType="afterEffect">
                                  <p:stCondLst>
                                    <p:cond delay="0"/>
                                  </p:stCondLst>
                                  <p:childTnLst>
                                    <p:set>
                                      <p:cBhvr>
                                        <p:cTn id="67" dur="1" fill="hold">
                                          <p:stCondLst>
                                            <p:cond delay="0"/>
                                          </p:stCondLst>
                                        </p:cTn>
                                        <p:tgtEl>
                                          <p:spTgt spid="190"/>
                                        </p:tgtEl>
                                        <p:attrNameLst>
                                          <p:attrName>style.visibility</p:attrName>
                                        </p:attrNameLst>
                                      </p:cBhvr>
                                      <p:to>
                                        <p:strVal val="visible"/>
                                      </p:to>
                                    </p:set>
                                    <p:animEffect transition="in" filter="wipe(up)">
                                      <p:cBhvr>
                                        <p:cTn id="68" dur="750"/>
                                        <p:tgtEl>
                                          <p:spTgt spid="190"/>
                                        </p:tgtEl>
                                      </p:cBhvr>
                                    </p:animEffect>
                                  </p:childTnLst>
                                </p:cTn>
                              </p:par>
                            </p:childTnLst>
                          </p:cTn>
                        </p:par>
                        <p:par>
                          <p:cTn id="69" fill="hold">
                            <p:stCondLst>
                              <p:cond delay="9750"/>
                            </p:stCondLst>
                            <p:childTnLst>
                              <p:par>
                                <p:cTn id="70" presetID="10" presetClass="entr" presetSubtype="0" fill="hold" grpId="0" nodeType="after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childTnLst>
                          </p:cTn>
                        </p:par>
                        <p:par>
                          <p:cTn id="73" fill="hold">
                            <p:stCondLst>
                              <p:cond delay="10250"/>
                            </p:stCondLst>
                            <p:childTnLst>
                              <p:par>
                                <p:cTn id="74" presetID="22" presetClass="entr" presetSubtype="1"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wipe(up)">
                                      <p:cBhvr>
                                        <p:cTn id="76"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80" grpId="0"/>
      <p:bldP spid="181" grpId="0"/>
      <p:bldP spid="182" grpId="0"/>
      <p:bldP spid="183" grpId="0"/>
      <p:bldP spid="12" grpId="0" build="p"/>
      <p:bldP spid="10" grpId="0"/>
      <p:bldP spid="188" grpId="0"/>
      <p:bldP spid="189" grpId="0"/>
      <p:bldP spid="190" grpId="0"/>
      <p:bldP spid="191" grpId="0"/>
      <p:bldP spid="11" grpId="0"/>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B184DD-5FB3-4CB0-855E-489BEB952482}"/>
              </a:ext>
            </a:extLst>
          </p:cNvPr>
          <p:cNvGrpSpPr/>
          <p:nvPr/>
        </p:nvGrpSpPr>
        <p:grpSpPr>
          <a:xfrm flipH="1">
            <a:off x="-230567" y="3011962"/>
            <a:ext cx="2722316" cy="2633544"/>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48" name="Group 147">
            <a:extLst>
              <a:ext uri="{FF2B5EF4-FFF2-40B4-BE49-F238E27FC236}">
                <a16:creationId xmlns:a16="http://schemas.microsoft.com/office/drawing/2014/main" id="{60BDE000-2553-473E-9C8B-DB6AF8B98E97}"/>
              </a:ext>
            </a:extLst>
          </p:cNvPr>
          <p:cNvGrpSpPr/>
          <p:nvPr/>
        </p:nvGrpSpPr>
        <p:grpSpPr>
          <a:xfrm>
            <a:off x="7870891" y="400049"/>
            <a:ext cx="874610" cy="846089"/>
            <a:chOff x="8665603" y="3206990"/>
            <a:chExt cx="3330874" cy="3222258"/>
          </a:xfrm>
        </p:grpSpPr>
        <p:sp>
          <p:nvSpPr>
            <p:cNvPr id="149" name="Oval 148">
              <a:extLst>
                <a:ext uri="{FF2B5EF4-FFF2-40B4-BE49-F238E27FC236}">
                  <a16:creationId xmlns:a16="http://schemas.microsoft.com/office/drawing/2014/main" id="{A161561D-D21A-4C0B-B9F4-217AC12DC2F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6B67B753-2470-4B0D-A979-5AA7C4A2078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95" name="TextBox">
            <a:extLst>
              <a:ext uri="{FF2B5EF4-FFF2-40B4-BE49-F238E27FC236}">
                <a16:creationId xmlns:a16="http://schemas.microsoft.com/office/drawing/2014/main" id="{6F5EE300-D71F-4980-A33F-FE9C4E1CB2BF}"/>
              </a:ext>
            </a:extLst>
          </p:cNvPr>
          <p:cNvSpPr txBox="1"/>
          <p:nvPr/>
        </p:nvSpPr>
        <p:spPr>
          <a:xfrm>
            <a:off x="4011530" y="2538367"/>
            <a:ext cx="4066390" cy="124623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049">
                <a:solidFill>
                  <a:schemeClr val="tx1"/>
                </a:solidFill>
                <a:latin typeface="+mj-lt"/>
              </a:rPr>
              <a:t>My Personal</a:t>
            </a:r>
          </a:p>
          <a:p>
            <a:pPr algn="l">
              <a:lnSpc>
                <a:spcPct val="100000"/>
              </a:lnSpc>
            </a:pPr>
            <a:r>
              <a:rPr lang="en-ID" sz="4049">
                <a:solidFill>
                  <a:schemeClr val="tx1"/>
                </a:solidFill>
                <a:latin typeface="+mj-lt"/>
              </a:rPr>
              <a:t>Project</a:t>
            </a:r>
          </a:p>
        </p:txBody>
      </p:sp>
      <p:sp>
        <p:nvSpPr>
          <p:cNvPr id="96" name="TextBox">
            <a:extLst>
              <a:ext uri="{FF2B5EF4-FFF2-40B4-BE49-F238E27FC236}">
                <a16:creationId xmlns:a16="http://schemas.microsoft.com/office/drawing/2014/main" id="{B332D771-B424-4788-BC1F-6722D0ED653B}"/>
              </a:ext>
            </a:extLst>
          </p:cNvPr>
          <p:cNvSpPr txBox="1"/>
          <p:nvPr/>
        </p:nvSpPr>
        <p:spPr>
          <a:xfrm>
            <a:off x="4011530" y="3983457"/>
            <a:ext cx="358688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900">
              <a:solidFill>
                <a:schemeClr val="tx1"/>
              </a:solidFill>
            </a:endParaRPr>
          </a:p>
        </p:txBody>
      </p:sp>
      <p:grpSp>
        <p:nvGrpSpPr>
          <p:cNvPr id="97" name="Group 96">
            <a:extLst>
              <a:ext uri="{FF2B5EF4-FFF2-40B4-BE49-F238E27FC236}">
                <a16:creationId xmlns:a16="http://schemas.microsoft.com/office/drawing/2014/main" id="{8FC31375-879A-4D81-956F-745422221C2C}"/>
              </a:ext>
            </a:extLst>
          </p:cNvPr>
          <p:cNvGrpSpPr/>
          <p:nvPr/>
        </p:nvGrpSpPr>
        <p:grpSpPr>
          <a:xfrm>
            <a:off x="7502706" y="3233288"/>
            <a:ext cx="738705" cy="391425"/>
            <a:chOff x="9169400" y="1697293"/>
            <a:chExt cx="855879" cy="453513"/>
          </a:xfrm>
        </p:grpSpPr>
        <p:sp>
          <p:nvSpPr>
            <p:cNvPr id="98" name="Rectangle 97">
              <a:extLst>
                <a:ext uri="{FF2B5EF4-FFF2-40B4-BE49-F238E27FC236}">
                  <a16:creationId xmlns:a16="http://schemas.microsoft.com/office/drawing/2014/main" id="{BD6C8E8A-110A-4C59-86F4-2A7F819F4E00}"/>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Isosceles Triangle 98">
              <a:extLst>
                <a:ext uri="{FF2B5EF4-FFF2-40B4-BE49-F238E27FC236}">
                  <a16:creationId xmlns:a16="http://schemas.microsoft.com/office/drawing/2014/main" id="{F9F5F676-560E-4720-9841-B65B3F05604B}"/>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100" name="TextBox">
            <a:extLst>
              <a:ext uri="{FF2B5EF4-FFF2-40B4-BE49-F238E27FC236}">
                <a16:creationId xmlns:a16="http://schemas.microsoft.com/office/drawing/2014/main" id="{0AC32949-BDE3-4F8D-9960-FC5B2F322EF3}"/>
              </a:ext>
            </a:extLst>
          </p:cNvPr>
          <p:cNvSpPr txBox="1"/>
          <p:nvPr/>
        </p:nvSpPr>
        <p:spPr>
          <a:xfrm>
            <a:off x="4576369" y="2231473"/>
            <a:ext cx="135810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My History</a:t>
            </a:r>
            <a:endParaRPr lang="en-ID" sz="1050">
              <a:solidFill>
                <a:schemeClr val="tx1"/>
              </a:solidFill>
            </a:endParaRPr>
          </a:p>
        </p:txBody>
      </p:sp>
      <p:cxnSp>
        <p:nvCxnSpPr>
          <p:cNvPr id="101" name="Straight Connector 100">
            <a:extLst>
              <a:ext uri="{FF2B5EF4-FFF2-40B4-BE49-F238E27FC236}">
                <a16:creationId xmlns:a16="http://schemas.microsoft.com/office/drawing/2014/main" id="{28224406-4893-4274-ABB2-D057BEE7401B}"/>
              </a:ext>
            </a:extLst>
          </p:cNvPr>
          <p:cNvCxnSpPr>
            <a:cxnSpLocks/>
          </p:cNvCxnSpPr>
          <p:nvPr/>
        </p:nvCxnSpPr>
        <p:spPr>
          <a:xfrm>
            <a:off x="3685630" y="235641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4BD72F6-5224-4E9A-9FBF-A19A235B761F}"/>
              </a:ext>
            </a:extLst>
          </p:cNvPr>
          <p:cNvGrpSpPr/>
          <p:nvPr/>
        </p:nvGrpSpPr>
        <p:grpSpPr>
          <a:xfrm>
            <a:off x="800192" y="4840032"/>
            <a:ext cx="2653689" cy="1407231"/>
            <a:chOff x="1067063" y="4125917"/>
            <a:chExt cx="3159062" cy="1675226"/>
          </a:xfrm>
        </p:grpSpPr>
        <p:sp>
          <p:nvSpPr>
            <p:cNvPr id="40" name="Oval 39">
              <a:extLst>
                <a:ext uri="{FF2B5EF4-FFF2-40B4-BE49-F238E27FC236}">
                  <a16:creationId xmlns:a16="http://schemas.microsoft.com/office/drawing/2014/main" id="{42A64CD6-2901-430D-8672-8F4D48AFC0B8}"/>
                </a:ext>
              </a:extLst>
            </p:cNvPr>
            <p:cNvSpPr/>
            <p:nvPr/>
          </p:nvSpPr>
          <p:spPr>
            <a:xfrm rot="16200000" flipH="1">
              <a:off x="3375501"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CB2A93D9-2A7E-43EE-839F-4C9E6559540F}"/>
                </a:ext>
              </a:extLst>
            </p:cNvPr>
            <p:cNvSpPr/>
            <p:nvPr/>
          </p:nvSpPr>
          <p:spPr>
            <a:xfrm rot="16200000" flipH="1">
              <a:off x="3119008"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D7245A73-CABE-4F99-9DA5-BD918DFBA168}"/>
                </a:ext>
              </a:extLst>
            </p:cNvPr>
            <p:cNvSpPr/>
            <p:nvPr/>
          </p:nvSpPr>
          <p:spPr>
            <a:xfrm rot="16200000" flipH="1">
              <a:off x="286251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A27B0F58-E430-425F-A8AE-5D0EF839EBE0}"/>
                </a:ext>
              </a:extLst>
            </p:cNvPr>
            <p:cNvSpPr/>
            <p:nvPr/>
          </p:nvSpPr>
          <p:spPr>
            <a:xfrm rot="16200000" flipH="1">
              <a:off x="260602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AC0B160B-7F13-4118-95FF-64171FAB7CB5}"/>
                </a:ext>
              </a:extLst>
            </p:cNvPr>
            <p:cNvSpPr/>
            <p:nvPr/>
          </p:nvSpPr>
          <p:spPr>
            <a:xfrm rot="16200000" flipH="1">
              <a:off x="234952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1A7580BB-0C04-451B-8B4E-3412DA90DEEC}"/>
                </a:ext>
              </a:extLst>
            </p:cNvPr>
            <p:cNvSpPr/>
            <p:nvPr/>
          </p:nvSpPr>
          <p:spPr>
            <a:xfrm rot="16200000" flipH="1">
              <a:off x="209303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519122F1-EACC-410E-B35B-878C9A22B0ED}"/>
                </a:ext>
              </a:extLst>
            </p:cNvPr>
            <p:cNvSpPr/>
            <p:nvPr/>
          </p:nvSpPr>
          <p:spPr>
            <a:xfrm rot="16200000" flipH="1">
              <a:off x="183654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093CD0C5-A29B-4C0F-A5DC-6BA778003F77}"/>
                </a:ext>
              </a:extLst>
            </p:cNvPr>
            <p:cNvSpPr/>
            <p:nvPr/>
          </p:nvSpPr>
          <p:spPr>
            <a:xfrm rot="16200000" flipH="1">
              <a:off x="158004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96100843-5E00-47C3-A796-323905AE700B}"/>
                </a:ext>
              </a:extLst>
            </p:cNvPr>
            <p:cNvSpPr/>
            <p:nvPr/>
          </p:nvSpPr>
          <p:spPr>
            <a:xfrm rot="16200000" flipH="1">
              <a:off x="1323556"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681C7A53-C414-4EDF-9ADC-63FE9D2EA70A}"/>
                </a:ext>
              </a:extLst>
            </p:cNvPr>
            <p:cNvSpPr/>
            <p:nvPr/>
          </p:nvSpPr>
          <p:spPr>
            <a:xfrm rot="16200000" flipH="1">
              <a:off x="1067063"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D0B0BDA6-0DB5-4125-9F17-A3267F916BE7}"/>
                </a:ext>
              </a:extLst>
            </p:cNvPr>
            <p:cNvSpPr/>
            <p:nvPr/>
          </p:nvSpPr>
          <p:spPr>
            <a:xfrm rot="16200000" flipH="1">
              <a:off x="3375501"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670B40AA-B50B-4DEE-9E1F-7B637F6ED12D}"/>
                </a:ext>
              </a:extLst>
            </p:cNvPr>
            <p:cNvSpPr/>
            <p:nvPr/>
          </p:nvSpPr>
          <p:spPr>
            <a:xfrm rot="16200000" flipH="1">
              <a:off x="3119008"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0ED0814-DEEF-4E4B-8C34-F1D3CBFD17F7}"/>
                </a:ext>
              </a:extLst>
            </p:cNvPr>
            <p:cNvSpPr/>
            <p:nvPr/>
          </p:nvSpPr>
          <p:spPr>
            <a:xfrm rot="16200000" flipH="1">
              <a:off x="286251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0243F7FB-70FB-4514-B266-D2D90718D3DD}"/>
                </a:ext>
              </a:extLst>
            </p:cNvPr>
            <p:cNvSpPr/>
            <p:nvPr/>
          </p:nvSpPr>
          <p:spPr>
            <a:xfrm rot="16200000" flipH="1">
              <a:off x="260602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F2821D20-39E9-437A-A69A-AEF8797F3902}"/>
                </a:ext>
              </a:extLst>
            </p:cNvPr>
            <p:cNvSpPr/>
            <p:nvPr/>
          </p:nvSpPr>
          <p:spPr>
            <a:xfrm rot="16200000" flipH="1">
              <a:off x="234952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9DEEA3A-5072-4E69-AC6F-F2FDE4FEB76B}"/>
                </a:ext>
              </a:extLst>
            </p:cNvPr>
            <p:cNvSpPr/>
            <p:nvPr/>
          </p:nvSpPr>
          <p:spPr>
            <a:xfrm rot="16200000" flipH="1">
              <a:off x="209303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0AE05B70-03D2-48F8-ABCA-B1BD963CD324}"/>
                </a:ext>
              </a:extLst>
            </p:cNvPr>
            <p:cNvSpPr/>
            <p:nvPr/>
          </p:nvSpPr>
          <p:spPr>
            <a:xfrm rot="16200000" flipH="1">
              <a:off x="183654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0F047AA8-8AAB-4662-AA72-C3304B1AEAD4}"/>
                </a:ext>
              </a:extLst>
            </p:cNvPr>
            <p:cNvSpPr/>
            <p:nvPr/>
          </p:nvSpPr>
          <p:spPr>
            <a:xfrm rot="16200000" flipH="1">
              <a:off x="158004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7FE3E9AE-4169-4FF4-8D5E-258BD9304D1C}"/>
                </a:ext>
              </a:extLst>
            </p:cNvPr>
            <p:cNvSpPr/>
            <p:nvPr/>
          </p:nvSpPr>
          <p:spPr>
            <a:xfrm rot="16200000" flipH="1">
              <a:off x="1323556"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9FBC88D9-6067-4C51-A384-9D1CD6D7C161}"/>
                </a:ext>
              </a:extLst>
            </p:cNvPr>
            <p:cNvSpPr/>
            <p:nvPr/>
          </p:nvSpPr>
          <p:spPr>
            <a:xfrm rot="16200000" flipH="1">
              <a:off x="1067063"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E4978D17-7EA4-40B9-9A22-BD8C0F82F78B}"/>
                </a:ext>
              </a:extLst>
            </p:cNvPr>
            <p:cNvSpPr/>
            <p:nvPr/>
          </p:nvSpPr>
          <p:spPr>
            <a:xfrm rot="16200000" flipH="1">
              <a:off x="3375501"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35F9F702-02FE-4C6E-9121-C9FD492F483F}"/>
                </a:ext>
              </a:extLst>
            </p:cNvPr>
            <p:cNvSpPr/>
            <p:nvPr/>
          </p:nvSpPr>
          <p:spPr>
            <a:xfrm rot="16200000" flipH="1">
              <a:off x="3119008"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5D00D70E-5926-41F1-99FB-1D64BA03BCAC}"/>
                </a:ext>
              </a:extLst>
            </p:cNvPr>
            <p:cNvSpPr/>
            <p:nvPr/>
          </p:nvSpPr>
          <p:spPr>
            <a:xfrm rot="16200000" flipH="1">
              <a:off x="286251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CFB6AD8E-3E2D-469F-AC66-7737CBC45476}"/>
                </a:ext>
              </a:extLst>
            </p:cNvPr>
            <p:cNvSpPr/>
            <p:nvPr/>
          </p:nvSpPr>
          <p:spPr>
            <a:xfrm rot="16200000" flipH="1">
              <a:off x="260602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9F09BB4-AA72-4209-A89D-3B4F7979827A}"/>
                </a:ext>
              </a:extLst>
            </p:cNvPr>
            <p:cNvSpPr/>
            <p:nvPr/>
          </p:nvSpPr>
          <p:spPr>
            <a:xfrm rot="16200000" flipH="1">
              <a:off x="234952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409AA5-00D4-4164-A3D2-D178C1507B1A}"/>
                </a:ext>
              </a:extLst>
            </p:cNvPr>
            <p:cNvSpPr/>
            <p:nvPr/>
          </p:nvSpPr>
          <p:spPr>
            <a:xfrm rot="16200000" flipH="1">
              <a:off x="209303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C06AA094-64F7-4B9F-9030-25B588CBA63A}"/>
                </a:ext>
              </a:extLst>
            </p:cNvPr>
            <p:cNvSpPr/>
            <p:nvPr/>
          </p:nvSpPr>
          <p:spPr>
            <a:xfrm rot="16200000" flipH="1">
              <a:off x="183654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4DE6811F-C2C2-47CE-8A9B-938C649AFEF5}"/>
                </a:ext>
              </a:extLst>
            </p:cNvPr>
            <p:cNvSpPr/>
            <p:nvPr/>
          </p:nvSpPr>
          <p:spPr>
            <a:xfrm rot="16200000" flipH="1">
              <a:off x="158004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30E72DB4-C779-478F-8952-BF2FF613CA90}"/>
                </a:ext>
              </a:extLst>
            </p:cNvPr>
            <p:cNvSpPr/>
            <p:nvPr/>
          </p:nvSpPr>
          <p:spPr>
            <a:xfrm rot="16200000" flipH="1">
              <a:off x="1323556"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66D7BA8-8D6D-4405-9CBE-48FD11A09207}"/>
                </a:ext>
              </a:extLst>
            </p:cNvPr>
            <p:cNvSpPr/>
            <p:nvPr/>
          </p:nvSpPr>
          <p:spPr>
            <a:xfrm rot="16200000" flipH="1">
              <a:off x="1067063"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2319D89B-3C89-41F9-8E22-FA2177A8AFEE}"/>
                </a:ext>
              </a:extLst>
            </p:cNvPr>
            <p:cNvSpPr/>
            <p:nvPr/>
          </p:nvSpPr>
          <p:spPr>
            <a:xfrm rot="16200000" flipH="1">
              <a:off x="3375501"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1A4A86E0-B31D-4A9B-B523-16E4EFB6F537}"/>
                </a:ext>
              </a:extLst>
            </p:cNvPr>
            <p:cNvSpPr/>
            <p:nvPr/>
          </p:nvSpPr>
          <p:spPr>
            <a:xfrm rot="16200000" flipH="1">
              <a:off x="3119008"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65B7A6AC-2D85-479C-B28A-CA6977A93BBB}"/>
                </a:ext>
              </a:extLst>
            </p:cNvPr>
            <p:cNvSpPr/>
            <p:nvPr/>
          </p:nvSpPr>
          <p:spPr>
            <a:xfrm rot="16200000" flipH="1">
              <a:off x="286251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7A45CBF-C181-45B0-AC7A-2D589F2E508F}"/>
                </a:ext>
              </a:extLst>
            </p:cNvPr>
            <p:cNvSpPr/>
            <p:nvPr/>
          </p:nvSpPr>
          <p:spPr>
            <a:xfrm rot="16200000" flipH="1">
              <a:off x="260602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34E9BC2-06AC-46C2-8BFD-C1FF5BF2B07A}"/>
                </a:ext>
              </a:extLst>
            </p:cNvPr>
            <p:cNvSpPr/>
            <p:nvPr/>
          </p:nvSpPr>
          <p:spPr>
            <a:xfrm rot="16200000" flipH="1">
              <a:off x="234952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E72F99B7-C8F8-4384-8FD5-981D93D63C0E}"/>
                </a:ext>
              </a:extLst>
            </p:cNvPr>
            <p:cNvSpPr/>
            <p:nvPr/>
          </p:nvSpPr>
          <p:spPr>
            <a:xfrm rot="16200000" flipH="1">
              <a:off x="209303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83AAACCC-6529-4824-9375-2BD09B84EE17}"/>
                </a:ext>
              </a:extLst>
            </p:cNvPr>
            <p:cNvSpPr/>
            <p:nvPr/>
          </p:nvSpPr>
          <p:spPr>
            <a:xfrm rot="16200000" flipH="1">
              <a:off x="183654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FC347ECF-A2AC-4E6D-8F9E-921C6D352173}"/>
                </a:ext>
              </a:extLst>
            </p:cNvPr>
            <p:cNvSpPr/>
            <p:nvPr/>
          </p:nvSpPr>
          <p:spPr>
            <a:xfrm rot="16200000" flipH="1">
              <a:off x="158004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2F7104A-D931-497D-A452-77811DDEE634}"/>
                </a:ext>
              </a:extLst>
            </p:cNvPr>
            <p:cNvSpPr/>
            <p:nvPr/>
          </p:nvSpPr>
          <p:spPr>
            <a:xfrm rot="16200000" flipH="1">
              <a:off x="1323556"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50A3DE6B-2D41-4C33-97D4-BF84E544C84F}"/>
                </a:ext>
              </a:extLst>
            </p:cNvPr>
            <p:cNvSpPr/>
            <p:nvPr/>
          </p:nvSpPr>
          <p:spPr>
            <a:xfrm rot="16200000" flipH="1">
              <a:off x="1067063"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82D90FA-534F-4A26-8CE7-DE85560223B6}"/>
                </a:ext>
              </a:extLst>
            </p:cNvPr>
            <p:cNvSpPr/>
            <p:nvPr/>
          </p:nvSpPr>
          <p:spPr>
            <a:xfrm rot="16200000" flipH="1">
              <a:off x="3375501"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F3560129-83FA-4F2B-96C5-459B8EA3B0D9}"/>
                </a:ext>
              </a:extLst>
            </p:cNvPr>
            <p:cNvSpPr/>
            <p:nvPr/>
          </p:nvSpPr>
          <p:spPr>
            <a:xfrm rot="16200000" flipH="1">
              <a:off x="3119008"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1DCD3033-0D9C-4160-B9D8-26E50AB99EED}"/>
                </a:ext>
              </a:extLst>
            </p:cNvPr>
            <p:cNvSpPr/>
            <p:nvPr/>
          </p:nvSpPr>
          <p:spPr>
            <a:xfrm rot="16200000" flipH="1">
              <a:off x="286251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297C02BC-80C3-4C6B-9085-4F13FD4CFC5F}"/>
                </a:ext>
              </a:extLst>
            </p:cNvPr>
            <p:cNvSpPr/>
            <p:nvPr/>
          </p:nvSpPr>
          <p:spPr>
            <a:xfrm rot="16200000" flipH="1">
              <a:off x="260602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DF4460C-323E-43CF-9EF3-097F3CC86E48}"/>
                </a:ext>
              </a:extLst>
            </p:cNvPr>
            <p:cNvSpPr/>
            <p:nvPr/>
          </p:nvSpPr>
          <p:spPr>
            <a:xfrm rot="16200000" flipH="1">
              <a:off x="234952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33B1F5DA-866B-4D46-B918-239B41717998}"/>
                </a:ext>
              </a:extLst>
            </p:cNvPr>
            <p:cNvSpPr/>
            <p:nvPr/>
          </p:nvSpPr>
          <p:spPr>
            <a:xfrm rot="16200000" flipH="1">
              <a:off x="209303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4BAC8E7E-C15B-4625-82C8-2B33C0F157C9}"/>
                </a:ext>
              </a:extLst>
            </p:cNvPr>
            <p:cNvSpPr/>
            <p:nvPr/>
          </p:nvSpPr>
          <p:spPr>
            <a:xfrm rot="16200000" flipH="1">
              <a:off x="183654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3554CC1E-FAA0-4E52-9BE9-DC3CAB3EEDCC}"/>
                </a:ext>
              </a:extLst>
            </p:cNvPr>
            <p:cNvSpPr/>
            <p:nvPr/>
          </p:nvSpPr>
          <p:spPr>
            <a:xfrm rot="16200000" flipH="1">
              <a:off x="158004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3C09508A-15F6-426B-8155-A9F7FCF8E032}"/>
                </a:ext>
              </a:extLst>
            </p:cNvPr>
            <p:cNvSpPr/>
            <p:nvPr/>
          </p:nvSpPr>
          <p:spPr>
            <a:xfrm rot="16200000" flipH="1">
              <a:off x="1323556"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307079C3-D33F-41C9-98B2-89F8100A8AAC}"/>
                </a:ext>
              </a:extLst>
            </p:cNvPr>
            <p:cNvSpPr/>
            <p:nvPr/>
          </p:nvSpPr>
          <p:spPr>
            <a:xfrm rot="16200000" flipH="1">
              <a:off x="1067063"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3F235764-2E36-429C-AF3B-43451536CB76}"/>
                </a:ext>
              </a:extLst>
            </p:cNvPr>
            <p:cNvSpPr/>
            <p:nvPr/>
          </p:nvSpPr>
          <p:spPr>
            <a:xfrm rot="16200000" flipH="1">
              <a:off x="4144979"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97DB9F76-F1FF-4BA0-9AB3-8F381773040E}"/>
                </a:ext>
              </a:extLst>
            </p:cNvPr>
            <p:cNvSpPr/>
            <p:nvPr/>
          </p:nvSpPr>
          <p:spPr>
            <a:xfrm rot="16200000" flipH="1">
              <a:off x="3888486"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C8C690E0-C476-4DA8-9CC3-6EB745CC9A07}"/>
                </a:ext>
              </a:extLst>
            </p:cNvPr>
            <p:cNvSpPr/>
            <p:nvPr/>
          </p:nvSpPr>
          <p:spPr>
            <a:xfrm rot="16200000" flipH="1">
              <a:off x="3631993"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E2209865-A974-400D-97AE-C63B28A59678}"/>
                </a:ext>
              </a:extLst>
            </p:cNvPr>
            <p:cNvSpPr/>
            <p:nvPr/>
          </p:nvSpPr>
          <p:spPr>
            <a:xfrm rot="16200000" flipH="1">
              <a:off x="4144979"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DBF9D5F5-E3C6-447D-8F93-430A59E1E63A}"/>
                </a:ext>
              </a:extLst>
            </p:cNvPr>
            <p:cNvSpPr/>
            <p:nvPr/>
          </p:nvSpPr>
          <p:spPr>
            <a:xfrm rot="16200000" flipH="1">
              <a:off x="3888486"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5C76D1B6-110F-4D1D-A5B2-55D13A5E5C7E}"/>
                </a:ext>
              </a:extLst>
            </p:cNvPr>
            <p:cNvSpPr/>
            <p:nvPr/>
          </p:nvSpPr>
          <p:spPr>
            <a:xfrm rot="16200000" flipH="1">
              <a:off x="3631993"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23028971-6E1A-43B5-BF62-C4E88311C840}"/>
                </a:ext>
              </a:extLst>
            </p:cNvPr>
            <p:cNvSpPr/>
            <p:nvPr/>
          </p:nvSpPr>
          <p:spPr>
            <a:xfrm rot="16200000" flipH="1">
              <a:off x="4144979"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5DAF3B25-6C81-477F-8165-6F9DCBAB0D08}"/>
                </a:ext>
              </a:extLst>
            </p:cNvPr>
            <p:cNvSpPr/>
            <p:nvPr/>
          </p:nvSpPr>
          <p:spPr>
            <a:xfrm rot="16200000" flipH="1">
              <a:off x="3888486"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050B6B1-77CF-44FE-AA03-F04F28731D7E}"/>
                </a:ext>
              </a:extLst>
            </p:cNvPr>
            <p:cNvSpPr/>
            <p:nvPr/>
          </p:nvSpPr>
          <p:spPr>
            <a:xfrm rot="16200000" flipH="1">
              <a:off x="3631993"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637981A4-BE1D-4C93-B75C-E4BC2FA9909C}"/>
                </a:ext>
              </a:extLst>
            </p:cNvPr>
            <p:cNvSpPr/>
            <p:nvPr/>
          </p:nvSpPr>
          <p:spPr>
            <a:xfrm rot="16200000" flipH="1">
              <a:off x="4144979"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1557FDB3-B0FD-4F2D-AFF4-A2A189C8A094}"/>
                </a:ext>
              </a:extLst>
            </p:cNvPr>
            <p:cNvSpPr/>
            <p:nvPr/>
          </p:nvSpPr>
          <p:spPr>
            <a:xfrm rot="16200000" flipH="1">
              <a:off x="3888486"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357CAB18-9EED-4A02-861A-DFE8E29FC900}"/>
                </a:ext>
              </a:extLst>
            </p:cNvPr>
            <p:cNvSpPr/>
            <p:nvPr/>
          </p:nvSpPr>
          <p:spPr>
            <a:xfrm rot="16200000" flipH="1">
              <a:off x="3631993"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6282E175-B084-4B1F-9E43-95BB54E7BD76}"/>
                </a:ext>
              </a:extLst>
            </p:cNvPr>
            <p:cNvSpPr/>
            <p:nvPr/>
          </p:nvSpPr>
          <p:spPr>
            <a:xfrm rot="16200000" flipH="1">
              <a:off x="4144979"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39EECF8D-E921-4917-87E1-E0B437FF0048}"/>
                </a:ext>
              </a:extLst>
            </p:cNvPr>
            <p:cNvSpPr/>
            <p:nvPr/>
          </p:nvSpPr>
          <p:spPr>
            <a:xfrm rot="16200000" flipH="1">
              <a:off x="3888486"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3FF38440-E1A3-4344-90A7-967EA87AE7C2}"/>
                </a:ext>
              </a:extLst>
            </p:cNvPr>
            <p:cNvSpPr/>
            <p:nvPr/>
          </p:nvSpPr>
          <p:spPr>
            <a:xfrm rot="16200000" flipH="1">
              <a:off x="3631993"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51807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anim calcmode="lin" valueType="num">
                                      <p:cBhvr>
                                        <p:cTn id="17" dur="750" fill="hold"/>
                                        <p:tgtEl>
                                          <p:spTgt spid="148"/>
                                        </p:tgtEl>
                                        <p:attrNameLst>
                                          <p:attrName>ppt_w</p:attrName>
                                        </p:attrNameLst>
                                      </p:cBhvr>
                                      <p:tavLst>
                                        <p:tav tm="0">
                                          <p:val>
                                            <p:fltVal val="0"/>
                                          </p:val>
                                        </p:tav>
                                        <p:tav tm="100000">
                                          <p:val>
                                            <p:strVal val="#ppt_w"/>
                                          </p:val>
                                        </p:tav>
                                      </p:tavLst>
                                    </p:anim>
                                    <p:anim calcmode="lin" valueType="num">
                                      <p:cBhvr>
                                        <p:cTn id="18" dur="750" fill="hold"/>
                                        <p:tgtEl>
                                          <p:spTgt spid="148"/>
                                        </p:tgtEl>
                                        <p:attrNameLst>
                                          <p:attrName>ppt_h</p:attrName>
                                        </p:attrNameLst>
                                      </p:cBhvr>
                                      <p:tavLst>
                                        <p:tav tm="0">
                                          <p:val>
                                            <p:fltVal val="0"/>
                                          </p:val>
                                        </p:tav>
                                        <p:tav tm="100000">
                                          <p:val>
                                            <p:strVal val="#ppt_h"/>
                                          </p:val>
                                        </p:tav>
                                      </p:tavLst>
                                    </p:anim>
                                    <p:animEffect transition="in" filter="fade">
                                      <p:cBhvr>
                                        <p:cTn id="19" dur="750"/>
                                        <p:tgtEl>
                                          <p:spTgt spid="148"/>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750"/>
                                        <p:tgtEl>
                                          <p:spTgt spid="10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left)">
                                      <p:cBhvr>
                                        <p:cTn id="27" dur="750"/>
                                        <p:tgtEl>
                                          <p:spTgt spid="10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left)">
                                      <p:cBhvr>
                                        <p:cTn id="30" dur="750"/>
                                        <p:tgtEl>
                                          <p:spTgt spid="95"/>
                                        </p:tgtEl>
                                      </p:cBhvr>
                                    </p:animEffect>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left)">
                                      <p:cBhvr>
                                        <p:cTn id="34" dur="750"/>
                                        <p:tgtEl>
                                          <p:spTgt spid="9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8AB27A9D-B45F-4C6E-8AF0-4E0D99679BB1}"/>
              </a:ext>
            </a:extLst>
          </p:cNvPr>
          <p:cNvGrpSpPr/>
          <p:nvPr/>
        </p:nvGrpSpPr>
        <p:grpSpPr>
          <a:xfrm>
            <a:off x="8207088" y="4874522"/>
            <a:ext cx="543603" cy="525877"/>
            <a:chOff x="8665603" y="3206990"/>
            <a:chExt cx="3330874" cy="3222258"/>
          </a:xfrm>
        </p:grpSpPr>
        <p:sp>
          <p:nvSpPr>
            <p:cNvPr id="202" name="Oval 201">
              <a:extLst>
                <a:ext uri="{FF2B5EF4-FFF2-40B4-BE49-F238E27FC236}">
                  <a16:creationId xmlns:a16="http://schemas.microsoft.com/office/drawing/2014/main" id="{229377AC-1838-4055-AD0B-EE83A2413AAB}"/>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F2C42CE3-436E-4175-9A25-77D57F27DD0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276237" y="4354263"/>
            <a:ext cx="1565849" cy="1078543"/>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sHolder4">
            <a:extLst>
              <a:ext uri="{FF2B5EF4-FFF2-40B4-BE49-F238E27FC236}">
                <a16:creationId xmlns:a16="http://schemas.microsoft.com/office/drawing/2014/main" id="{EF4AE018-9183-45A7-A79A-008C572DEABA}"/>
              </a:ext>
            </a:extLst>
          </p:cNvPr>
          <p:cNvSpPr>
            <a:spLocks noGrp="1"/>
          </p:cNvSpPr>
          <p:nvPr>
            <p:ph type="pic" sz="quarter" idx="12"/>
          </p:nvPr>
        </p:nvSpPr>
        <p:spPr/>
      </p:sp>
      <p:sp>
        <p:nvSpPr>
          <p:cNvPr id="7" name="PsHolder5">
            <a:extLst>
              <a:ext uri="{FF2B5EF4-FFF2-40B4-BE49-F238E27FC236}">
                <a16:creationId xmlns:a16="http://schemas.microsoft.com/office/drawing/2014/main" id="{A3964680-4C2B-4076-A390-00663C8D842C}"/>
              </a:ext>
            </a:extLst>
          </p:cNvPr>
          <p:cNvSpPr>
            <a:spLocks noGrp="1"/>
          </p:cNvSpPr>
          <p:nvPr>
            <p:ph type="pic" sz="quarter" idx="11"/>
          </p:nvPr>
        </p:nvSpPr>
        <p:spPr/>
      </p:sp>
      <p:sp>
        <p:nvSpPr>
          <p:cNvPr id="11" name="Subtitle 10">
            <a:extLst>
              <a:ext uri="{FF2B5EF4-FFF2-40B4-BE49-F238E27FC236}">
                <a16:creationId xmlns:a16="http://schemas.microsoft.com/office/drawing/2014/main" id="{CB7BA788-A850-4ED8-B7CE-BEEC39962D8B}"/>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0" name="Title 9">
            <a:extLst>
              <a:ext uri="{FF2B5EF4-FFF2-40B4-BE49-F238E27FC236}">
                <a16:creationId xmlns:a16="http://schemas.microsoft.com/office/drawing/2014/main" id="{5819F2E6-641E-4C63-9C83-3A2607486335}"/>
              </a:ext>
            </a:extLst>
          </p:cNvPr>
          <p:cNvSpPr>
            <a:spLocks noGrp="1"/>
          </p:cNvSpPr>
          <p:nvPr>
            <p:ph type="ctrTitle"/>
          </p:nvPr>
        </p:nvSpPr>
        <p:spPr/>
        <p:txBody>
          <a:bodyPr/>
          <a:lstStyle/>
          <a:p>
            <a:r>
              <a:rPr lang="en-ID"/>
              <a:t>My Portfolio</a:t>
            </a:r>
          </a:p>
        </p:txBody>
      </p:sp>
      <p:sp>
        <p:nvSpPr>
          <p:cNvPr id="3" name="Rectangle: Rounded Corners 2">
            <a:extLst>
              <a:ext uri="{FF2B5EF4-FFF2-40B4-BE49-F238E27FC236}">
                <a16:creationId xmlns:a16="http://schemas.microsoft.com/office/drawing/2014/main" id="{065A0D15-327A-40D9-95DF-83EDCE494AB4}"/>
              </a:ext>
            </a:extLst>
          </p:cNvPr>
          <p:cNvSpPr>
            <a:spLocks/>
          </p:cNvSpPr>
          <p:nvPr/>
        </p:nvSpPr>
        <p:spPr>
          <a:xfrm>
            <a:off x="6090588" y="4059094"/>
            <a:ext cx="2504606" cy="108418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4">
            <a:extLst>
              <a:ext uri="{FF2B5EF4-FFF2-40B4-BE49-F238E27FC236}">
                <a16:creationId xmlns:a16="http://schemas.microsoft.com/office/drawing/2014/main" id="{A345F548-7949-439E-AA27-BA5C820F5718}"/>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56" name="Group 155">
            <a:extLst>
              <a:ext uri="{FF2B5EF4-FFF2-40B4-BE49-F238E27FC236}">
                <a16:creationId xmlns:a16="http://schemas.microsoft.com/office/drawing/2014/main" id="{7FDCD0BB-6D84-41B6-B35F-BD6B0E5F1EBB}"/>
              </a:ext>
            </a:extLst>
          </p:cNvPr>
          <p:cNvGrpSpPr/>
          <p:nvPr/>
        </p:nvGrpSpPr>
        <p:grpSpPr>
          <a:xfrm>
            <a:off x="7534802" y="192866"/>
            <a:ext cx="1388850" cy="742042"/>
            <a:chOff x="10047710" y="169023"/>
            <a:chExt cx="1852041" cy="989518"/>
          </a:xfrm>
        </p:grpSpPr>
        <p:grpSp>
          <p:nvGrpSpPr>
            <p:cNvPr id="157" name="Group 156">
              <a:extLst>
                <a:ext uri="{FF2B5EF4-FFF2-40B4-BE49-F238E27FC236}">
                  <a16:creationId xmlns:a16="http://schemas.microsoft.com/office/drawing/2014/main" id="{50A6895B-99D9-4EE5-AFB4-7C8EFD438EB7}"/>
                </a:ext>
              </a:extLst>
            </p:cNvPr>
            <p:cNvGrpSpPr/>
            <p:nvPr/>
          </p:nvGrpSpPr>
          <p:grpSpPr>
            <a:xfrm rot="5400000">
              <a:off x="10942285" y="201074"/>
              <a:ext cx="62892" cy="1852041"/>
              <a:chOff x="9151342" y="4617676"/>
              <a:chExt cx="72000" cy="2120256"/>
            </a:xfrm>
            <a:solidFill>
              <a:schemeClr val="tx1"/>
            </a:solidFill>
          </p:grpSpPr>
          <p:sp>
            <p:nvSpPr>
              <p:cNvPr id="191" name="Oval 190">
                <a:extLst>
                  <a:ext uri="{FF2B5EF4-FFF2-40B4-BE49-F238E27FC236}">
                    <a16:creationId xmlns:a16="http://schemas.microsoft.com/office/drawing/2014/main" id="{72CD5AE2-A11E-4AB5-8B9F-F088018DF8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B9069465-C92E-4064-B364-CE4BB0964A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95E3AA45-B9C3-4968-9D7C-CDDF7E316A7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9E44B6C5-0A73-4763-8E6C-7188444ED72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DF01183F-A022-4707-8256-160BB88D9F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E49A5EF6-B591-4D59-B6C9-B4855F64054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74853BE-696C-42D0-B928-AD8751A893A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615D3583-E773-4BA4-B8FE-1B4607CEF3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25C679E-A251-4E43-9885-3AAFE617532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8A7A0FB7-C7F3-4D84-AC89-646220ED1A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8" name="Group 157">
              <a:extLst>
                <a:ext uri="{FF2B5EF4-FFF2-40B4-BE49-F238E27FC236}">
                  <a16:creationId xmlns:a16="http://schemas.microsoft.com/office/drawing/2014/main" id="{F2DE712A-8A97-41E0-9993-B632935A919E}"/>
                </a:ext>
              </a:extLst>
            </p:cNvPr>
            <p:cNvGrpSpPr/>
            <p:nvPr/>
          </p:nvGrpSpPr>
          <p:grpSpPr>
            <a:xfrm rot="5400000">
              <a:off x="10942285" y="-107801"/>
              <a:ext cx="62892" cy="1852041"/>
              <a:chOff x="9151342" y="4617676"/>
              <a:chExt cx="72000" cy="2120256"/>
            </a:xfrm>
            <a:solidFill>
              <a:schemeClr val="tx1"/>
            </a:solidFill>
          </p:grpSpPr>
          <p:sp>
            <p:nvSpPr>
              <p:cNvPr id="181" name="Oval 180">
                <a:extLst>
                  <a:ext uri="{FF2B5EF4-FFF2-40B4-BE49-F238E27FC236}">
                    <a16:creationId xmlns:a16="http://schemas.microsoft.com/office/drawing/2014/main" id="{25F7FCF5-8FB0-4D05-9BD8-D5F4C9A6713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7006A7CB-5BF9-4452-BA25-B6CEECBB7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C4493E63-4722-42D2-96A3-5C0BE02435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6DB53A86-5B62-4678-8B09-DA77BEB43C2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B8D66948-C232-4166-B0C2-69FC07D33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A440E4C2-D879-4652-B356-088BD62C99E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1D83B925-625F-4C77-9BFD-33CA07E9AC5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80499B0E-D31D-480E-AFDC-D19487AF1E0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7500A402-77C4-4103-8029-E52469325A2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8170855E-3A1B-4B26-93DF-C643751A8C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9" name="Group 158">
              <a:extLst>
                <a:ext uri="{FF2B5EF4-FFF2-40B4-BE49-F238E27FC236}">
                  <a16:creationId xmlns:a16="http://schemas.microsoft.com/office/drawing/2014/main" id="{D3547E46-73F5-48C5-825C-9E1D77765344}"/>
                </a:ext>
              </a:extLst>
            </p:cNvPr>
            <p:cNvGrpSpPr/>
            <p:nvPr/>
          </p:nvGrpSpPr>
          <p:grpSpPr>
            <a:xfrm rot="5400000">
              <a:off x="10942285" y="-416676"/>
              <a:ext cx="62892" cy="1852041"/>
              <a:chOff x="9151342" y="4617676"/>
              <a:chExt cx="72000" cy="2120256"/>
            </a:xfrm>
            <a:solidFill>
              <a:schemeClr val="tx1"/>
            </a:solidFill>
          </p:grpSpPr>
          <p:sp>
            <p:nvSpPr>
              <p:cNvPr id="171" name="Oval 170">
                <a:extLst>
                  <a:ext uri="{FF2B5EF4-FFF2-40B4-BE49-F238E27FC236}">
                    <a16:creationId xmlns:a16="http://schemas.microsoft.com/office/drawing/2014/main" id="{D1E7F601-9F90-4D1F-B30B-2035F84716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E250BEF5-99A2-446F-99A2-F3E0CC478E9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6B967501-D30E-4102-B582-A4AE62AC79C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75C3AE37-6355-46ED-9E4B-900075AA547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24FA1516-51D6-4328-9A74-DB38F75E1D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C0B961BB-82A1-4DDF-9479-D305AF83FF1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045676E7-E640-4717-84A8-0C197C8443C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16A7701B-3298-4335-8EDD-D7CA37BE81E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4BAA264B-C074-48DE-942F-12F4215F83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5B801EFC-7EB8-48E8-8305-E55175F3D1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0" name="Group 159">
              <a:extLst>
                <a:ext uri="{FF2B5EF4-FFF2-40B4-BE49-F238E27FC236}">
                  <a16:creationId xmlns:a16="http://schemas.microsoft.com/office/drawing/2014/main" id="{1B0BE4AD-BB92-49E5-87F1-FE9050A6B50B}"/>
                </a:ext>
              </a:extLst>
            </p:cNvPr>
            <p:cNvGrpSpPr/>
            <p:nvPr/>
          </p:nvGrpSpPr>
          <p:grpSpPr>
            <a:xfrm rot="5400000">
              <a:off x="10942285" y="-725552"/>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8EC1E580-7B04-4F2B-B0CD-9A285143FE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E16E2D87-3484-4BAA-8B21-25BA6B134C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C3019A5E-0467-4A3B-9DA7-AB4B46D904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CD022844-8BD9-4BB8-9B61-6DD5663A8E7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2EB461A9-65B9-4A7A-8FEE-6FF723E16A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10304BCA-7064-4CC8-A5B4-F874375D2C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A02F66D1-2276-4794-952C-8555F67DB62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D448C82E-C0E2-440A-87BC-18A6AA0BF9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ACE5CB1C-2D9D-41DE-94A3-094ED1B622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4FBD7314-A409-4AB5-A2AC-A1ED263598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4" name="TextBox">
            <a:extLst>
              <a:ext uri="{FF2B5EF4-FFF2-40B4-BE49-F238E27FC236}">
                <a16:creationId xmlns:a16="http://schemas.microsoft.com/office/drawing/2014/main" id="{9C922F76-4909-4860-8414-188BE8BA0072}"/>
              </a:ext>
            </a:extLst>
          </p:cNvPr>
          <p:cNvSpPr txBox="1"/>
          <p:nvPr/>
        </p:nvSpPr>
        <p:spPr>
          <a:xfrm>
            <a:off x="6310634" y="4395514"/>
            <a:ext cx="2082722"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turpis sint scelerisque sint culpa facere maxime repellat metus pretium alias sunt feug cum reiciendis doloribus</a:t>
            </a:r>
            <a:endParaRPr lang="en-ID" sz="900">
              <a:solidFill>
                <a:schemeClr val="tx1"/>
              </a:solidFill>
            </a:endParaRPr>
          </a:p>
        </p:txBody>
      </p:sp>
      <p:sp>
        <p:nvSpPr>
          <p:cNvPr id="5" name="TextBox">
            <a:extLst>
              <a:ext uri="{FF2B5EF4-FFF2-40B4-BE49-F238E27FC236}">
                <a16:creationId xmlns:a16="http://schemas.microsoft.com/office/drawing/2014/main" id="{28814170-9A02-47F2-BF4C-024A37C8754C}"/>
              </a:ext>
            </a:extLst>
          </p:cNvPr>
          <p:cNvSpPr txBox="1"/>
          <p:nvPr/>
        </p:nvSpPr>
        <p:spPr>
          <a:xfrm>
            <a:off x="6310634" y="411980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 name="PsHolder13">
            <a:extLst>
              <a:ext uri="{FF2B5EF4-FFF2-40B4-BE49-F238E27FC236}">
                <a16:creationId xmlns:a16="http://schemas.microsoft.com/office/drawing/2014/main" id="{EED3617F-5B63-4A7A-80F5-A0B4617CC798}"/>
              </a:ext>
            </a:extLst>
          </p:cNvPr>
          <p:cNvSpPr>
            <a:spLocks noGrp="1"/>
          </p:cNvSpPr>
          <p:nvPr>
            <p:ph type="pic" sz="quarter" idx="10"/>
          </p:nvPr>
        </p:nvSpPr>
        <p:spPr/>
      </p:sp>
    </p:spTree>
    <p:extLst>
      <p:ext uri="{BB962C8B-B14F-4D97-AF65-F5344CB8AC3E}">
        <p14:creationId xmlns:p14="http://schemas.microsoft.com/office/powerpoint/2010/main" val="283055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750" fill="hold"/>
                                        <p:tgtEl>
                                          <p:spTgt spid="156"/>
                                        </p:tgtEl>
                                        <p:attrNameLst>
                                          <p:attrName>ppt_x</p:attrName>
                                        </p:attrNameLst>
                                      </p:cBhvr>
                                      <p:tavLst>
                                        <p:tav tm="0">
                                          <p:val>
                                            <p:strVal val="1+#ppt_w/2"/>
                                          </p:val>
                                        </p:tav>
                                        <p:tav tm="100000">
                                          <p:val>
                                            <p:strVal val="#ppt_x"/>
                                          </p:val>
                                        </p:tav>
                                      </p:tavLst>
                                    </p:anim>
                                    <p:anim calcmode="lin" valueType="num">
                                      <p:cBhvr additive="base">
                                        <p:cTn id="8" dur="750" fill="hold"/>
                                        <p:tgtEl>
                                          <p:spTgt spid="1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750" fill="hold"/>
                                        <p:tgtEl>
                                          <p:spTgt spid="3"/>
                                        </p:tgtEl>
                                        <p:attrNameLst>
                                          <p:attrName>ppt_w</p:attrName>
                                        </p:attrNameLst>
                                      </p:cBhvr>
                                      <p:tavLst>
                                        <p:tav tm="0">
                                          <p:val>
                                            <p:fltVal val="0"/>
                                          </p:val>
                                        </p:tav>
                                        <p:tav tm="100000">
                                          <p:val>
                                            <p:strVal val="#ppt_w"/>
                                          </p:val>
                                        </p:tav>
                                      </p:tavLst>
                                    </p:anim>
                                    <p:anim calcmode="lin" valueType="num">
                                      <p:cBhvr>
                                        <p:cTn id="31" dur="750" fill="hold"/>
                                        <p:tgtEl>
                                          <p:spTgt spid="3"/>
                                        </p:tgtEl>
                                        <p:attrNameLst>
                                          <p:attrName>ppt_h</p:attrName>
                                        </p:attrNameLst>
                                      </p:cBhvr>
                                      <p:tavLst>
                                        <p:tav tm="0">
                                          <p:val>
                                            <p:fltVal val="0"/>
                                          </p:val>
                                        </p:tav>
                                        <p:tav tm="100000">
                                          <p:val>
                                            <p:strVal val="#ppt_h"/>
                                          </p:val>
                                        </p:tav>
                                      </p:tavLst>
                                    </p:anim>
                                    <p:animEffect transition="in" filter="fade">
                                      <p:cBhvr>
                                        <p:cTn id="32" dur="750"/>
                                        <p:tgtEl>
                                          <p:spTgt spid="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fade">
                                      <p:cBhvr>
                                        <p:cTn id="36" dur="500"/>
                                        <p:tgtEl>
                                          <p:spTgt spid="20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p:bldP spid="3" grpId="0" animBg="1"/>
      <p:bldP spid="152"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28BEA047-31B1-4AC8-BBC8-D6C7AE37EFFB}"/>
              </a:ext>
            </a:extLst>
          </p:cNvPr>
          <p:cNvSpPr/>
          <p:nvPr/>
        </p:nvSpPr>
        <p:spPr>
          <a:xfrm>
            <a:off x="4916546" y="353977"/>
            <a:ext cx="1365941" cy="13659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64" name="Group 63">
            <a:extLst>
              <a:ext uri="{FF2B5EF4-FFF2-40B4-BE49-F238E27FC236}">
                <a16:creationId xmlns:a16="http://schemas.microsoft.com/office/drawing/2014/main" id="{43947B1A-588D-4BDC-9529-6CCDC35B9055}"/>
              </a:ext>
            </a:extLst>
          </p:cNvPr>
          <p:cNvGrpSpPr/>
          <p:nvPr/>
        </p:nvGrpSpPr>
        <p:grpSpPr>
          <a:xfrm>
            <a:off x="4781550" y="807078"/>
            <a:ext cx="704542" cy="1318662"/>
            <a:chOff x="8541680" y="4188469"/>
            <a:chExt cx="1132821" cy="2120256"/>
          </a:xfrm>
          <a:solidFill>
            <a:schemeClr val="tx1"/>
          </a:solidFill>
        </p:grpSpPr>
        <p:grpSp>
          <p:nvGrpSpPr>
            <p:cNvPr id="65" name="Group 64">
              <a:extLst>
                <a:ext uri="{FF2B5EF4-FFF2-40B4-BE49-F238E27FC236}">
                  <a16:creationId xmlns:a16="http://schemas.microsoft.com/office/drawing/2014/main" id="{F9DD994B-C027-48E1-A072-13A2104C8165}"/>
                </a:ext>
              </a:extLst>
            </p:cNvPr>
            <p:cNvGrpSpPr/>
            <p:nvPr/>
          </p:nvGrpSpPr>
          <p:grpSpPr>
            <a:xfrm>
              <a:off x="9602501" y="4188469"/>
              <a:ext cx="72000" cy="2120256"/>
              <a:chOff x="9151342" y="4617676"/>
              <a:chExt cx="72000" cy="2120256"/>
            </a:xfrm>
            <a:grpFill/>
          </p:grpSpPr>
          <p:sp>
            <p:nvSpPr>
              <p:cNvPr id="99" name="Oval 98">
                <a:extLst>
                  <a:ext uri="{FF2B5EF4-FFF2-40B4-BE49-F238E27FC236}">
                    <a16:creationId xmlns:a16="http://schemas.microsoft.com/office/drawing/2014/main" id="{6772D16A-ADD4-43AC-A5A9-46323DB3DEC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3547C1B5-FF34-4FAF-B408-9E24196B51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E3F6ED48-E992-4DEF-BF2C-C44AB93A5E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DA12355C-7DB9-4446-A9FF-941D28D13A3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E67D4C36-C755-4FCC-80C7-39843DCBD6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1BC1A894-ACBA-409A-B540-0D7275BC93E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A1E59D26-B8A6-473D-A50C-4567AFD028F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38666A9D-C372-4671-9F5B-13F9BA680D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36989B0B-6412-4D67-893C-2A2EDE6BCE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4AB21631-253B-4564-8B5B-3EF1B2189DC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6" name="Group 65">
              <a:extLst>
                <a:ext uri="{FF2B5EF4-FFF2-40B4-BE49-F238E27FC236}">
                  <a16:creationId xmlns:a16="http://schemas.microsoft.com/office/drawing/2014/main" id="{88BFA67E-F5BE-4F84-BDCB-90CAC8675F4F}"/>
                </a:ext>
              </a:extLst>
            </p:cNvPr>
            <p:cNvGrpSpPr/>
            <p:nvPr/>
          </p:nvGrpSpPr>
          <p:grpSpPr>
            <a:xfrm>
              <a:off x="9248894" y="4188469"/>
              <a:ext cx="72000" cy="2120256"/>
              <a:chOff x="9151342" y="4617676"/>
              <a:chExt cx="72000" cy="2120256"/>
            </a:xfrm>
            <a:grpFill/>
          </p:grpSpPr>
          <p:sp>
            <p:nvSpPr>
              <p:cNvPr id="89" name="Oval 88">
                <a:extLst>
                  <a:ext uri="{FF2B5EF4-FFF2-40B4-BE49-F238E27FC236}">
                    <a16:creationId xmlns:a16="http://schemas.microsoft.com/office/drawing/2014/main" id="{44420B36-624A-43F5-AF50-CE69BE2E4C4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3AA44102-BEE6-4936-8217-82DFED475E8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B86A40E1-250E-4309-9086-EFECCB2AAA6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D964B8D3-F4EA-4B81-93CE-80BEBB6062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AAB072E2-81C8-4431-ABEB-C31FD215AB5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44F5F4B4-DEE9-46D0-832C-0E735CDC5F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EE3A68A3-B93C-4B93-A6F8-745AC5A17B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67D1D5C-E626-43A1-A712-34E83C6B5A0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755BB39-4A98-4710-8008-BBBDA20C1C4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0426531E-BC0E-462B-8532-2088116CE47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7" name="Group 66">
              <a:extLst>
                <a:ext uri="{FF2B5EF4-FFF2-40B4-BE49-F238E27FC236}">
                  <a16:creationId xmlns:a16="http://schemas.microsoft.com/office/drawing/2014/main" id="{A95A99BD-0873-472F-BAAA-D00D8A16E4E4}"/>
                </a:ext>
              </a:extLst>
            </p:cNvPr>
            <p:cNvGrpSpPr/>
            <p:nvPr/>
          </p:nvGrpSpPr>
          <p:grpSpPr>
            <a:xfrm>
              <a:off x="8895287" y="4188469"/>
              <a:ext cx="72000" cy="2120256"/>
              <a:chOff x="9151342" y="4617676"/>
              <a:chExt cx="72000" cy="2120256"/>
            </a:xfrm>
            <a:grpFill/>
          </p:grpSpPr>
          <p:sp>
            <p:nvSpPr>
              <p:cNvPr id="79" name="Oval 78">
                <a:extLst>
                  <a:ext uri="{FF2B5EF4-FFF2-40B4-BE49-F238E27FC236}">
                    <a16:creationId xmlns:a16="http://schemas.microsoft.com/office/drawing/2014/main" id="{C000BE16-E95E-47FA-B536-BB019BEACC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E6ADA8E-2C17-44E8-BD3B-633B8671C7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141CCBFF-AB48-4C3F-9E3B-97BC1C045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E638CFF0-7C68-4F00-B73B-FECFB96A5EB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62DE616B-8613-4950-B740-D1BD80D9904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91C11E75-44DE-4ABD-B11C-14651F093E4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46E34567-D3FA-4DE4-BAAE-2B0CBE4F31B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9B0D48D8-FA28-4969-AEB7-D535E6C25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4ADEC50E-B808-48E4-A10C-A44399F3F53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5AC2C9D-0599-471C-9816-80B0882989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8" name="Group 67">
              <a:extLst>
                <a:ext uri="{FF2B5EF4-FFF2-40B4-BE49-F238E27FC236}">
                  <a16:creationId xmlns:a16="http://schemas.microsoft.com/office/drawing/2014/main" id="{146A31C8-9836-4130-8CF2-C374D5DB1391}"/>
                </a:ext>
              </a:extLst>
            </p:cNvPr>
            <p:cNvGrpSpPr/>
            <p:nvPr/>
          </p:nvGrpSpPr>
          <p:grpSpPr>
            <a:xfrm>
              <a:off x="8541680" y="4188469"/>
              <a:ext cx="72000" cy="2120256"/>
              <a:chOff x="9151342" y="4617676"/>
              <a:chExt cx="72000" cy="2120256"/>
            </a:xfrm>
            <a:grpFill/>
          </p:grpSpPr>
          <p:sp>
            <p:nvSpPr>
              <p:cNvPr id="69" name="Oval 68">
                <a:extLst>
                  <a:ext uri="{FF2B5EF4-FFF2-40B4-BE49-F238E27FC236}">
                    <a16:creationId xmlns:a16="http://schemas.microsoft.com/office/drawing/2014/main" id="{53B41544-26FF-4521-92A7-2C784DFC876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A88722BA-F394-469D-BAAA-720EAB95B94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94A3C51A-F689-45BA-8686-533407BC39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90C4792D-64DC-4D56-8691-4B4CF7847D6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7137F196-9354-455D-9C78-479A072B1D1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A849878E-FED1-4E5D-B785-63AC9A2820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8A8C8D32-A9AB-4C3A-B0D3-30B8147BAC2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EE5289FA-B15C-4A3B-AE08-6ABFE1D753A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2DF06577-C3BC-48F7-8395-34940F997EB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53A15996-DAE1-4349-AEE9-AF7EAC67D8F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2" name="PsHolder3">
            <a:extLst>
              <a:ext uri="{FF2B5EF4-FFF2-40B4-BE49-F238E27FC236}">
                <a16:creationId xmlns:a16="http://schemas.microsoft.com/office/drawing/2014/main" id="{E7051745-369C-4BD8-BF8E-2598BC5D4898}"/>
              </a:ext>
            </a:extLst>
          </p:cNvPr>
          <p:cNvSpPr>
            <a:spLocks noGrp="1"/>
          </p:cNvSpPr>
          <p:nvPr>
            <p:ph type="pic" sz="quarter" idx="10"/>
          </p:nvPr>
        </p:nvSpPr>
        <p:spPr/>
      </p:sp>
      <p:grpSp>
        <p:nvGrpSpPr>
          <p:cNvPr id="14" name="Group 13">
            <a:extLst>
              <a:ext uri="{FF2B5EF4-FFF2-40B4-BE49-F238E27FC236}">
                <a16:creationId xmlns:a16="http://schemas.microsoft.com/office/drawing/2014/main" id="{ED3D5BED-0826-4EC1-93DB-DAC66514B40F}"/>
              </a:ext>
            </a:extLst>
          </p:cNvPr>
          <p:cNvGrpSpPr/>
          <p:nvPr/>
        </p:nvGrpSpPr>
        <p:grpSpPr>
          <a:xfrm flipH="1">
            <a:off x="-142399" y="6155271"/>
            <a:ext cx="1011952" cy="978954"/>
            <a:chOff x="8665603" y="3206990"/>
            <a:chExt cx="3330874" cy="3222258"/>
          </a:xfrm>
        </p:grpSpPr>
        <p:sp>
          <p:nvSpPr>
            <p:cNvPr id="15" name="Oval 14">
              <a:extLst>
                <a:ext uri="{FF2B5EF4-FFF2-40B4-BE49-F238E27FC236}">
                  <a16:creationId xmlns:a16="http://schemas.microsoft.com/office/drawing/2014/main" id="{C0C2F716-1450-40D2-837B-71FE41129167}"/>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 name="Oval 15">
              <a:extLst>
                <a:ext uri="{FF2B5EF4-FFF2-40B4-BE49-F238E27FC236}">
                  <a16:creationId xmlns:a16="http://schemas.microsoft.com/office/drawing/2014/main" id="{092C3BCA-D3D0-4F49-8917-7386FF32BB7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56" name="TextBox">
            <a:extLst>
              <a:ext uri="{FF2B5EF4-FFF2-40B4-BE49-F238E27FC236}">
                <a16:creationId xmlns:a16="http://schemas.microsoft.com/office/drawing/2014/main" id="{AF7BFAED-C3C9-4630-A194-306046D805FE}"/>
              </a:ext>
            </a:extLst>
          </p:cNvPr>
          <p:cNvSpPr txBox="1"/>
          <p:nvPr/>
        </p:nvSpPr>
        <p:spPr>
          <a:xfrm>
            <a:off x="478856" y="1383287"/>
            <a:ext cx="4138766" cy="383117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2448">
                <a:solidFill>
                  <a:schemeClr val="tx1">
                    <a:alpha val="5000"/>
                  </a:schemeClr>
                </a:solidFill>
                <a:latin typeface="+mj-lt"/>
              </a:rPr>
              <a:t>RE-</a:t>
            </a:r>
          </a:p>
          <a:p>
            <a:pPr algn="l">
              <a:lnSpc>
                <a:spcPct val="100000"/>
              </a:lnSpc>
            </a:pPr>
            <a:r>
              <a:rPr lang="en-ID" sz="12448">
                <a:solidFill>
                  <a:schemeClr val="tx1">
                    <a:alpha val="5000"/>
                  </a:schemeClr>
                </a:solidFill>
                <a:latin typeface="+mj-lt"/>
              </a:rPr>
              <a:t>SUME</a:t>
            </a:r>
          </a:p>
        </p:txBody>
      </p:sp>
      <p:sp>
        <p:nvSpPr>
          <p:cNvPr id="57" name="TextBox">
            <a:extLst>
              <a:ext uri="{FF2B5EF4-FFF2-40B4-BE49-F238E27FC236}">
                <a16:creationId xmlns:a16="http://schemas.microsoft.com/office/drawing/2014/main" id="{11AB01FB-4DAC-4456-821D-0F795FC612BB}"/>
              </a:ext>
            </a:extLst>
          </p:cNvPr>
          <p:cNvSpPr txBox="1"/>
          <p:nvPr/>
        </p:nvSpPr>
        <p:spPr>
          <a:xfrm>
            <a:off x="2122958" y="2319264"/>
            <a:ext cx="3243105" cy="228485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tx1"/>
                </a:solidFill>
                <a:latin typeface="+mj-lt"/>
              </a:rPr>
              <a:t>Hello,</a:t>
            </a:r>
          </a:p>
          <a:p>
            <a:pPr algn="l">
              <a:lnSpc>
                <a:spcPct val="100000"/>
              </a:lnSpc>
            </a:pPr>
            <a:r>
              <a:rPr lang="en-ID" sz="4949">
                <a:solidFill>
                  <a:schemeClr val="tx1"/>
                </a:solidFill>
                <a:latin typeface="+mj-lt"/>
              </a:rPr>
              <a:t>I’am</a:t>
            </a:r>
          </a:p>
          <a:p>
            <a:pPr algn="l">
              <a:lnSpc>
                <a:spcPct val="100000"/>
              </a:lnSpc>
            </a:pPr>
            <a:r>
              <a:rPr lang="en-ID" sz="4949">
                <a:solidFill>
                  <a:schemeClr val="accent1"/>
                </a:solidFill>
                <a:latin typeface="+mj-lt"/>
              </a:rPr>
              <a:t>Vincent</a:t>
            </a:r>
          </a:p>
        </p:txBody>
      </p:sp>
      <p:sp>
        <p:nvSpPr>
          <p:cNvPr id="58" name="TextBox">
            <a:extLst>
              <a:ext uri="{FF2B5EF4-FFF2-40B4-BE49-F238E27FC236}">
                <a16:creationId xmlns:a16="http://schemas.microsoft.com/office/drawing/2014/main" id="{5AD0746F-2F07-44FC-AC58-14E74652C784}"/>
              </a:ext>
            </a:extLst>
          </p:cNvPr>
          <p:cNvSpPr txBox="1"/>
          <p:nvPr/>
        </p:nvSpPr>
        <p:spPr>
          <a:xfrm>
            <a:off x="2122958" y="4581110"/>
            <a:ext cx="277818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 Graphic Desaigner Based In California</a:t>
            </a:r>
            <a:endParaRPr lang="en-ID" sz="1050">
              <a:solidFill>
                <a:schemeClr val="tx1"/>
              </a:solidFill>
            </a:endParaRPr>
          </a:p>
        </p:txBody>
      </p:sp>
    </p:spTree>
    <p:extLst>
      <p:ext uri="{BB962C8B-B14F-4D97-AF65-F5344CB8AC3E}">
        <p14:creationId xmlns:p14="http://schemas.microsoft.com/office/powerpoint/2010/main" val="32990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Effect transition="in" filter="fade">
                                      <p:cBhvr>
                                        <p:cTn id="9" dur="75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750" fill="hold"/>
                                        <p:tgtEl>
                                          <p:spTgt spid="64"/>
                                        </p:tgtEl>
                                        <p:attrNameLst>
                                          <p:attrName>ppt_w</p:attrName>
                                        </p:attrNameLst>
                                      </p:cBhvr>
                                      <p:tavLst>
                                        <p:tav tm="0">
                                          <p:val>
                                            <p:fltVal val="0"/>
                                          </p:val>
                                        </p:tav>
                                        <p:tav tm="100000">
                                          <p:val>
                                            <p:strVal val="#ppt_w"/>
                                          </p:val>
                                        </p:tav>
                                      </p:tavLst>
                                    </p:anim>
                                    <p:anim calcmode="lin" valueType="num">
                                      <p:cBhvr>
                                        <p:cTn id="13" dur="750" fill="hold"/>
                                        <p:tgtEl>
                                          <p:spTgt spid="64"/>
                                        </p:tgtEl>
                                        <p:attrNameLst>
                                          <p:attrName>ppt_h</p:attrName>
                                        </p:attrNameLst>
                                      </p:cBhvr>
                                      <p:tavLst>
                                        <p:tav tm="0">
                                          <p:val>
                                            <p:fltVal val="0"/>
                                          </p:val>
                                        </p:tav>
                                        <p:tav tm="100000">
                                          <p:val>
                                            <p:strVal val="#ppt_h"/>
                                          </p:val>
                                        </p:tav>
                                      </p:tavLst>
                                    </p:anim>
                                    <p:animEffect transition="in" filter="fade">
                                      <p:cBhvr>
                                        <p:cTn id="14" dur="75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2" presetClass="entr" presetSubtype="8" fill="hold" grpId="0" nodeType="withEffect">
                                  <p:stCondLst>
                                    <p:cond delay="15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0-#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15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ppt_x"/>
                                          </p:val>
                                        </p:tav>
                                        <p:tav tm="100000">
                                          <p:val>
                                            <p:strVal val="#ppt_x"/>
                                          </p:val>
                                        </p:tav>
                                      </p:tavLst>
                                    </p:anim>
                                    <p:anim calcmode="lin" valueType="num">
                                      <p:cBhvr additive="base">
                                        <p:cTn id="27" dur="750" fill="hold"/>
                                        <p:tgtEl>
                                          <p:spTgt spid="5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ppt_x"/>
                                          </p:val>
                                        </p:tav>
                                        <p:tav tm="100000">
                                          <p:val>
                                            <p:strVal val="#ppt_x"/>
                                          </p:val>
                                        </p:tav>
                                      </p:tavLst>
                                    </p:anim>
                                    <p:anim calcmode="lin" valueType="num">
                                      <p:cBhvr additive="base">
                                        <p:cTn id="31" dur="7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Group 284">
            <a:extLst>
              <a:ext uri="{FF2B5EF4-FFF2-40B4-BE49-F238E27FC236}">
                <a16:creationId xmlns:a16="http://schemas.microsoft.com/office/drawing/2014/main" id="{23AC4009-C4E9-4784-A2E4-DADCF2CAE642}"/>
              </a:ext>
            </a:extLst>
          </p:cNvPr>
          <p:cNvGrpSpPr/>
          <p:nvPr/>
        </p:nvGrpSpPr>
        <p:grpSpPr>
          <a:xfrm>
            <a:off x="6649346" y="4275193"/>
            <a:ext cx="1565849" cy="1078543"/>
            <a:chOff x="-708156" y="4893181"/>
            <a:chExt cx="2088071" cy="1438244"/>
          </a:xfrm>
        </p:grpSpPr>
        <p:grpSp>
          <p:nvGrpSpPr>
            <p:cNvPr id="286" name="Group 285">
              <a:extLst>
                <a:ext uri="{FF2B5EF4-FFF2-40B4-BE49-F238E27FC236}">
                  <a16:creationId xmlns:a16="http://schemas.microsoft.com/office/drawing/2014/main" id="{EEFEBA00-43EB-41EC-A288-94A3B374EE2A}"/>
                </a:ext>
              </a:extLst>
            </p:cNvPr>
            <p:cNvGrpSpPr/>
            <p:nvPr/>
          </p:nvGrpSpPr>
          <p:grpSpPr>
            <a:xfrm rot="5400000">
              <a:off x="300425" y="5251937"/>
              <a:ext cx="70907" cy="2088069"/>
              <a:chOff x="9151342" y="4617676"/>
              <a:chExt cx="72000" cy="2120256"/>
            </a:xfrm>
            <a:solidFill>
              <a:schemeClr val="tx1"/>
            </a:solidFill>
          </p:grpSpPr>
          <p:sp>
            <p:nvSpPr>
              <p:cNvPr id="382" name="Oval 381">
                <a:extLst>
                  <a:ext uri="{FF2B5EF4-FFF2-40B4-BE49-F238E27FC236}">
                    <a16:creationId xmlns:a16="http://schemas.microsoft.com/office/drawing/2014/main" id="{BD68E304-5CE3-4629-9516-100B4A8AA58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3" name="Oval 382">
                <a:extLst>
                  <a:ext uri="{FF2B5EF4-FFF2-40B4-BE49-F238E27FC236}">
                    <a16:creationId xmlns:a16="http://schemas.microsoft.com/office/drawing/2014/main" id="{7B15FDCC-BA70-4D88-8423-A4B76ED146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4" name="Oval 383">
                <a:extLst>
                  <a:ext uri="{FF2B5EF4-FFF2-40B4-BE49-F238E27FC236}">
                    <a16:creationId xmlns:a16="http://schemas.microsoft.com/office/drawing/2014/main" id="{69F48833-B2FA-417C-B494-DD9A0B559A9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5" name="Oval 384">
                <a:extLst>
                  <a:ext uri="{FF2B5EF4-FFF2-40B4-BE49-F238E27FC236}">
                    <a16:creationId xmlns:a16="http://schemas.microsoft.com/office/drawing/2014/main" id="{8149E53D-4CB7-47AD-B3AC-E22A3A3180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6" name="Oval 385">
                <a:extLst>
                  <a:ext uri="{FF2B5EF4-FFF2-40B4-BE49-F238E27FC236}">
                    <a16:creationId xmlns:a16="http://schemas.microsoft.com/office/drawing/2014/main" id="{52597DFB-090D-4B84-8205-E173DA3138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7" name="Oval 386">
                <a:extLst>
                  <a:ext uri="{FF2B5EF4-FFF2-40B4-BE49-F238E27FC236}">
                    <a16:creationId xmlns:a16="http://schemas.microsoft.com/office/drawing/2014/main" id="{D45E3C70-F39D-4C70-A4DB-D79561757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8" name="Oval 387">
                <a:extLst>
                  <a:ext uri="{FF2B5EF4-FFF2-40B4-BE49-F238E27FC236}">
                    <a16:creationId xmlns:a16="http://schemas.microsoft.com/office/drawing/2014/main" id="{D6076E22-9224-4EC6-90EA-82B0368C21A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9" name="Oval 388">
                <a:extLst>
                  <a:ext uri="{FF2B5EF4-FFF2-40B4-BE49-F238E27FC236}">
                    <a16:creationId xmlns:a16="http://schemas.microsoft.com/office/drawing/2014/main" id="{C2A76199-BA80-4661-9024-9A6F8E002DE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0" name="Oval 389">
                <a:extLst>
                  <a:ext uri="{FF2B5EF4-FFF2-40B4-BE49-F238E27FC236}">
                    <a16:creationId xmlns:a16="http://schemas.microsoft.com/office/drawing/2014/main" id="{0190B40F-74E5-4F6F-9062-E5C0486AC6C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1" name="Oval 390">
                <a:extLst>
                  <a:ext uri="{FF2B5EF4-FFF2-40B4-BE49-F238E27FC236}">
                    <a16:creationId xmlns:a16="http://schemas.microsoft.com/office/drawing/2014/main" id="{17DD8237-6316-4443-B211-25545B1DBDB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6" name="Group 315">
              <a:extLst>
                <a:ext uri="{FF2B5EF4-FFF2-40B4-BE49-F238E27FC236}">
                  <a16:creationId xmlns:a16="http://schemas.microsoft.com/office/drawing/2014/main" id="{E3E352A6-9D59-42B3-AA12-E8CF0655348D}"/>
                </a:ext>
              </a:extLst>
            </p:cNvPr>
            <p:cNvGrpSpPr/>
            <p:nvPr/>
          </p:nvGrpSpPr>
          <p:grpSpPr>
            <a:xfrm rot="5400000">
              <a:off x="300425" y="5024055"/>
              <a:ext cx="70907" cy="2088069"/>
              <a:chOff x="9151342" y="4617676"/>
              <a:chExt cx="72000" cy="2120256"/>
            </a:xfrm>
            <a:solidFill>
              <a:schemeClr val="tx1"/>
            </a:solidFill>
          </p:grpSpPr>
          <p:sp>
            <p:nvSpPr>
              <p:cNvPr id="372" name="Oval 371">
                <a:extLst>
                  <a:ext uri="{FF2B5EF4-FFF2-40B4-BE49-F238E27FC236}">
                    <a16:creationId xmlns:a16="http://schemas.microsoft.com/office/drawing/2014/main" id="{65CE557E-A5A7-4580-8854-2D38BA5206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3" name="Oval 372">
                <a:extLst>
                  <a:ext uri="{FF2B5EF4-FFF2-40B4-BE49-F238E27FC236}">
                    <a16:creationId xmlns:a16="http://schemas.microsoft.com/office/drawing/2014/main" id="{3AD84574-5792-4EC6-9BA4-BAD5D17E69C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4" name="Oval 373">
                <a:extLst>
                  <a:ext uri="{FF2B5EF4-FFF2-40B4-BE49-F238E27FC236}">
                    <a16:creationId xmlns:a16="http://schemas.microsoft.com/office/drawing/2014/main" id="{F26AE976-09C6-4512-BEA1-B1CC6D00F0F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5" name="Oval 374">
                <a:extLst>
                  <a:ext uri="{FF2B5EF4-FFF2-40B4-BE49-F238E27FC236}">
                    <a16:creationId xmlns:a16="http://schemas.microsoft.com/office/drawing/2014/main" id="{AF5A0D80-636F-4DE7-A030-A906D9C213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6" name="Oval 375">
                <a:extLst>
                  <a:ext uri="{FF2B5EF4-FFF2-40B4-BE49-F238E27FC236}">
                    <a16:creationId xmlns:a16="http://schemas.microsoft.com/office/drawing/2014/main" id="{2B632515-107C-4828-8171-80FA2D8B347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7" name="Oval 376">
                <a:extLst>
                  <a:ext uri="{FF2B5EF4-FFF2-40B4-BE49-F238E27FC236}">
                    <a16:creationId xmlns:a16="http://schemas.microsoft.com/office/drawing/2014/main" id="{3D81E4DF-ED56-4A43-991A-640518D2BF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8" name="Oval 377">
                <a:extLst>
                  <a:ext uri="{FF2B5EF4-FFF2-40B4-BE49-F238E27FC236}">
                    <a16:creationId xmlns:a16="http://schemas.microsoft.com/office/drawing/2014/main" id="{3F2E167F-E8AA-4352-94EF-FEB76576974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9" name="Oval 378">
                <a:extLst>
                  <a:ext uri="{FF2B5EF4-FFF2-40B4-BE49-F238E27FC236}">
                    <a16:creationId xmlns:a16="http://schemas.microsoft.com/office/drawing/2014/main" id="{2E476807-0FBE-4CD5-B0D3-4642D91921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0" name="Oval 379">
                <a:extLst>
                  <a:ext uri="{FF2B5EF4-FFF2-40B4-BE49-F238E27FC236}">
                    <a16:creationId xmlns:a16="http://schemas.microsoft.com/office/drawing/2014/main" id="{B899633D-DA29-402C-9BD3-F89D809A04A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1" name="Oval 380">
                <a:extLst>
                  <a:ext uri="{FF2B5EF4-FFF2-40B4-BE49-F238E27FC236}">
                    <a16:creationId xmlns:a16="http://schemas.microsoft.com/office/drawing/2014/main" id="{D6573E6B-4843-4F98-9D50-AF5CB3EE5A7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7" name="Group 316">
              <a:extLst>
                <a:ext uri="{FF2B5EF4-FFF2-40B4-BE49-F238E27FC236}">
                  <a16:creationId xmlns:a16="http://schemas.microsoft.com/office/drawing/2014/main" id="{4E012599-4EC2-4E67-A91F-40F9E719E883}"/>
                </a:ext>
              </a:extLst>
            </p:cNvPr>
            <p:cNvGrpSpPr/>
            <p:nvPr/>
          </p:nvGrpSpPr>
          <p:grpSpPr>
            <a:xfrm rot="5400000">
              <a:off x="300425" y="4796175"/>
              <a:ext cx="70907" cy="2088069"/>
              <a:chOff x="9151342" y="4617676"/>
              <a:chExt cx="72000" cy="2120256"/>
            </a:xfrm>
            <a:solidFill>
              <a:schemeClr val="tx1"/>
            </a:solidFill>
          </p:grpSpPr>
          <p:sp>
            <p:nvSpPr>
              <p:cNvPr id="362" name="Oval 361">
                <a:extLst>
                  <a:ext uri="{FF2B5EF4-FFF2-40B4-BE49-F238E27FC236}">
                    <a16:creationId xmlns:a16="http://schemas.microsoft.com/office/drawing/2014/main" id="{D307BDCD-1619-43C8-8887-3D60DC51873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4D6AF5FC-03F8-4424-BCF6-37F01F7DAC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507D48EC-FA6D-41B3-8BB8-764D87ED6D6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85C66B1E-2545-4391-9059-D54D97C34BD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4205F349-D761-4E90-ADAA-F13FE60F96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2B7EF574-A64E-431F-B199-7B340D9EA98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E0728D3D-6B08-43A3-9688-926A47BEA29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05C0C8C4-6D11-4C22-AFBC-A9F52F4C90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ADD22E8F-DFF8-4E62-B146-5BFE0D71A6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FE3A80DB-45DF-4B44-8E1E-6B94BC26620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8" name="Group 317">
              <a:extLst>
                <a:ext uri="{FF2B5EF4-FFF2-40B4-BE49-F238E27FC236}">
                  <a16:creationId xmlns:a16="http://schemas.microsoft.com/office/drawing/2014/main" id="{4EAD58F7-C7B8-46C6-9213-C3AA3048BBDD}"/>
                </a:ext>
              </a:extLst>
            </p:cNvPr>
            <p:cNvGrpSpPr/>
            <p:nvPr/>
          </p:nvGrpSpPr>
          <p:grpSpPr>
            <a:xfrm rot="5400000">
              <a:off x="300425" y="4568295"/>
              <a:ext cx="70907" cy="2088069"/>
              <a:chOff x="9151342" y="4617676"/>
              <a:chExt cx="72000" cy="2120256"/>
            </a:xfrm>
            <a:solidFill>
              <a:schemeClr val="tx1"/>
            </a:solidFill>
          </p:grpSpPr>
          <p:sp>
            <p:nvSpPr>
              <p:cNvPr id="352" name="Oval 351">
                <a:extLst>
                  <a:ext uri="{FF2B5EF4-FFF2-40B4-BE49-F238E27FC236}">
                    <a16:creationId xmlns:a16="http://schemas.microsoft.com/office/drawing/2014/main" id="{98791712-5233-43F2-B916-D88CFBF72F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B5350BD-E712-4D0D-AFFE-3E73208E037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5FCE5621-4F87-4D99-8C2A-1474C960C3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0A778D5C-63B4-4271-A444-0F6C4BF82A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2A39204F-00E0-434F-BEE2-8E3C2A9AAC6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52FB48D3-7D12-452C-8F8D-EF40630789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3320C5CE-E69C-46CD-A5DB-F82780F08CD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D4C2C428-4DA0-4DEF-8220-6057E260E5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737C1A5B-143D-4BDA-93C7-21FF42B5C60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2154F081-2EC2-476F-B04E-A3CE0D363EF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9" name="Group 318">
              <a:extLst>
                <a:ext uri="{FF2B5EF4-FFF2-40B4-BE49-F238E27FC236}">
                  <a16:creationId xmlns:a16="http://schemas.microsoft.com/office/drawing/2014/main" id="{8D754282-AC0B-497F-A391-90EB9EB85C85}"/>
                </a:ext>
              </a:extLst>
            </p:cNvPr>
            <p:cNvGrpSpPr/>
            <p:nvPr/>
          </p:nvGrpSpPr>
          <p:grpSpPr>
            <a:xfrm rot="5400000">
              <a:off x="300399" y="4340386"/>
              <a:ext cx="70962" cy="2088071"/>
              <a:chOff x="9151287" y="4617676"/>
              <a:chExt cx="72055" cy="2120259"/>
            </a:xfrm>
            <a:solidFill>
              <a:schemeClr val="tx1"/>
            </a:solidFill>
          </p:grpSpPr>
          <p:sp>
            <p:nvSpPr>
              <p:cNvPr id="342" name="Oval 341">
                <a:extLst>
                  <a:ext uri="{FF2B5EF4-FFF2-40B4-BE49-F238E27FC236}">
                    <a16:creationId xmlns:a16="http://schemas.microsoft.com/office/drawing/2014/main" id="{E6280B9E-FFB3-4938-A7F1-E11C286FA577}"/>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E2846EAA-3A93-4E44-941C-18506862E005}"/>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6CF69FC6-2937-4430-9973-5B68528F578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CC872FE9-4A30-46AC-9517-439BC718BE09}"/>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6236B1B0-1755-4047-8DE9-4E408AB29B1C}"/>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57A16E70-D9C2-4435-9738-CDF0803AF96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B7E2BDE3-8B6F-48BE-89D3-54EABE5F7947}"/>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FF0B3117-6F4C-4C25-BD1A-1761F11C94E8}"/>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F67D5725-F803-4A62-8E16-CD62A61ADB9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10F31ABF-E6A5-4A18-A489-C6B071A2869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0" name="Group 319">
              <a:extLst>
                <a:ext uri="{FF2B5EF4-FFF2-40B4-BE49-F238E27FC236}">
                  <a16:creationId xmlns:a16="http://schemas.microsoft.com/office/drawing/2014/main" id="{39A79E69-7F8C-4787-9EDF-5FDA9A598280}"/>
                </a:ext>
              </a:extLst>
            </p:cNvPr>
            <p:cNvGrpSpPr/>
            <p:nvPr/>
          </p:nvGrpSpPr>
          <p:grpSpPr>
            <a:xfrm rot="5400000">
              <a:off x="300425" y="4112480"/>
              <a:ext cx="70907" cy="2088069"/>
              <a:chOff x="9151342" y="4617676"/>
              <a:chExt cx="72000" cy="2120256"/>
            </a:xfrm>
            <a:solidFill>
              <a:schemeClr val="tx1"/>
            </a:solidFill>
          </p:grpSpPr>
          <p:sp>
            <p:nvSpPr>
              <p:cNvPr id="332" name="Oval 331">
                <a:extLst>
                  <a:ext uri="{FF2B5EF4-FFF2-40B4-BE49-F238E27FC236}">
                    <a16:creationId xmlns:a16="http://schemas.microsoft.com/office/drawing/2014/main" id="{23F826DF-EEB0-4EA3-8D4F-C246CE2BD9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6E05C488-109B-4396-AA3D-92F8E98450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4" name="Oval 333">
                <a:extLst>
                  <a:ext uri="{FF2B5EF4-FFF2-40B4-BE49-F238E27FC236}">
                    <a16:creationId xmlns:a16="http://schemas.microsoft.com/office/drawing/2014/main" id="{FDAE1336-8EE7-427D-878F-266A79E4362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C1957423-5E18-4E21-ADE4-CAE4496D446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11BBD032-1BDA-44E9-B2A7-1DEFC2062DA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120A0EC7-7536-49CC-B181-1A4DC368A0C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8" name="Oval 337">
                <a:extLst>
                  <a:ext uri="{FF2B5EF4-FFF2-40B4-BE49-F238E27FC236}">
                    <a16:creationId xmlns:a16="http://schemas.microsoft.com/office/drawing/2014/main" id="{E9FC92DA-BC51-4077-8F88-B18913274B4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FE193A10-1081-4827-A828-D85AF62F6A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033D74E8-0ABC-4EB4-9E8B-0C774602F6B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4DBC9F00-6144-40CC-A883-A7C2E88A2B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1" name="Group 320">
              <a:extLst>
                <a:ext uri="{FF2B5EF4-FFF2-40B4-BE49-F238E27FC236}">
                  <a16:creationId xmlns:a16="http://schemas.microsoft.com/office/drawing/2014/main" id="{B1738833-E948-4557-B40F-C1A8CAFF1DCD}"/>
                </a:ext>
              </a:extLst>
            </p:cNvPr>
            <p:cNvGrpSpPr/>
            <p:nvPr/>
          </p:nvGrpSpPr>
          <p:grpSpPr>
            <a:xfrm rot="5400000">
              <a:off x="300425" y="3884600"/>
              <a:ext cx="70907" cy="2088069"/>
              <a:chOff x="9151342" y="4617676"/>
              <a:chExt cx="72000" cy="2120256"/>
            </a:xfrm>
            <a:solidFill>
              <a:schemeClr val="tx1"/>
            </a:solidFill>
          </p:grpSpPr>
          <p:sp>
            <p:nvSpPr>
              <p:cNvPr id="322" name="Oval 321">
                <a:extLst>
                  <a:ext uri="{FF2B5EF4-FFF2-40B4-BE49-F238E27FC236}">
                    <a16:creationId xmlns:a16="http://schemas.microsoft.com/office/drawing/2014/main" id="{4B3F7CB7-C32E-4E10-AEFC-42D9A04961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3" name="Oval 322">
                <a:extLst>
                  <a:ext uri="{FF2B5EF4-FFF2-40B4-BE49-F238E27FC236}">
                    <a16:creationId xmlns:a16="http://schemas.microsoft.com/office/drawing/2014/main" id="{BF29D931-63C2-4AC6-9232-13BA947BA76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A7DBC34F-8B08-46EE-B256-9A9B22E6DD9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076B3AC6-F5A5-43D1-8936-F9FDD9D70F9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FC670943-55EF-45BF-99F3-9D2C2ADE86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01FCCAAB-E34A-467D-BCFA-96615424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3B01C5D2-7693-480D-AF74-667883DA41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13AD3F3A-6020-497B-8866-1B98AB2AB3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0" name="Oval 329">
                <a:extLst>
                  <a:ext uri="{FF2B5EF4-FFF2-40B4-BE49-F238E27FC236}">
                    <a16:creationId xmlns:a16="http://schemas.microsoft.com/office/drawing/2014/main" id="{55D3F2B6-A76D-4AE7-9679-B1CF51C98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1" name="Oval 330">
                <a:extLst>
                  <a:ext uri="{FF2B5EF4-FFF2-40B4-BE49-F238E27FC236}">
                    <a16:creationId xmlns:a16="http://schemas.microsoft.com/office/drawing/2014/main" id="{B3FB6291-4D28-43F3-ACFD-2F1479ABE3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BBF234DC-C58C-4810-934D-8588F3B7C81C}"/>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7" name="Rectangle: Rounded Corners 6">
            <a:extLst>
              <a:ext uri="{FF2B5EF4-FFF2-40B4-BE49-F238E27FC236}">
                <a16:creationId xmlns:a16="http://schemas.microsoft.com/office/drawing/2014/main" id="{EB6754E9-F39C-451B-8A89-94CA71475AE7}"/>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F1AA1F0D-741A-4CEF-A958-8ED93E9D19C1}"/>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sp>
        <p:nvSpPr>
          <p:cNvPr id="12" name="Title 11">
            <a:extLst>
              <a:ext uri="{FF2B5EF4-FFF2-40B4-BE49-F238E27FC236}">
                <a16:creationId xmlns:a16="http://schemas.microsoft.com/office/drawing/2014/main" id="{C1C37DBA-6725-4B42-B13A-32883405704F}"/>
              </a:ext>
            </a:extLst>
          </p:cNvPr>
          <p:cNvSpPr>
            <a:spLocks noGrp="1"/>
          </p:cNvSpPr>
          <p:nvPr>
            <p:ph type="ctrTitle"/>
          </p:nvPr>
        </p:nvSpPr>
        <p:spPr/>
        <p:txBody>
          <a:bodyPr/>
          <a:lstStyle/>
          <a:p>
            <a:r>
              <a:rPr lang="en-ID"/>
              <a:t>My Portfolio</a:t>
            </a:r>
          </a:p>
        </p:txBody>
      </p:sp>
      <p:sp>
        <p:nvSpPr>
          <p:cNvPr id="13" name="Subtitle 12">
            <a:extLst>
              <a:ext uri="{FF2B5EF4-FFF2-40B4-BE49-F238E27FC236}">
                <a16:creationId xmlns:a16="http://schemas.microsoft.com/office/drawing/2014/main" id="{89EE1776-E887-4247-AB1C-2A83A3E64F5A}"/>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4" name="PsHolder8">
            <a:extLst>
              <a:ext uri="{FF2B5EF4-FFF2-40B4-BE49-F238E27FC236}">
                <a16:creationId xmlns:a16="http://schemas.microsoft.com/office/drawing/2014/main" id="{E87E4092-C2C9-4E88-B09F-2A69BA41D32A}"/>
              </a:ext>
            </a:extLst>
          </p:cNvPr>
          <p:cNvSpPr>
            <a:spLocks noGrp="1"/>
          </p:cNvSpPr>
          <p:nvPr>
            <p:ph type="pic" sz="quarter" idx="11"/>
          </p:nvPr>
        </p:nvSpPr>
        <p:spPr/>
      </p:sp>
      <p:sp>
        <p:nvSpPr>
          <p:cNvPr id="3" name="PsHolder9">
            <a:extLst>
              <a:ext uri="{FF2B5EF4-FFF2-40B4-BE49-F238E27FC236}">
                <a16:creationId xmlns:a16="http://schemas.microsoft.com/office/drawing/2014/main" id="{244E7A6E-E4FC-44F2-A941-4140774785C4}"/>
              </a:ext>
            </a:extLst>
          </p:cNvPr>
          <p:cNvSpPr>
            <a:spLocks noGrp="1"/>
          </p:cNvSpPr>
          <p:nvPr>
            <p:ph type="pic" sz="quarter" idx="10"/>
          </p:nvPr>
        </p:nvSpPr>
        <p:spPr/>
      </p:sp>
      <p:grpSp>
        <p:nvGrpSpPr>
          <p:cNvPr id="313" name="Group 312">
            <a:extLst>
              <a:ext uri="{FF2B5EF4-FFF2-40B4-BE49-F238E27FC236}">
                <a16:creationId xmlns:a16="http://schemas.microsoft.com/office/drawing/2014/main" id="{0EA70059-DE21-428A-AF5B-1B14FE68A6C2}"/>
              </a:ext>
            </a:extLst>
          </p:cNvPr>
          <p:cNvGrpSpPr>
            <a:grpSpLocks/>
          </p:cNvGrpSpPr>
          <p:nvPr/>
        </p:nvGrpSpPr>
        <p:grpSpPr>
          <a:xfrm flipH="1">
            <a:off x="-142399" y="6155271"/>
            <a:ext cx="1011952" cy="978954"/>
            <a:chOff x="8665603" y="3206990"/>
            <a:chExt cx="3330874" cy="3222258"/>
          </a:xfrm>
        </p:grpSpPr>
        <p:sp>
          <p:nvSpPr>
            <p:cNvPr id="314" name="Oval 313">
              <a:extLst>
                <a:ext uri="{FF2B5EF4-FFF2-40B4-BE49-F238E27FC236}">
                  <a16:creationId xmlns:a16="http://schemas.microsoft.com/office/drawing/2014/main" id="{80599508-296C-4FC8-B07C-64EAABE8954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5" name="Oval 314">
              <a:extLst>
                <a:ext uri="{FF2B5EF4-FFF2-40B4-BE49-F238E27FC236}">
                  <a16:creationId xmlns:a16="http://schemas.microsoft.com/office/drawing/2014/main" id="{C669CD7F-D8A9-42A3-9491-C794C6961D9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2" name="Group 281">
            <a:extLst>
              <a:ext uri="{FF2B5EF4-FFF2-40B4-BE49-F238E27FC236}">
                <a16:creationId xmlns:a16="http://schemas.microsoft.com/office/drawing/2014/main" id="{60EA1C8A-915D-4183-92F5-7B825BC1B911}"/>
              </a:ext>
            </a:extLst>
          </p:cNvPr>
          <p:cNvGrpSpPr/>
          <p:nvPr/>
        </p:nvGrpSpPr>
        <p:grpSpPr>
          <a:xfrm>
            <a:off x="4169990" y="1131662"/>
            <a:ext cx="804021" cy="798714"/>
            <a:chOff x="9438009" y="4048518"/>
            <a:chExt cx="1622835" cy="1612125"/>
          </a:xfrm>
        </p:grpSpPr>
        <p:sp>
          <p:nvSpPr>
            <p:cNvPr id="283" name="Freeform: Shape 282">
              <a:extLst>
                <a:ext uri="{FF2B5EF4-FFF2-40B4-BE49-F238E27FC236}">
                  <a16:creationId xmlns:a16="http://schemas.microsoft.com/office/drawing/2014/main" id="{EA36275F-A5C8-4C3E-8FF8-B3BB44ECC3B7}"/>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284" name="Oval 283">
              <a:extLst>
                <a:ext uri="{FF2B5EF4-FFF2-40B4-BE49-F238E27FC236}">
                  <a16:creationId xmlns:a16="http://schemas.microsoft.com/office/drawing/2014/main" id="{BB80391B-40CC-4594-A179-C1AD81A0322B}"/>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35229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750"/>
                                        <p:tgtEl>
                                          <p:spTgt spid="1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750"/>
                                        <p:tgtEl>
                                          <p:spTgt spid="1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82"/>
                                        </p:tgtEl>
                                        <p:attrNameLst>
                                          <p:attrName>style.visibility</p:attrName>
                                        </p:attrNameLst>
                                      </p:cBhvr>
                                      <p:to>
                                        <p:strVal val="visible"/>
                                      </p:to>
                                    </p:set>
                                    <p:anim calcmode="lin" valueType="num">
                                      <p:cBhvr>
                                        <p:cTn id="37" dur="750" fill="hold"/>
                                        <p:tgtEl>
                                          <p:spTgt spid="282"/>
                                        </p:tgtEl>
                                        <p:attrNameLst>
                                          <p:attrName>ppt_w</p:attrName>
                                        </p:attrNameLst>
                                      </p:cBhvr>
                                      <p:tavLst>
                                        <p:tav tm="0">
                                          <p:val>
                                            <p:fltVal val="0"/>
                                          </p:val>
                                        </p:tav>
                                        <p:tav tm="100000">
                                          <p:val>
                                            <p:strVal val="#ppt_w"/>
                                          </p:val>
                                        </p:tav>
                                      </p:tavLst>
                                    </p:anim>
                                    <p:anim calcmode="lin" valueType="num">
                                      <p:cBhvr>
                                        <p:cTn id="38" dur="750" fill="hold"/>
                                        <p:tgtEl>
                                          <p:spTgt spid="282"/>
                                        </p:tgtEl>
                                        <p:attrNameLst>
                                          <p:attrName>ppt_h</p:attrName>
                                        </p:attrNameLst>
                                      </p:cBhvr>
                                      <p:tavLst>
                                        <p:tav tm="0">
                                          <p:val>
                                            <p:fltVal val="0"/>
                                          </p:val>
                                        </p:tav>
                                        <p:tav tm="100000">
                                          <p:val>
                                            <p:strVal val="#ppt_h"/>
                                          </p:val>
                                        </p:tav>
                                      </p:tavLst>
                                    </p:anim>
                                    <p:animEffect transition="in" filter="fade">
                                      <p:cBhvr>
                                        <p:cTn id="39" dur="750"/>
                                        <p:tgtEl>
                                          <p:spTgt spid="282"/>
                                        </p:tgtEl>
                                      </p:cBhvr>
                                    </p:animEffect>
                                  </p:childTnLst>
                                </p:cTn>
                              </p:par>
                              <p:par>
                                <p:cTn id="40" presetID="53" presetClass="entr" presetSubtype="16" fill="hold" nodeType="withEffect">
                                  <p:stCondLst>
                                    <p:cond delay="0"/>
                                  </p:stCondLst>
                                  <p:childTnLst>
                                    <p:set>
                                      <p:cBhvr>
                                        <p:cTn id="41" dur="1" fill="hold">
                                          <p:stCondLst>
                                            <p:cond delay="0"/>
                                          </p:stCondLst>
                                        </p:cTn>
                                        <p:tgtEl>
                                          <p:spTgt spid="285"/>
                                        </p:tgtEl>
                                        <p:attrNameLst>
                                          <p:attrName>style.visibility</p:attrName>
                                        </p:attrNameLst>
                                      </p:cBhvr>
                                      <p:to>
                                        <p:strVal val="visible"/>
                                      </p:to>
                                    </p:set>
                                    <p:anim calcmode="lin" valueType="num">
                                      <p:cBhvr>
                                        <p:cTn id="42" dur="750" fill="hold"/>
                                        <p:tgtEl>
                                          <p:spTgt spid="285"/>
                                        </p:tgtEl>
                                        <p:attrNameLst>
                                          <p:attrName>ppt_w</p:attrName>
                                        </p:attrNameLst>
                                      </p:cBhvr>
                                      <p:tavLst>
                                        <p:tav tm="0">
                                          <p:val>
                                            <p:fltVal val="0"/>
                                          </p:val>
                                        </p:tav>
                                        <p:tav tm="100000">
                                          <p:val>
                                            <p:strVal val="#ppt_w"/>
                                          </p:val>
                                        </p:tav>
                                      </p:tavLst>
                                    </p:anim>
                                    <p:anim calcmode="lin" valueType="num">
                                      <p:cBhvr>
                                        <p:cTn id="43" dur="750" fill="hold"/>
                                        <p:tgtEl>
                                          <p:spTgt spid="285"/>
                                        </p:tgtEl>
                                        <p:attrNameLst>
                                          <p:attrName>ppt_h</p:attrName>
                                        </p:attrNameLst>
                                      </p:cBhvr>
                                      <p:tavLst>
                                        <p:tav tm="0">
                                          <p:val>
                                            <p:fltVal val="0"/>
                                          </p:val>
                                        </p:tav>
                                        <p:tav tm="100000">
                                          <p:val>
                                            <p:strVal val="#ppt_h"/>
                                          </p:val>
                                        </p:tav>
                                      </p:tavLst>
                                    </p:anim>
                                    <p:animEffect transition="in" filter="fade">
                                      <p:cBhvr>
                                        <p:cTn id="44" dur="75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BCBF86F7-CFAA-4BA7-BAB0-CACDB3137E0A}"/>
              </a:ext>
            </a:extLst>
          </p:cNvPr>
          <p:cNvGrpSpPr/>
          <p:nvPr/>
        </p:nvGrpSpPr>
        <p:grpSpPr>
          <a:xfrm>
            <a:off x="8106240" y="4791795"/>
            <a:ext cx="639260" cy="618414"/>
            <a:chOff x="8665603" y="3206990"/>
            <a:chExt cx="3330874" cy="3222258"/>
          </a:xfrm>
        </p:grpSpPr>
        <p:sp>
          <p:nvSpPr>
            <p:cNvPr id="253" name="Oval 252">
              <a:extLst>
                <a:ext uri="{FF2B5EF4-FFF2-40B4-BE49-F238E27FC236}">
                  <a16:creationId xmlns:a16="http://schemas.microsoft.com/office/drawing/2014/main" id="{525D812E-A518-4B8E-B396-617F6142EF2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F5576305-9203-46BB-863A-1EDE964BCEA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276237" y="4354263"/>
            <a:ext cx="1565849" cy="1078543"/>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sHolder4">
            <a:extLst>
              <a:ext uri="{FF2B5EF4-FFF2-40B4-BE49-F238E27FC236}">
                <a16:creationId xmlns:a16="http://schemas.microsoft.com/office/drawing/2014/main" id="{1D34AFEA-B10C-4F98-854C-48F1965FE8C1}"/>
              </a:ext>
            </a:extLst>
          </p:cNvPr>
          <p:cNvSpPr>
            <a:spLocks noGrp="1"/>
          </p:cNvSpPr>
          <p:nvPr>
            <p:ph type="pic" sz="quarter" idx="12"/>
          </p:nvPr>
        </p:nvSpPr>
        <p:spPr/>
      </p:sp>
      <p:sp>
        <p:nvSpPr>
          <p:cNvPr id="4" name="PsHolder5">
            <a:extLst>
              <a:ext uri="{FF2B5EF4-FFF2-40B4-BE49-F238E27FC236}">
                <a16:creationId xmlns:a16="http://schemas.microsoft.com/office/drawing/2014/main" id="{7D546D09-52C0-4599-A681-8978DDC97D3A}"/>
              </a:ext>
            </a:extLst>
          </p:cNvPr>
          <p:cNvSpPr>
            <a:spLocks noGrp="1"/>
          </p:cNvSpPr>
          <p:nvPr>
            <p:ph type="pic" sz="quarter" idx="11"/>
          </p:nvPr>
        </p:nvSpPr>
        <p:spPr/>
      </p:sp>
      <p:sp>
        <p:nvSpPr>
          <p:cNvPr id="3" name="PsHolder6">
            <a:extLst>
              <a:ext uri="{FF2B5EF4-FFF2-40B4-BE49-F238E27FC236}">
                <a16:creationId xmlns:a16="http://schemas.microsoft.com/office/drawing/2014/main" id="{EFA0725D-43E8-4F47-9E6B-42630F198A10}"/>
              </a:ext>
            </a:extLst>
          </p:cNvPr>
          <p:cNvSpPr>
            <a:spLocks noGrp="1"/>
          </p:cNvSpPr>
          <p:nvPr>
            <p:ph type="pic" sz="quarter" idx="10"/>
          </p:nvPr>
        </p:nvSpPr>
        <p:spPr/>
      </p:sp>
      <p:sp>
        <p:nvSpPr>
          <p:cNvPr id="8" name="Subtitle 7">
            <a:extLst>
              <a:ext uri="{FF2B5EF4-FFF2-40B4-BE49-F238E27FC236}">
                <a16:creationId xmlns:a16="http://schemas.microsoft.com/office/drawing/2014/main" id="{C9FF95C3-8CF9-4296-B3E8-2B7D8A5CF35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itle 6">
            <a:extLst>
              <a:ext uri="{FF2B5EF4-FFF2-40B4-BE49-F238E27FC236}">
                <a16:creationId xmlns:a16="http://schemas.microsoft.com/office/drawing/2014/main" id="{BEB83EA1-0AE9-4B3F-8A51-3EDE1B1947B1}"/>
              </a:ext>
            </a:extLst>
          </p:cNvPr>
          <p:cNvSpPr>
            <a:spLocks noGrp="1"/>
          </p:cNvSpPr>
          <p:nvPr>
            <p:ph type="ctrTitle"/>
          </p:nvPr>
        </p:nvSpPr>
        <p:spPr/>
        <p:txBody>
          <a:bodyPr/>
          <a:lstStyle/>
          <a:p>
            <a:r>
              <a:rPr lang="en-ID"/>
              <a:t>My Portfolio</a:t>
            </a:r>
          </a:p>
        </p:txBody>
      </p:sp>
      <p:sp>
        <p:nvSpPr>
          <p:cNvPr id="205" name="TextBox">
            <a:extLst>
              <a:ext uri="{FF2B5EF4-FFF2-40B4-BE49-F238E27FC236}">
                <a16:creationId xmlns:a16="http://schemas.microsoft.com/office/drawing/2014/main" id="{AA1881CD-0F0A-49B4-82F4-41981F4F429B}"/>
              </a:ext>
            </a:extLst>
          </p:cNvPr>
          <p:cNvSpPr txBox="1"/>
          <p:nvPr/>
        </p:nvSpPr>
        <p:spPr>
          <a:xfrm>
            <a:off x="3997238" y="1834275"/>
            <a:ext cx="4586284"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fuga excepturi molestias molestiae similique malesuada pat cumque non debitis optio in fringilla tenetur tempore libero blanditiis metus cum malesuada lacus expedita ligula quidem dictum qui necessitatibus cum distinctio provident temporibus pat</a:t>
            </a:r>
            <a:endParaRPr lang="en-ID" sz="900">
              <a:solidFill>
                <a:schemeClr val="tx1"/>
              </a:solidFill>
            </a:endParaRPr>
          </a:p>
        </p:txBody>
      </p:sp>
      <p:sp>
        <p:nvSpPr>
          <p:cNvPr id="152" name="Oval 7">
            <a:extLst>
              <a:ext uri="{FF2B5EF4-FFF2-40B4-BE49-F238E27FC236}">
                <a16:creationId xmlns:a16="http://schemas.microsoft.com/office/drawing/2014/main" id="{264E215C-908E-44D4-9E80-57D2CCB8B584}"/>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07" name="Group 206">
            <a:extLst>
              <a:ext uri="{FF2B5EF4-FFF2-40B4-BE49-F238E27FC236}">
                <a16:creationId xmlns:a16="http://schemas.microsoft.com/office/drawing/2014/main" id="{75B6B096-F021-4BDD-A9D6-C3BC0928DCB9}"/>
              </a:ext>
            </a:extLst>
          </p:cNvPr>
          <p:cNvGrpSpPr/>
          <p:nvPr/>
        </p:nvGrpSpPr>
        <p:grpSpPr>
          <a:xfrm rot="5400000">
            <a:off x="7881532" y="-270386"/>
            <a:ext cx="739761" cy="1384582"/>
            <a:chOff x="8541680" y="4188469"/>
            <a:chExt cx="1132821" cy="2120256"/>
          </a:xfrm>
          <a:solidFill>
            <a:schemeClr val="tx1"/>
          </a:solidFill>
        </p:grpSpPr>
        <p:grpSp>
          <p:nvGrpSpPr>
            <p:cNvPr id="208" name="Group 207">
              <a:extLst>
                <a:ext uri="{FF2B5EF4-FFF2-40B4-BE49-F238E27FC236}">
                  <a16:creationId xmlns:a16="http://schemas.microsoft.com/office/drawing/2014/main" id="{10FF4B65-8FA4-43BF-9B03-59BE563FC0D0}"/>
                </a:ext>
              </a:extLst>
            </p:cNvPr>
            <p:cNvGrpSpPr/>
            <p:nvPr/>
          </p:nvGrpSpPr>
          <p:grpSpPr>
            <a:xfrm>
              <a:off x="9602501" y="4188469"/>
              <a:ext cx="72000" cy="2120256"/>
              <a:chOff x="9151342" y="4617676"/>
              <a:chExt cx="72000" cy="2120256"/>
            </a:xfrm>
            <a:grpFill/>
          </p:grpSpPr>
          <p:sp>
            <p:nvSpPr>
              <p:cNvPr id="242" name="Oval 241">
                <a:extLst>
                  <a:ext uri="{FF2B5EF4-FFF2-40B4-BE49-F238E27FC236}">
                    <a16:creationId xmlns:a16="http://schemas.microsoft.com/office/drawing/2014/main" id="{4C154F4F-3914-43DC-9779-C34762575C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481E292B-D818-47B2-A4C6-017E9385BD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722D62DA-52BB-4F48-A060-00DEDE0CDF5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9242EF6E-41B7-4734-B50D-302492E36AD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672FE1BA-4A40-42D0-AF22-01BE708B4B4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327AB4EA-427B-49DF-BA30-A9525EA9CA4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8E8036F2-2113-4341-A868-A95B06E2B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374058BC-2BED-49F9-A679-D87938DFD43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68B2CED0-F5A6-49D5-A755-CC80152D9B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CEB26661-231E-43C7-9934-D04A57399EF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09" name="Group 208">
              <a:extLst>
                <a:ext uri="{FF2B5EF4-FFF2-40B4-BE49-F238E27FC236}">
                  <a16:creationId xmlns:a16="http://schemas.microsoft.com/office/drawing/2014/main" id="{0C43A689-ACE8-4E8B-A2E2-8E7D16E286B7}"/>
                </a:ext>
              </a:extLst>
            </p:cNvPr>
            <p:cNvGrpSpPr/>
            <p:nvPr/>
          </p:nvGrpSpPr>
          <p:grpSpPr>
            <a:xfrm>
              <a:off x="9248894" y="4188469"/>
              <a:ext cx="72000" cy="2120256"/>
              <a:chOff x="9151342" y="4617676"/>
              <a:chExt cx="72000" cy="2120256"/>
            </a:xfrm>
            <a:grpFill/>
          </p:grpSpPr>
          <p:sp>
            <p:nvSpPr>
              <p:cNvPr id="232" name="Oval 231">
                <a:extLst>
                  <a:ext uri="{FF2B5EF4-FFF2-40B4-BE49-F238E27FC236}">
                    <a16:creationId xmlns:a16="http://schemas.microsoft.com/office/drawing/2014/main" id="{39F5CCEE-1610-4D6B-A590-735E382D414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1796AEB1-C902-45B6-81B8-17DDC02B35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36E9324C-7AAA-4E2E-B728-049AA23350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9497190C-054B-45C0-A516-0431A9B4D1F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6204DD73-3E26-4AE2-B314-5F8063861BB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DA8B258D-09D6-4196-9EF2-F151D4AAEA0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8A97BE89-7C61-4682-8ADF-AC2F8F93FB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F125ACF9-E4B9-4772-B74A-4F59342D91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8511FD5B-DBA5-4AD8-86A6-AA79F531CB8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55C2725F-B7B6-404C-BBE8-45D2B5BEDC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0" name="Group 209">
              <a:extLst>
                <a:ext uri="{FF2B5EF4-FFF2-40B4-BE49-F238E27FC236}">
                  <a16:creationId xmlns:a16="http://schemas.microsoft.com/office/drawing/2014/main" id="{481FE8A5-952E-4B56-B6DA-568B2AB278A8}"/>
                </a:ext>
              </a:extLst>
            </p:cNvPr>
            <p:cNvGrpSpPr/>
            <p:nvPr/>
          </p:nvGrpSpPr>
          <p:grpSpPr>
            <a:xfrm>
              <a:off x="8895287" y="4188469"/>
              <a:ext cx="72000" cy="2120256"/>
              <a:chOff x="9151342" y="4617676"/>
              <a:chExt cx="72000" cy="2120256"/>
            </a:xfrm>
            <a:grpFill/>
          </p:grpSpPr>
          <p:sp>
            <p:nvSpPr>
              <p:cNvPr id="222" name="Oval 221">
                <a:extLst>
                  <a:ext uri="{FF2B5EF4-FFF2-40B4-BE49-F238E27FC236}">
                    <a16:creationId xmlns:a16="http://schemas.microsoft.com/office/drawing/2014/main" id="{8AA4F4FE-051E-4795-B2EE-76CFB981AFB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4A33C2A9-A954-40D0-BED3-9DFB4113E1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21BF30E6-BFF6-40F1-A4B0-E52C8E6C4D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13B24BEB-17E5-47B3-9AF3-F4A748077F7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FEFAEE08-2255-48DE-B1AE-8C801D98ABF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6B600F0-1934-4843-A28F-A6A4EE7E640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35E8D206-6C06-4459-9CAB-B895E930CA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B4F0BA37-C171-4EA7-94CD-BBB49EC1F73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98D3E765-E3EA-4EBC-931A-F3192BBE79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247E4452-0FD7-4AB8-BA63-D26860A6BFC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1" name="Group 210">
              <a:extLst>
                <a:ext uri="{FF2B5EF4-FFF2-40B4-BE49-F238E27FC236}">
                  <a16:creationId xmlns:a16="http://schemas.microsoft.com/office/drawing/2014/main" id="{EEEED66D-3859-447E-BC00-A7A7E852487A}"/>
                </a:ext>
              </a:extLst>
            </p:cNvPr>
            <p:cNvGrpSpPr/>
            <p:nvPr/>
          </p:nvGrpSpPr>
          <p:grpSpPr>
            <a:xfrm>
              <a:off x="8541680" y="4188469"/>
              <a:ext cx="72000" cy="2120256"/>
              <a:chOff x="9151342" y="4617676"/>
              <a:chExt cx="72000" cy="2120256"/>
            </a:xfrm>
            <a:grpFill/>
          </p:grpSpPr>
          <p:sp>
            <p:nvSpPr>
              <p:cNvPr id="212" name="Oval 211">
                <a:extLst>
                  <a:ext uri="{FF2B5EF4-FFF2-40B4-BE49-F238E27FC236}">
                    <a16:creationId xmlns:a16="http://schemas.microsoft.com/office/drawing/2014/main" id="{8005A678-B137-45EE-BA70-453CDB1E1C5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BC0B6A0B-7439-4A4A-8B22-0593862EE6D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8BC618EB-F276-4B7E-B4C0-1FB9843BB98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5AF5C325-CCA4-4E5B-8D87-E6F279CF323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58D30674-E735-4167-9390-A03F3050C3C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B95CDA97-4C07-42E8-B9BB-9EEA7EF51C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E6AF74CF-0E0D-43F5-9C8D-E516BD7993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4F355F87-D99C-4065-ABF3-F157E27D26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02FCAF98-0333-49D1-8E1F-0DA541C592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5ECA47F6-97E4-46F5-B2C4-B553B8CC24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7025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750" fill="hold"/>
                                        <p:tgtEl>
                                          <p:spTgt spid="207"/>
                                        </p:tgtEl>
                                        <p:attrNameLst>
                                          <p:attrName>ppt_x</p:attrName>
                                        </p:attrNameLst>
                                      </p:cBhvr>
                                      <p:tavLst>
                                        <p:tav tm="0">
                                          <p:val>
                                            <p:strVal val="1+#ppt_w/2"/>
                                          </p:val>
                                        </p:tav>
                                        <p:tav tm="100000">
                                          <p:val>
                                            <p:strVal val="#ppt_x"/>
                                          </p:val>
                                        </p:tav>
                                      </p:tavLst>
                                    </p:anim>
                                    <p:anim calcmode="lin" valueType="num">
                                      <p:cBhvr additive="base">
                                        <p:cTn id="8" dur="750" fill="hold"/>
                                        <p:tgtEl>
                                          <p:spTgt spid="20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750"/>
                                        <p:tgtEl>
                                          <p:spTgt spid="8">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wipe(left)">
                                      <p:cBhvr>
                                        <p:cTn id="27" dur="750"/>
                                        <p:tgtEl>
                                          <p:spTgt spid="20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750" fill="hold"/>
                                        <p:tgtEl>
                                          <p:spTgt spid="71"/>
                                        </p:tgtEl>
                                        <p:attrNameLst>
                                          <p:attrName>ppt_w</p:attrName>
                                        </p:attrNameLst>
                                      </p:cBhvr>
                                      <p:tavLst>
                                        <p:tav tm="0">
                                          <p:val>
                                            <p:fltVal val="0"/>
                                          </p:val>
                                        </p:tav>
                                        <p:tav tm="100000">
                                          <p:val>
                                            <p:strVal val="#ppt_w"/>
                                          </p:val>
                                        </p:tav>
                                      </p:tavLst>
                                    </p:anim>
                                    <p:anim calcmode="lin" valueType="num">
                                      <p:cBhvr>
                                        <p:cTn id="32" dur="750" fill="hold"/>
                                        <p:tgtEl>
                                          <p:spTgt spid="71"/>
                                        </p:tgtEl>
                                        <p:attrNameLst>
                                          <p:attrName>ppt_h</p:attrName>
                                        </p:attrNameLst>
                                      </p:cBhvr>
                                      <p:tavLst>
                                        <p:tav tm="0">
                                          <p:val>
                                            <p:fltVal val="0"/>
                                          </p:val>
                                        </p:tav>
                                        <p:tav tm="100000">
                                          <p:val>
                                            <p:strVal val="#ppt_h"/>
                                          </p:val>
                                        </p:tav>
                                      </p:tavLst>
                                    </p:anim>
                                    <p:animEffect transition="in" filter="fade">
                                      <p:cBhvr>
                                        <p:cTn id="33" dur="750"/>
                                        <p:tgtEl>
                                          <p:spTgt spid="71"/>
                                        </p:tgtEl>
                                      </p:cBhvr>
                                    </p:animEffect>
                                  </p:childTnLst>
                                </p:cTn>
                              </p:par>
                              <p:par>
                                <p:cTn id="34" presetID="53" presetClass="entr" presetSubtype="16" fill="hold" nodeType="withEffect">
                                  <p:stCondLst>
                                    <p:cond delay="0"/>
                                  </p:stCondLst>
                                  <p:childTnLst>
                                    <p:set>
                                      <p:cBhvr>
                                        <p:cTn id="35" dur="1" fill="hold">
                                          <p:stCondLst>
                                            <p:cond delay="0"/>
                                          </p:stCondLst>
                                        </p:cTn>
                                        <p:tgtEl>
                                          <p:spTgt spid="252"/>
                                        </p:tgtEl>
                                        <p:attrNameLst>
                                          <p:attrName>style.visibility</p:attrName>
                                        </p:attrNameLst>
                                      </p:cBhvr>
                                      <p:to>
                                        <p:strVal val="visible"/>
                                      </p:to>
                                    </p:set>
                                    <p:anim calcmode="lin" valueType="num">
                                      <p:cBhvr>
                                        <p:cTn id="36" dur="750" fill="hold"/>
                                        <p:tgtEl>
                                          <p:spTgt spid="252"/>
                                        </p:tgtEl>
                                        <p:attrNameLst>
                                          <p:attrName>ppt_w</p:attrName>
                                        </p:attrNameLst>
                                      </p:cBhvr>
                                      <p:tavLst>
                                        <p:tav tm="0">
                                          <p:val>
                                            <p:fltVal val="0"/>
                                          </p:val>
                                        </p:tav>
                                        <p:tav tm="100000">
                                          <p:val>
                                            <p:strVal val="#ppt_w"/>
                                          </p:val>
                                        </p:tav>
                                      </p:tavLst>
                                    </p:anim>
                                    <p:anim calcmode="lin" valueType="num">
                                      <p:cBhvr>
                                        <p:cTn id="37" dur="750" fill="hold"/>
                                        <p:tgtEl>
                                          <p:spTgt spid="252"/>
                                        </p:tgtEl>
                                        <p:attrNameLst>
                                          <p:attrName>ppt_h</p:attrName>
                                        </p:attrNameLst>
                                      </p:cBhvr>
                                      <p:tavLst>
                                        <p:tav tm="0">
                                          <p:val>
                                            <p:fltVal val="0"/>
                                          </p:val>
                                        </p:tav>
                                        <p:tav tm="100000">
                                          <p:val>
                                            <p:strVal val="#ppt_h"/>
                                          </p:val>
                                        </p:tav>
                                      </p:tavLst>
                                    </p:anim>
                                    <p:animEffect transition="in" filter="fade">
                                      <p:cBhvr>
                                        <p:cTn id="38" dur="7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205" grpId="0"/>
      <p:bldP spid="1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a:extLst>
              <a:ext uri="{FF2B5EF4-FFF2-40B4-BE49-F238E27FC236}">
                <a16:creationId xmlns:a16="http://schemas.microsoft.com/office/drawing/2014/main" id="{7D9E9978-5F4C-4703-8114-67F387A24C58}"/>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4" name="Rectangle: Rounded Corners 3">
            <a:extLst>
              <a:ext uri="{FF2B5EF4-FFF2-40B4-BE49-F238E27FC236}">
                <a16:creationId xmlns:a16="http://schemas.microsoft.com/office/drawing/2014/main" id="{5024EBAB-395B-4978-B582-F5BD943D37A3}"/>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TextBox">
            <a:extLst>
              <a:ext uri="{FF2B5EF4-FFF2-40B4-BE49-F238E27FC236}">
                <a16:creationId xmlns:a16="http://schemas.microsoft.com/office/drawing/2014/main" id="{9E8AE45A-9C13-4749-8AD8-C6A66D9F5C58}"/>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sp>
        <p:nvSpPr>
          <p:cNvPr id="2" name="PsHolder5">
            <a:extLst>
              <a:ext uri="{FF2B5EF4-FFF2-40B4-BE49-F238E27FC236}">
                <a16:creationId xmlns:a16="http://schemas.microsoft.com/office/drawing/2014/main" id="{C5CF20A1-FDEF-4885-8919-9A0D9902BFB0}"/>
              </a:ext>
            </a:extLst>
          </p:cNvPr>
          <p:cNvSpPr>
            <a:spLocks noGrp="1"/>
          </p:cNvSpPr>
          <p:nvPr>
            <p:ph type="pic" sz="quarter" idx="10"/>
          </p:nvPr>
        </p:nvSpPr>
        <p:spPr/>
      </p:sp>
      <p:sp>
        <p:nvSpPr>
          <p:cNvPr id="11" name="Title 10">
            <a:extLst>
              <a:ext uri="{FF2B5EF4-FFF2-40B4-BE49-F238E27FC236}">
                <a16:creationId xmlns:a16="http://schemas.microsoft.com/office/drawing/2014/main" id="{2A0C1B19-0352-4069-BC3D-F595BCEAF08C}"/>
              </a:ext>
            </a:extLst>
          </p:cNvPr>
          <p:cNvSpPr>
            <a:spLocks noGrp="1"/>
          </p:cNvSpPr>
          <p:nvPr>
            <p:ph type="ctrTitle"/>
          </p:nvPr>
        </p:nvSpPr>
        <p:spPr/>
        <p:txBody>
          <a:bodyPr/>
          <a:lstStyle/>
          <a:p>
            <a:r>
              <a:rPr lang="en-ID"/>
              <a:t>My Portfolio</a:t>
            </a:r>
          </a:p>
        </p:txBody>
      </p:sp>
      <p:sp>
        <p:nvSpPr>
          <p:cNvPr id="12" name="Subtitle 11">
            <a:extLst>
              <a:ext uri="{FF2B5EF4-FFF2-40B4-BE49-F238E27FC236}">
                <a16:creationId xmlns:a16="http://schemas.microsoft.com/office/drawing/2014/main" id="{19DE4D6A-99E0-424B-9528-3A236B09E25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extBox">
            <a:extLst>
              <a:ext uri="{FF2B5EF4-FFF2-40B4-BE49-F238E27FC236}">
                <a16:creationId xmlns:a16="http://schemas.microsoft.com/office/drawing/2014/main" id="{31DCC8F6-8E73-4AAE-B34F-9BFE212612A1}"/>
              </a:ext>
            </a:extLst>
          </p:cNvPr>
          <p:cNvSpPr txBox="1"/>
          <p:nvPr/>
        </p:nvSpPr>
        <p:spPr>
          <a:xfrm>
            <a:off x="6513067" y="4697068"/>
            <a:ext cx="2082722"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turpis sint scelerisque sint culpa facere maxime repellat metus pretium alias sunt feug cum reiciendis doloribus</a:t>
            </a:r>
            <a:endParaRPr lang="en-ID" sz="900">
              <a:solidFill>
                <a:schemeClr val="tx1"/>
              </a:solidFill>
            </a:endParaRPr>
          </a:p>
        </p:txBody>
      </p:sp>
      <p:sp>
        <p:nvSpPr>
          <p:cNvPr id="8" name="TextBox">
            <a:extLst>
              <a:ext uri="{FF2B5EF4-FFF2-40B4-BE49-F238E27FC236}">
                <a16:creationId xmlns:a16="http://schemas.microsoft.com/office/drawing/2014/main" id="{4095A93E-71CA-49DD-A865-D1FD0FBF302D}"/>
              </a:ext>
            </a:extLst>
          </p:cNvPr>
          <p:cNvSpPr txBox="1"/>
          <p:nvPr/>
        </p:nvSpPr>
        <p:spPr>
          <a:xfrm>
            <a:off x="6513067" y="4421362"/>
            <a:ext cx="140111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Project Name</a:t>
            </a:r>
          </a:p>
        </p:txBody>
      </p:sp>
      <p:grpSp>
        <p:nvGrpSpPr>
          <p:cNvPr id="159" name="Group 158">
            <a:extLst>
              <a:ext uri="{FF2B5EF4-FFF2-40B4-BE49-F238E27FC236}">
                <a16:creationId xmlns:a16="http://schemas.microsoft.com/office/drawing/2014/main" id="{20C6E592-6B55-45BD-B0F3-DD88B1428DED}"/>
              </a:ext>
            </a:extLst>
          </p:cNvPr>
          <p:cNvGrpSpPr/>
          <p:nvPr/>
        </p:nvGrpSpPr>
        <p:grpSpPr>
          <a:xfrm>
            <a:off x="7039272" y="511175"/>
            <a:ext cx="1601165" cy="1548953"/>
            <a:chOff x="8665603" y="3206990"/>
            <a:chExt cx="3330874" cy="3222258"/>
          </a:xfrm>
        </p:grpSpPr>
        <p:sp>
          <p:nvSpPr>
            <p:cNvPr id="160" name="Oval 159">
              <a:extLst>
                <a:ext uri="{FF2B5EF4-FFF2-40B4-BE49-F238E27FC236}">
                  <a16:creationId xmlns:a16="http://schemas.microsoft.com/office/drawing/2014/main" id="{D2B33769-FC85-491C-A492-23CDB588316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0E1459F3-B3A9-4B96-97B4-F96753CAE33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2" name="Group 161">
            <a:extLst>
              <a:ext uri="{FF2B5EF4-FFF2-40B4-BE49-F238E27FC236}">
                <a16:creationId xmlns:a16="http://schemas.microsoft.com/office/drawing/2014/main" id="{859E763A-2ED8-45A9-9B92-CBEB1A7E6A8F}"/>
              </a:ext>
            </a:extLst>
          </p:cNvPr>
          <p:cNvGrpSpPr/>
          <p:nvPr/>
        </p:nvGrpSpPr>
        <p:grpSpPr>
          <a:xfrm>
            <a:off x="7535327" y="1561317"/>
            <a:ext cx="827691" cy="1180625"/>
            <a:chOff x="8541680" y="4188469"/>
            <a:chExt cx="1486430" cy="2120256"/>
          </a:xfrm>
          <a:solidFill>
            <a:schemeClr val="tx1"/>
          </a:solidFill>
        </p:grpSpPr>
        <p:grpSp>
          <p:nvGrpSpPr>
            <p:cNvPr id="163" name="Group 162">
              <a:extLst>
                <a:ext uri="{FF2B5EF4-FFF2-40B4-BE49-F238E27FC236}">
                  <a16:creationId xmlns:a16="http://schemas.microsoft.com/office/drawing/2014/main" id="{B4A965BB-DE3F-4FD4-ACC1-AD2B248587C9}"/>
                </a:ext>
              </a:extLst>
            </p:cNvPr>
            <p:cNvGrpSpPr/>
            <p:nvPr/>
          </p:nvGrpSpPr>
          <p:grpSpPr>
            <a:xfrm>
              <a:off x="9956110" y="4188469"/>
              <a:ext cx="72000" cy="2120256"/>
              <a:chOff x="9151342" y="4617676"/>
              <a:chExt cx="72000" cy="2120256"/>
            </a:xfrm>
            <a:grpFill/>
          </p:grpSpPr>
          <p:sp>
            <p:nvSpPr>
              <p:cNvPr id="259" name="Oval 258">
                <a:extLst>
                  <a:ext uri="{FF2B5EF4-FFF2-40B4-BE49-F238E27FC236}">
                    <a16:creationId xmlns:a16="http://schemas.microsoft.com/office/drawing/2014/main" id="{DE99D48D-FD88-4590-84FC-8A40D0A4588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61823DFB-B853-437C-AA45-98D0612E179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75A27940-4E14-4C2B-8BF8-1212A5AEBB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9924B1C1-9DA1-48B8-86CD-18FDFC5F148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98EE56AE-EBD2-49E7-9CB6-49686419E27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925D5BA9-0833-4DBF-91C8-AF52D920C3B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A2ABA060-F687-4B23-B09F-16954EE11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3471169D-6D92-463A-9683-51E74469C1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99D46ABB-C988-4D36-8607-77F881B7728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9F4566ED-C077-4F8F-9A0B-42A96FCFA3D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85D90DC1-49C1-4B3B-8A02-9BFA06121AF8}"/>
                </a:ext>
              </a:extLst>
            </p:cNvPr>
            <p:cNvGrpSpPr/>
            <p:nvPr/>
          </p:nvGrpSpPr>
          <p:grpSpPr>
            <a:xfrm>
              <a:off x="9602501" y="4188469"/>
              <a:ext cx="72000" cy="2120256"/>
              <a:chOff x="9151342" y="4617676"/>
              <a:chExt cx="72000" cy="2120256"/>
            </a:xfrm>
            <a:grpFill/>
          </p:grpSpPr>
          <p:sp>
            <p:nvSpPr>
              <p:cNvPr id="198" name="Oval 197">
                <a:extLst>
                  <a:ext uri="{FF2B5EF4-FFF2-40B4-BE49-F238E27FC236}">
                    <a16:creationId xmlns:a16="http://schemas.microsoft.com/office/drawing/2014/main" id="{E89E4582-F9A2-46C2-A716-AEAE0B205CD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370D203-4420-4352-BD33-E73B1003D9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10A3943-622D-4472-AF14-AF89ED6F4F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EC32358E-197C-4A5A-9795-EE8B3194F71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C43661EB-0749-4E98-A639-E8D45909B7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3636767C-D689-4170-A111-7FE5F064E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74A09AC9-5F29-4588-AC25-5CD4FFECB97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D2EF46F4-799D-4404-8295-10DAF322E0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C729C313-1F61-454C-9EB6-603A3731A2A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AEA6E5A8-EB07-41F6-815B-0ED629D7B6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341494F2-9A01-4E26-9984-90DE697202D5}"/>
                </a:ext>
              </a:extLst>
            </p:cNvPr>
            <p:cNvGrpSpPr/>
            <p:nvPr/>
          </p:nvGrpSpPr>
          <p:grpSpPr>
            <a:xfrm>
              <a:off x="9248894" y="4188469"/>
              <a:ext cx="72000" cy="2120256"/>
              <a:chOff x="9151342" y="4617676"/>
              <a:chExt cx="72000" cy="2120256"/>
            </a:xfrm>
            <a:grpFill/>
          </p:grpSpPr>
          <p:sp>
            <p:nvSpPr>
              <p:cNvPr id="188" name="Oval 187">
                <a:extLst>
                  <a:ext uri="{FF2B5EF4-FFF2-40B4-BE49-F238E27FC236}">
                    <a16:creationId xmlns:a16="http://schemas.microsoft.com/office/drawing/2014/main" id="{528EBDA8-2414-4CDE-A75A-E305F3069CA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FD21450F-0543-47C6-9B27-50D025EE5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B578BD9E-0CE4-4BFC-A28C-E24A16F221D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6B55880A-D1D0-4797-BBDB-9AAD06C3DC4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EAEBF6EF-E4EE-42E7-80E3-7725B8CBD11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993298D2-7AC1-40E1-8591-1130AE26A9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872640C0-FC53-4657-97C5-C2101F172AC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43AC5442-37A6-444E-AF69-183AA6143D2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85907B96-9BBA-43FD-896C-AC21BE95469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0AB255A8-92AC-4B9D-B3F6-F6DF6CD77F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52EC695C-FB5F-416D-A99C-58BD979639A5}"/>
                </a:ext>
              </a:extLst>
            </p:cNvPr>
            <p:cNvGrpSpPr/>
            <p:nvPr/>
          </p:nvGrpSpPr>
          <p:grpSpPr>
            <a:xfrm>
              <a:off x="8895287" y="4188469"/>
              <a:ext cx="72000" cy="2120256"/>
              <a:chOff x="9151342" y="4617676"/>
              <a:chExt cx="72000" cy="2120256"/>
            </a:xfrm>
            <a:grpFill/>
          </p:grpSpPr>
          <p:sp>
            <p:nvSpPr>
              <p:cNvPr id="178" name="Oval 177">
                <a:extLst>
                  <a:ext uri="{FF2B5EF4-FFF2-40B4-BE49-F238E27FC236}">
                    <a16:creationId xmlns:a16="http://schemas.microsoft.com/office/drawing/2014/main" id="{41B43585-C6DE-4AFB-9FEF-A632B53663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5F009603-D8E7-4C68-9E7A-2C40E1B01B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7B6B7E2B-3C28-41F1-982D-3F243B45D6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BF0BDD30-99C7-4C70-966C-3C6FE690F22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7EE22580-5B08-47EF-82E0-7A12729C68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F2D39DB6-1F7E-4845-82D7-B93ED638BD3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6C41D7B1-DDD2-4589-A1B6-787A5CC1DE7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2077C43A-39D7-49F4-A758-A73A3CF0418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92F5D98E-7FDF-40F7-A73C-44CDCD1EBDF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EE0CE465-4B59-4484-AF86-BFAB09A67F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9E8015F-71A8-438F-A4EF-9133AF2E4196}"/>
                </a:ext>
              </a:extLst>
            </p:cNvPr>
            <p:cNvGrpSpPr/>
            <p:nvPr/>
          </p:nvGrpSpPr>
          <p:grpSpPr>
            <a:xfrm>
              <a:off x="8541680" y="4188469"/>
              <a:ext cx="72000" cy="2120256"/>
              <a:chOff x="9151342" y="4617676"/>
              <a:chExt cx="72000" cy="2120256"/>
            </a:xfrm>
            <a:grpFill/>
          </p:grpSpPr>
          <p:sp>
            <p:nvSpPr>
              <p:cNvPr id="168" name="Oval 167">
                <a:extLst>
                  <a:ext uri="{FF2B5EF4-FFF2-40B4-BE49-F238E27FC236}">
                    <a16:creationId xmlns:a16="http://schemas.microsoft.com/office/drawing/2014/main" id="{04D0722A-70DE-47A2-B776-66C643A6756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B2B5C8B4-D33A-481F-A86C-727BE38F7A7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A14690F6-EAB2-4874-9722-4543355A347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DBAB6EA6-F74D-4F78-B82D-979E728B80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5043EA21-8B7F-4D5D-8AE9-67EC8739291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877FB6F3-9290-44F6-971F-DABC163F426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7A8C82E9-7503-48C2-9884-A2734D46F6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321B7D38-A6F5-4311-8D10-31F038BE217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47F9E1AE-F163-4401-9942-497062B14C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D938F1D5-CAB0-4E9C-B082-83B01E8A171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331" name="Group 330">
            <a:extLst>
              <a:ext uri="{FF2B5EF4-FFF2-40B4-BE49-F238E27FC236}">
                <a16:creationId xmlns:a16="http://schemas.microsoft.com/office/drawing/2014/main" id="{E9E7FC49-42D1-4197-AE44-EC73ACD0751C}"/>
              </a:ext>
            </a:extLst>
          </p:cNvPr>
          <p:cNvGrpSpPr>
            <a:grpSpLocks/>
          </p:cNvGrpSpPr>
          <p:nvPr/>
        </p:nvGrpSpPr>
        <p:grpSpPr>
          <a:xfrm flipH="1">
            <a:off x="-142399" y="6155271"/>
            <a:ext cx="1011952" cy="978954"/>
            <a:chOff x="8665603" y="3206990"/>
            <a:chExt cx="3330874" cy="3222258"/>
          </a:xfrm>
        </p:grpSpPr>
        <p:sp>
          <p:nvSpPr>
            <p:cNvPr id="332" name="Oval 331">
              <a:extLst>
                <a:ext uri="{FF2B5EF4-FFF2-40B4-BE49-F238E27FC236}">
                  <a16:creationId xmlns:a16="http://schemas.microsoft.com/office/drawing/2014/main" id="{905FDB8E-7CC8-496E-9713-0A7F70D932C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DFBBC5A5-16A9-421E-B85B-B6E6EA43256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419037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animEffect transition="in" filter="fade">
                                      <p:cBhvr>
                                        <p:cTn id="9" dur="750"/>
                                        <p:tgtEl>
                                          <p:spTgt spid="159"/>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53" presetClass="entr" presetSubtype="16" fill="hold" nodeType="withEffect">
                                  <p:stCondLst>
                                    <p:cond delay="0"/>
                                  </p:stCondLst>
                                  <p:childTnLst>
                                    <p:set>
                                      <p:cBhvr>
                                        <p:cTn id="16" dur="1" fill="hold">
                                          <p:stCondLst>
                                            <p:cond delay="0"/>
                                          </p:stCondLst>
                                        </p:cTn>
                                        <p:tgtEl>
                                          <p:spTgt spid="331"/>
                                        </p:tgtEl>
                                        <p:attrNameLst>
                                          <p:attrName>style.visibility</p:attrName>
                                        </p:attrNameLst>
                                      </p:cBhvr>
                                      <p:to>
                                        <p:strVal val="visible"/>
                                      </p:to>
                                    </p:set>
                                    <p:anim calcmode="lin" valueType="num">
                                      <p:cBhvr>
                                        <p:cTn id="17" dur="750" fill="hold"/>
                                        <p:tgtEl>
                                          <p:spTgt spid="331"/>
                                        </p:tgtEl>
                                        <p:attrNameLst>
                                          <p:attrName>ppt_w</p:attrName>
                                        </p:attrNameLst>
                                      </p:cBhvr>
                                      <p:tavLst>
                                        <p:tav tm="0">
                                          <p:val>
                                            <p:fltVal val="0"/>
                                          </p:val>
                                        </p:tav>
                                        <p:tav tm="100000">
                                          <p:val>
                                            <p:strVal val="#ppt_w"/>
                                          </p:val>
                                        </p:tav>
                                      </p:tavLst>
                                    </p:anim>
                                    <p:anim calcmode="lin" valueType="num">
                                      <p:cBhvr>
                                        <p:cTn id="18" dur="750" fill="hold"/>
                                        <p:tgtEl>
                                          <p:spTgt spid="331"/>
                                        </p:tgtEl>
                                        <p:attrNameLst>
                                          <p:attrName>ppt_h</p:attrName>
                                        </p:attrNameLst>
                                      </p:cBhvr>
                                      <p:tavLst>
                                        <p:tav tm="0">
                                          <p:val>
                                            <p:fltVal val="0"/>
                                          </p:val>
                                        </p:tav>
                                        <p:tav tm="100000">
                                          <p:val>
                                            <p:strVal val="#ppt_h"/>
                                          </p:val>
                                        </p:tav>
                                      </p:tavLst>
                                    </p:anim>
                                    <p:animEffect transition="in" filter="fade">
                                      <p:cBhvr>
                                        <p:cTn id="19" dur="750"/>
                                        <p:tgtEl>
                                          <p:spTgt spid="331"/>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750"/>
                                        <p:tgtEl>
                                          <p:spTgt spid="11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750"/>
                                        <p:tgtEl>
                                          <p:spTgt spid="12">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750"/>
                                        <p:tgtEl>
                                          <p:spTgt spid="11"/>
                                        </p:tgtEl>
                                      </p:cBhvr>
                                    </p:animEffect>
                                  </p:childTnLst>
                                </p:cTn>
                              </p:par>
                            </p:childTnLst>
                          </p:cTn>
                        </p:par>
                        <p:par>
                          <p:cTn id="31" fill="hold">
                            <p:stCondLst>
                              <p:cond delay="2250"/>
                            </p:stCondLst>
                            <p:childTnLst>
                              <p:par>
                                <p:cTn id="32" presetID="2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750"/>
                                        <p:tgtEl>
                                          <p:spTgt spid="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12" grpId="0" build="p"/>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Oval 457">
            <a:extLst>
              <a:ext uri="{FF2B5EF4-FFF2-40B4-BE49-F238E27FC236}">
                <a16:creationId xmlns:a16="http://schemas.microsoft.com/office/drawing/2014/main" id="{D0CEDA53-7D90-4C77-806C-DB902CD97ADD}"/>
              </a:ext>
            </a:extLst>
          </p:cNvPr>
          <p:cNvSpPr/>
          <p:nvPr/>
        </p:nvSpPr>
        <p:spPr>
          <a:xfrm>
            <a:off x="7592369" y="1438789"/>
            <a:ext cx="1434223" cy="14342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59" name="Group 458">
            <a:extLst>
              <a:ext uri="{FF2B5EF4-FFF2-40B4-BE49-F238E27FC236}">
                <a16:creationId xmlns:a16="http://schemas.microsoft.com/office/drawing/2014/main" id="{C2F1945B-1266-48D8-BD22-006A5CD4D418}"/>
              </a:ext>
            </a:extLst>
          </p:cNvPr>
          <p:cNvGrpSpPr/>
          <p:nvPr/>
        </p:nvGrpSpPr>
        <p:grpSpPr>
          <a:xfrm>
            <a:off x="6700282" y="1730380"/>
            <a:ext cx="1388850" cy="742042"/>
            <a:chOff x="10047710" y="169023"/>
            <a:chExt cx="1852041" cy="989518"/>
          </a:xfrm>
        </p:grpSpPr>
        <p:grpSp>
          <p:nvGrpSpPr>
            <p:cNvPr id="460" name="Group 459">
              <a:extLst>
                <a:ext uri="{FF2B5EF4-FFF2-40B4-BE49-F238E27FC236}">
                  <a16:creationId xmlns:a16="http://schemas.microsoft.com/office/drawing/2014/main" id="{13BD87C5-33D4-4D6A-B6F2-326FA523BDCD}"/>
                </a:ext>
              </a:extLst>
            </p:cNvPr>
            <p:cNvGrpSpPr/>
            <p:nvPr/>
          </p:nvGrpSpPr>
          <p:grpSpPr>
            <a:xfrm rot="5400000">
              <a:off x="10942285" y="201074"/>
              <a:ext cx="62892" cy="1852041"/>
              <a:chOff x="9151342" y="4617676"/>
              <a:chExt cx="72000" cy="2120256"/>
            </a:xfrm>
            <a:solidFill>
              <a:schemeClr val="tx1"/>
            </a:solidFill>
          </p:grpSpPr>
          <p:sp>
            <p:nvSpPr>
              <p:cNvPr id="494" name="Oval 493">
                <a:extLst>
                  <a:ext uri="{FF2B5EF4-FFF2-40B4-BE49-F238E27FC236}">
                    <a16:creationId xmlns:a16="http://schemas.microsoft.com/office/drawing/2014/main" id="{C5CEE74E-39B4-4B4C-A1C1-B3173A323B8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08A91E1D-11D6-47BF-9258-E6D455292E4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25DB091E-F929-431A-963E-31D003D7D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DE273050-A189-4C38-8205-BE550CCB585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2A2ACFDE-6843-4537-B14A-38B264A621A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FEECDF7A-A7DB-481F-8C9E-7F06520AE8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E0BBC252-25A4-4507-AE81-D0F1A6B6917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95E6B446-BBA8-4668-B1DF-DC5A7CB69E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669B6FB3-E5C6-49A8-A04F-2EDA792FB9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951E1631-0012-4402-A846-421CC94714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1" name="Group 460">
              <a:extLst>
                <a:ext uri="{FF2B5EF4-FFF2-40B4-BE49-F238E27FC236}">
                  <a16:creationId xmlns:a16="http://schemas.microsoft.com/office/drawing/2014/main" id="{7591AC81-5FF6-4213-96D8-1ACD9327C71A}"/>
                </a:ext>
              </a:extLst>
            </p:cNvPr>
            <p:cNvGrpSpPr/>
            <p:nvPr/>
          </p:nvGrpSpPr>
          <p:grpSpPr>
            <a:xfrm rot="5400000">
              <a:off x="10942285" y="-107801"/>
              <a:ext cx="62892" cy="1852041"/>
              <a:chOff x="9151342" y="4617676"/>
              <a:chExt cx="72000" cy="2120256"/>
            </a:xfrm>
            <a:solidFill>
              <a:schemeClr val="tx1"/>
            </a:solidFill>
          </p:grpSpPr>
          <p:sp>
            <p:nvSpPr>
              <p:cNvPr id="484" name="Oval 483">
                <a:extLst>
                  <a:ext uri="{FF2B5EF4-FFF2-40B4-BE49-F238E27FC236}">
                    <a16:creationId xmlns:a16="http://schemas.microsoft.com/office/drawing/2014/main" id="{F426F8C2-4F98-41FC-8446-993667A48B3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5" name="Oval 484">
                <a:extLst>
                  <a:ext uri="{FF2B5EF4-FFF2-40B4-BE49-F238E27FC236}">
                    <a16:creationId xmlns:a16="http://schemas.microsoft.com/office/drawing/2014/main" id="{B353F77D-4642-4792-AD80-D29413D11F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766BFCAB-0BA3-44F1-9949-BA4D7FD4737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4C3C400-0ADB-4AD3-B6B9-C68E90BD9D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40D18E29-F821-463F-B52A-594C98F17E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97BE6AFB-AEEB-4B53-ACBB-53B8A19EE1A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81B6C205-A1FB-456B-9C17-E07360CBD0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6B210405-7504-4644-A9AE-DDE26B51596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F87A492D-A7AE-4800-A693-19D7677C86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7D0B597B-0D8F-47E4-8D84-3610FAA51A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2" name="Group 461">
              <a:extLst>
                <a:ext uri="{FF2B5EF4-FFF2-40B4-BE49-F238E27FC236}">
                  <a16:creationId xmlns:a16="http://schemas.microsoft.com/office/drawing/2014/main" id="{AE752FA5-F004-4ED3-B7A1-D833DFB13E00}"/>
                </a:ext>
              </a:extLst>
            </p:cNvPr>
            <p:cNvGrpSpPr/>
            <p:nvPr/>
          </p:nvGrpSpPr>
          <p:grpSpPr>
            <a:xfrm rot="5400000">
              <a:off x="10942285" y="-416676"/>
              <a:ext cx="62892" cy="1852041"/>
              <a:chOff x="9151342" y="4617676"/>
              <a:chExt cx="72000" cy="2120256"/>
            </a:xfrm>
            <a:solidFill>
              <a:schemeClr val="tx1"/>
            </a:solidFill>
          </p:grpSpPr>
          <p:sp>
            <p:nvSpPr>
              <p:cNvPr id="474" name="Oval 473">
                <a:extLst>
                  <a:ext uri="{FF2B5EF4-FFF2-40B4-BE49-F238E27FC236}">
                    <a16:creationId xmlns:a16="http://schemas.microsoft.com/office/drawing/2014/main" id="{58FA23C2-0551-421F-B43C-09E40A9FCC5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00D516F0-A1E2-4759-B4E9-F81B26A2B91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F997D8D7-0C04-4B9A-94A7-9052592BA0C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B67180CA-7582-4982-B5AC-E14EDADA377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8" name="Oval 477">
                <a:extLst>
                  <a:ext uri="{FF2B5EF4-FFF2-40B4-BE49-F238E27FC236}">
                    <a16:creationId xmlns:a16="http://schemas.microsoft.com/office/drawing/2014/main" id="{ADFC8ECB-A1E5-4FF9-8182-54A7B7E8D66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9" name="Oval 478">
                <a:extLst>
                  <a:ext uri="{FF2B5EF4-FFF2-40B4-BE49-F238E27FC236}">
                    <a16:creationId xmlns:a16="http://schemas.microsoft.com/office/drawing/2014/main" id="{15A45091-1495-417D-8C93-C633CA5B117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0" name="Oval 479">
                <a:extLst>
                  <a:ext uri="{FF2B5EF4-FFF2-40B4-BE49-F238E27FC236}">
                    <a16:creationId xmlns:a16="http://schemas.microsoft.com/office/drawing/2014/main" id="{09DA9055-7674-437B-A4CC-639F530A62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1" name="Oval 480">
                <a:extLst>
                  <a:ext uri="{FF2B5EF4-FFF2-40B4-BE49-F238E27FC236}">
                    <a16:creationId xmlns:a16="http://schemas.microsoft.com/office/drawing/2014/main" id="{6C59F823-945F-4C01-9E58-898C3057F56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2" name="Oval 481">
                <a:extLst>
                  <a:ext uri="{FF2B5EF4-FFF2-40B4-BE49-F238E27FC236}">
                    <a16:creationId xmlns:a16="http://schemas.microsoft.com/office/drawing/2014/main" id="{ABA35834-DBC2-43CB-9C49-8FCB65574F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3" name="Oval 482">
                <a:extLst>
                  <a:ext uri="{FF2B5EF4-FFF2-40B4-BE49-F238E27FC236}">
                    <a16:creationId xmlns:a16="http://schemas.microsoft.com/office/drawing/2014/main" id="{B7A71553-D772-42B9-A382-71EA298D7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3" name="Group 462">
              <a:extLst>
                <a:ext uri="{FF2B5EF4-FFF2-40B4-BE49-F238E27FC236}">
                  <a16:creationId xmlns:a16="http://schemas.microsoft.com/office/drawing/2014/main" id="{E1621353-7CCB-412A-8EED-B6B86125BCDE}"/>
                </a:ext>
              </a:extLst>
            </p:cNvPr>
            <p:cNvGrpSpPr/>
            <p:nvPr/>
          </p:nvGrpSpPr>
          <p:grpSpPr>
            <a:xfrm rot="5400000">
              <a:off x="10942285" y="-725552"/>
              <a:ext cx="62892" cy="1852041"/>
              <a:chOff x="9151342" y="4617676"/>
              <a:chExt cx="72000" cy="2120256"/>
            </a:xfrm>
            <a:solidFill>
              <a:schemeClr val="tx1"/>
            </a:solidFill>
          </p:grpSpPr>
          <p:sp>
            <p:nvSpPr>
              <p:cNvPr id="464" name="Oval 463">
                <a:extLst>
                  <a:ext uri="{FF2B5EF4-FFF2-40B4-BE49-F238E27FC236}">
                    <a16:creationId xmlns:a16="http://schemas.microsoft.com/office/drawing/2014/main" id="{A3246AAF-BC1A-48DF-A526-98F1B2ACF5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E2931191-7A2E-4AF0-B266-B8C1F9CE9C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5250B7C1-34F2-4399-B9ED-5A4A14F33D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13EC477E-9780-4FFA-A1D4-477379CFB00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8" name="Oval 467">
                <a:extLst>
                  <a:ext uri="{FF2B5EF4-FFF2-40B4-BE49-F238E27FC236}">
                    <a16:creationId xmlns:a16="http://schemas.microsoft.com/office/drawing/2014/main" id="{1F2003BD-D5AC-4030-8F6D-BFB32DF75CE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058BD508-B309-4FA0-95E2-7A5983314A6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16D8DCCF-C898-44FA-ACBE-1983D12456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A243FFFE-447D-4125-97B9-5E169A2F9D9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C2134FAB-DCC1-49F7-9DFD-830C29AB6E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D62CB7E3-529A-4191-A699-3672DFC47B4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Mockup">
            <a:extLst>
              <a:ext uri="{FF2B5EF4-FFF2-40B4-BE49-F238E27FC236}">
                <a16:creationId xmlns:a16="http://schemas.microsoft.com/office/drawing/2014/main" id="{B3E9FEBF-CAF0-4951-BE72-D99E78D7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021" y="1898260"/>
            <a:ext cx="4375880" cy="3330316"/>
          </a:xfrm>
          <a:prstGeom prst="rect">
            <a:avLst/>
          </a:prstGeom>
          <a:effectLst/>
        </p:spPr>
      </p:pic>
      <p:sp>
        <p:nvSpPr>
          <p:cNvPr id="5" name="Title 4">
            <a:extLst>
              <a:ext uri="{FF2B5EF4-FFF2-40B4-BE49-F238E27FC236}">
                <a16:creationId xmlns:a16="http://schemas.microsoft.com/office/drawing/2014/main" id="{8D6C82A4-73DE-4877-85DE-C0F2CCD096AD}"/>
              </a:ext>
            </a:extLst>
          </p:cNvPr>
          <p:cNvSpPr>
            <a:spLocks noGrp="1"/>
          </p:cNvSpPr>
          <p:nvPr>
            <p:ph type="ctrTitle"/>
          </p:nvPr>
        </p:nvSpPr>
        <p:spPr/>
        <p:txBody>
          <a:bodyPr/>
          <a:lstStyle/>
          <a:p>
            <a:r>
              <a:rPr lang="en-ID"/>
              <a:t>Mockup Slide</a:t>
            </a:r>
          </a:p>
        </p:txBody>
      </p:sp>
      <p:sp>
        <p:nvSpPr>
          <p:cNvPr id="6" name="Subtitle 5">
            <a:extLst>
              <a:ext uri="{FF2B5EF4-FFF2-40B4-BE49-F238E27FC236}">
                <a16:creationId xmlns:a16="http://schemas.microsoft.com/office/drawing/2014/main" id="{45881BDA-4E60-4E59-9D2C-7BBE5BEF118E}"/>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5" name="TextBox">
            <a:extLst>
              <a:ext uri="{FF2B5EF4-FFF2-40B4-BE49-F238E27FC236}">
                <a16:creationId xmlns:a16="http://schemas.microsoft.com/office/drawing/2014/main" id="{36D3C3EE-4DC4-4E8A-BE0E-030FFF51B52B}"/>
              </a:ext>
            </a:extLst>
          </p:cNvPr>
          <p:cNvSpPr txBox="1"/>
          <p:nvPr/>
        </p:nvSpPr>
        <p:spPr>
          <a:xfrm>
            <a:off x="1339331" y="3481354"/>
            <a:ext cx="243673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sit est auctor non sapiente provident nihil rerum molestiae excepturi repellat quod massa repellat sapiente praesent mollitia</a:t>
            </a:r>
            <a:endParaRPr lang="en-ID" sz="900">
              <a:solidFill>
                <a:schemeClr val="tx1"/>
              </a:solidFill>
            </a:endParaRPr>
          </a:p>
        </p:txBody>
      </p:sp>
      <p:sp>
        <p:nvSpPr>
          <p:cNvPr id="16" name="TextBox">
            <a:extLst>
              <a:ext uri="{FF2B5EF4-FFF2-40B4-BE49-F238E27FC236}">
                <a16:creationId xmlns:a16="http://schemas.microsoft.com/office/drawing/2014/main" id="{C0E9E711-9B63-4AE4-833C-DF54381EE2F7}"/>
              </a:ext>
            </a:extLst>
          </p:cNvPr>
          <p:cNvSpPr txBox="1"/>
          <p:nvPr/>
        </p:nvSpPr>
        <p:spPr>
          <a:xfrm>
            <a:off x="1339330" y="3205648"/>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7" name="Rectangle: Rounded Corners 16">
            <a:extLst>
              <a:ext uri="{FF2B5EF4-FFF2-40B4-BE49-F238E27FC236}">
                <a16:creationId xmlns:a16="http://schemas.microsoft.com/office/drawing/2014/main" id="{08B4869E-58BE-46D1-BEBD-71B3D9247714}"/>
              </a:ext>
            </a:extLst>
          </p:cNvPr>
          <p:cNvSpPr/>
          <p:nvPr/>
        </p:nvSpPr>
        <p:spPr>
          <a:xfrm>
            <a:off x="560477" y="3256167"/>
            <a:ext cx="565909" cy="56590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TextBox">
            <a:extLst>
              <a:ext uri="{FF2B5EF4-FFF2-40B4-BE49-F238E27FC236}">
                <a16:creationId xmlns:a16="http://schemas.microsoft.com/office/drawing/2014/main" id="{A9B59CC9-A8A3-4E37-932F-350F15621675}"/>
              </a:ext>
            </a:extLst>
          </p:cNvPr>
          <p:cNvSpPr txBox="1"/>
          <p:nvPr/>
        </p:nvSpPr>
        <p:spPr>
          <a:xfrm>
            <a:off x="1339331" y="4500358"/>
            <a:ext cx="243673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sit est auctor non sapiente provident nihil rerum molestiae excepturi repellat quod massa repellat sapiente praesent mollitia</a:t>
            </a:r>
            <a:endParaRPr lang="en-ID" sz="900">
              <a:solidFill>
                <a:schemeClr val="tx1"/>
              </a:solidFill>
            </a:endParaRPr>
          </a:p>
        </p:txBody>
      </p:sp>
      <p:sp>
        <p:nvSpPr>
          <p:cNvPr id="249" name="TextBox">
            <a:extLst>
              <a:ext uri="{FF2B5EF4-FFF2-40B4-BE49-F238E27FC236}">
                <a16:creationId xmlns:a16="http://schemas.microsoft.com/office/drawing/2014/main" id="{9F2A44C2-5A44-4FD7-9431-8D2B40D89DF2}"/>
              </a:ext>
            </a:extLst>
          </p:cNvPr>
          <p:cNvSpPr txBox="1"/>
          <p:nvPr/>
        </p:nvSpPr>
        <p:spPr>
          <a:xfrm>
            <a:off x="1339330" y="42246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250" name="Rectangle: Rounded Corners 249">
            <a:extLst>
              <a:ext uri="{FF2B5EF4-FFF2-40B4-BE49-F238E27FC236}">
                <a16:creationId xmlns:a16="http://schemas.microsoft.com/office/drawing/2014/main" id="{3B04C2F7-ABE9-49BA-9C76-E4C610A6FA05}"/>
              </a:ext>
            </a:extLst>
          </p:cNvPr>
          <p:cNvSpPr/>
          <p:nvPr/>
        </p:nvSpPr>
        <p:spPr>
          <a:xfrm>
            <a:off x="560477" y="4275170"/>
            <a:ext cx="565909" cy="56590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51" name="Group 250">
            <a:extLst>
              <a:ext uri="{FF2B5EF4-FFF2-40B4-BE49-F238E27FC236}">
                <a16:creationId xmlns:a16="http://schemas.microsoft.com/office/drawing/2014/main" id="{39830E14-29AD-47C3-A557-CF33F4C8B76A}"/>
              </a:ext>
            </a:extLst>
          </p:cNvPr>
          <p:cNvGrpSpPr/>
          <p:nvPr/>
        </p:nvGrpSpPr>
        <p:grpSpPr>
          <a:xfrm>
            <a:off x="675564" y="4421276"/>
            <a:ext cx="335735" cy="273697"/>
            <a:chOff x="5862066" y="-321087"/>
            <a:chExt cx="876300" cy="714375"/>
          </a:xfrm>
          <a:solidFill>
            <a:schemeClr val="bg1"/>
          </a:solidFill>
        </p:grpSpPr>
        <p:sp>
          <p:nvSpPr>
            <p:cNvPr id="252" name="Freeform: Shape 251">
              <a:extLst>
                <a:ext uri="{FF2B5EF4-FFF2-40B4-BE49-F238E27FC236}">
                  <a16:creationId xmlns:a16="http://schemas.microsoft.com/office/drawing/2014/main" id="{E1B62E0E-A079-4431-8A69-2C41F4B898B4}"/>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sz="1349"/>
            </a:p>
          </p:txBody>
        </p:sp>
        <p:sp>
          <p:nvSpPr>
            <p:cNvPr id="253" name="Freeform: Shape 252">
              <a:extLst>
                <a:ext uri="{FF2B5EF4-FFF2-40B4-BE49-F238E27FC236}">
                  <a16:creationId xmlns:a16="http://schemas.microsoft.com/office/drawing/2014/main" id="{69A8D27A-568C-49CF-82F9-213638F8EE07}"/>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4" name="Freeform: Shape 253">
              <a:extLst>
                <a:ext uri="{FF2B5EF4-FFF2-40B4-BE49-F238E27FC236}">
                  <a16:creationId xmlns:a16="http://schemas.microsoft.com/office/drawing/2014/main" id="{CF4825E5-0F22-4A47-934C-97D36C3CAB45}"/>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55" name="Freeform: Shape 254">
              <a:extLst>
                <a:ext uri="{FF2B5EF4-FFF2-40B4-BE49-F238E27FC236}">
                  <a16:creationId xmlns:a16="http://schemas.microsoft.com/office/drawing/2014/main" id="{4F6204C4-C168-4FEE-A970-B73ACCB6DFAB}"/>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256" name="Freeform: Shape 255">
              <a:extLst>
                <a:ext uri="{FF2B5EF4-FFF2-40B4-BE49-F238E27FC236}">
                  <a16:creationId xmlns:a16="http://schemas.microsoft.com/office/drawing/2014/main" id="{F4CB7450-A8D9-4933-A5A6-ECB3822E98FF}"/>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57" name="Freeform: Shape 256">
              <a:extLst>
                <a:ext uri="{FF2B5EF4-FFF2-40B4-BE49-F238E27FC236}">
                  <a16:creationId xmlns:a16="http://schemas.microsoft.com/office/drawing/2014/main" id="{FAE73AB0-14DA-40D0-883F-72AEC88AAC3C}"/>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8" name="Freeform: Shape 257">
              <a:extLst>
                <a:ext uri="{FF2B5EF4-FFF2-40B4-BE49-F238E27FC236}">
                  <a16:creationId xmlns:a16="http://schemas.microsoft.com/office/drawing/2014/main" id="{CDB9AC70-88EE-4C50-AF38-B6137CC580B5}"/>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9" name="Freeform: Shape 258">
              <a:extLst>
                <a:ext uri="{FF2B5EF4-FFF2-40B4-BE49-F238E27FC236}">
                  <a16:creationId xmlns:a16="http://schemas.microsoft.com/office/drawing/2014/main" id="{57AB043D-1BF0-4B7D-8517-C14F247B8A20}"/>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0" name="Freeform: Shape 259">
              <a:extLst>
                <a:ext uri="{FF2B5EF4-FFF2-40B4-BE49-F238E27FC236}">
                  <a16:creationId xmlns:a16="http://schemas.microsoft.com/office/drawing/2014/main" id="{04BAB823-67E1-47A7-816B-4B74647C24A5}"/>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1" name="Freeform: Shape 260">
              <a:extLst>
                <a:ext uri="{FF2B5EF4-FFF2-40B4-BE49-F238E27FC236}">
                  <a16:creationId xmlns:a16="http://schemas.microsoft.com/office/drawing/2014/main" id="{F569046A-A8A8-4039-B4CF-0051A8AB3848}"/>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2" name="Freeform: Shape 261">
              <a:extLst>
                <a:ext uri="{FF2B5EF4-FFF2-40B4-BE49-F238E27FC236}">
                  <a16:creationId xmlns:a16="http://schemas.microsoft.com/office/drawing/2014/main" id="{0B3E61D9-AE00-4711-871D-26A42636E961}"/>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263" name="Freeform: Shape 262">
              <a:extLst>
                <a:ext uri="{FF2B5EF4-FFF2-40B4-BE49-F238E27FC236}">
                  <a16:creationId xmlns:a16="http://schemas.microsoft.com/office/drawing/2014/main" id="{9571950E-748E-4A31-94EE-65FE383DD9FD}"/>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64" name="Freeform: Shape 263">
              <a:extLst>
                <a:ext uri="{FF2B5EF4-FFF2-40B4-BE49-F238E27FC236}">
                  <a16:creationId xmlns:a16="http://schemas.microsoft.com/office/drawing/2014/main" id="{F8718056-68EB-4C6F-99D1-608C89DF5886}"/>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65" name="Freeform: Shape 264">
              <a:extLst>
                <a:ext uri="{FF2B5EF4-FFF2-40B4-BE49-F238E27FC236}">
                  <a16:creationId xmlns:a16="http://schemas.microsoft.com/office/drawing/2014/main" id="{8E61C740-5A45-43FF-809A-41506679DA62}"/>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6" name="Freeform: Shape 265">
              <a:extLst>
                <a:ext uri="{FF2B5EF4-FFF2-40B4-BE49-F238E27FC236}">
                  <a16:creationId xmlns:a16="http://schemas.microsoft.com/office/drawing/2014/main" id="{18F742E8-247E-448E-B4EE-ADCEFD5507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7" name="Freeform: Shape 266">
              <a:extLst>
                <a:ext uri="{FF2B5EF4-FFF2-40B4-BE49-F238E27FC236}">
                  <a16:creationId xmlns:a16="http://schemas.microsoft.com/office/drawing/2014/main" id="{52D43925-66F1-48AB-8123-42ED97638E2E}"/>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8" name="Freeform: Shape 267">
              <a:extLst>
                <a:ext uri="{FF2B5EF4-FFF2-40B4-BE49-F238E27FC236}">
                  <a16:creationId xmlns:a16="http://schemas.microsoft.com/office/drawing/2014/main" id="{CCA9C31B-2AA0-41E5-B4FC-D59175190848}"/>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9" name="Freeform: Shape 268">
              <a:extLst>
                <a:ext uri="{FF2B5EF4-FFF2-40B4-BE49-F238E27FC236}">
                  <a16:creationId xmlns:a16="http://schemas.microsoft.com/office/drawing/2014/main" id="{1BCFB266-93E7-43A1-B2E7-D2FE2846154B}"/>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sz="1349"/>
            </a:p>
          </p:txBody>
        </p:sp>
        <p:sp>
          <p:nvSpPr>
            <p:cNvPr id="270" name="Freeform: Shape 269">
              <a:extLst>
                <a:ext uri="{FF2B5EF4-FFF2-40B4-BE49-F238E27FC236}">
                  <a16:creationId xmlns:a16="http://schemas.microsoft.com/office/drawing/2014/main" id="{F0E08E83-5468-4AD5-8572-AA7413A42473}"/>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sz="1349"/>
            </a:p>
          </p:txBody>
        </p:sp>
        <p:sp>
          <p:nvSpPr>
            <p:cNvPr id="271" name="Freeform: Shape 270">
              <a:extLst>
                <a:ext uri="{FF2B5EF4-FFF2-40B4-BE49-F238E27FC236}">
                  <a16:creationId xmlns:a16="http://schemas.microsoft.com/office/drawing/2014/main" id="{539B5C76-2BBD-45F7-834B-01D6B8EC971B}"/>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sz="1349"/>
            </a:p>
          </p:txBody>
        </p:sp>
        <p:sp>
          <p:nvSpPr>
            <p:cNvPr id="272" name="Freeform: Shape 271">
              <a:extLst>
                <a:ext uri="{FF2B5EF4-FFF2-40B4-BE49-F238E27FC236}">
                  <a16:creationId xmlns:a16="http://schemas.microsoft.com/office/drawing/2014/main" id="{BF401F6B-8F4D-40C2-A56D-78CD70A71CE3}"/>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sz="1349"/>
            </a:p>
          </p:txBody>
        </p:sp>
        <p:sp>
          <p:nvSpPr>
            <p:cNvPr id="273" name="Freeform: Shape 272">
              <a:extLst>
                <a:ext uri="{FF2B5EF4-FFF2-40B4-BE49-F238E27FC236}">
                  <a16:creationId xmlns:a16="http://schemas.microsoft.com/office/drawing/2014/main" id="{7920C751-3748-4844-B638-4999404DFC9E}"/>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sz="1349"/>
            </a:p>
          </p:txBody>
        </p:sp>
        <p:sp>
          <p:nvSpPr>
            <p:cNvPr id="274" name="Freeform: Shape 273">
              <a:extLst>
                <a:ext uri="{FF2B5EF4-FFF2-40B4-BE49-F238E27FC236}">
                  <a16:creationId xmlns:a16="http://schemas.microsoft.com/office/drawing/2014/main" id="{580A559D-1276-4490-A042-3425B1A2811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sz="1349"/>
            </a:p>
          </p:txBody>
        </p:sp>
        <p:sp>
          <p:nvSpPr>
            <p:cNvPr id="275" name="Freeform: Shape 274">
              <a:extLst>
                <a:ext uri="{FF2B5EF4-FFF2-40B4-BE49-F238E27FC236}">
                  <a16:creationId xmlns:a16="http://schemas.microsoft.com/office/drawing/2014/main" id="{2FBEFDCD-78CA-42C1-B5B4-356992B8F6C4}"/>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sz="1349"/>
            </a:p>
          </p:txBody>
        </p:sp>
      </p:grpSp>
      <p:grpSp>
        <p:nvGrpSpPr>
          <p:cNvPr id="276" name="Group 275">
            <a:extLst>
              <a:ext uri="{FF2B5EF4-FFF2-40B4-BE49-F238E27FC236}">
                <a16:creationId xmlns:a16="http://schemas.microsoft.com/office/drawing/2014/main" id="{4A4B3C31-06A6-45AE-8AC6-BE617D5B2380}"/>
              </a:ext>
            </a:extLst>
          </p:cNvPr>
          <p:cNvGrpSpPr/>
          <p:nvPr/>
        </p:nvGrpSpPr>
        <p:grpSpPr>
          <a:xfrm>
            <a:off x="697459" y="3415046"/>
            <a:ext cx="291944" cy="248152"/>
            <a:chOff x="6349750" y="2001450"/>
            <a:chExt cx="762000" cy="647700"/>
          </a:xfrm>
          <a:solidFill>
            <a:schemeClr val="bg1"/>
          </a:solidFill>
        </p:grpSpPr>
        <p:sp>
          <p:nvSpPr>
            <p:cNvPr id="277" name="Freeform: Shape 276">
              <a:extLst>
                <a:ext uri="{FF2B5EF4-FFF2-40B4-BE49-F238E27FC236}">
                  <a16:creationId xmlns:a16="http://schemas.microsoft.com/office/drawing/2014/main" id="{EBF8BE6F-D3F0-47D0-8971-96514DEFAF9C}"/>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78" name="Freeform: Shape 277">
              <a:extLst>
                <a:ext uri="{FF2B5EF4-FFF2-40B4-BE49-F238E27FC236}">
                  <a16:creationId xmlns:a16="http://schemas.microsoft.com/office/drawing/2014/main" id="{FF0A4010-0C1E-4CB6-BBF8-A6246DE5451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grpSp>
        <p:nvGrpSpPr>
          <p:cNvPr id="507" name="Group 506">
            <a:extLst>
              <a:ext uri="{FF2B5EF4-FFF2-40B4-BE49-F238E27FC236}">
                <a16:creationId xmlns:a16="http://schemas.microsoft.com/office/drawing/2014/main" id="{565CCDEF-3797-4332-97E9-45DB6A36B182}"/>
              </a:ext>
            </a:extLst>
          </p:cNvPr>
          <p:cNvGrpSpPr>
            <a:grpSpLocks/>
          </p:cNvGrpSpPr>
          <p:nvPr/>
        </p:nvGrpSpPr>
        <p:grpSpPr>
          <a:xfrm flipH="1">
            <a:off x="-142398" y="5981610"/>
            <a:ext cx="1272639" cy="1231140"/>
            <a:chOff x="8665603" y="3206990"/>
            <a:chExt cx="3330874" cy="3222258"/>
          </a:xfrm>
        </p:grpSpPr>
        <p:sp>
          <p:nvSpPr>
            <p:cNvPr id="508" name="Oval 507">
              <a:extLst>
                <a:ext uri="{FF2B5EF4-FFF2-40B4-BE49-F238E27FC236}">
                  <a16:creationId xmlns:a16="http://schemas.microsoft.com/office/drawing/2014/main" id="{11515B37-CE30-4CD4-94B1-CB19A34B88F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9" name="Oval 508">
              <a:extLst>
                <a:ext uri="{FF2B5EF4-FFF2-40B4-BE49-F238E27FC236}">
                  <a16:creationId xmlns:a16="http://schemas.microsoft.com/office/drawing/2014/main" id="{7923FD8C-9429-4A3F-AE27-AE6D72CCA9C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PsHolder16">
            <a:extLst>
              <a:ext uri="{FF2B5EF4-FFF2-40B4-BE49-F238E27FC236}">
                <a16:creationId xmlns:a16="http://schemas.microsoft.com/office/drawing/2014/main" id="{DA4FAF88-22EF-46C7-8C77-F6B7B3A31A71}"/>
              </a:ext>
            </a:extLst>
          </p:cNvPr>
          <p:cNvSpPr>
            <a:spLocks noGrp="1"/>
          </p:cNvSpPr>
          <p:nvPr>
            <p:ph type="pic" sz="quarter" idx="10"/>
          </p:nvPr>
        </p:nvSpPr>
        <p:spPr/>
      </p:sp>
      <p:sp>
        <p:nvSpPr>
          <p:cNvPr id="26" name="Rectangle: Rounded Corners 25">
            <a:extLst>
              <a:ext uri="{FF2B5EF4-FFF2-40B4-BE49-F238E27FC236}">
                <a16:creationId xmlns:a16="http://schemas.microsoft.com/office/drawing/2014/main" id="{3A348123-ECC4-4FD2-B813-BB017F515810}"/>
              </a:ext>
            </a:extLst>
          </p:cNvPr>
          <p:cNvSpPr>
            <a:spLocks/>
          </p:cNvSpPr>
          <p:nvPr/>
        </p:nvSpPr>
        <p:spPr>
          <a:xfrm>
            <a:off x="4371020" y="3658966"/>
            <a:ext cx="1300776" cy="130077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29" name="Chart 28">
            <a:extLst>
              <a:ext uri="{FF2B5EF4-FFF2-40B4-BE49-F238E27FC236}">
                <a16:creationId xmlns:a16="http://schemas.microsoft.com/office/drawing/2014/main" id="{F7C98E66-9CFC-492D-BBD9-84A9F5EB6EB0}"/>
              </a:ext>
            </a:extLst>
          </p:cNvPr>
          <p:cNvGraphicFramePr/>
          <p:nvPr>
            <p:extLst>
              <p:ext uri="{D42A27DB-BD31-4B8C-83A1-F6EECF244321}">
                <p14:modId xmlns:p14="http://schemas.microsoft.com/office/powerpoint/2010/main" val="85972405"/>
              </p:ext>
            </p:extLst>
          </p:nvPr>
        </p:nvGraphicFramePr>
        <p:xfrm>
          <a:off x="4304300" y="3957155"/>
          <a:ext cx="1434218" cy="956145"/>
        </p:xfrm>
        <a:graphic>
          <a:graphicData uri="http://schemas.openxmlformats.org/drawingml/2006/chart">
            <c:chart xmlns:c="http://schemas.openxmlformats.org/drawingml/2006/chart" xmlns:r="http://schemas.openxmlformats.org/officeDocument/2006/relationships" r:id="rId3"/>
          </a:graphicData>
        </a:graphic>
      </p:graphicFrame>
      <p:sp>
        <p:nvSpPr>
          <p:cNvPr id="505" name="TextBox">
            <a:extLst>
              <a:ext uri="{FF2B5EF4-FFF2-40B4-BE49-F238E27FC236}">
                <a16:creationId xmlns:a16="http://schemas.microsoft.com/office/drawing/2014/main" id="{AD2C127D-537E-4ABB-89A2-B1A1CF4C51F9}"/>
              </a:ext>
            </a:extLst>
          </p:cNvPr>
          <p:cNvSpPr txBox="1"/>
          <p:nvPr/>
        </p:nvSpPr>
        <p:spPr>
          <a:xfrm>
            <a:off x="4477432" y="372048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506" name="TextBox">
            <a:extLst>
              <a:ext uri="{FF2B5EF4-FFF2-40B4-BE49-F238E27FC236}">
                <a16:creationId xmlns:a16="http://schemas.microsoft.com/office/drawing/2014/main" id="{49886916-C1A3-467A-BBB4-F17434EBD742}"/>
              </a:ext>
            </a:extLst>
          </p:cNvPr>
          <p:cNvSpPr txBox="1"/>
          <p:nvPr/>
        </p:nvSpPr>
        <p:spPr>
          <a:xfrm>
            <a:off x="4694274" y="4295760"/>
            <a:ext cx="654270"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85%</a:t>
            </a:r>
          </a:p>
        </p:txBody>
      </p:sp>
    </p:spTree>
    <p:extLst>
      <p:ext uri="{BB962C8B-B14F-4D97-AF65-F5344CB8AC3E}">
        <p14:creationId xmlns:p14="http://schemas.microsoft.com/office/powerpoint/2010/main" val="995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459"/>
                                        </p:tgtEl>
                                        <p:attrNameLst>
                                          <p:attrName>style.visibility</p:attrName>
                                        </p:attrNameLst>
                                      </p:cBhvr>
                                      <p:to>
                                        <p:strVal val="visible"/>
                                      </p:to>
                                    </p:set>
                                    <p:anim calcmode="lin" valueType="num">
                                      <p:cBhvr>
                                        <p:cTn id="12" dur="750" fill="hold"/>
                                        <p:tgtEl>
                                          <p:spTgt spid="459"/>
                                        </p:tgtEl>
                                        <p:attrNameLst>
                                          <p:attrName>ppt_w</p:attrName>
                                        </p:attrNameLst>
                                      </p:cBhvr>
                                      <p:tavLst>
                                        <p:tav tm="0">
                                          <p:val>
                                            <p:fltVal val="0"/>
                                          </p:val>
                                        </p:tav>
                                        <p:tav tm="100000">
                                          <p:val>
                                            <p:strVal val="#ppt_w"/>
                                          </p:val>
                                        </p:tav>
                                      </p:tavLst>
                                    </p:anim>
                                    <p:anim calcmode="lin" valueType="num">
                                      <p:cBhvr>
                                        <p:cTn id="13" dur="750" fill="hold"/>
                                        <p:tgtEl>
                                          <p:spTgt spid="459"/>
                                        </p:tgtEl>
                                        <p:attrNameLst>
                                          <p:attrName>ppt_h</p:attrName>
                                        </p:attrNameLst>
                                      </p:cBhvr>
                                      <p:tavLst>
                                        <p:tav tm="0">
                                          <p:val>
                                            <p:fltVal val="0"/>
                                          </p:val>
                                        </p:tav>
                                        <p:tav tm="100000">
                                          <p:val>
                                            <p:strVal val="#ppt_h"/>
                                          </p:val>
                                        </p:tav>
                                      </p:tavLst>
                                    </p:anim>
                                    <p:animEffect transition="in" filter="fade">
                                      <p:cBhvr>
                                        <p:cTn id="14" dur="750"/>
                                        <p:tgtEl>
                                          <p:spTgt spid="4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8"/>
                                        </p:tgtEl>
                                        <p:attrNameLst>
                                          <p:attrName>style.visibility</p:attrName>
                                        </p:attrNameLst>
                                      </p:cBhvr>
                                      <p:to>
                                        <p:strVal val="visible"/>
                                      </p:to>
                                    </p:set>
                                    <p:anim calcmode="lin" valueType="num">
                                      <p:cBhvr>
                                        <p:cTn id="17" dur="750" fill="hold"/>
                                        <p:tgtEl>
                                          <p:spTgt spid="458"/>
                                        </p:tgtEl>
                                        <p:attrNameLst>
                                          <p:attrName>ppt_w</p:attrName>
                                        </p:attrNameLst>
                                      </p:cBhvr>
                                      <p:tavLst>
                                        <p:tav tm="0">
                                          <p:val>
                                            <p:fltVal val="0"/>
                                          </p:val>
                                        </p:tav>
                                        <p:tav tm="100000">
                                          <p:val>
                                            <p:strVal val="#ppt_w"/>
                                          </p:val>
                                        </p:tav>
                                      </p:tavLst>
                                    </p:anim>
                                    <p:anim calcmode="lin" valueType="num">
                                      <p:cBhvr>
                                        <p:cTn id="18" dur="750" fill="hold"/>
                                        <p:tgtEl>
                                          <p:spTgt spid="458"/>
                                        </p:tgtEl>
                                        <p:attrNameLst>
                                          <p:attrName>ppt_h</p:attrName>
                                        </p:attrNameLst>
                                      </p:cBhvr>
                                      <p:tavLst>
                                        <p:tav tm="0">
                                          <p:val>
                                            <p:fltVal val="0"/>
                                          </p:val>
                                        </p:tav>
                                        <p:tav tm="100000">
                                          <p:val>
                                            <p:strVal val="#ppt_h"/>
                                          </p:val>
                                        </p:tav>
                                      </p:tavLst>
                                    </p:anim>
                                    <p:animEffect transition="in" filter="fade">
                                      <p:cBhvr>
                                        <p:cTn id="19" dur="750"/>
                                        <p:tgtEl>
                                          <p:spTgt spid="458"/>
                                        </p:tgtEl>
                                      </p:cBhvr>
                                    </p:animEffect>
                                  </p:childTnLst>
                                </p:cTn>
                              </p:par>
                              <p:par>
                                <p:cTn id="20" presetID="53" presetClass="entr" presetSubtype="16" fill="hold" nodeType="withEffect">
                                  <p:stCondLst>
                                    <p:cond delay="0"/>
                                  </p:stCondLst>
                                  <p:childTnLst>
                                    <p:set>
                                      <p:cBhvr>
                                        <p:cTn id="21" dur="1" fill="hold">
                                          <p:stCondLst>
                                            <p:cond delay="0"/>
                                          </p:stCondLst>
                                        </p:cTn>
                                        <p:tgtEl>
                                          <p:spTgt spid="507"/>
                                        </p:tgtEl>
                                        <p:attrNameLst>
                                          <p:attrName>style.visibility</p:attrName>
                                        </p:attrNameLst>
                                      </p:cBhvr>
                                      <p:to>
                                        <p:strVal val="visible"/>
                                      </p:to>
                                    </p:set>
                                    <p:anim calcmode="lin" valueType="num">
                                      <p:cBhvr>
                                        <p:cTn id="22" dur="750" fill="hold"/>
                                        <p:tgtEl>
                                          <p:spTgt spid="507"/>
                                        </p:tgtEl>
                                        <p:attrNameLst>
                                          <p:attrName>ppt_w</p:attrName>
                                        </p:attrNameLst>
                                      </p:cBhvr>
                                      <p:tavLst>
                                        <p:tav tm="0">
                                          <p:val>
                                            <p:fltVal val="0"/>
                                          </p:val>
                                        </p:tav>
                                        <p:tav tm="100000">
                                          <p:val>
                                            <p:strVal val="#ppt_w"/>
                                          </p:val>
                                        </p:tav>
                                      </p:tavLst>
                                    </p:anim>
                                    <p:anim calcmode="lin" valueType="num">
                                      <p:cBhvr>
                                        <p:cTn id="23" dur="750" fill="hold"/>
                                        <p:tgtEl>
                                          <p:spTgt spid="507"/>
                                        </p:tgtEl>
                                        <p:attrNameLst>
                                          <p:attrName>ppt_h</p:attrName>
                                        </p:attrNameLst>
                                      </p:cBhvr>
                                      <p:tavLst>
                                        <p:tav tm="0">
                                          <p:val>
                                            <p:fltVal val="0"/>
                                          </p:val>
                                        </p:tav>
                                        <p:tav tm="100000">
                                          <p:val>
                                            <p:strVal val="#ppt_h"/>
                                          </p:val>
                                        </p:tav>
                                      </p:tavLst>
                                    </p:anim>
                                    <p:animEffect transition="in" filter="fade">
                                      <p:cBhvr>
                                        <p:cTn id="24" dur="750"/>
                                        <p:tgtEl>
                                          <p:spTgt spid="50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750"/>
                                        <p:tgtEl>
                                          <p:spTgt spid="6">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1000"/>
                                        <p:tgtEl>
                                          <p:spTgt spid="276"/>
                                        </p:tgtEl>
                                      </p:cBhvr>
                                    </p:animEffect>
                                    <p:anim calcmode="lin" valueType="num">
                                      <p:cBhvr>
                                        <p:cTn id="45" dur="1000" fill="hold"/>
                                        <p:tgtEl>
                                          <p:spTgt spid="276"/>
                                        </p:tgtEl>
                                        <p:attrNameLst>
                                          <p:attrName>ppt_x</p:attrName>
                                        </p:attrNameLst>
                                      </p:cBhvr>
                                      <p:tavLst>
                                        <p:tav tm="0">
                                          <p:val>
                                            <p:strVal val="#ppt_x"/>
                                          </p:val>
                                        </p:tav>
                                        <p:tav tm="100000">
                                          <p:val>
                                            <p:strVal val="#ppt_x"/>
                                          </p:val>
                                        </p:tav>
                                      </p:tavLst>
                                    </p:anim>
                                    <p:anim calcmode="lin" valueType="num">
                                      <p:cBhvr>
                                        <p:cTn id="46" dur="1000" fill="hold"/>
                                        <p:tgtEl>
                                          <p:spTgt spid="2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50"/>
                                        </p:tgtEl>
                                        <p:attrNameLst>
                                          <p:attrName>style.visibility</p:attrName>
                                        </p:attrNameLst>
                                      </p:cBhvr>
                                      <p:to>
                                        <p:strVal val="visible"/>
                                      </p:to>
                                    </p:set>
                                    <p:animEffect transition="in" filter="fade">
                                      <p:cBhvr>
                                        <p:cTn id="59" dur="1000"/>
                                        <p:tgtEl>
                                          <p:spTgt spid="250"/>
                                        </p:tgtEl>
                                      </p:cBhvr>
                                    </p:animEffect>
                                    <p:anim calcmode="lin" valueType="num">
                                      <p:cBhvr>
                                        <p:cTn id="60" dur="1000" fill="hold"/>
                                        <p:tgtEl>
                                          <p:spTgt spid="250"/>
                                        </p:tgtEl>
                                        <p:attrNameLst>
                                          <p:attrName>ppt_x</p:attrName>
                                        </p:attrNameLst>
                                      </p:cBhvr>
                                      <p:tavLst>
                                        <p:tav tm="0">
                                          <p:val>
                                            <p:strVal val="#ppt_x"/>
                                          </p:val>
                                        </p:tav>
                                        <p:tav tm="100000">
                                          <p:val>
                                            <p:strVal val="#ppt_x"/>
                                          </p:val>
                                        </p:tav>
                                      </p:tavLst>
                                    </p:anim>
                                    <p:anim calcmode="lin" valueType="num">
                                      <p:cBhvr>
                                        <p:cTn id="61" dur="1000" fill="hold"/>
                                        <p:tgtEl>
                                          <p:spTgt spid="25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251"/>
                                        </p:tgtEl>
                                        <p:attrNameLst>
                                          <p:attrName>style.visibility</p:attrName>
                                        </p:attrNameLst>
                                      </p:cBhvr>
                                      <p:to>
                                        <p:strVal val="visible"/>
                                      </p:to>
                                    </p:set>
                                    <p:animEffect transition="in" filter="fade">
                                      <p:cBhvr>
                                        <p:cTn id="64" dur="1000"/>
                                        <p:tgtEl>
                                          <p:spTgt spid="251"/>
                                        </p:tgtEl>
                                      </p:cBhvr>
                                    </p:animEffect>
                                    <p:anim calcmode="lin" valueType="num">
                                      <p:cBhvr>
                                        <p:cTn id="65" dur="1000" fill="hold"/>
                                        <p:tgtEl>
                                          <p:spTgt spid="251"/>
                                        </p:tgtEl>
                                        <p:attrNameLst>
                                          <p:attrName>ppt_x</p:attrName>
                                        </p:attrNameLst>
                                      </p:cBhvr>
                                      <p:tavLst>
                                        <p:tav tm="0">
                                          <p:val>
                                            <p:strVal val="#ppt_x"/>
                                          </p:val>
                                        </p:tav>
                                        <p:tav tm="100000">
                                          <p:val>
                                            <p:strVal val="#ppt_x"/>
                                          </p:val>
                                        </p:tav>
                                      </p:tavLst>
                                    </p:anim>
                                    <p:anim calcmode="lin" valueType="num">
                                      <p:cBhvr>
                                        <p:cTn id="66" dur="1000" fill="hold"/>
                                        <p:tgtEl>
                                          <p:spTgt spid="25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249"/>
                                        </p:tgtEl>
                                        <p:attrNameLst>
                                          <p:attrName>style.visibility</p:attrName>
                                        </p:attrNameLst>
                                      </p:cBhvr>
                                      <p:to>
                                        <p:strVal val="visible"/>
                                      </p:to>
                                    </p:set>
                                    <p:animEffect transition="in" filter="fade">
                                      <p:cBhvr>
                                        <p:cTn id="69" dur="1000"/>
                                        <p:tgtEl>
                                          <p:spTgt spid="249"/>
                                        </p:tgtEl>
                                      </p:cBhvr>
                                    </p:animEffect>
                                    <p:anim calcmode="lin" valueType="num">
                                      <p:cBhvr>
                                        <p:cTn id="70" dur="1000" fill="hold"/>
                                        <p:tgtEl>
                                          <p:spTgt spid="249"/>
                                        </p:tgtEl>
                                        <p:attrNameLst>
                                          <p:attrName>ppt_x</p:attrName>
                                        </p:attrNameLst>
                                      </p:cBhvr>
                                      <p:tavLst>
                                        <p:tav tm="0">
                                          <p:val>
                                            <p:strVal val="#ppt_x"/>
                                          </p:val>
                                        </p:tav>
                                        <p:tav tm="100000">
                                          <p:val>
                                            <p:strVal val="#ppt_x"/>
                                          </p:val>
                                        </p:tav>
                                      </p:tavLst>
                                    </p:anim>
                                    <p:anim calcmode="lin" valueType="num">
                                      <p:cBhvr>
                                        <p:cTn id="71" dur="1000" fill="hold"/>
                                        <p:tgtEl>
                                          <p:spTgt spid="2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childTnLst>
                          </p:cTn>
                        </p:par>
                        <p:par>
                          <p:cTn id="77" fill="hold">
                            <p:stCondLst>
                              <p:cond delay="42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750" fill="hold"/>
                                        <p:tgtEl>
                                          <p:spTgt spid="26"/>
                                        </p:tgtEl>
                                        <p:attrNameLst>
                                          <p:attrName>ppt_w</p:attrName>
                                        </p:attrNameLst>
                                      </p:cBhvr>
                                      <p:tavLst>
                                        <p:tav tm="0">
                                          <p:val>
                                            <p:fltVal val="0"/>
                                          </p:val>
                                        </p:tav>
                                        <p:tav tm="100000">
                                          <p:val>
                                            <p:strVal val="#ppt_w"/>
                                          </p:val>
                                        </p:tav>
                                      </p:tavLst>
                                    </p:anim>
                                    <p:anim calcmode="lin" valueType="num">
                                      <p:cBhvr>
                                        <p:cTn id="81" dur="750" fill="hold"/>
                                        <p:tgtEl>
                                          <p:spTgt spid="26"/>
                                        </p:tgtEl>
                                        <p:attrNameLst>
                                          <p:attrName>ppt_h</p:attrName>
                                        </p:attrNameLst>
                                      </p:cBhvr>
                                      <p:tavLst>
                                        <p:tav tm="0">
                                          <p:val>
                                            <p:fltVal val="0"/>
                                          </p:val>
                                        </p:tav>
                                        <p:tav tm="100000">
                                          <p:val>
                                            <p:strVal val="#ppt_h"/>
                                          </p:val>
                                        </p:tav>
                                      </p:tavLst>
                                    </p:anim>
                                    <p:animEffect transition="in" filter="fade">
                                      <p:cBhvr>
                                        <p:cTn id="82" dur="750"/>
                                        <p:tgtEl>
                                          <p:spTgt spid="26"/>
                                        </p:tgtEl>
                                      </p:cBhvr>
                                    </p:animEffect>
                                  </p:childTnLst>
                                </p:cTn>
                              </p:par>
                            </p:childTnLst>
                          </p:cTn>
                        </p:par>
                        <p:par>
                          <p:cTn id="83" fill="hold">
                            <p:stCondLst>
                              <p:cond delay="4950"/>
                            </p:stCondLst>
                            <p:childTnLst>
                              <p:par>
                                <p:cTn id="84" presetID="53" presetClass="entr" presetSubtype="16" fill="hold" grpId="0" nodeType="afterEffect">
                                  <p:stCondLst>
                                    <p:cond delay="0"/>
                                  </p:stCondLst>
                                  <p:childTnLst>
                                    <p:set>
                                      <p:cBhvr>
                                        <p:cTn id="85" dur="1" fill="hold">
                                          <p:stCondLst>
                                            <p:cond delay="0"/>
                                          </p:stCondLst>
                                        </p:cTn>
                                        <p:tgtEl>
                                          <p:spTgt spid="505"/>
                                        </p:tgtEl>
                                        <p:attrNameLst>
                                          <p:attrName>style.visibility</p:attrName>
                                        </p:attrNameLst>
                                      </p:cBhvr>
                                      <p:to>
                                        <p:strVal val="visible"/>
                                      </p:to>
                                    </p:set>
                                    <p:anim calcmode="lin" valueType="num">
                                      <p:cBhvr>
                                        <p:cTn id="86" dur="750" fill="hold"/>
                                        <p:tgtEl>
                                          <p:spTgt spid="505"/>
                                        </p:tgtEl>
                                        <p:attrNameLst>
                                          <p:attrName>ppt_w</p:attrName>
                                        </p:attrNameLst>
                                      </p:cBhvr>
                                      <p:tavLst>
                                        <p:tav tm="0">
                                          <p:val>
                                            <p:fltVal val="0"/>
                                          </p:val>
                                        </p:tav>
                                        <p:tav tm="100000">
                                          <p:val>
                                            <p:strVal val="#ppt_w"/>
                                          </p:val>
                                        </p:tav>
                                      </p:tavLst>
                                    </p:anim>
                                    <p:anim calcmode="lin" valueType="num">
                                      <p:cBhvr>
                                        <p:cTn id="87" dur="750" fill="hold"/>
                                        <p:tgtEl>
                                          <p:spTgt spid="505"/>
                                        </p:tgtEl>
                                        <p:attrNameLst>
                                          <p:attrName>ppt_h</p:attrName>
                                        </p:attrNameLst>
                                      </p:cBhvr>
                                      <p:tavLst>
                                        <p:tav tm="0">
                                          <p:val>
                                            <p:fltVal val="0"/>
                                          </p:val>
                                        </p:tav>
                                        <p:tav tm="100000">
                                          <p:val>
                                            <p:strVal val="#ppt_h"/>
                                          </p:val>
                                        </p:tav>
                                      </p:tavLst>
                                    </p:anim>
                                    <p:animEffect transition="in" filter="fade">
                                      <p:cBhvr>
                                        <p:cTn id="88" dur="750"/>
                                        <p:tgtEl>
                                          <p:spTgt spid="50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750" fill="hold"/>
                                        <p:tgtEl>
                                          <p:spTgt spid="29"/>
                                        </p:tgtEl>
                                        <p:attrNameLst>
                                          <p:attrName>ppt_w</p:attrName>
                                        </p:attrNameLst>
                                      </p:cBhvr>
                                      <p:tavLst>
                                        <p:tav tm="0">
                                          <p:val>
                                            <p:fltVal val="0"/>
                                          </p:val>
                                        </p:tav>
                                        <p:tav tm="100000">
                                          <p:val>
                                            <p:strVal val="#ppt_w"/>
                                          </p:val>
                                        </p:tav>
                                      </p:tavLst>
                                    </p:anim>
                                    <p:anim calcmode="lin" valueType="num">
                                      <p:cBhvr>
                                        <p:cTn id="92" dur="750" fill="hold"/>
                                        <p:tgtEl>
                                          <p:spTgt spid="29"/>
                                        </p:tgtEl>
                                        <p:attrNameLst>
                                          <p:attrName>ppt_h</p:attrName>
                                        </p:attrNameLst>
                                      </p:cBhvr>
                                      <p:tavLst>
                                        <p:tav tm="0">
                                          <p:val>
                                            <p:fltVal val="0"/>
                                          </p:val>
                                        </p:tav>
                                        <p:tav tm="100000">
                                          <p:val>
                                            <p:strVal val="#ppt_h"/>
                                          </p:val>
                                        </p:tav>
                                      </p:tavLst>
                                    </p:anim>
                                    <p:animEffect transition="in" filter="fade">
                                      <p:cBhvr>
                                        <p:cTn id="93" dur="750"/>
                                        <p:tgtEl>
                                          <p:spTgt spid="2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06"/>
                                        </p:tgtEl>
                                        <p:attrNameLst>
                                          <p:attrName>style.visibility</p:attrName>
                                        </p:attrNameLst>
                                      </p:cBhvr>
                                      <p:to>
                                        <p:strVal val="visible"/>
                                      </p:to>
                                    </p:set>
                                    <p:anim calcmode="lin" valueType="num">
                                      <p:cBhvr>
                                        <p:cTn id="96" dur="750" fill="hold"/>
                                        <p:tgtEl>
                                          <p:spTgt spid="506"/>
                                        </p:tgtEl>
                                        <p:attrNameLst>
                                          <p:attrName>ppt_w</p:attrName>
                                        </p:attrNameLst>
                                      </p:cBhvr>
                                      <p:tavLst>
                                        <p:tav tm="0">
                                          <p:val>
                                            <p:fltVal val="0"/>
                                          </p:val>
                                        </p:tav>
                                        <p:tav tm="100000">
                                          <p:val>
                                            <p:strVal val="#ppt_w"/>
                                          </p:val>
                                        </p:tav>
                                      </p:tavLst>
                                    </p:anim>
                                    <p:anim calcmode="lin" valueType="num">
                                      <p:cBhvr>
                                        <p:cTn id="97" dur="750" fill="hold"/>
                                        <p:tgtEl>
                                          <p:spTgt spid="506"/>
                                        </p:tgtEl>
                                        <p:attrNameLst>
                                          <p:attrName>ppt_h</p:attrName>
                                        </p:attrNameLst>
                                      </p:cBhvr>
                                      <p:tavLst>
                                        <p:tav tm="0">
                                          <p:val>
                                            <p:fltVal val="0"/>
                                          </p:val>
                                        </p:tav>
                                        <p:tav tm="100000">
                                          <p:val>
                                            <p:strVal val="#ppt_h"/>
                                          </p:val>
                                        </p:tav>
                                      </p:tavLst>
                                    </p:anim>
                                    <p:animEffect transition="in" filter="fade">
                                      <p:cBhvr>
                                        <p:cTn id="98" dur="75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5" grpId="0"/>
      <p:bldP spid="6" grpId="0" build="p"/>
      <p:bldP spid="15" grpId="0"/>
      <p:bldP spid="16" grpId="0"/>
      <p:bldP spid="17" grpId="0" animBg="1"/>
      <p:bldP spid="248" grpId="0"/>
      <p:bldP spid="249" grpId="0"/>
      <p:bldP spid="250" grpId="0" animBg="1"/>
      <p:bldP spid="26" grpId="0" animBg="1"/>
      <p:bldGraphic spid="29" grpId="0">
        <p:bldAsOne/>
      </p:bldGraphic>
      <p:bldP spid="505" grpId="0"/>
      <p:bldP spid="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8FE3407A-813C-4077-A93A-CC9438397430}"/>
              </a:ext>
            </a:extLst>
          </p:cNvPr>
          <p:cNvGrpSpPr/>
          <p:nvPr/>
        </p:nvGrpSpPr>
        <p:grpSpPr>
          <a:xfrm>
            <a:off x="5425989" y="4509970"/>
            <a:ext cx="1565849" cy="1078543"/>
            <a:chOff x="-708156" y="4893181"/>
            <a:chExt cx="2088071" cy="1438244"/>
          </a:xfrm>
        </p:grpSpPr>
        <p:grpSp>
          <p:nvGrpSpPr>
            <p:cNvPr id="188" name="Group 187">
              <a:extLst>
                <a:ext uri="{FF2B5EF4-FFF2-40B4-BE49-F238E27FC236}">
                  <a16:creationId xmlns:a16="http://schemas.microsoft.com/office/drawing/2014/main" id="{3F322A80-3DB7-430A-96A6-7AD5565369B0}"/>
                </a:ext>
              </a:extLst>
            </p:cNvPr>
            <p:cNvGrpSpPr/>
            <p:nvPr/>
          </p:nvGrpSpPr>
          <p:grpSpPr>
            <a:xfrm rot="5400000">
              <a:off x="300425" y="5251937"/>
              <a:ext cx="70907" cy="2088069"/>
              <a:chOff x="9151342" y="4617676"/>
              <a:chExt cx="72000" cy="2120256"/>
            </a:xfrm>
            <a:solidFill>
              <a:schemeClr val="tx1"/>
            </a:solidFill>
          </p:grpSpPr>
          <p:sp>
            <p:nvSpPr>
              <p:cNvPr id="286" name="Oval 285">
                <a:extLst>
                  <a:ext uri="{FF2B5EF4-FFF2-40B4-BE49-F238E27FC236}">
                    <a16:creationId xmlns:a16="http://schemas.microsoft.com/office/drawing/2014/main" id="{087F9CE8-F226-43EF-83CD-F56A950A292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7" name="Oval 286">
                <a:extLst>
                  <a:ext uri="{FF2B5EF4-FFF2-40B4-BE49-F238E27FC236}">
                    <a16:creationId xmlns:a16="http://schemas.microsoft.com/office/drawing/2014/main" id="{7E80A7CE-2D52-4163-B95D-BE0A9679B8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8" name="Oval 287">
                <a:extLst>
                  <a:ext uri="{FF2B5EF4-FFF2-40B4-BE49-F238E27FC236}">
                    <a16:creationId xmlns:a16="http://schemas.microsoft.com/office/drawing/2014/main" id="{76B50AD4-FD1E-41F1-B2CB-C618B17F9E4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9" name="Oval 288">
                <a:extLst>
                  <a:ext uri="{FF2B5EF4-FFF2-40B4-BE49-F238E27FC236}">
                    <a16:creationId xmlns:a16="http://schemas.microsoft.com/office/drawing/2014/main" id="{65BE556A-11D7-40FC-A0EE-B910DB40C25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0" name="Oval 289">
                <a:extLst>
                  <a:ext uri="{FF2B5EF4-FFF2-40B4-BE49-F238E27FC236}">
                    <a16:creationId xmlns:a16="http://schemas.microsoft.com/office/drawing/2014/main" id="{3E364AE6-2718-4E29-AE2B-A3EB8D667E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6D47A638-2A15-48DF-8257-02BFA09599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E14CB768-86C5-4303-ACA1-B688997524B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BD9C8D0A-F6AF-4905-A265-21B3282B60B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0473880B-2A67-4B80-97AD-9F9B3A3529A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F942D419-3B67-4FAA-BAF2-9A5D7EAF9E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89" name="Group 188">
              <a:extLst>
                <a:ext uri="{FF2B5EF4-FFF2-40B4-BE49-F238E27FC236}">
                  <a16:creationId xmlns:a16="http://schemas.microsoft.com/office/drawing/2014/main" id="{62187F60-ACF5-424B-BF30-4FED6222F3CC}"/>
                </a:ext>
              </a:extLst>
            </p:cNvPr>
            <p:cNvGrpSpPr/>
            <p:nvPr/>
          </p:nvGrpSpPr>
          <p:grpSpPr>
            <a:xfrm rot="5400000">
              <a:off x="300425" y="5024055"/>
              <a:ext cx="70907" cy="2088069"/>
              <a:chOff x="9151342" y="4617676"/>
              <a:chExt cx="72000" cy="2120256"/>
            </a:xfrm>
            <a:solidFill>
              <a:schemeClr val="tx1"/>
            </a:solidFill>
          </p:grpSpPr>
          <p:sp>
            <p:nvSpPr>
              <p:cNvPr id="245" name="Oval 244">
                <a:extLst>
                  <a:ext uri="{FF2B5EF4-FFF2-40B4-BE49-F238E27FC236}">
                    <a16:creationId xmlns:a16="http://schemas.microsoft.com/office/drawing/2014/main" id="{B5E8DA04-F27B-49EF-BA76-AF1652802BE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8DE90408-C5E8-4CFE-9D2D-77975ED9A1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4B993A08-C751-43BC-BEA4-F3B232FD712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A95CBE29-F60B-4BB4-9095-5B64BD4CED8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03675A53-7ED6-496E-846F-C12FF8BEAC9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575C5631-D447-46A4-B3DA-BE94E1EC8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750D4C8B-4722-4F54-8ABF-929CA60F13F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EC49B3B6-1BB7-4012-92C3-C621692C4D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4" name="Oval 283">
                <a:extLst>
                  <a:ext uri="{FF2B5EF4-FFF2-40B4-BE49-F238E27FC236}">
                    <a16:creationId xmlns:a16="http://schemas.microsoft.com/office/drawing/2014/main" id="{0B1EDF67-F322-406B-8B12-D53E264173B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5" name="Oval 284">
                <a:extLst>
                  <a:ext uri="{FF2B5EF4-FFF2-40B4-BE49-F238E27FC236}">
                    <a16:creationId xmlns:a16="http://schemas.microsoft.com/office/drawing/2014/main" id="{AB8FED1C-67D3-47FA-9F06-A3DF6C2F5C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0" name="Group 189">
              <a:extLst>
                <a:ext uri="{FF2B5EF4-FFF2-40B4-BE49-F238E27FC236}">
                  <a16:creationId xmlns:a16="http://schemas.microsoft.com/office/drawing/2014/main" id="{D431746B-050B-448B-8B5C-ED749DB6F9ED}"/>
                </a:ext>
              </a:extLst>
            </p:cNvPr>
            <p:cNvGrpSpPr/>
            <p:nvPr/>
          </p:nvGrpSpPr>
          <p:grpSpPr>
            <a:xfrm rot="5400000">
              <a:off x="300425" y="4796175"/>
              <a:ext cx="70907" cy="2088069"/>
              <a:chOff x="9151342" y="4617676"/>
              <a:chExt cx="72000" cy="2120256"/>
            </a:xfrm>
            <a:solidFill>
              <a:schemeClr val="tx1"/>
            </a:solidFill>
          </p:grpSpPr>
          <p:sp>
            <p:nvSpPr>
              <p:cNvPr id="235" name="Oval 234">
                <a:extLst>
                  <a:ext uri="{FF2B5EF4-FFF2-40B4-BE49-F238E27FC236}">
                    <a16:creationId xmlns:a16="http://schemas.microsoft.com/office/drawing/2014/main" id="{30B11CD2-1739-46E2-B5BC-0DF30D65222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364219F9-C2FD-47DF-B76E-F15B8BC8ECB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F3D09359-A27A-49BC-ADC4-A8F765DA248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7A8840A4-0BF5-4FE1-B796-ED732F0A4F3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076A5BA3-6145-4123-ACC5-2DEA76544C2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961DF386-708B-40C3-9D56-96D73FE4FD2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43F9292A-590C-4C34-8F3D-289C6BBBD7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70D1D3A7-5AAA-49C3-BB28-20F13CBFB9B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C0AC2DA8-CD84-4567-8B5E-43EFE7EC456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83783E9D-64EB-4C87-8C2C-964746AF2D6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1" name="Group 190">
              <a:extLst>
                <a:ext uri="{FF2B5EF4-FFF2-40B4-BE49-F238E27FC236}">
                  <a16:creationId xmlns:a16="http://schemas.microsoft.com/office/drawing/2014/main" id="{728296C5-8920-40AF-A773-C5D7BC7B89C7}"/>
                </a:ext>
              </a:extLst>
            </p:cNvPr>
            <p:cNvGrpSpPr/>
            <p:nvPr/>
          </p:nvGrpSpPr>
          <p:grpSpPr>
            <a:xfrm rot="5400000">
              <a:off x="300425" y="4568295"/>
              <a:ext cx="70907" cy="2088069"/>
              <a:chOff x="9151342" y="4617676"/>
              <a:chExt cx="72000" cy="2120256"/>
            </a:xfrm>
            <a:solidFill>
              <a:schemeClr val="tx1"/>
            </a:solidFill>
          </p:grpSpPr>
          <p:sp>
            <p:nvSpPr>
              <p:cNvPr id="225" name="Oval 224">
                <a:extLst>
                  <a:ext uri="{FF2B5EF4-FFF2-40B4-BE49-F238E27FC236}">
                    <a16:creationId xmlns:a16="http://schemas.microsoft.com/office/drawing/2014/main" id="{79D52D2B-0F57-4E93-84F0-1C7E427F8F0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4604437A-0C77-4D15-AD84-B4BF4BCD10C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1EFDA8FC-E3E8-42EE-99A3-ACB45F8125C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51529B4F-3092-470E-B938-197EEA9DFC6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19C64278-C7A3-4016-8B26-A1B5834DC93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41B9733F-E17C-4BB4-9046-B67DF22EE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378D9D4C-BD36-49FD-AAD0-BAF96871ACE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D6DCFD79-673F-4610-AA14-9A115A3293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FD91B8E4-E432-4DD4-82C3-2F51C6D8D85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EC7037C7-2FA1-4D26-BA33-B74EEC2762B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2" name="Group 191">
              <a:extLst>
                <a:ext uri="{FF2B5EF4-FFF2-40B4-BE49-F238E27FC236}">
                  <a16:creationId xmlns:a16="http://schemas.microsoft.com/office/drawing/2014/main" id="{CC8B8355-1683-4C8A-8C91-1A6E84D86FE3}"/>
                </a:ext>
              </a:extLst>
            </p:cNvPr>
            <p:cNvGrpSpPr/>
            <p:nvPr/>
          </p:nvGrpSpPr>
          <p:grpSpPr>
            <a:xfrm rot="5400000">
              <a:off x="300399" y="4340386"/>
              <a:ext cx="70962" cy="2088071"/>
              <a:chOff x="9151287" y="4617676"/>
              <a:chExt cx="72055" cy="2120259"/>
            </a:xfrm>
            <a:solidFill>
              <a:schemeClr val="tx1"/>
            </a:solidFill>
          </p:grpSpPr>
          <p:sp>
            <p:nvSpPr>
              <p:cNvPr id="215" name="Oval 214">
                <a:extLst>
                  <a:ext uri="{FF2B5EF4-FFF2-40B4-BE49-F238E27FC236}">
                    <a16:creationId xmlns:a16="http://schemas.microsoft.com/office/drawing/2014/main" id="{B89D5709-3DE5-469F-AFE9-842332FC175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4BE5F65F-7AC4-48F9-9A91-6488C88E57C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FFEB0F97-58FC-47A4-B201-1F8DA4B2F41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9AED9FC4-762C-4A86-824C-D7A01511D70D}"/>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E9C68898-1B1F-43A5-8602-A678F44F31AA}"/>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6248AC76-5BF0-499F-934B-D1F0E159AB2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C59A4D45-FC4A-4A7A-A0BC-5EDCC3E8EF9D}"/>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0925658B-2BCD-49A2-96D8-2AAD45EA0FC3}"/>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7036C39B-CC93-47A0-80F4-A9262628AA6B}"/>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4AD583C3-B4E2-4CAE-8DFF-0E38A7A11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3" name="Group 192">
              <a:extLst>
                <a:ext uri="{FF2B5EF4-FFF2-40B4-BE49-F238E27FC236}">
                  <a16:creationId xmlns:a16="http://schemas.microsoft.com/office/drawing/2014/main" id="{DCCA30E1-FD90-4784-8A48-4F40A6A3CD85}"/>
                </a:ext>
              </a:extLst>
            </p:cNvPr>
            <p:cNvGrpSpPr/>
            <p:nvPr/>
          </p:nvGrpSpPr>
          <p:grpSpPr>
            <a:xfrm rot="5400000">
              <a:off x="300425" y="4112480"/>
              <a:ext cx="70907" cy="2088069"/>
              <a:chOff x="9151342" y="4617676"/>
              <a:chExt cx="72000" cy="2120256"/>
            </a:xfrm>
            <a:solidFill>
              <a:schemeClr val="tx1"/>
            </a:solidFill>
          </p:grpSpPr>
          <p:sp>
            <p:nvSpPr>
              <p:cNvPr id="205" name="Oval 204">
                <a:extLst>
                  <a:ext uri="{FF2B5EF4-FFF2-40B4-BE49-F238E27FC236}">
                    <a16:creationId xmlns:a16="http://schemas.microsoft.com/office/drawing/2014/main" id="{9B00B515-557A-48C9-80D3-63E57E8152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10E5544B-9806-4198-9F00-C12737B1662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25D4B073-B118-475D-BA0F-E9F4B084362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A553235A-3207-4310-86D7-57E593EFC99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F2136296-68E9-42C2-9F7D-7954A4F0DF6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3D5C7E2A-90E8-4484-BF72-7FED0578104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D800160A-FAE8-491E-9F8B-C9486E1234F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4BA98A2B-8ECF-428C-8451-68ED629E0DF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A6152CFE-DFA2-47F5-A768-38D22B063AC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F9CA8D6B-D24B-4F33-8F4A-6F54469E4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4" name="Group 193">
              <a:extLst>
                <a:ext uri="{FF2B5EF4-FFF2-40B4-BE49-F238E27FC236}">
                  <a16:creationId xmlns:a16="http://schemas.microsoft.com/office/drawing/2014/main" id="{47C47911-9AC0-4541-A48A-5A01CCC73410}"/>
                </a:ext>
              </a:extLst>
            </p:cNvPr>
            <p:cNvGrpSpPr/>
            <p:nvPr/>
          </p:nvGrpSpPr>
          <p:grpSpPr>
            <a:xfrm rot="5400000">
              <a:off x="300425" y="3884600"/>
              <a:ext cx="70907" cy="2088069"/>
              <a:chOff x="9151342" y="4617676"/>
              <a:chExt cx="72000" cy="2120256"/>
            </a:xfrm>
            <a:solidFill>
              <a:schemeClr val="tx1"/>
            </a:solidFill>
          </p:grpSpPr>
          <p:sp>
            <p:nvSpPr>
              <p:cNvPr id="195" name="Oval 194">
                <a:extLst>
                  <a:ext uri="{FF2B5EF4-FFF2-40B4-BE49-F238E27FC236}">
                    <a16:creationId xmlns:a16="http://schemas.microsoft.com/office/drawing/2014/main" id="{AF594D84-BBE0-48DC-8054-F71B5739B4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B420A1A0-6029-4F63-BC10-0D5B3293670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48AE4AE-E9E5-430E-9206-F9BA74B8AB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F7EB23FE-6595-45BC-83AD-F1AC11D702A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FB49F3E1-A4C4-4CEE-BF5C-2945DBDB07F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B5C852B0-C23F-4F65-9053-BC47A7A89BF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A49DA7AD-857D-4E33-8604-BB10A031B19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9491F481-A172-4D50-B6CB-46A0DE8F5D7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39E8FE4F-03A3-464F-97A3-0FA0D3E386E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6513BFB6-B852-4F55-B1D0-BC390A7D2E6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01" name="Group 100">
            <a:extLst>
              <a:ext uri="{FF2B5EF4-FFF2-40B4-BE49-F238E27FC236}">
                <a16:creationId xmlns:a16="http://schemas.microsoft.com/office/drawing/2014/main" id="{2AF5EDE3-121C-4EDC-96FA-38D4BF05D6BD}"/>
              </a:ext>
            </a:extLst>
          </p:cNvPr>
          <p:cNvGrpSpPr/>
          <p:nvPr/>
        </p:nvGrpSpPr>
        <p:grpSpPr>
          <a:xfrm>
            <a:off x="7596045" y="955179"/>
            <a:ext cx="1401118" cy="1355429"/>
            <a:chOff x="8665603" y="3206990"/>
            <a:chExt cx="3330874" cy="3222258"/>
          </a:xfrm>
        </p:grpSpPr>
        <p:sp>
          <p:nvSpPr>
            <p:cNvPr id="102" name="Oval 101">
              <a:extLst>
                <a:ext uri="{FF2B5EF4-FFF2-40B4-BE49-F238E27FC236}">
                  <a16:creationId xmlns:a16="http://schemas.microsoft.com/office/drawing/2014/main" id="{AD000762-8049-4080-B463-E5732AC423FC}"/>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3A32F63E-F79C-45E6-B90F-A004338EAF59}"/>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4" name="Group 103">
            <a:extLst>
              <a:ext uri="{FF2B5EF4-FFF2-40B4-BE49-F238E27FC236}">
                <a16:creationId xmlns:a16="http://schemas.microsoft.com/office/drawing/2014/main" id="{74C7B968-4F7F-4AE8-964F-90CB0C43BA3C}"/>
              </a:ext>
            </a:extLst>
          </p:cNvPr>
          <p:cNvGrpSpPr/>
          <p:nvPr/>
        </p:nvGrpSpPr>
        <p:grpSpPr>
          <a:xfrm>
            <a:off x="7995463" y="1892729"/>
            <a:ext cx="724280" cy="1033119"/>
            <a:chOff x="8541680" y="4188469"/>
            <a:chExt cx="1486430" cy="2120256"/>
          </a:xfrm>
          <a:solidFill>
            <a:schemeClr val="tx1"/>
          </a:solidFill>
        </p:grpSpPr>
        <p:grpSp>
          <p:nvGrpSpPr>
            <p:cNvPr id="105" name="Group 104">
              <a:extLst>
                <a:ext uri="{FF2B5EF4-FFF2-40B4-BE49-F238E27FC236}">
                  <a16:creationId xmlns:a16="http://schemas.microsoft.com/office/drawing/2014/main" id="{69F3F289-546F-401D-9C0F-BE7216E968B8}"/>
                </a:ext>
              </a:extLst>
            </p:cNvPr>
            <p:cNvGrpSpPr/>
            <p:nvPr/>
          </p:nvGrpSpPr>
          <p:grpSpPr>
            <a:xfrm>
              <a:off x="9956110" y="4188469"/>
              <a:ext cx="72000" cy="2120256"/>
              <a:chOff x="9151342" y="4617676"/>
              <a:chExt cx="72000" cy="2120256"/>
            </a:xfrm>
            <a:grpFill/>
          </p:grpSpPr>
          <p:sp>
            <p:nvSpPr>
              <p:cNvPr id="150" name="Oval 149">
                <a:extLst>
                  <a:ext uri="{FF2B5EF4-FFF2-40B4-BE49-F238E27FC236}">
                    <a16:creationId xmlns:a16="http://schemas.microsoft.com/office/drawing/2014/main" id="{1FB8C23E-7C6A-4438-8D38-89FC92D17F4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1A171883-BE90-46E1-9EAE-F13F1D96532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BAF9F384-F46B-45F8-BBDE-93909D321C7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A310D2EF-D08F-4040-872B-8E3C9F4865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E5E12EEF-40FF-4B8D-BE1B-6B0B20ED4C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F466F63F-243E-4456-ADE5-9ACBF2CE0CA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40FC4CE5-2165-4AB9-9657-EAAC263B03E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C54D1460-3279-48F5-8FA7-64E540F8F97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0F5A8C51-D748-4C73-A23F-0018786698F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A55FC83E-A8D5-4811-B1D5-4C3C94D2A4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6" name="Group 105">
              <a:extLst>
                <a:ext uri="{FF2B5EF4-FFF2-40B4-BE49-F238E27FC236}">
                  <a16:creationId xmlns:a16="http://schemas.microsoft.com/office/drawing/2014/main" id="{FF6B1D6C-A518-4BFD-848D-656045954DCC}"/>
                </a:ext>
              </a:extLst>
            </p:cNvPr>
            <p:cNvGrpSpPr/>
            <p:nvPr/>
          </p:nvGrpSpPr>
          <p:grpSpPr>
            <a:xfrm>
              <a:off x="9602501" y="4188469"/>
              <a:ext cx="72000" cy="2120256"/>
              <a:chOff x="9151342" y="4617676"/>
              <a:chExt cx="72000" cy="2120256"/>
            </a:xfrm>
            <a:grpFill/>
          </p:grpSpPr>
          <p:sp>
            <p:nvSpPr>
              <p:cNvPr id="140" name="Oval 139">
                <a:extLst>
                  <a:ext uri="{FF2B5EF4-FFF2-40B4-BE49-F238E27FC236}">
                    <a16:creationId xmlns:a16="http://schemas.microsoft.com/office/drawing/2014/main" id="{A1D608BC-89F7-4036-8E50-006148A0A9C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F76914EA-A688-4496-9FC1-A541C4C6DA3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89628789-DCD6-4D03-8170-1E4B03ED9F2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D2DA5FEA-3F4D-448D-B504-3661EA1AE1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2F52253E-3A4C-40AB-8BE1-5CEA9098AF9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2620CF3C-59EB-4852-80E0-B558AEE49E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39C7A441-725E-45F0-AA7E-E3C9ECA470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40EE8359-D0BE-4D80-BB6A-979B1553C8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C76C6EC4-27BC-4368-8947-1F623DAFEF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BAA5E27C-C0A9-4136-AD67-6C6E298F4A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7" name="Group 106">
              <a:extLst>
                <a:ext uri="{FF2B5EF4-FFF2-40B4-BE49-F238E27FC236}">
                  <a16:creationId xmlns:a16="http://schemas.microsoft.com/office/drawing/2014/main" id="{B65E447F-EE2C-41CB-A742-27420265AA1E}"/>
                </a:ext>
              </a:extLst>
            </p:cNvPr>
            <p:cNvGrpSpPr/>
            <p:nvPr/>
          </p:nvGrpSpPr>
          <p:grpSpPr>
            <a:xfrm>
              <a:off x="9248894" y="4188469"/>
              <a:ext cx="72000" cy="2120256"/>
              <a:chOff x="9151342" y="4617676"/>
              <a:chExt cx="72000" cy="2120256"/>
            </a:xfrm>
            <a:grpFill/>
          </p:grpSpPr>
          <p:sp>
            <p:nvSpPr>
              <p:cNvPr id="130" name="Oval 129">
                <a:extLst>
                  <a:ext uri="{FF2B5EF4-FFF2-40B4-BE49-F238E27FC236}">
                    <a16:creationId xmlns:a16="http://schemas.microsoft.com/office/drawing/2014/main" id="{4B81E704-7C20-47AF-A141-1409707B37E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01BD87E3-46C7-4234-B518-DC9245B1ED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144E4C1D-ECCF-4308-8ABE-9A17E83359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6E0A7303-AB2E-450F-9D32-5CA3631AB0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C2A0AF7-01B6-4436-AFA5-BCBDA2DC19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7BC4E482-5BAB-41BD-BD1E-CCEF28FBF9F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AB10ABD1-4896-4575-9A87-F0791C157C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95CBFD9A-5BEC-49BB-A6F8-0A3DFD8DDC2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4CDEBCD0-46BF-4DCC-8638-D1F4B61CB6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2525A52D-E489-4D8C-92FB-3EBAF555BF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8" name="Group 107">
              <a:extLst>
                <a:ext uri="{FF2B5EF4-FFF2-40B4-BE49-F238E27FC236}">
                  <a16:creationId xmlns:a16="http://schemas.microsoft.com/office/drawing/2014/main" id="{BFE2CB89-B18A-4E71-961F-FBCA480EBE54}"/>
                </a:ext>
              </a:extLst>
            </p:cNvPr>
            <p:cNvGrpSpPr/>
            <p:nvPr/>
          </p:nvGrpSpPr>
          <p:grpSpPr>
            <a:xfrm>
              <a:off x="8895287" y="4188469"/>
              <a:ext cx="72000" cy="2120256"/>
              <a:chOff x="9151342" y="4617676"/>
              <a:chExt cx="72000" cy="2120256"/>
            </a:xfrm>
            <a:grpFill/>
          </p:grpSpPr>
          <p:sp>
            <p:nvSpPr>
              <p:cNvPr id="120" name="Oval 119">
                <a:extLst>
                  <a:ext uri="{FF2B5EF4-FFF2-40B4-BE49-F238E27FC236}">
                    <a16:creationId xmlns:a16="http://schemas.microsoft.com/office/drawing/2014/main" id="{ED09A0FB-CDCF-4415-A6B2-C378185A360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E7E50F4E-392D-4C49-AEB7-75D948D3D5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6B571BBC-0D6A-4CEA-8A31-3B0266D3047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37AACBD0-F9CF-454F-8DF0-A84912EE7C1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8BF906E7-D30C-4F64-9088-A6BBD47CC8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C5BD2AA5-BA24-4ACD-A8D6-6426E32D85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854BBFBC-5145-4972-9158-C5682A41CE1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7F663225-22FA-4D18-9200-05B891CF226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5125D59E-DBEE-459F-AB14-1EB3F90BA7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41ED32D1-2848-4199-8F18-6770FA9DAB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9" name="Group 108">
              <a:extLst>
                <a:ext uri="{FF2B5EF4-FFF2-40B4-BE49-F238E27FC236}">
                  <a16:creationId xmlns:a16="http://schemas.microsoft.com/office/drawing/2014/main" id="{3A8CDDC6-93BF-43B6-B378-DCB2D771FD93}"/>
                </a:ext>
              </a:extLst>
            </p:cNvPr>
            <p:cNvGrpSpPr/>
            <p:nvPr/>
          </p:nvGrpSpPr>
          <p:grpSpPr>
            <a:xfrm>
              <a:off x="8541680" y="4188469"/>
              <a:ext cx="72000" cy="2120256"/>
              <a:chOff x="9151342" y="4617676"/>
              <a:chExt cx="72000" cy="2120256"/>
            </a:xfrm>
            <a:grpFill/>
          </p:grpSpPr>
          <p:sp>
            <p:nvSpPr>
              <p:cNvPr id="110" name="Oval 109">
                <a:extLst>
                  <a:ext uri="{FF2B5EF4-FFF2-40B4-BE49-F238E27FC236}">
                    <a16:creationId xmlns:a16="http://schemas.microsoft.com/office/drawing/2014/main" id="{E270117C-DAE5-4ECB-97EE-1AB3F021FD6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57A0CF36-D8E4-4972-A442-1D68D5BCFF0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CF9ACC23-D40F-49A6-9285-2367C3CFF64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63706497-B424-4E07-BBE1-F5AC74773DE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940DB177-3771-44D2-BAA5-93ED7BDE6F6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2DA87028-3487-48B9-966F-CD1759279F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7C3CFDDC-3CCF-488F-BF5D-55E80634430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250F55A0-3CEA-4187-855E-0DBD198A35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10C7E2A3-0813-4B91-BEB7-D1F3B0AF1AA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E4D3B025-DEFB-441E-96AB-EB41887157D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a:extLst>
              <a:ext uri="{FF2B5EF4-FFF2-40B4-BE49-F238E27FC236}">
                <a16:creationId xmlns:a16="http://schemas.microsoft.com/office/drawing/2014/main" id="{73FC9CAF-50CA-4CC5-9062-9791C0EFF7E8}"/>
              </a:ext>
            </a:extLst>
          </p:cNvPr>
          <p:cNvSpPr txBox="1"/>
          <p:nvPr/>
        </p:nvSpPr>
        <p:spPr>
          <a:xfrm>
            <a:off x="555950" y="4900808"/>
            <a:ext cx="171065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saepe repellendus vel cumque dapibus maiores molestiae</a:t>
            </a:r>
            <a:endParaRPr lang="en-ID" sz="900">
              <a:solidFill>
                <a:schemeClr val="tx1"/>
              </a:solidFill>
            </a:endParaRPr>
          </a:p>
        </p:txBody>
      </p:sp>
      <p:sp>
        <p:nvSpPr>
          <p:cNvPr id="10" name="TextBox">
            <a:extLst>
              <a:ext uri="{FF2B5EF4-FFF2-40B4-BE49-F238E27FC236}">
                <a16:creationId xmlns:a16="http://schemas.microsoft.com/office/drawing/2014/main" id="{1C00C436-B7AC-4E42-83DE-4261F478BE29}"/>
              </a:ext>
            </a:extLst>
          </p:cNvPr>
          <p:cNvSpPr txBox="1"/>
          <p:nvPr/>
        </p:nvSpPr>
        <p:spPr>
          <a:xfrm>
            <a:off x="555950" y="4235139"/>
            <a:ext cx="618818" cy="36561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accent1"/>
                </a:solidFill>
                <a:latin typeface="+mj-lt"/>
              </a:rPr>
              <a:t>95%</a:t>
            </a:r>
          </a:p>
        </p:txBody>
      </p:sp>
      <p:sp>
        <p:nvSpPr>
          <p:cNvPr id="11" name="TextBox">
            <a:extLst>
              <a:ext uri="{FF2B5EF4-FFF2-40B4-BE49-F238E27FC236}">
                <a16:creationId xmlns:a16="http://schemas.microsoft.com/office/drawing/2014/main" id="{A2B7C6A2-4AB3-44DD-A11D-6E3B226FE597}"/>
              </a:ext>
            </a:extLst>
          </p:cNvPr>
          <p:cNvSpPr txBox="1"/>
          <p:nvPr/>
        </p:nvSpPr>
        <p:spPr>
          <a:xfrm>
            <a:off x="555950" y="46510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cxnSp>
        <p:nvCxnSpPr>
          <p:cNvPr id="13" name="Straight Connector 12">
            <a:extLst>
              <a:ext uri="{FF2B5EF4-FFF2-40B4-BE49-F238E27FC236}">
                <a16:creationId xmlns:a16="http://schemas.microsoft.com/office/drawing/2014/main" id="{538B9921-7154-4F67-A0D6-29B78A27B6A9}"/>
              </a:ext>
            </a:extLst>
          </p:cNvPr>
          <p:cNvCxnSpPr>
            <a:cxnSpLocks/>
          </p:cNvCxnSpPr>
          <p:nvPr/>
        </p:nvCxnSpPr>
        <p:spPr>
          <a:xfrm>
            <a:off x="555950" y="4651051"/>
            <a:ext cx="1639226"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1" name="TextBox">
            <a:extLst>
              <a:ext uri="{FF2B5EF4-FFF2-40B4-BE49-F238E27FC236}">
                <a16:creationId xmlns:a16="http://schemas.microsoft.com/office/drawing/2014/main" id="{64DB9AB1-3BD1-4FF3-8399-89DF7E5C96B7}"/>
              </a:ext>
            </a:extLst>
          </p:cNvPr>
          <p:cNvSpPr txBox="1"/>
          <p:nvPr/>
        </p:nvSpPr>
        <p:spPr>
          <a:xfrm>
            <a:off x="2764022" y="4900808"/>
            <a:ext cx="171065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saepe repellendus vel cumque dapibus maiores molestiae</a:t>
            </a:r>
            <a:endParaRPr lang="en-ID" sz="900">
              <a:solidFill>
                <a:schemeClr val="tx1"/>
              </a:solidFill>
            </a:endParaRPr>
          </a:p>
        </p:txBody>
      </p:sp>
      <p:sp>
        <p:nvSpPr>
          <p:cNvPr id="182" name="TextBox">
            <a:extLst>
              <a:ext uri="{FF2B5EF4-FFF2-40B4-BE49-F238E27FC236}">
                <a16:creationId xmlns:a16="http://schemas.microsoft.com/office/drawing/2014/main" id="{B1EFC135-6EE8-49B0-A48F-594FD9621DC0}"/>
              </a:ext>
            </a:extLst>
          </p:cNvPr>
          <p:cNvSpPr txBox="1"/>
          <p:nvPr/>
        </p:nvSpPr>
        <p:spPr>
          <a:xfrm>
            <a:off x="2764021" y="4235139"/>
            <a:ext cx="618818" cy="36561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accent1"/>
                </a:solidFill>
                <a:latin typeface="+mj-lt"/>
              </a:rPr>
              <a:t>17K+</a:t>
            </a:r>
          </a:p>
        </p:txBody>
      </p:sp>
      <p:sp>
        <p:nvSpPr>
          <p:cNvPr id="183" name="TextBox">
            <a:extLst>
              <a:ext uri="{FF2B5EF4-FFF2-40B4-BE49-F238E27FC236}">
                <a16:creationId xmlns:a16="http://schemas.microsoft.com/office/drawing/2014/main" id="{3F29EE53-FBF6-41B5-926E-F7B2390848ED}"/>
              </a:ext>
            </a:extLst>
          </p:cNvPr>
          <p:cNvSpPr txBox="1"/>
          <p:nvPr/>
        </p:nvSpPr>
        <p:spPr>
          <a:xfrm>
            <a:off x="2764022" y="46510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cxnSp>
        <p:nvCxnSpPr>
          <p:cNvPr id="184" name="Straight Connector 183">
            <a:extLst>
              <a:ext uri="{FF2B5EF4-FFF2-40B4-BE49-F238E27FC236}">
                <a16:creationId xmlns:a16="http://schemas.microsoft.com/office/drawing/2014/main" id="{8B86A568-DC7C-4F50-BEA4-49D882A33D6B}"/>
              </a:ext>
            </a:extLst>
          </p:cNvPr>
          <p:cNvCxnSpPr>
            <a:cxnSpLocks/>
          </p:cNvCxnSpPr>
          <p:nvPr/>
        </p:nvCxnSpPr>
        <p:spPr>
          <a:xfrm>
            <a:off x="2764022" y="4651051"/>
            <a:ext cx="1639226"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a:extLst>
              <a:ext uri="{FF2B5EF4-FFF2-40B4-BE49-F238E27FC236}">
                <a16:creationId xmlns:a16="http://schemas.microsoft.com/office/drawing/2014/main" id="{8C6EF444-1732-4811-9593-2AEC4931B813}"/>
              </a:ext>
            </a:extLst>
          </p:cNvPr>
          <p:cNvSpPr txBox="1"/>
          <p:nvPr/>
        </p:nvSpPr>
        <p:spPr>
          <a:xfrm>
            <a:off x="555950" y="3286357"/>
            <a:ext cx="4016050"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praesentium voluptatum et nullam vero debitis tristique quibusdam lacus soluta dapibus nobis necessitatibus possimus iste feug mollis repudiandae metus ligula dapibus qui quo reiciendis tincidunt sied iusto voluptas impedit magna pellentesque molestiae lorem corrupti rerum qui delectus</a:t>
            </a:r>
            <a:endParaRPr lang="en-ID" sz="900">
              <a:solidFill>
                <a:schemeClr val="tx1"/>
              </a:solidFill>
            </a:endParaRPr>
          </a:p>
        </p:txBody>
      </p:sp>
      <p:sp>
        <p:nvSpPr>
          <p:cNvPr id="3" name="Title 2">
            <a:extLst>
              <a:ext uri="{FF2B5EF4-FFF2-40B4-BE49-F238E27FC236}">
                <a16:creationId xmlns:a16="http://schemas.microsoft.com/office/drawing/2014/main" id="{8CC64F3D-D8D5-443B-8745-E7A3335976F2}"/>
              </a:ext>
            </a:extLst>
          </p:cNvPr>
          <p:cNvSpPr>
            <a:spLocks noGrp="1"/>
          </p:cNvSpPr>
          <p:nvPr>
            <p:ph type="ctrTitle"/>
          </p:nvPr>
        </p:nvSpPr>
        <p:spPr/>
        <p:txBody>
          <a:bodyPr/>
          <a:lstStyle/>
          <a:p>
            <a:r>
              <a:rPr lang="en-ID"/>
              <a:t>Mockup Slide</a:t>
            </a:r>
          </a:p>
        </p:txBody>
      </p:sp>
      <p:sp>
        <p:nvSpPr>
          <p:cNvPr id="4" name="Subtitle 3">
            <a:extLst>
              <a:ext uri="{FF2B5EF4-FFF2-40B4-BE49-F238E27FC236}">
                <a16:creationId xmlns:a16="http://schemas.microsoft.com/office/drawing/2014/main" id="{248D5E61-5CE9-4B55-897D-24FB523A93A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 name="PsHolder16">
            <a:extLst>
              <a:ext uri="{FF2B5EF4-FFF2-40B4-BE49-F238E27FC236}">
                <a16:creationId xmlns:a16="http://schemas.microsoft.com/office/drawing/2014/main" id="{1407AE25-50FD-4122-902B-B1BB29D0682A}"/>
              </a:ext>
            </a:extLst>
          </p:cNvPr>
          <p:cNvSpPr>
            <a:spLocks noGrp="1"/>
          </p:cNvSpPr>
          <p:nvPr>
            <p:ph type="pic" sz="quarter" idx="10"/>
          </p:nvPr>
        </p:nvSpPr>
        <p:spPr/>
      </p:sp>
      <p:pic>
        <p:nvPicPr>
          <p:cNvPr id="5" name="Mockup" descr="A picture containing monitor, indoor, microwave, sitting&#10;&#10;Description automatically generated">
            <a:extLst>
              <a:ext uri="{FF2B5EF4-FFF2-40B4-BE49-F238E27FC236}">
                <a16:creationId xmlns:a16="http://schemas.microsoft.com/office/drawing/2014/main" id="{1FF1DDBC-90D5-4417-BE46-0C7502059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94793" y="1294658"/>
            <a:ext cx="2745267" cy="4109569"/>
          </a:xfrm>
          <a:prstGeom prst="rect">
            <a:avLst/>
          </a:prstGeom>
        </p:spPr>
      </p:pic>
    </p:spTree>
    <p:extLst>
      <p:ext uri="{BB962C8B-B14F-4D97-AF65-F5344CB8AC3E}">
        <p14:creationId xmlns:p14="http://schemas.microsoft.com/office/powerpoint/2010/main" val="506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750" fill="hold"/>
                                        <p:tgtEl>
                                          <p:spTgt spid="104"/>
                                        </p:tgtEl>
                                        <p:attrNameLst>
                                          <p:attrName>ppt_w</p:attrName>
                                        </p:attrNameLst>
                                      </p:cBhvr>
                                      <p:tavLst>
                                        <p:tav tm="0">
                                          <p:val>
                                            <p:fltVal val="0"/>
                                          </p:val>
                                        </p:tav>
                                        <p:tav tm="100000">
                                          <p:val>
                                            <p:strVal val="#ppt_w"/>
                                          </p:val>
                                        </p:tav>
                                      </p:tavLst>
                                    </p:anim>
                                    <p:anim calcmode="lin" valueType="num">
                                      <p:cBhvr>
                                        <p:cTn id="13" dur="750" fill="hold"/>
                                        <p:tgtEl>
                                          <p:spTgt spid="104"/>
                                        </p:tgtEl>
                                        <p:attrNameLst>
                                          <p:attrName>ppt_h</p:attrName>
                                        </p:attrNameLst>
                                      </p:cBhvr>
                                      <p:tavLst>
                                        <p:tav tm="0">
                                          <p:val>
                                            <p:fltVal val="0"/>
                                          </p:val>
                                        </p:tav>
                                        <p:tav tm="100000">
                                          <p:val>
                                            <p:strVal val="#ppt_h"/>
                                          </p:val>
                                        </p:tav>
                                      </p:tavLst>
                                    </p:anim>
                                    <p:animEffect transition="in" filter="fade">
                                      <p:cBhvr>
                                        <p:cTn id="14" dur="750"/>
                                        <p:tgtEl>
                                          <p:spTgt spid="104"/>
                                        </p:tgtEl>
                                      </p:cBhvr>
                                    </p:animEffect>
                                  </p:childTnLst>
                                </p:cTn>
                              </p:par>
                              <p:par>
                                <p:cTn id="15" presetID="53" presetClass="entr" presetSubtype="16"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750" fill="hold"/>
                                        <p:tgtEl>
                                          <p:spTgt spid="101"/>
                                        </p:tgtEl>
                                        <p:attrNameLst>
                                          <p:attrName>ppt_w</p:attrName>
                                        </p:attrNameLst>
                                      </p:cBhvr>
                                      <p:tavLst>
                                        <p:tav tm="0">
                                          <p:val>
                                            <p:fltVal val="0"/>
                                          </p:val>
                                        </p:tav>
                                        <p:tav tm="100000">
                                          <p:val>
                                            <p:strVal val="#ppt_w"/>
                                          </p:val>
                                        </p:tav>
                                      </p:tavLst>
                                    </p:anim>
                                    <p:anim calcmode="lin" valueType="num">
                                      <p:cBhvr>
                                        <p:cTn id="18" dur="750" fill="hold"/>
                                        <p:tgtEl>
                                          <p:spTgt spid="101"/>
                                        </p:tgtEl>
                                        <p:attrNameLst>
                                          <p:attrName>ppt_h</p:attrName>
                                        </p:attrNameLst>
                                      </p:cBhvr>
                                      <p:tavLst>
                                        <p:tav tm="0">
                                          <p:val>
                                            <p:fltVal val="0"/>
                                          </p:val>
                                        </p:tav>
                                        <p:tav tm="100000">
                                          <p:val>
                                            <p:strVal val="#ppt_h"/>
                                          </p:val>
                                        </p:tav>
                                      </p:tavLst>
                                    </p:anim>
                                    <p:animEffect transition="in" filter="fade">
                                      <p:cBhvr>
                                        <p:cTn id="19" dur="750"/>
                                        <p:tgtEl>
                                          <p:spTgt spid="101"/>
                                        </p:tgtEl>
                                      </p:cBhvr>
                                    </p:animEffect>
                                  </p:childTnLst>
                                </p:cTn>
                              </p:par>
                              <p:par>
                                <p:cTn id="20" presetID="53" presetClass="entr" presetSubtype="16"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p:cTn id="22" dur="750" fill="hold"/>
                                        <p:tgtEl>
                                          <p:spTgt spid="187"/>
                                        </p:tgtEl>
                                        <p:attrNameLst>
                                          <p:attrName>ppt_w</p:attrName>
                                        </p:attrNameLst>
                                      </p:cBhvr>
                                      <p:tavLst>
                                        <p:tav tm="0">
                                          <p:val>
                                            <p:fltVal val="0"/>
                                          </p:val>
                                        </p:tav>
                                        <p:tav tm="100000">
                                          <p:val>
                                            <p:strVal val="#ppt_w"/>
                                          </p:val>
                                        </p:tav>
                                      </p:tavLst>
                                    </p:anim>
                                    <p:anim calcmode="lin" valueType="num">
                                      <p:cBhvr>
                                        <p:cTn id="23" dur="750" fill="hold"/>
                                        <p:tgtEl>
                                          <p:spTgt spid="187"/>
                                        </p:tgtEl>
                                        <p:attrNameLst>
                                          <p:attrName>ppt_h</p:attrName>
                                        </p:attrNameLst>
                                      </p:cBhvr>
                                      <p:tavLst>
                                        <p:tav tm="0">
                                          <p:val>
                                            <p:fltVal val="0"/>
                                          </p:val>
                                        </p:tav>
                                        <p:tav tm="100000">
                                          <p:val>
                                            <p:strVal val="#ppt_h"/>
                                          </p:val>
                                        </p:tav>
                                      </p:tavLst>
                                    </p:anim>
                                    <p:animEffect transition="in" filter="fade">
                                      <p:cBhvr>
                                        <p:cTn id="24" dur="750"/>
                                        <p:tgtEl>
                                          <p:spTgt spid="18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750"/>
                                        <p:tgtEl>
                                          <p:spTgt spid="4">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750"/>
                                        <p:tgtEl>
                                          <p:spTgt spid="3"/>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750"/>
                                        <p:tgtEl>
                                          <p:spTgt spid="18"/>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Effect transition="in" filter="fade">
                                      <p:cBhvr>
                                        <p:cTn id="45" dur="75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750" fill="hold"/>
                                        <p:tgtEl>
                                          <p:spTgt spid="13"/>
                                        </p:tgtEl>
                                        <p:attrNameLst>
                                          <p:attrName>ppt_w</p:attrName>
                                        </p:attrNameLst>
                                      </p:cBhvr>
                                      <p:tavLst>
                                        <p:tav tm="0">
                                          <p:val>
                                            <p:fltVal val="0"/>
                                          </p:val>
                                        </p:tav>
                                        <p:tav tm="100000">
                                          <p:val>
                                            <p:strVal val="#ppt_w"/>
                                          </p:val>
                                        </p:tav>
                                      </p:tavLst>
                                    </p:anim>
                                    <p:anim calcmode="lin" valueType="num">
                                      <p:cBhvr>
                                        <p:cTn id="49" dur="750" fill="hold"/>
                                        <p:tgtEl>
                                          <p:spTgt spid="13"/>
                                        </p:tgtEl>
                                        <p:attrNameLst>
                                          <p:attrName>ppt_h</p:attrName>
                                        </p:attrNameLst>
                                      </p:cBhvr>
                                      <p:tavLst>
                                        <p:tav tm="0">
                                          <p:val>
                                            <p:fltVal val="0"/>
                                          </p:val>
                                        </p:tav>
                                        <p:tav tm="100000">
                                          <p:val>
                                            <p:strVal val="#ppt_h"/>
                                          </p:val>
                                        </p:tav>
                                      </p:tavLst>
                                    </p:anim>
                                    <p:animEffect transition="in" filter="fade">
                                      <p:cBhvr>
                                        <p:cTn id="50" dur="75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750" fill="hold"/>
                                        <p:tgtEl>
                                          <p:spTgt spid="11"/>
                                        </p:tgtEl>
                                        <p:attrNameLst>
                                          <p:attrName>ppt_w</p:attrName>
                                        </p:attrNameLst>
                                      </p:cBhvr>
                                      <p:tavLst>
                                        <p:tav tm="0">
                                          <p:val>
                                            <p:fltVal val="0"/>
                                          </p:val>
                                        </p:tav>
                                        <p:tav tm="100000">
                                          <p:val>
                                            <p:strVal val="#ppt_w"/>
                                          </p:val>
                                        </p:tav>
                                      </p:tavLst>
                                    </p:anim>
                                    <p:anim calcmode="lin" valueType="num">
                                      <p:cBhvr>
                                        <p:cTn id="54" dur="750" fill="hold"/>
                                        <p:tgtEl>
                                          <p:spTgt spid="11"/>
                                        </p:tgtEl>
                                        <p:attrNameLst>
                                          <p:attrName>ppt_h</p:attrName>
                                        </p:attrNameLst>
                                      </p:cBhvr>
                                      <p:tavLst>
                                        <p:tav tm="0">
                                          <p:val>
                                            <p:fltVal val="0"/>
                                          </p:val>
                                        </p:tav>
                                        <p:tav tm="100000">
                                          <p:val>
                                            <p:strVal val="#ppt_h"/>
                                          </p:val>
                                        </p:tav>
                                      </p:tavLst>
                                    </p:anim>
                                    <p:animEffect transition="in" filter="fade">
                                      <p:cBhvr>
                                        <p:cTn id="55" dur="75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750" fill="hold"/>
                                        <p:tgtEl>
                                          <p:spTgt spid="9"/>
                                        </p:tgtEl>
                                        <p:attrNameLst>
                                          <p:attrName>ppt_w</p:attrName>
                                        </p:attrNameLst>
                                      </p:cBhvr>
                                      <p:tavLst>
                                        <p:tav tm="0">
                                          <p:val>
                                            <p:fltVal val="0"/>
                                          </p:val>
                                        </p:tav>
                                        <p:tav tm="100000">
                                          <p:val>
                                            <p:strVal val="#ppt_w"/>
                                          </p:val>
                                        </p:tav>
                                      </p:tavLst>
                                    </p:anim>
                                    <p:anim calcmode="lin" valueType="num">
                                      <p:cBhvr>
                                        <p:cTn id="59" dur="750" fill="hold"/>
                                        <p:tgtEl>
                                          <p:spTgt spid="9"/>
                                        </p:tgtEl>
                                        <p:attrNameLst>
                                          <p:attrName>ppt_h</p:attrName>
                                        </p:attrNameLst>
                                      </p:cBhvr>
                                      <p:tavLst>
                                        <p:tav tm="0">
                                          <p:val>
                                            <p:fltVal val="0"/>
                                          </p:val>
                                        </p:tav>
                                        <p:tav tm="100000">
                                          <p:val>
                                            <p:strVal val="#ppt_h"/>
                                          </p:val>
                                        </p:tav>
                                      </p:tavLst>
                                    </p:anim>
                                    <p:animEffect transition="in" filter="fade">
                                      <p:cBhvr>
                                        <p:cTn id="60" dur="75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2"/>
                                        </p:tgtEl>
                                        <p:attrNameLst>
                                          <p:attrName>style.visibility</p:attrName>
                                        </p:attrNameLst>
                                      </p:cBhvr>
                                      <p:to>
                                        <p:strVal val="visible"/>
                                      </p:to>
                                    </p:set>
                                    <p:anim calcmode="lin" valueType="num">
                                      <p:cBhvr>
                                        <p:cTn id="63" dur="750" fill="hold"/>
                                        <p:tgtEl>
                                          <p:spTgt spid="182"/>
                                        </p:tgtEl>
                                        <p:attrNameLst>
                                          <p:attrName>ppt_w</p:attrName>
                                        </p:attrNameLst>
                                      </p:cBhvr>
                                      <p:tavLst>
                                        <p:tav tm="0">
                                          <p:val>
                                            <p:fltVal val="0"/>
                                          </p:val>
                                        </p:tav>
                                        <p:tav tm="100000">
                                          <p:val>
                                            <p:strVal val="#ppt_w"/>
                                          </p:val>
                                        </p:tav>
                                      </p:tavLst>
                                    </p:anim>
                                    <p:anim calcmode="lin" valueType="num">
                                      <p:cBhvr>
                                        <p:cTn id="64" dur="750" fill="hold"/>
                                        <p:tgtEl>
                                          <p:spTgt spid="182"/>
                                        </p:tgtEl>
                                        <p:attrNameLst>
                                          <p:attrName>ppt_h</p:attrName>
                                        </p:attrNameLst>
                                      </p:cBhvr>
                                      <p:tavLst>
                                        <p:tav tm="0">
                                          <p:val>
                                            <p:fltVal val="0"/>
                                          </p:val>
                                        </p:tav>
                                        <p:tav tm="100000">
                                          <p:val>
                                            <p:strVal val="#ppt_h"/>
                                          </p:val>
                                        </p:tav>
                                      </p:tavLst>
                                    </p:anim>
                                    <p:animEffect transition="in" filter="fade">
                                      <p:cBhvr>
                                        <p:cTn id="65" dur="750"/>
                                        <p:tgtEl>
                                          <p:spTgt spid="182"/>
                                        </p:tgtEl>
                                      </p:cBhvr>
                                    </p:animEffect>
                                  </p:childTnLst>
                                </p:cTn>
                              </p:par>
                              <p:par>
                                <p:cTn id="66" presetID="53" presetClass="entr" presetSubtype="16" fill="hold" nodeType="withEffect">
                                  <p:stCondLst>
                                    <p:cond delay="0"/>
                                  </p:stCondLst>
                                  <p:childTnLst>
                                    <p:set>
                                      <p:cBhvr>
                                        <p:cTn id="67" dur="1" fill="hold">
                                          <p:stCondLst>
                                            <p:cond delay="0"/>
                                          </p:stCondLst>
                                        </p:cTn>
                                        <p:tgtEl>
                                          <p:spTgt spid="184"/>
                                        </p:tgtEl>
                                        <p:attrNameLst>
                                          <p:attrName>style.visibility</p:attrName>
                                        </p:attrNameLst>
                                      </p:cBhvr>
                                      <p:to>
                                        <p:strVal val="visible"/>
                                      </p:to>
                                    </p:set>
                                    <p:anim calcmode="lin" valueType="num">
                                      <p:cBhvr>
                                        <p:cTn id="68" dur="750" fill="hold"/>
                                        <p:tgtEl>
                                          <p:spTgt spid="184"/>
                                        </p:tgtEl>
                                        <p:attrNameLst>
                                          <p:attrName>ppt_w</p:attrName>
                                        </p:attrNameLst>
                                      </p:cBhvr>
                                      <p:tavLst>
                                        <p:tav tm="0">
                                          <p:val>
                                            <p:fltVal val="0"/>
                                          </p:val>
                                        </p:tav>
                                        <p:tav tm="100000">
                                          <p:val>
                                            <p:strVal val="#ppt_w"/>
                                          </p:val>
                                        </p:tav>
                                      </p:tavLst>
                                    </p:anim>
                                    <p:anim calcmode="lin" valueType="num">
                                      <p:cBhvr>
                                        <p:cTn id="69" dur="750" fill="hold"/>
                                        <p:tgtEl>
                                          <p:spTgt spid="184"/>
                                        </p:tgtEl>
                                        <p:attrNameLst>
                                          <p:attrName>ppt_h</p:attrName>
                                        </p:attrNameLst>
                                      </p:cBhvr>
                                      <p:tavLst>
                                        <p:tav tm="0">
                                          <p:val>
                                            <p:fltVal val="0"/>
                                          </p:val>
                                        </p:tav>
                                        <p:tav tm="100000">
                                          <p:val>
                                            <p:strVal val="#ppt_h"/>
                                          </p:val>
                                        </p:tav>
                                      </p:tavLst>
                                    </p:anim>
                                    <p:animEffect transition="in" filter="fade">
                                      <p:cBhvr>
                                        <p:cTn id="70" dur="750"/>
                                        <p:tgtEl>
                                          <p:spTgt spid="18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3"/>
                                        </p:tgtEl>
                                        <p:attrNameLst>
                                          <p:attrName>style.visibility</p:attrName>
                                        </p:attrNameLst>
                                      </p:cBhvr>
                                      <p:to>
                                        <p:strVal val="visible"/>
                                      </p:to>
                                    </p:set>
                                    <p:anim calcmode="lin" valueType="num">
                                      <p:cBhvr>
                                        <p:cTn id="73" dur="750" fill="hold"/>
                                        <p:tgtEl>
                                          <p:spTgt spid="183"/>
                                        </p:tgtEl>
                                        <p:attrNameLst>
                                          <p:attrName>ppt_w</p:attrName>
                                        </p:attrNameLst>
                                      </p:cBhvr>
                                      <p:tavLst>
                                        <p:tav tm="0">
                                          <p:val>
                                            <p:fltVal val="0"/>
                                          </p:val>
                                        </p:tav>
                                        <p:tav tm="100000">
                                          <p:val>
                                            <p:strVal val="#ppt_w"/>
                                          </p:val>
                                        </p:tav>
                                      </p:tavLst>
                                    </p:anim>
                                    <p:anim calcmode="lin" valueType="num">
                                      <p:cBhvr>
                                        <p:cTn id="74" dur="750" fill="hold"/>
                                        <p:tgtEl>
                                          <p:spTgt spid="183"/>
                                        </p:tgtEl>
                                        <p:attrNameLst>
                                          <p:attrName>ppt_h</p:attrName>
                                        </p:attrNameLst>
                                      </p:cBhvr>
                                      <p:tavLst>
                                        <p:tav tm="0">
                                          <p:val>
                                            <p:fltVal val="0"/>
                                          </p:val>
                                        </p:tav>
                                        <p:tav tm="100000">
                                          <p:val>
                                            <p:strVal val="#ppt_h"/>
                                          </p:val>
                                        </p:tav>
                                      </p:tavLst>
                                    </p:anim>
                                    <p:animEffect transition="in" filter="fade">
                                      <p:cBhvr>
                                        <p:cTn id="75" dur="750"/>
                                        <p:tgtEl>
                                          <p:spTgt spid="18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81"/>
                                        </p:tgtEl>
                                        <p:attrNameLst>
                                          <p:attrName>style.visibility</p:attrName>
                                        </p:attrNameLst>
                                      </p:cBhvr>
                                      <p:to>
                                        <p:strVal val="visible"/>
                                      </p:to>
                                    </p:set>
                                    <p:anim calcmode="lin" valueType="num">
                                      <p:cBhvr>
                                        <p:cTn id="78" dur="750" fill="hold"/>
                                        <p:tgtEl>
                                          <p:spTgt spid="181"/>
                                        </p:tgtEl>
                                        <p:attrNameLst>
                                          <p:attrName>ppt_w</p:attrName>
                                        </p:attrNameLst>
                                      </p:cBhvr>
                                      <p:tavLst>
                                        <p:tav tm="0">
                                          <p:val>
                                            <p:fltVal val="0"/>
                                          </p:val>
                                        </p:tav>
                                        <p:tav tm="100000">
                                          <p:val>
                                            <p:strVal val="#ppt_w"/>
                                          </p:val>
                                        </p:tav>
                                      </p:tavLst>
                                    </p:anim>
                                    <p:anim calcmode="lin" valueType="num">
                                      <p:cBhvr>
                                        <p:cTn id="79" dur="750" fill="hold"/>
                                        <p:tgtEl>
                                          <p:spTgt spid="181"/>
                                        </p:tgtEl>
                                        <p:attrNameLst>
                                          <p:attrName>ppt_h</p:attrName>
                                        </p:attrNameLst>
                                      </p:cBhvr>
                                      <p:tavLst>
                                        <p:tav tm="0">
                                          <p:val>
                                            <p:fltVal val="0"/>
                                          </p:val>
                                        </p:tav>
                                        <p:tav tm="100000">
                                          <p:val>
                                            <p:strVal val="#ppt_h"/>
                                          </p:val>
                                        </p:tav>
                                      </p:tavLst>
                                    </p:anim>
                                    <p:animEffect transition="in" filter="fade">
                                      <p:cBhvr>
                                        <p:cTn id="80" dur="75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1" grpId="0"/>
      <p:bldP spid="182" grpId="0"/>
      <p:bldP spid="183" grpId="0"/>
      <p:bldP spid="18" grpId="0"/>
      <p:bldP spid="3"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Group 367">
            <a:extLst>
              <a:ext uri="{FF2B5EF4-FFF2-40B4-BE49-F238E27FC236}">
                <a16:creationId xmlns:a16="http://schemas.microsoft.com/office/drawing/2014/main" id="{B5DD572D-6FBA-4B32-9169-E801EBB2DFCE}"/>
              </a:ext>
            </a:extLst>
          </p:cNvPr>
          <p:cNvGrpSpPr/>
          <p:nvPr/>
        </p:nvGrpSpPr>
        <p:grpSpPr>
          <a:xfrm>
            <a:off x="4071418" y="4874275"/>
            <a:ext cx="577374" cy="558547"/>
            <a:chOff x="8665603" y="3206990"/>
            <a:chExt cx="3330874" cy="3222258"/>
          </a:xfrm>
        </p:grpSpPr>
        <p:sp>
          <p:nvSpPr>
            <p:cNvPr id="369" name="Oval 368">
              <a:extLst>
                <a:ext uri="{FF2B5EF4-FFF2-40B4-BE49-F238E27FC236}">
                  <a16:creationId xmlns:a16="http://schemas.microsoft.com/office/drawing/2014/main" id="{F99A066B-B828-49FC-BDF1-68096A038B9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1CD4FC8C-8A55-4DFE-9BDE-E7D3FC5E954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39" name="Oval 7">
            <a:extLst>
              <a:ext uri="{FF2B5EF4-FFF2-40B4-BE49-F238E27FC236}">
                <a16:creationId xmlns:a16="http://schemas.microsoft.com/office/drawing/2014/main" id="{4DB199E5-4BE8-487E-A7C4-466C13CBBDF9}"/>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23" name="Group 322">
            <a:extLst>
              <a:ext uri="{FF2B5EF4-FFF2-40B4-BE49-F238E27FC236}">
                <a16:creationId xmlns:a16="http://schemas.microsoft.com/office/drawing/2014/main" id="{B42C8983-C33F-4B46-ADE2-8C3CA023FC77}"/>
              </a:ext>
            </a:extLst>
          </p:cNvPr>
          <p:cNvGrpSpPr/>
          <p:nvPr/>
        </p:nvGrpSpPr>
        <p:grpSpPr>
          <a:xfrm rot="5400000">
            <a:off x="7881532" y="-270386"/>
            <a:ext cx="739761" cy="1384582"/>
            <a:chOff x="8541680" y="4188469"/>
            <a:chExt cx="1132821" cy="2120256"/>
          </a:xfrm>
          <a:solidFill>
            <a:schemeClr val="tx1"/>
          </a:solidFill>
        </p:grpSpPr>
        <p:grpSp>
          <p:nvGrpSpPr>
            <p:cNvPr id="324" name="Group 323">
              <a:extLst>
                <a:ext uri="{FF2B5EF4-FFF2-40B4-BE49-F238E27FC236}">
                  <a16:creationId xmlns:a16="http://schemas.microsoft.com/office/drawing/2014/main" id="{FECDAD19-CEF6-47D7-B717-3B3C5C342623}"/>
                </a:ext>
              </a:extLst>
            </p:cNvPr>
            <p:cNvGrpSpPr/>
            <p:nvPr/>
          </p:nvGrpSpPr>
          <p:grpSpPr>
            <a:xfrm>
              <a:off x="9602501" y="4188469"/>
              <a:ext cx="72000" cy="2120256"/>
              <a:chOff x="9151342" y="4617676"/>
              <a:chExt cx="72000" cy="2120256"/>
            </a:xfrm>
            <a:grpFill/>
          </p:grpSpPr>
          <p:sp>
            <p:nvSpPr>
              <p:cNvPr id="358" name="Oval 357">
                <a:extLst>
                  <a:ext uri="{FF2B5EF4-FFF2-40B4-BE49-F238E27FC236}">
                    <a16:creationId xmlns:a16="http://schemas.microsoft.com/office/drawing/2014/main" id="{D79486EA-4395-499E-8E6B-EC6BB8B9A97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8D6A9C3C-6781-4BA0-86D6-78295D8E672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09BF1B4A-D430-4FAD-AFCD-C605B48F5BA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D6969063-7DE8-4F7B-9FB9-47B67E84013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1C7C8E8B-6FB7-4808-904D-50C5B9A4EA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777EAA38-BE2C-4FB0-AA65-C0E1B2D0B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A8A73BEA-018B-42F9-8DA7-9DCFC3CF68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61EEEBF9-BC81-4906-A802-1CCD71A218D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B4F4611D-49A0-4046-B0C1-68E251825E4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1DD2C38F-69DB-438C-B284-CFD91BEAA5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5" name="Group 324">
              <a:extLst>
                <a:ext uri="{FF2B5EF4-FFF2-40B4-BE49-F238E27FC236}">
                  <a16:creationId xmlns:a16="http://schemas.microsoft.com/office/drawing/2014/main" id="{F28A1A47-B23D-45B8-8FFB-80D790C23547}"/>
                </a:ext>
              </a:extLst>
            </p:cNvPr>
            <p:cNvGrpSpPr/>
            <p:nvPr/>
          </p:nvGrpSpPr>
          <p:grpSpPr>
            <a:xfrm>
              <a:off x="9248894" y="4188469"/>
              <a:ext cx="72000" cy="2120256"/>
              <a:chOff x="9151342" y="4617676"/>
              <a:chExt cx="72000" cy="2120256"/>
            </a:xfrm>
            <a:grpFill/>
          </p:grpSpPr>
          <p:sp>
            <p:nvSpPr>
              <p:cNvPr id="348" name="Oval 347">
                <a:extLst>
                  <a:ext uri="{FF2B5EF4-FFF2-40B4-BE49-F238E27FC236}">
                    <a16:creationId xmlns:a16="http://schemas.microsoft.com/office/drawing/2014/main" id="{2A33D4EF-7E23-444B-92AB-22B65C39091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B4E72EEC-8C17-4738-B83D-F947B006C6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F12751BE-A8CC-456A-81FC-A11C07B64AE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AFF4EFF0-93FD-4ABB-BA24-81851ECB92C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04B6367C-A447-4EF6-AE26-97EC2982824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95C6238-7A42-4B46-83C4-DF672FCA785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A3FFBDD4-6872-4D48-A32B-FA6A355337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CB6838DB-1901-414E-B875-E4713783740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30EA47BD-05C1-4FA2-88D5-377B716E09A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3EEDDC5A-8943-43FC-ABCF-2B83BDFFB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6" name="Group 325">
              <a:extLst>
                <a:ext uri="{FF2B5EF4-FFF2-40B4-BE49-F238E27FC236}">
                  <a16:creationId xmlns:a16="http://schemas.microsoft.com/office/drawing/2014/main" id="{B634744C-F683-4ECC-8E19-E48EFF853B23}"/>
                </a:ext>
              </a:extLst>
            </p:cNvPr>
            <p:cNvGrpSpPr/>
            <p:nvPr/>
          </p:nvGrpSpPr>
          <p:grpSpPr>
            <a:xfrm>
              <a:off x="8895287" y="4188469"/>
              <a:ext cx="72000" cy="2120256"/>
              <a:chOff x="9151342" y="4617676"/>
              <a:chExt cx="72000" cy="2120256"/>
            </a:xfrm>
            <a:grpFill/>
          </p:grpSpPr>
          <p:sp>
            <p:nvSpPr>
              <p:cNvPr id="338" name="Oval 337">
                <a:extLst>
                  <a:ext uri="{FF2B5EF4-FFF2-40B4-BE49-F238E27FC236}">
                    <a16:creationId xmlns:a16="http://schemas.microsoft.com/office/drawing/2014/main" id="{2466AF52-AE01-49A3-A68C-0051141506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58599D13-4440-4A75-9E79-5656717FE8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DAD780A7-FA04-4482-A8AD-DC541669C96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58D77372-6A5D-43E0-92C1-3162247366E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C2E23196-6674-4E98-8167-220BC34BD9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A950F159-2523-4DA8-9500-6315BEEE0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32C98273-B52F-4C69-8665-9FF48F2F9B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FACB3F86-C5F7-4AD2-84C3-B08EAD28890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BA84C663-375A-48DD-B990-D2AC263B0A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009DA256-9F5B-4D7D-999C-A1C07B6330C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7" name="Group 326">
              <a:extLst>
                <a:ext uri="{FF2B5EF4-FFF2-40B4-BE49-F238E27FC236}">
                  <a16:creationId xmlns:a16="http://schemas.microsoft.com/office/drawing/2014/main" id="{2B2741DB-5E6D-429D-9D2A-4BD748B17163}"/>
                </a:ext>
              </a:extLst>
            </p:cNvPr>
            <p:cNvGrpSpPr/>
            <p:nvPr/>
          </p:nvGrpSpPr>
          <p:grpSpPr>
            <a:xfrm>
              <a:off x="8541680" y="4188469"/>
              <a:ext cx="72000" cy="2120256"/>
              <a:chOff x="9151342" y="4617676"/>
              <a:chExt cx="72000" cy="2120256"/>
            </a:xfrm>
            <a:grpFill/>
          </p:grpSpPr>
          <p:sp>
            <p:nvSpPr>
              <p:cNvPr id="328" name="Oval 327">
                <a:extLst>
                  <a:ext uri="{FF2B5EF4-FFF2-40B4-BE49-F238E27FC236}">
                    <a16:creationId xmlns:a16="http://schemas.microsoft.com/office/drawing/2014/main" id="{71DB8D41-45A2-4A1E-A1D3-3ED46AC4E4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42CDA662-EFE6-4F92-B558-742EA789BE0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0" name="Oval 329">
                <a:extLst>
                  <a:ext uri="{FF2B5EF4-FFF2-40B4-BE49-F238E27FC236}">
                    <a16:creationId xmlns:a16="http://schemas.microsoft.com/office/drawing/2014/main" id="{CE5C5E6D-845C-4DB2-BE60-CC057835CA8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1" name="Oval 330">
                <a:extLst>
                  <a:ext uri="{FF2B5EF4-FFF2-40B4-BE49-F238E27FC236}">
                    <a16:creationId xmlns:a16="http://schemas.microsoft.com/office/drawing/2014/main" id="{C5F7EB4B-0122-4C1B-B705-90381D3784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2" name="Oval 331">
                <a:extLst>
                  <a:ext uri="{FF2B5EF4-FFF2-40B4-BE49-F238E27FC236}">
                    <a16:creationId xmlns:a16="http://schemas.microsoft.com/office/drawing/2014/main" id="{9EFCBC14-59AB-4596-8810-03305C4D49A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817D6749-5538-4477-9BC8-B2F3A6207AC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4" name="Oval 333">
                <a:extLst>
                  <a:ext uri="{FF2B5EF4-FFF2-40B4-BE49-F238E27FC236}">
                    <a16:creationId xmlns:a16="http://schemas.microsoft.com/office/drawing/2014/main" id="{9903ECF0-6CF1-4B89-8348-EEF4426D776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71E71CD6-3502-40F8-A9E5-E545BF75C6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EE1E0DAA-3FBA-4DA9-B174-FA8EA7D74B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E9970777-82C2-417E-AC50-9640A6F20E5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A7E8E7F-73DF-4310-9B5E-6932C5FDE695}"/>
              </a:ext>
            </a:extLst>
          </p:cNvPr>
          <p:cNvSpPr>
            <a:spLocks/>
          </p:cNvSpPr>
          <p:nvPr/>
        </p:nvSpPr>
        <p:spPr>
          <a:xfrm>
            <a:off x="4341153" y="1564910"/>
            <a:ext cx="2032350" cy="1117516"/>
          </a:xfrm>
          <a:prstGeom prst="roundRect">
            <a:avLst>
              <a:gd name="adj" fmla="val 12265"/>
            </a:avLst>
          </a:prstGeom>
          <a:solidFill>
            <a:schemeClr val="tx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Rectangle: Rounded Corners 79">
            <a:extLst>
              <a:ext uri="{FF2B5EF4-FFF2-40B4-BE49-F238E27FC236}">
                <a16:creationId xmlns:a16="http://schemas.microsoft.com/office/drawing/2014/main" id="{8C2B1897-E784-447C-9295-562438BDFDA0}"/>
              </a:ext>
            </a:extLst>
          </p:cNvPr>
          <p:cNvSpPr>
            <a:spLocks/>
          </p:cNvSpPr>
          <p:nvPr/>
        </p:nvSpPr>
        <p:spPr>
          <a:xfrm>
            <a:off x="6561319" y="1564910"/>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Rectangle: Rounded Corners 80">
            <a:extLst>
              <a:ext uri="{FF2B5EF4-FFF2-40B4-BE49-F238E27FC236}">
                <a16:creationId xmlns:a16="http://schemas.microsoft.com/office/drawing/2014/main" id="{4200A91F-FC55-4EF2-9916-11B595BC613F}"/>
              </a:ext>
            </a:extLst>
          </p:cNvPr>
          <p:cNvSpPr>
            <a:spLocks/>
          </p:cNvSpPr>
          <p:nvPr/>
        </p:nvSpPr>
        <p:spPr>
          <a:xfrm>
            <a:off x="4341153" y="2870242"/>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Rectangle: Rounded Corners 81">
            <a:extLst>
              <a:ext uri="{FF2B5EF4-FFF2-40B4-BE49-F238E27FC236}">
                <a16:creationId xmlns:a16="http://schemas.microsoft.com/office/drawing/2014/main" id="{70BC3D5D-5F3B-4558-AADB-87615F025F32}"/>
              </a:ext>
            </a:extLst>
          </p:cNvPr>
          <p:cNvSpPr>
            <a:spLocks/>
          </p:cNvSpPr>
          <p:nvPr/>
        </p:nvSpPr>
        <p:spPr>
          <a:xfrm>
            <a:off x="6561319" y="2870242"/>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Rectangle: Rounded Corners 83">
            <a:extLst>
              <a:ext uri="{FF2B5EF4-FFF2-40B4-BE49-F238E27FC236}">
                <a16:creationId xmlns:a16="http://schemas.microsoft.com/office/drawing/2014/main" id="{A21BD15C-3DEA-49CA-BA43-E34B9FD1942D}"/>
              </a:ext>
            </a:extLst>
          </p:cNvPr>
          <p:cNvSpPr>
            <a:spLocks/>
          </p:cNvSpPr>
          <p:nvPr/>
        </p:nvSpPr>
        <p:spPr>
          <a:xfrm>
            <a:off x="4341153" y="4175575"/>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Rectangle: Rounded Corners 84">
            <a:extLst>
              <a:ext uri="{FF2B5EF4-FFF2-40B4-BE49-F238E27FC236}">
                <a16:creationId xmlns:a16="http://schemas.microsoft.com/office/drawing/2014/main" id="{C73AB430-AB5A-4B58-B843-F579DD014F68}"/>
              </a:ext>
            </a:extLst>
          </p:cNvPr>
          <p:cNvSpPr>
            <a:spLocks/>
          </p:cNvSpPr>
          <p:nvPr/>
        </p:nvSpPr>
        <p:spPr>
          <a:xfrm>
            <a:off x="6561319" y="4175575"/>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7" name="Graphic 4">
            <a:extLst>
              <a:ext uri="{FF2B5EF4-FFF2-40B4-BE49-F238E27FC236}">
                <a16:creationId xmlns:a16="http://schemas.microsoft.com/office/drawing/2014/main" id="{0EE164B4-903F-45A5-A226-46B6693F5B65}"/>
              </a:ext>
            </a:extLst>
          </p:cNvPr>
          <p:cNvGrpSpPr/>
          <p:nvPr/>
        </p:nvGrpSpPr>
        <p:grpSpPr>
          <a:xfrm>
            <a:off x="4578523" y="1897049"/>
            <a:ext cx="1557610" cy="453239"/>
            <a:chOff x="4796354" y="1128712"/>
            <a:chExt cx="1270368" cy="369656"/>
          </a:xfrm>
          <a:solidFill>
            <a:schemeClr val="bg1"/>
          </a:solidFill>
        </p:grpSpPr>
        <p:grpSp>
          <p:nvGrpSpPr>
            <p:cNvPr id="88" name="Graphic 4">
              <a:extLst>
                <a:ext uri="{FF2B5EF4-FFF2-40B4-BE49-F238E27FC236}">
                  <a16:creationId xmlns:a16="http://schemas.microsoft.com/office/drawing/2014/main" id="{F6527DD2-E197-4BE6-9777-99FC8E8BA50F}"/>
                </a:ext>
              </a:extLst>
            </p:cNvPr>
            <p:cNvGrpSpPr/>
            <p:nvPr/>
          </p:nvGrpSpPr>
          <p:grpSpPr>
            <a:xfrm>
              <a:off x="5304501" y="1244294"/>
              <a:ext cx="762220" cy="178059"/>
              <a:chOff x="5304501" y="1244294"/>
              <a:chExt cx="762220" cy="178059"/>
            </a:xfrm>
            <a:grpFill/>
          </p:grpSpPr>
          <p:sp>
            <p:nvSpPr>
              <p:cNvPr id="93" name="Freeform: Shape 92">
                <a:extLst>
                  <a:ext uri="{FF2B5EF4-FFF2-40B4-BE49-F238E27FC236}">
                    <a16:creationId xmlns:a16="http://schemas.microsoft.com/office/drawing/2014/main" id="{DF22C246-6CA2-4425-98EB-A5BE6AC6586C}"/>
                  </a:ext>
                </a:extLst>
              </p:cNvPr>
              <p:cNvSpPr/>
              <p:nvPr/>
            </p:nvSpPr>
            <p:spPr>
              <a:xfrm>
                <a:off x="5304501" y="1246377"/>
                <a:ext cx="155151" cy="175034"/>
              </a:xfrm>
              <a:custGeom>
                <a:avLst/>
                <a:gdLst>
                  <a:gd name="connsiteX0" fmla="*/ 20826 w 155151"/>
                  <a:gd name="connsiteY0" fmla="*/ 155152 h 175034"/>
                  <a:gd name="connsiteX1" fmla="*/ 0 w 155151"/>
                  <a:gd name="connsiteY1" fmla="*/ 96840 h 175034"/>
                  <a:gd name="connsiteX2" fmla="*/ 0 w 155151"/>
                  <a:gd name="connsiteY2" fmla="*/ 1041 h 175034"/>
                  <a:gd name="connsiteX3" fmla="*/ 39569 w 155151"/>
                  <a:gd name="connsiteY3" fmla="*/ 1041 h 175034"/>
                  <a:gd name="connsiteX4" fmla="*/ 39569 w 155151"/>
                  <a:gd name="connsiteY4" fmla="*/ 95798 h 175034"/>
                  <a:gd name="connsiteX5" fmla="*/ 78096 w 155151"/>
                  <a:gd name="connsiteY5" fmla="*/ 141615 h 175034"/>
                  <a:gd name="connsiteX6" fmla="*/ 106211 w 155151"/>
                  <a:gd name="connsiteY6" fmla="*/ 130161 h 175034"/>
                  <a:gd name="connsiteX7" fmla="*/ 115583 w 155151"/>
                  <a:gd name="connsiteY7" fmla="*/ 94757 h 175034"/>
                  <a:gd name="connsiteX8" fmla="*/ 115583 w 155151"/>
                  <a:gd name="connsiteY8" fmla="*/ 0 h 175034"/>
                  <a:gd name="connsiteX9" fmla="*/ 155151 w 155151"/>
                  <a:gd name="connsiteY9" fmla="*/ 0 h 175034"/>
                  <a:gd name="connsiteX10" fmla="*/ 155151 w 155151"/>
                  <a:gd name="connsiteY10" fmla="*/ 95798 h 175034"/>
                  <a:gd name="connsiteX11" fmla="*/ 134326 w 155151"/>
                  <a:gd name="connsiteY11" fmla="*/ 154110 h 175034"/>
                  <a:gd name="connsiteX12" fmla="*/ 77055 w 155151"/>
                  <a:gd name="connsiteY12" fmla="*/ 174936 h 175034"/>
                  <a:gd name="connsiteX13" fmla="*/ 20826 w 155151"/>
                  <a:gd name="connsiteY13" fmla="*/ 155152 h 1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51" h="175034">
                    <a:moveTo>
                      <a:pt x="20826" y="155152"/>
                    </a:moveTo>
                    <a:cubicBezTo>
                      <a:pt x="7289" y="141615"/>
                      <a:pt x="0" y="121830"/>
                      <a:pt x="0" y="96840"/>
                    </a:cubicBezTo>
                    <a:lnTo>
                      <a:pt x="0" y="1041"/>
                    </a:lnTo>
                    <a:lnTo>
                      <a:pt x="39569" y="1041"/>
                    </a:lnTo>
                    <a:lnTo>
                      <a:pt x="39569" y="95798"/>
                    </a:lnTo>
                    <a:cubicBezTo>
                      <a:pt x="39569" y="125996"/>
                      <a:pt x="52064" y="141615"/>
                      <a:pt x="78096" y="141615"/>
                    </a:cubicBezTo>
                    <a:cubicBezTo>
                      <a:pt x="90592" y="141615"/>
                      <a:pt x="99963" y="137450"/>
                      <a:pt x="106211" y="130161"/>
                    </a:cubicBezTo>
                    <a:cubicBezTo>
                      <a:pt x="112459" y="122872"/>
                      <a:pt x="115583" y="111418"/>
                      <a:pt x="115583" y="94757"/>
                    </a:cubicBezTo>
                    <a:lnTo>
                      <a:pt x="115583" y="0"/>
                    </a:lnTo>
                    <a:lnTo>
                      <a:pt x="155151" y="0"/>
                    </a:lnTo>
                    <a:lnTo>
                      <a:pt x="155151" y="95798"/>
                    </a:lnTo>
                    <a:cubicBezTo>
                      <a:pt x="155151" y="120789"/>
                      <a:pt x="147863" y="140574"/>
                      <a:pt x="134326" y="154110"/>
                    </a:cubicBezTo>
                    <a:cubicBezTo>
                      <a:pt x="120789" y="167647"/>
                      <a:pt x="102046" y="174936"/>
                      <a:pt x="77055" y="174936"/>
                    </a:cubicBezTo>
                    <a:cubicBezTo>
                      <a:pt x="53105" y="175977"/>
                      <a:pt x="34362" y="168688"/>
                      <a:pt x="20826" y="155152"/>
                    </a:cubicBezTo>
                    <a:close/>
                  </a:path>
                </a:pathLst>
              </a:custGeom>
              <a:solidFill>
                <a:schemeClr val="accent1"/>
              </a:solidFill>
              <a:ln w="10409" cap="flat">
                <a:noFill/>
                <a:prstDash val="solid"/>
                <a:miter/>
              </a:ln>
            </p:spPr>
            <p:txBody>
              <a:bodyPr rtlCol="0" anchor="ctr"/>
              <a:lstStyle/>
              <a:p>
                <a:endParaRPr lang="en-ID" sz="1349"/>
              </a:p>
            </p:txBody>
          </p:sp>
          <p:sp>
            <p:nvSpPr>
              <p:cNvPr id="94" name="Freeform: Shape 93">
                <a:extLst>
                  <a:ext uri="{FF2B5EF4-FFF2-40B4-BE49-F238E27FC236}">
                    <a16:creationId xmlns:a16="http://schemas.microsoft.com/office/drawing/2014/main" id="{D8513100-0BEB-414E-BC1A-C76CA2176075}"/>
                  </a:ext>
                </a:extLst>
              </p:cNvPr>
              <p:cNvSpPr/>
              <p:nvPr/>
            </p:nvSpPr>
            <p:spPr>
              <a:xfrm>
                <a:off x="5524212" y="1247418"/>
                <a:ext cx="171812" cy="170770"/>
              </a:xfrm>
              <a:custGeom>
                <a:avLst/>
                <a:gdLst>
                  <a:gd name="connsiteX0" fmla="*/ 0 w 171812"/>
                  <a:gd name="connsiteY0" fmla="*/ 0 h 170770"/>
                  <a:gd name="connsiteX1" fmla="*/ 78096 w 171812"/>
                  <a:gd name="connsiteY1" fmla="*/ 0 h 170770"/>
                  <a:gd name="connsiteX2" fmla="*/ 127037 w 171812"/>
                  <a:gd name="connsiteY2" fmla="*/ 10413 h 170770"/>
                  <a:gd name="connsiteX3" fmla="*/ 160358 w 171812"/>
                  <a:gd name="connsiteY3" fmla="*/ 40610 h 170770"/>
                  <a:gd name="connsiteX4" fmla="*/ 171812 w 171812"/>
                  <a:gd name="connsiteY4" fmla="*/ 85385 h 170770"/>
                  <a:gd name="connsiteX5" fmla="*/ 160358 w 171812"/>
                  <a:gd name="connsiteY5" fmla="*/ 130161 h 170770"/>
                  <a:gd name="connsiteX6" fmla="*/ 127037 w 171812"/>
                  <a:gd name="connsiteY6" fmla="*/ 160358 h 170770"/>
                  <a:gd name="connsiteX7" fmla="*/ 78096 w 171812"/>
                  <a:gd name="connsiteY7" fmla="*/ 170771 h 170770"/>
                  <a:gd name="connsiteX8" fmla="*/ 0 w 171812"/>
                  <a:gd name="connsiteY8" fmla="*/ 170771 h 170770"/>
                  <a:gd name="connsiteX9" fmla="*/ 0 w 171812"/>
                  <a:gd name="connsiteY9" fmla="*/ 0 h 170770"/>
                  <a:gd name="connsiteX10" fmla="*/ 76014 w 171812"/>
                  <a:gd name="connsiteY10" fmla="*/ 139532 h 170770"/>
                  <a:gd name="connsiteX11" fmla="*/ 116624 w 171812"/>
                  <a:gd name="connsiteY11" fmla="*/ 124954 h 170770"/>
                  <a:gd name="connsiteX12" fmla="*/ 132243 w 171812"/>
                  <a:gd name="connsiteY12" fmla="*/ 86427 h 170770"/>
                  <a:gd name="connsiteX13" fmla="*/ 116624 w 171812"/>
                  <a:gd name="connsiteY13" fmla="*/ 47899 h 170770"/>
                  <a:gd name="connsiteX14" fmla="*/ 76014 w 171812"/>
                  <a:gd name="connsiteY14" fmla="*/ 33321 h 170770"/>
                  <a:gd name="connsiteX15" fmla="*/ 39569 w 171812"/>
                  <a:gd name="connsiteY15" fmla="*/ 33321 h 170770"/>
                  <a:gd name="connsiteX16" fmla="*/ 39569 w 171812"/>
                  <a:gd name="connsiteY16" fmla="*/ 139532 h 170770"/>
                  <a:gd name="connsiteX17" fmla="*/ 76014 w 171812"/>
                  <a:gd name="connsiteY17" fmla="*/ 139532 h 1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812" h="170770">
                    <a:moveTo>
                      <a:pt x="0" y="0"/>
                    </a:moveTo>
                    <a:lnTo>
                      <a:pt x="78096" y="0"/>
                    </a:lnTo>
                    <a:cubicBezTo>
                      <a:pt x="96840" y="0"/>
                      <a:pt x="113500" y="3124"/>
                      <a:pt x="127037" y="10413"/>
                    </a:cubicBezTo>
                    <a:cubicBezTo>
                      <a:pt x="141615" y="17702"/>
                      <a:pt x="152028" y="27073"/>
                      <a:pt x="160358" y="40610"/>
                    </a:cubicBezTo>
                    <a:cubicBezTo>
                      <a:pt x="168688" y="53106"/>
                      <a:pt x="171812" y="68725"/>
                      <a:pt x="171812" y="85385"/>
                    </a:cubicBezTo>
                    <a:cubicBezTo>
                      <a:pt x="171812" y="102046"/>
                      <a:pt x="167647" y="117665"/>
                      <a:pt x="160358" y="130161"/>
                    </a:cubicBezTo>
                    <a:cubicBezTo>
                      <a:pt x="152028" y="142656"/>
                      <a:pt x="141615" y="153069"/>
                      <a:pt x="127037" y="160358"/>
                    </a:cubicBezTo>
                    <a:cubicBezTo>
                      <a:pt x="112459" y="167647"/>
                      <a:pt x="95798" y="170771"/>
                      <a:pt x="78096" y="170771"/>
                    </a:cubicBezTo>
                    <a:lnTo>
                      <a:pt x="0" y="170771"/>
                    </a:lnTo>
                    <a:lnTo>
                      <a:pt x="0" y="0"/>
                    </a:lnTo>
                    <a:close/>
                    <a:moveTo>
                      <a:pt x="76014" y="139532"/>
                    </a:moveTo>
                    <a:cubicBezTo>
                      <a:pt x="92674" y="139532"/>
                      <a:pt x="107252" y="134326"/>
                      <a:pt x="116624" y="124954"/>
                    </a:cubicBezTo>
                    <a:cubicBezTo>
                      <a:pt x="127037" y="115583"/>
                      <a:pt x="132243" y="102046"/>
                      <a:pt x="132243" y="86427"/>
                    </a:cubicBezTo>
                    <a:cubicBezTo>
                      <a:pt x="132243" y="69766"/>
                      <a:pt x="127037" y="57271"/>
                      <a:pt x="116624" y="47899"/>
                    </a:cubicBezTo>
                    <a:cubicBezTo>
                      <a:pt x="106211" y="38528"/>
                      <a:pt x="92674" y="33321"/>
                      <a:pt x="76014" y="33321"/>
                    </a:cubicBezTo>
                    <a:lnTo>
                      <a:pt x="39569" y="33321"/>
                    </a:lnTo>
                    <a:lnTo>
                      <a:pt x="39569" y="139532"/>
                    </a:lnTo>
                    <a:lnTo>
                      <a:pt x="76014" y="139532"/>
                    </a:lnTo>
                    <a:close/>
                  </a:path>
                </a:pathLst>
              </a:custGeom>
              <a:grpFill/>
              <a:ln w="10409" cap="flat">
                <a:noFill/>
                <a:prstDash val="solid"/>
                <a:miter/>
              </a:ln>
            </p:spPr>
            <p:txBody>
              <a:bodyPr rtlCol="0" anchor="ctr"/>
              <a:lstStyle/>
              <a:p>
                <a:endParaRPr lang="en-ID" sz="1349"/>
              </a:p>
            </p:txBody>
          </p:sp>
          <p:sp>
            <p:nvSpPr>
              <p:cNvPr id="95" name="Freeform: Shape 94">
                <a:extLst>
                  <a:ext uri="{FF2B5EF4-FFF2-40B4-BE49-F238E27FC236}">
                    <a16:creationId xmlns:a16="http://schemas.microsoft.com/office/drawing/2014/main" id="{8C096A1F-9542-4BB6-B3F6-30994D9D8698}"/>
                  </a:ext>
                </a:extLst>
              </p:cNvPr>
              <p:cNvSpPr/>
              <p:nvPr/>
            </p:nvSpPr>
            <p:spPr>
              <a:xfrm>
                <a:off x="5751212" y="1247418"/>
                <a:ext cx="132243" cy="171812"/>
              </a:xfrm>
              <a:custGeom>
                <a:avLst/>
                <a:gdLst>
                  <a:gd name="connsiteX0" fmla="*/ 132243 w 132243"/>
                  <a:gd name="connsiteY0" fmla="*/ 139532 h 171812"/>
                  <a:gd name="connsiteX1" fmla="*/ 132243 w 132243"/>
                  <a:gd name="connsiteY1" fmla="*/ 171812 h 171812"/>
                  <a:gd name="connsiteX2" fmla="*/ 0 w 132243"/>
                  <a:gd name="connsiteY2" fmla="*/ 171812 h 171812"/>
                  <a:gd name="connsiteX3" fmla="*/ 0 w 132243"/>
                  <a:gd name="connsiteY3" fmla="*/ 0 h 171812"/>
                  <a:gd name="connsiteX4" fmla="*/ 129119 w 132243"/>
                  <a:gd name="connsiteY4" fmla="*/ 0 h 171812"/>
                  <a:gd name="connsiteX5" fmla="*/ 129119 w 132243"/>
                  <a:gd name="connsiteY5" fmla="*/ 32280 h 171812"/>
                  <a:gd name="connsiteX6" fmla="*/ 38528 w 132243"/>
                  <a:gd name="connsiteY6" fmla="*/ 32280 h 171812"/>
                  <a:gd name="connsiteX7" fmla="*/ 38528 w 132243"/>
                  <a:gd name="connsiteY7" fmla="*/ 69766 h 171812"/>
                  <a:gd name="connsiteX8" fmla="*/ 117665 w 132243"/>
                  <a:gd name="connsiteY8" fmla="*/ 69766 h 171812"/>
                  <a:gd name="connsiteX9" fmla="*/ 117665 w 132243"/>
                  <a:gd name="connsiteY9" fmla="*/ 101005 h 171812"/>
                  <a:gd name="connsiteX10" fmla="*/ 38528 w 132243"/>
                  <a:gd name="connsiteY10" fmla="*/ 101005 h 171812"/>
                  <a:gd name="connsiteX11" fmla="*/ 38528 w 132243"/>
                  <a:gd name="connsiteY11" fmla="*/ 140574 h 171812"/>
                  <a:gd name="connsiteX12" fmla="*/ 132243 w 132243"/>
                  <a:gd name="connsiteY12" fmla="*/ 140574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243" h="171812">
                    <a:moveTo>
                      <a:pt x="132243" y="139532"/>
                    </a:moveTo>
                    <a:lnTo>
                      <a:pt x="132243" y="171812"/>
                    </a:lnTo>
                    <a:lnTo>
                      <a:pt x="0" y="171812"/>
                    </a:lnTo>
                    <a:lnTo>
                      <a:pt x="0" y="0"/>
                    </a:lnTo>
                    <a:lnTo>
                      <a:pt x="129119" y="0"/>
                    </a:lnTo>
                    <a:lnTo>
                      <a:pt x="129119" y="32280"/>
                    </a:lnTo>
                    <a:lnTo>
                      <a:pt x="38528" y="32280"/>
                    </a:lnTo>
                    <a:lnTo>
                      <a:pt x="38528" y="69766"/>
                    </a:lnTo>
                    <a:lnTo>
                      <a:pt x="117665" y="69766"/>
                    </a:lnTo>
                    <a:lnTo>
                      <a:pt x="117665" y="101005"/>
                    </a:lnTo>
                    <a:lnTo>
                      <a:pt x="38528" y="101005"/>
                    </a:lnTo>
                    <a:lnTo>
                      <a:pt x="38528" y="140574"/>
                    </a:lnTo>
                    <a:lnTo>
                      <a:pt x="132243" y="140574"/>
                    </a:lnTo>
                    <a:close/>
                  </a:path>
                </a:pathLst>
              </a:custGeom>
              <a:grpFill/>
              <a:ln w="10409" cap="flat">
                <a:noFill/>
                <a:prstDash val="solid"/>
                <a:miter/>
              </a:ln>
            </p:spPr>
            <p:txBody>
              <a:bodyPr rtlCol="0" anchor="ctr"/>
              <a:lstStyle/>
              <a:p>
                <a:endParaRPr lang="en-ID" sz="1349"/>
              </a:p>
            </p:txBody>
          </p:sp>
          <p:sp>
            <p:nvSpPr>
              <p:cNvPr id="96" name="Freeform: Shape 95">
                <a:extLst>
                  <a:ext uri="{FF2B5EF4-FFF2-40B4-BE49-F238E27FC236}">
                    <a16:creationId xmlns:a16="http://schemas.microsoft.com/office/drawing/2014/main" id="{F65E773D-7914-4C0B-82AB-68FE9885E4ED}"/>
                  </a:ext>
                </a:extLst>
              </p:cNvPr>
              <p:cNvSpPr/>
              <p:nvPr/>
            </p:nvSpPr>
            <p:spPr>
              <a:xfrm>
                <a:off x="5926148" y="1244294"/>
                <a:ext cx="140573" cy="178059"/>
              </a:xfrm>
              <a:custGeom>
                <a:avLst/>
                <a:gdLst>
                  <a:gd name="connsiteX0" fmla="*/ 30197 w 140573"/>
                  <a:gd name="connsiteY0" fmla="*/ 171812 h 178059"/>
                  <a:gd name="connsiteX1" fmla="*/ 0 w 140573"/>
                  <a:gd name="connsiteY1" fmla="*/ 157234 h 178059"/>
                  <a:gd name="connsiteX2" fmla="*/ 13537 w 140573"/>
                  <a:gd name="connsiteY2" fmla="*/ 127037 h 178059"/>
                  <a:gd name="connsiteX3" fmla="*/ 39569 w 140573"/>
                  <a:gd name="connsiteY3" fmla="*/ 139532 h 178059"/>
                  <a:gd name="connsiteX4" fmla="*/ 69766 w 140573"/>
                  <a:gd name="connsiteY4" fmla="*/ 144739 h 178059"/>
                  <a:gd name="connsiteX5" fmla="*/ 94757 w 140573"/>
                  <a:gd name="connsiteY5" fmla="*/ 139532 h 178059"/>
                  <a:gd name="connsiteX6" fmla="*/ 103087 w 140573"/>
                  <a:gd name="connsiteY6" fmla="*/ 125996 h 178059"/>
                  <a:gd name="connsiteX7" fmla="*/ 97881 w 140573"/>
                  <a:gd name="connsiteY7" fmla="*/ 115583 h 178059"/>
                  <a:gd name="connsiteX8" fmla="*/ 85385 w 140573"/>
                  <a:gd name="connsiteY8" fmla="*/ 109335 h 178059"/>
                  <a:gd name="connsiteX9" fmla="*/ 65601 w 140573"/>
                  <a:gd name="connsiteY9" fmla="*/ 104129 h 178059"/>
                  <a:gd name="connsiteX10" fmla="*/ 33321 w 140573"/>
                  <a:gd name="connsiteY10" fmla="*/ 94757 h 178059"/>
                  <a:gd name="connsiteX11" fmla="*/ 11454 w 140573"/>
                  <a:gd name="connsiteY11" fmla="*/ 80179 h 178059"/>
                  <a:gd name="connsiteX12" fmla="*/ 2083 w 140573"/>
                  <a:gd name="connsiteY12" fmla="*/ 53106 h 178059"/>
                  <a:gd name="connsiteX13" fmla="*/ 10413 w 140573"/>
                  <a:gd name="connsiteY13" fmla="*/ 26032 h 178059"/>
                  <a:gd name="connsiteX14" fmla="*/ 34362 w 140573"/>
                  <a:gd name="connsiteY14" fmla="*/ 7289 h 178059"/>
                  <a:gd name="connsiteX15" fmla="*/ 73931 w 140573"/>
                  <a:gd name="connsiteY15" fmla="*/ 0 h 178059"/>
                  <a:gd name="connsiteX16" fmla="*/ 106211 w 140573"/>
                  <a:gd name="connsiteY16" fmla="*/ 4165 h 178059"/>
                  <a:gd name="connsiteX17" fmla="*/ 133285 w 140573"/>
                  <a:gd name="connsiteY17" fmla="*/ 15619 h 178059"/>
                  <a:gd name="connsiteX18" fmla="*/ 120789 w 140573"/>
                  <a:gd name="connsiteY18" fmla="*/ 45817 h 178059"/>
                  <a:gd name="connsiteX19" fmla="*/ 72890 w 140573"/>
                  <a:gd name="connsiteY19" fmla="*/ 32280 h 178059"/>
                  <a:gd name="connsiteX20" fmla="*/ 47899 w 140573"/>
                  <a:gd name="connsiteY20" fmla="*/ 37486 h 178059"/>
                  <a:gd name="connsiteX21" fmla="*/ 39569 w 140573"/>
                  <a:gd name="connsiteY21" fmla="*/ 52064 h 178059"/>
                  <a:gd name="connsiteX22" fmla="*/ 48940 w 140573"/>
                  <a:gd name="connsiteY22" fmla="*/ 65601 h 178059"/>
                  <a:gd name="connsiteX23" fmla="*/ 77055 w 140573"/>
                  <a:gd name="connsiteY23" fmla="*/ 73931 h 178059"/>
                  <a:gd name="connsiteX24" fmla="*/ 109335 w 140573"/>
                  <a:gd name="connsiteY24" fmla="*/ 83303 h 178059"/>
                  <a:gd name="connsiteX25" fmla="*/ 131202 w 140573"/>
                  <a:gd name="connsiteY25" fmla="*/ 97881 h 178059"/>
                  <a:gd name="connsiteX26" fmla="*/ 140573 w 140573"/>
                  <a:gd name="connsiteY26" fmla="*/ 124954 h 178059"/>
                  <a:gd name="connsiteX27" fmla="*/ 132243 w 140573"/>
                  <a:gd name="connsiteY27" fmla="*/ 152028 h 178059"/>
                  <a:gd name="connsiteX28" fmla="*/ 107252 w 140573"/>
                  <a:gd name="connsiteY28" fmla="*/ 170771 h 178059"/>
                  <a:gd name="connsiteX29" fmla="*/ 67683 w 140573"/>
                  <a:gd name="connsiteY29" fmla="*/ 178060 h 178059"/>
                  <a:gd name="connsiteX30" fmla="*/ 30197 w 140573"/>
                  <a:gd name="connsiteY30" fmla="*/ 171812 h 1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573" h="178059">
                    <a:moveTo>
                      <a:pt x="30197" y="171812"/>
                    </a:moveTo>
                    <a:cubicBezTo>
                      <a:pt x="17702" y="167647"/>
                      <a:pt x="7289" y="163482"/>
                      <a:pt x="0" y="157234"/>
                    </a:cubicBezTo>
                    <a:lnTo>
                      <a:pt x="13537" y="127037"/>
                    </a:lnTo>
                    <a:cubicBezTo>
                      <a:pt x="20826" y="132243"/>
                      <a:pt x="29156" y="136408"/>
                      <a:pt x="39569" y="139532"/>
                    </a:cubicBezTo>
                    <a:cubicBezTo>
                      <a:pt x="49982" y="142656"/>
                      <a:pt x="59353" y="144739"/>
                      <a:pt x="69766" y="144739"/>
                    </a:cubicBezTo>
                    <a:cubicBezTo>
                      <a:pt x="81220" y="144739"/>
                      <a:pt x="89550" y="142656"/>
                      <a:pt x="94757" y="139532"/>
                    </a:cubicBezTo>
                    <a:cubicBezTo>
                      <a:pt x="99963" y="136408"/>
                      <a:pt x="103087" y="132243"/>
                      <a:pt x="103087" y="125996"/>
                    </a:cubicBezTo>
                    <a:cubicBezTo>
                      <a:pt x="103087" y="121830"/>
                      <a:pt x="101005" y="118707"/>
                      <a:pt x="97881" y="115583"/>
                    </a:cubicBezTo>
                    <a:cubicBezTo>
                      <a:pt x="94757" y="112459"/>
                      <a:pt x="90592" y="110376"/>
                      <a:pt x="85385" y="109335"/>
                    </a:cubicBezTo>
                    <a:cubicBezTo>
                      <a:pt x="80179" y="107252"/>
                      <a:pt x="73931" y="106211"/>
                      <a:pt x="65601" y="104129"/>
                    </a:cubicBezTo>
                    <a:cubicBezTo>
                      <a:pt x="52064" y="101005"/>
                      <a:pt x="41651" y="97881"/>
                      <a:pt x="33321" y="94757"/>
                    </a:cubicBezTo>
                    <a:cubicBezTo>
                      <a:pt x="24991" y="91633"/>
                      <a:pt x="17702" y="86427"/>
                      <a:pt x="11454" y="80179"/>
                    </a:cubicBezTo>
                    <a:cubicBezTo>
                      <a:pt x="5206" y="72890"/>
                      <a:pt x="2083" y="64560"/>
                      <a:pt x="2083" y="53106"/>
                    </a:cubicBezTo>
                    <a:cubicBezTo>
                      <a:pt x="2083" y="42693"/>
                      <a:pt x="5206" y="34362"/>
                      <a:pt x="10413" y="26032"/>
                    </a:cubicBezTo>
                    <a:cubicBezTo>
                      <a:pt x="15619" y="17702"/>
                      <a:pt x="23950" y="11454"/>
                      <a:pt x="34362" y="7289"/>
                    </a:cubicBezTo>
                    <a:cubicBezTo>
                      <a:pt x="44775" y="2083"/>
                      <a:pt x="58312" y="0"/>
                      <a:pt x="73931" y="0"/>
                    </a:cubicBezTo>
                    <a:cubicBezTo>
                      <a:pt x="85385" y="0"/>
                      <a:pt x="95798" y="1041"/>
                      <a:pt x="106211" y="4165"/>
                    </a:cubicBezTo>
                    <a:cubicBezTo>
                      <a:pt x="116624" y="7289"/>
                      <a:pt x="125995" y="10413"/>
                      <a:pt x="133285" y="15619"/>
                    </a:cubicBezTo>
                    <a:lnTo>
                      <a:pt x="120789" y="45817"/>
                    </a:lnTo>
                    <a:cubicBezTo>
                      <a:pt x="105170" y="36445"/>
                      <a:pt x="89550" y="32280"/>
                      <a:pt x="72890" y="32280"/>
                    </a:cubicBezTo>
                    <a:cubicBezTo>
                      <a:pt x="61436" y="32280"/>
                      <a:pt x="53105" y="34362"/>
                      <a:pt x="47899" y="37486"/>
                    </a:cubicBezTo>
                    <a:cubicBezTo>
                      <a:pt x="42693" y="40610"/>
                      <a:pt x="39569" y="45817"/>
                      <a:pt x="39569" y="52064"/>
                    </a:cubicBezTo>
                    <a:cubicBezTo>
                      <a:pt x="39569" y="58312"/>
                      <a:pt x="42693" y="62477"/>
                      <a:pt x="48940" y="65601"/>
                    </a:cubicBezTo>
                    <a:cubicBezTo>
                      <a:pt x="55188" y="68725"/>
                      <a:pt x="64560" y="70807"/>
                      <a:pt x="77055" y="73931"/>
                    </a:cubicBezTo>
                    <a:cubicBezTo>
                      <a:pt x="90592" y="77055"/>
                      <a:pt x="101005" y="80179"/>
                      <a:pt x="109335" y="83303"/>
                    </a:cubicBezTo>
                    <a:cubicBezTo>
                      <a:pt x="117665" y="86427"/>
                      <a:pt x="124954" y="91633"/>
                      <a:pt x="131202" y="97881"/>
                    </a:cubicBezTo>
                    <a:cubicBezTo>
                      <a:pt x="137450" y="104129"/>
                      <a:pt x="140573" y="113500"/>
                      <a:pt x="140573" y="124954"/>
                    </a:cubicBezTo>
                    <a:cubicBezTo>
                      <a:pt x="140573" y="134326"/>
                      <a:pt x="137450" y="143697"/>
                      <a:pt x="132243" y="152028"/>
                    </a:cubicBezTo>
                    <a:cubicBezTo>
                      <a:pt x="127037" y="160358"/>
                      <a:pt x="118707" y="166606"/>
                      <a:pt x="107252" y="170771"/>
                    </a:cubicBezTo>
                    <a:cubicBezTo>
                      <a:pt x="95798" y="175977"/>
                      <a:pt x="83303" y="178060"/>
                      <a:pt x="67683" y="178060"/>
                    </a:cubicBezTo>
                    <a:cubicBezTo>
                      <a:pt x="56229" y="178060"/>
                      <a:pt x="43734" y="175977"/>
                      <a:pt x="30197" y="171812"/>
                    </a:cubicBezTo>
                    <a:close/>
                  </a:path>
                </a:pathLst>
              </a:custGeom>
              <a:grpFill/>
              <a:ln w="10409" cap="flat">
                <a:noFill/>
                <a:prstDash val="solid"/>
                <a:miter/>
              </a:ln>
            </p:spPr>
            <p:txBody>
              <a:bodyPr rtlCol="0" anchor="ctr"/>
              <a:lstStyle/>
              <a:p>
                <a:endParaRPr lang="en-ID" sz="1349"/>
              </a:p>
            </p:txBody>
          </p:sp>
        </p:grpSp>
        <p:grpSp>
          <p:nvGrpSpPr>
            <p:cNvPr id="89" name="Graphic 4">
              <a:extLst>
                <a:ext uri="{FF2B5EF4-FFF2-40B4-BE49-F238E27FC236}">
                  <a16:creationId xmlns:a16="http://schemas.microsoft.com/office/drawing/2014/main" id="{4D8BAEB5-E5E7-4007-9075-D9AD333CBBB0}"/>
                </a:ext>
              </a:extLst>
            </p:cNvPr>
            <p:cNvGrpSpPr/>
            <p:nvPr/>
          </p:nvGrpSpPr>
          <p:grpSpPr>
            <a:xfrm>
              <a:off x="4796354" y="1128712"/>
              <a:ext cx="362367" cy="369656"/>
              <a:chOff x="4796354" y="1128712"/>
              <a:chExt cx="362367" cy="369656"/>
            </a:xfrm>
            <a:grpFill/>
          </p:grpSpPr>
          <p:sp>
            <p:nvSpPr>
              <p:cNvPr id="90" name="Freeform: Shape 89">
                <a:extLst>
                  <a:ext uri="{FF2B5EF4-FFF2-40B4-BE49-F238E27FC236}">
                    <a16:creationId xmlns:a16="http://schemas.microsoft.com/office/drawing/2014/main" id="{CB7AB171-AE94-4A95-A9CE-B39C2256E767}"/>
                  </a:ext>
                </a:extLst>
              </p:cNvPr>
              <p:cNvSpPr/>
              <p:nvPr/>
            </p:nvSpPr>
            <p:spPr>
              <a:xfrm>
                <a:off x="5012941" y="1280739"/>
                <a:ext cx="144738" cy="106211"/>
              </a:xfrm>
              <a:custGeom>
                <a:avLst/>
                <a:gdLst>
                  <a:gd name="connsiteX0" fmla="*/ 63518 w 144738"/>
                  <a:gd name="connsiteY0" fmla="*/ 0 h 106211"/>
                  <a:gd name="connsiteX1" fmla="*/ 0 w 144738"/>
                  <a:gd name="connsiteY1" fmla="*/ 53106 h 106211"/>
                  <a:gd name="connsiteX2" fmla="*/ 15619 w 144738"/>
                  <a:gd name="connsiteY2" fmla="*/ 92674 h 106211"/>
                  <a:gd name="connsiteX3" fmla="*/ 63518 w 144738"/>
                  <a:gd name="connsiteY3" fmla="*/ 106211 h 106211"/>
                  <a:gd name="connsiteX4" fmla="*/ 144739 w 144738"/>
                  <a:gd name="connsiteY4" fmla="*/ 106211 h 106211"/>
                  <a:gd name="connsiteX5" fmla="*/ 144739 w 144738"/>
                  <a:gd name="connsiteY5" fmla="*/ 0 h 106211"/>
                  <a:gd name="connsiteX6" fmla="*/ 63518 w 144738"/>
                  <a:gd name="connsiteY6" fmla="*/ 0 h 1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8" h="106211">
                    <a:moveTo>
                      <a:pt x="63518" y="0"/>
                    </a:moveTo>
                    <a:cubicBezTo>
                      <a:pt x="20826" y="0"/>
                      <a:pt x="0" y="17702"/>
                      <a:pt x="0" y="53106"/>
                    </a:cubicBezTo>
                    <a:cubicBezTo>
                      <a:pt x="0" y="69766"/>
                      <a:pt x="5206" y="83303"/>
                      <a:pt x="15619" y="92674"/>
                    </a:cubicBezTo>
                    <a:cubicBezTo>
                      <a:pt x="26032" y="102046"/>
                      <a:pt x="41651" y="106211"/>
                      <a:pt x="63518" y="106211"/>
                    </a:cubicBezTo>
                    <a:lnTo>
                      <a:pt x="144739" y="106211"/>
                    </a:lnTo>
                    <a:lnTo>
                      <a:pt x="144739" y="0"/>
                    </a:lnTo>
                    <a:lnTo>
                      <a:pt x="63518" y="0"/>
                    </a:lnTo>
                    <a:close/>
                  </a:path>
                </a:pathLst>
              </a:custGeom>
              <a:grpFill/>
              <a:ln w="10409" cap="flat">
                <a:noFill/>
                <a:prstDash val="solid"/>
                <a:miter/>
              </a:ln>
            </p:spPr>
            <p:txBody>
              <a:bodyPr rtlCol="0" anchor="ctr"/>
              <a:lstStyle/>
              <a:p>
                <a:endParaRPr lang="en-ID" sz="1349"/>
              </a:p>
            </p:txBody>
          </p:sp>
          <p:sp>
            <p:nvSpPr>
              <p:cNvPr id="91" name="Freeform: Shape 90">
                <a:extLst>
                  <a:ext uri="{FF2B5EF4-FFF2-40B4-BE49-F238E27FC236}">
                    <a16:creationId xmlns:a16="http://schemas.microsoft.com/office/drawing/2014/main" id="{AAE606C7-675A-477D-8B52-2BD83E73EF38}"/>
                  </a:ext>
                </a:extLst>
              </p:cNvPr>
              <p:cNvSpPr/>
              <p:nvPr/>
            </p:nvSpPr>
            <p:spPr>
              <a:xfrm>
                <a:off x="4828634" y="1168280"/>
                <a:ext cx="330087" cy="330087"/>
              </a:xfrm>
              <a:custGeom>
                <a:avLst/>
                <a:gdLst>
                  <a:gd name="connsiteX0" fmla="*/ 274899 w 330087"/>
                  <a:gd name="connsiteY0" fmla="*/ 0 h 330087"/>
                  <a:gd name="connsiteX1" fmla="*/ 55188 w 330087"/>
                  <a:gd name="connsiteY1" fmla="*/ 0 h 330087"/>
                  <a:gd name="connsiteX2" fmla="*/ 0 w 330087"/>
                  <a:gd name="connsiteY2" fmla="*/ 55188 h 330087"/>
                  <a:gd name="connsiteX3" fmla="*/ 0 w 330087"/>
                  <a:gd name="connsiteY3" fmla="*/ 274899 h 330087"/>
                  <a:gd name="connsiteX4" fmla="*/ 55188 w 330087"/>
                  <a:gd name="connsiteY4" fmla="*/ 330087 h 330087"/>
                  <a:gd name="connsiteX5" fmla="*/ 274899 w 330087"/>
                  <a:gd name="connsiteY5" fmla="*/ 330087 h 330087"/>
                  <a:gd name="connsiteX6" fmla="*/ 330088 w 330087"/>
                  <a:gd name="connsiteY6" fmla="*/ 274899 h 330087"/>
                  <a:gd name="connsiteX7" fmla="*/ 330088 w 330087"/>
                  <a:gd name="connsiteY7" fmla="*/ 271775 h 330087"/>
                  <a:gd name="connsiteX8" fmla="*/ 246785 w 330087"/>
                  <a:gd name="connsiteY8" fmla="*/ 271775 h 330087"/>
                  <a:gd name="connsiteX9" fmla="*/ 166606 w 330087"/>
                  <a:gd name="connsiteY9" fmla="*/ 243661 h 330087"/>
                  <a:gd name="connsiteX10" fmla="*/ 138491 w 330087"/>
                  <a:gd name="connsiteY10" fmla="*/ 164523 h 330087"/>
                  <a:gd name="connsiteX11" fmla="*/ 166606 w 330087"/>
                  <a:gd name="connsiteY11" fmla="*/ 85385 h 330087"/>
                  <a:gd name="connsiteX12" fmla="*/ 246785 w 330087"/>
                  <a:gd name="connsiteY12" fmla="*/ 57271 h 330087"/>
                  <a:gd name="connsiteX13" fmla="*/ 330088 w 330087"/>
                  <a:gd name="connsiteY13" fmla="*/ 57271 h 330087"/>
                  <a:gd name="connsiteX14" fmla="*/ 330088 w 330087"/>
                  <a:gd name="connsiteY14" fmla="*/ 55188 h 330087"/>
                  <a:gd name="connsiteX15" fmla="*/ 274899 w 330087"/>
                  <a:gd name="connsiteY15" fmla="*/ 0 h 33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087" h="330087">
                    <a:moveTo>
                      <a:pt x="274899" y="0"/>
                    </a:moveTo>
                    <a:lnTo>
                      <a:pt x="55188" y="0"/>
                    </a:lnTo>
                    <a:cubicBezTo>
                      <a:pt x="24991" y="0"/>
                      <a:pt x="0" y="24991"/>
                      <a:pt x="0" y="55188"/>
                    </a:cubicBezTo>
                    <a:lnTo>
                      <a:pt x="0" y="274899"/>
                    </a:lnTo>
                    <a:cubicBezTo>
                      <a:pt x="0" y="305097"/>
                      <a:pt x="24991" y="330087"/>
                      <a:pt x="55188" y="330087"/>
                    </a:cubicBezTo>
                    <a:lnTo>
                      <a:pt x="274899" y="330087"/>
                    </a:lnTo>
                    <a:cubicBezTo>
                      <a:pt x="305097" y="330087"/>
                      <a:pt x="330088" y="305097"/>
                      <a:pt x="330088" y="274899"/>
                    </a:cubicBezTo>
                    <a:lnTo>
                      <a:pt x="330088" y="271775"/>
                    </a:lnTo>
                    <a:lnTo>
                      <a:pt x="246785" y="271775"/>
                    </a:lnTo>
                    <a:cubicBezTo>
                      <a:pt x="212422" y="271775"/>
                      <a:pt x="185349" y="262404"/>
                      <a:pt x="166606" y="243661"/>
                    </a:cubicBezTo>
                    <a:cubicBezTo>
                      <a:pt x="147863" y="224918"/>
                      <a:pt x="138491" y="198885"/>
                      <a:pt x="138491" y="164523"/>
                    </a:cubicBezTo>
                    <a:cubicBezTo>
                      <a:pt x="138491" y="130161"/>
                      <a:pt x="147863" y="104129"/>
                      <a:pt x="166606" y="85385"/>
                    </a:cubicBezTo>
                    <a:cubicBezTo>
                      <a:pt x="185349" y="66642"/>
                      <a:pt x="212422" y="57271"/>
                      <a:pt x="246785" y="57271"/>
                    </a:cubicBezTo>
                    <a:lnTo>
                      <a:pt x="330088" y="57271"/>
                    </a:lnTo>
                    <a:lnTo>
                      <a:pt x="330088" y="55188"/>
                    </a:lnTo>
                    <a:cubicBezTo>
                      <a:pt x="329046" y="24991"/>
                      <a:pt x="305097" y="0"/>
                      <a:pt x="274899" y="0"/>
                    </a:cubicBezTo>
                    <a:close/>
                  </a:path>
                </a:pathLst>
              </a:custGeom>
              <a:grpFill/>
              <a:ln w="10409" cap="flat">
                <a:noFill/>
                <a:prstDash val="solid"/>
                <a:miter/>
              </a:ln>
            </p:spPr>
            <p:txBody>
              <a:bodyPr rtlCol="0" anchor="ctr"/>
              <a:lstStyle/>
              <a:p>
                <a:endParaRPr lang="en-ID" sz="1349"/>
              </a:p>
            </p:txBody>
          </p:sp>
          <p:sp>
            <p:nvSpPr>
              <p:cNvPr id="92" name="Freeform: Shape 91">
                <a:extLst>
                  <a:ext uri="{FF2B5EF4-FFF2-40B4-BE49-F238E27FC236}">
                    <a16:creationId xmlns:a16="http://schemas.microsoft.com/office/drawing/2014/main" id="{84EE905C-990E-4A3A-ACCD-84AF064F0328}"/>
                  </a:ext>
                </a:extLst>
              </p:cNvPr>
              <p:cNvSpPr/>
              <p:nvPr/>
            </p:nvSpPr>
            <p:spPr>
              <a:xfrm>
                <a:off x="4796354" y="1128712"/>
                <a:ext cx="97880" cy="97880"/>
              </a:xfrm>
              <a:custGeom>
                <a:avLst/>
                <a:gdLst>
                  <a:gd name="connsiteX0" fmla="*/ 97881 w 97880"/>
                  <a:gd name="connsiteY0" fmla="*/ 48940 h 97880"/>
                  <a:gd name="connsiteX1" fmla="*/ 48940 w 97880"/>
                  <a:gd name="connsiteY1" fmla="*/ 97881 h 97880"/>
                  <a:gd name="connsiteX2" fmla="*/ 0 w 97880"/>
                  <a:gd name="connsiteY2" fmla="*/ 48940 h 97880"/>
                  <a:gd name="connsiteX3" fmla="*/ 48940 w 97880"/>
                  <a:gd name="connsiteY3" fmla="*/ 0 h 97880"/>
                  <a:gd name="connsiteX4" fmla="*/ 97881 w 97880"/>
                  <a:gd name="connsiteY4" fmla="*/ 48940 h 9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80" h="97880">
                    <a:moveTo>
                      <a:pt x="97881" y="48940"/>
                    </a:moveTo>
                    <a:cubicBezTo>
                      <a:pt x="97881" y="75969"/>
                      <a:pt x="75969" y="97881"/>
                      <a:pt x="48940" y="97881"/>
                    </a:cubicBezTo>
                    <a:cubicBezTo>
                      <a:pt x="21911" y="97881"/>
                      <a:pt x="0" y="75969"/>
                      <a:pt x="0" y="48940"/>
                    </a:cubicBezTo>
                    <a:cubicBezTo>
                      <a:pt x="0" y="21911"/>
                      <a:pt x="21911" y="0"/>
                      <a:pt x="48940" y="0"/>
                    </a:cubicBezTo>
                    <a:cubicBezTo>
                      <a:pt x="75969" y="0"/>
                      <a:pt x="97881" y="21911"/>
                      <a:pt x="97881" y="48940"/>
                    </a:cubicBezTo>
                    <a:close/>
                  </a:path>
                </a:pathLst>
              </a:custGeom>
              <a:solidFill>
                <a:schemeClr val="accent1"/>
              </a:solidFill>
              <a:ln w="10409" cap="flat">
                <a:noFill/>
                <a:prstDash val="solid"/>
                <a:miter/>
              </a:ln>
            </p:spPr>
            <p:txBody>
              <a:bodyPr rtlCol="0" anchor="ctr"/>
              <a:lstStyle/>
              <a:p>
                <a:endParaRPr lang="en-ID" sz="1349"/>
              </a:p>
            </p:txBody>
          </p:sp>
        </p:grpSp>
      </p:grpSp>
      <p:grpSp>
        <p:nvGrpSpPr>
          <p:cNvPr id="97" name="Graphic 4">
            <a:extLst>
              <a:ext uri="{FF2B5EF4-FFF2-40B4-BE49-F238E27FC236}">
                <a16:creationId xmlns:a16="http://schemas.microsoft.com/office/drawing/2014/main" id="{4F7C9284-EA10-45C1-A766-CC8768C45FDA}"/>
              </a:ext>
            </a:extLst>
          </p:cNvPr>
          <p:cNvGrpSpPr/>
          <p:nvPr/>
        </p:nvGrpSpPr>
        <p:grpSpPr>
          <a:xfrm>
            <a:off x="4735231" y="3251664"/>
            <a:ext cx="1244195" cy="354673"/>
            <a:chOff x="6422842" y="1249501"/>
            <a:chExt cx="957040" cy="272816"/>
          </a:xfrm>
          <a:solidFill>
            <a:schemeClr val="tx1"/>
          </a:solidFill>
        </p:grpSpPr>
        <p:grpSp>
          <p:nvGrpSpPr>
            <p:cNvPr id="98" name="Graphic 4">
              <a:extLst>
                <a:ext uri="{FF2B5EF4-FFF2-40B4-BE49-F238E27FC236}">
                  <a16:creationId xmlns:a16="http://schemas.microsoft.com/office/drawing/2014/main" id="{E21A500C-1C71-4FC6-BAF8-DCC4BA8FD1C6}"/>
                </a:ext>
              </a:extLst>
            </p:cNvPr>
            <p:cNvGrpSpPr/>
            <p:nvPr/>
          </p:nvGrpSpPr>
          <p:grpSpPr>
            <a:xfrm>
              <a:off x="6422842" y="1249501"/>
              <a:ext cx="837193" cy="167646"/>
              <a:chOff x="6422842" y="1249501"/>
              <a:chExt cx="837193" cy="167646"/>
            </a:xfrm>
            <a:grpFill/>
          </p:grpSpPr>
          <p:sp>
            <p:nvSpPr>
              <p:cNvPr id="104" name="Freeform: Shape 103">
                <a:extLst>
                  <a:ext uri="{FF2B5EF4-FFF2-40B4-BE49-F238E27FC236}">
                    <a16:creationId xmlns:a16="http://schemas.microsoft.com/office/drawing/2014/main" id="{D3730128-B7EC-450E-A312-60FF33D58E3F}"/>
                  </a:ext>
                </a:extLst>
              </p:cNvPr>
              <p:cNvSpPr/>
              <p:nvPr/>
            </p:nvSpPr>
            <p:spPr>
              <a:xfrm>
                <a:off x="6422842" y="1250542"/>
                <a:ext cx="107252" cy="166605"/>
              </a:xfrm>
              <a:custGeom>
                <a:avLst/>
                <a:gdLst>
                  <a:gd name="connsiteX0" fmla="*/ 34362 w 107252"/>
                  <a:gd name="connsiteY0" fmla="*/ 122872 h 166605"/>
                  <a:gd name="connsiteX1" fmla="*/ 37486 w 107252"/>
                  <a:gd name="connsiteY1" fmla="*/ 132243 h 166605"/>
                  <a:gd name="connsiteX2" fmla="*/ 47899 w 107252"/>
                  <a:gd name="connsiteY2" fmla="*/ 135367 h 166605"/>
                  <a:gd name="connsiteX3" fmla="*/ 105170 w 107252"/>
                  <a:gd name="connsiteY3" fmla="*/ 135367 h 166605"/>
                  <a:gd name="connsiteX4" fmla="*/ 107252 w 107252"/>
                  <a:gd name="connsiteY4" fmla="*/ 163482 h 166605"/>
                  <a:gd name="connsiteX5" fmla="*/ 37486 w 107252"/>
                  <a:gd name="connsiteY5" fmla="*/ 166606 h 166605"/>
                  <a:gd name="connsiteX6" fmla="*/ 9372 w 107252"/>
                  <a:gd name="connsiteY6" fmla="*/ 157234 h 166605"/>
                  <a:gd name="connsiteX7" fmla="*/ 0 w 107252"/>
                  <a:gd name="connsiteY7" fmla="*/ 131202 h 166605"/>
                  <a:gd name="connsiteX8" fmla="*/ 0 w 107252"/>
                  <a:gd name="connsiteY8" fmla="*/ 0 h 166605"/>
                  <a:gd name="connsiteX9" fmla="*/ 36445 w 107252"/>
                  <a:gd name="connsiteY9" fmla="*/ 0 h 166605"/>
                  <a:gd name="connsiteX10" fmla="*/ 36445 w 107252"/>
                  <a:gd name="connsiteY10" fmla="*/ 122872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2" h="166605">
                    <a:moveTo>
                      <a:pt x="34362" y="122872"/>
                    </a:moveTo>
                    <a:cubicBezTo>
                      <a:pt x="34362" y="127037"/>
                      <a:pt x="35404" y="130161"/>
                      <a:pt x="37486" y="132243"/>
                    </a:cubicBezTo>
                    <a:cubicBezTo>
                      <a:pt x="39569" y="134326"/>
                      <a:pt x="42693" y="135367"/>
                      <a:pt x="47899" y="135367"/>
                    </a:cubicBezTo>
                    <a:lnTo>
                      <a:pt x="105170" y="135367"/>
                    </a:lnTo>
                    <a:lnTo>
                      <a:pt x="107252" y="163482"/>
                    </a:lnTo>
                    <a:cubicBezTo>
                      <a:pt x="90592" y="165564"/>
                      <a:pt x="67684" y="166606"/>
                      <a:pt x="37486" y="166606"/>
                    </a:cubicBezTo>
                    <a:cubicBezTo>
                      <a:pt x="24991" y="166606"/>
                      <a:pt x="15619" y="163482"/>
                      <a:pt x="9372" y="157234"/>
                    </a:cubicBezTo>
                    <a:cubicBezTo>
                      <a:pt x="3124" y="150986"/>
                      <a:pt x="0" y="142656"/>
                      <a:pt x="0" y="131202"/>
                    </a:cubicBezTo>
                    <a:lnTo>
                      <a:pt x="0" y="0"/>
                    </a:lnTo>
                    <a:lnTo>
                      <a:pt x="36445" y="0"/>
                    </a:lnTo>
                    <a:lnTo>
                      <a:pt x="36445" y="122872"/>
                    </a:lnTo>
                    <a:close/>
                  </a:path>
                </a:pathLst>
              </a:custGeom>
              <a:grpFill/>
              <a:ln w="10409" cap="flat">
                <a:noFill/>
                <a:prstDash val="solid"/>
                <a:miter/>
              </a:ln>
            </p:spPr>
            <p:txBody>
              <a:bodyPr rtlCol="0" anchor="ctr"/>
              <a:lstStyle/>
              <a:p>
                <a:endParaRPr lang="en-ID" sz="1349"/>
              </a:p>
            </p:txBody>
          </p:sp>
          <p:sp>
            <p:nvSpPr>
              <p:cNvPr id="105" name="Freeform: Shape 104">
                <a:extLst>
                  <a:ext uri="{FF2B5EF4-FFF2-40B4-BE49-F238E27FC236}">
                    <a16:creationId xmlns:a16="http://schemas.microsoft.com/office/drawing/2014/main" id="{F55E4DCC-B105-48CA-9438-E7233102B39C}"/>
                  </a:ext>
                </a:extLst>
              </p:cNvPr>
              <p:cNvSpPr/>
              <p:nvPr/>
            </p:nvSpPr>
            <p:spPr>
              <a:xfrm>
                <a:off x="6580076" y="1249501"/>
                <a:ext cx="155151" cy="166605"/>
              </a:xfrm>
              <a:custGeom>
                <a:avLst/>
                <a:gdLst>
                  <a:gd name="connsiteX0" fmla="*/ 107252 w 155151"/>
                  <a:gd name="connsiteY0" fmla="*/ 122872 h 166605"/>
                  <a:gd name="connsiteX1" fmla="*/ 49982 w 155151"/>
                  <a:gd name="connsiteY1" fmla="*/ 122872 h 166605"/>
                  <a:gd name="connsiteX2" fmla="*/ 37486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8706 w 155151"/>
                  <a:gd name="connsiteY11" fmla="*/ 165564 h 166605"/>
                  <a:gd name="connsiteX12" fmla="*/ 107252 w 155151"/>
                  <a:gd name="connsiteY12" fmla="*/ 122872 h 166605"/>
                  <a:gd name="connsiteX13" fmla="*/ 98922 w 155151"/>
                  <a:gd name="connsiteY13" fmla="*/ 94757 h 166605"/>
                  <a:gd name="connsiteX14" fmla="*/ 85385 w 155151"/>
                  <a:gd name="connsiteY14" fmla="*/ 43734 h 166605"/>
                  <a:gd name="connsiteX15" fmla="*/ 82261 w 155151"/>
                  <a:gd name="connsiteY15" fmla="*/ 28115 h 166605"/>
                  <a:gd name="connsiteX16" fmla="*/ 76014 w 155151"/>
                  <a:gd name="connsiteY16" fmla="*/ 28115 h 166605"/>
                  <a:gd name="connsiteX17" fmla="*/ 72890 w 155151"/>
                  <a:gd name="connsiteY17" fmla="*/ 43734 h 166605"/>
                  <a:gd name="connsiteX18" fmla="*/ 59353 w 155151"/>
                  <a:gd name="connsiteY18" fmla="*/ 94757 h 166605"/>
                  <a:gd name="connsiteX19" fmla="*/ 98922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7252" y="122872"/>
                    </a:moveTo>
                    <a:lnTo>
                      <a:pt x="49982" y="122872"/>
                    </a:lnTo>
                    <a:lnTo>
                      <a:pt x="37486" y="166606"/>
                    </a:lnTo>
                    <a:lnTo>
                      <a:pt x="0" y="166606"/>
                    </a:lnTo>
                    <a:lnTo>
                      <a:pt x="47899" y="10413"/>
                    </a:lnTo>
                    <a:cubicBezTo>
                      <a:pt x="48940" y="7289"/>
                      <a:pt x="49982" y="5206"/>
                      <a:pt x="52064" y="3124"/>
                    </a:cubicBezTo>
                    <a:cubicBezTo>
                      <a:pt x="54147" y="1041"/>
                      <a:pt x="57271" y="0"/>
                      <a:pt x="60394" y="0"/>
                    </a:cubicBezTo>
                    <a:lnTo>
                      <a:pt x="94757" y="0"/>
                    </a:lnTo>
                    <a:cubicBezTo>
                      <a:pt x="97881" y="0"/>
                      <a:pt x="101004" y="1041"/>
                      <a:pt x="103087" y="2083"/>
                    </a:cubicBezTo>
                    <a:cubicBezTo>
                      <a:pt x="105170" y="4165"/>
                      <a:pt x="107252" y="6248"/>
                      <a:pt x="107252" y="9372"/>
                    </a:cubicBezTo>
                    <a:lnTo>
                      <a:pt x="155151" y="165564"/>
                    </a:lnTo>
                    <a:lnTo>
                      <a:pt x="118706" y="165564"/>
                    </a:lnTo>
                    <a:lnTo>
                      <a:pt x="107252" y="122872"/>
                    </a:lnTo>
                    <a:close/>
                    <a:moveTo>
                      <a:pt x="98922" y="94757"/>
                    </a:moveTo>
                    <a:lnTo>
                      <a:pt x="85385" y="43734"/>
                    </a:lnTo>
                    <a:cubicBezTo>
                      <a:pt x="83303" y="35404"/>
                      <a:pt x="82261" y="30197"/>
                      <a:pt x="82261" y="28115"/>
                    </a:cubicBezTo>
                    <a:lnTo>
                      <a:pt x="76014" y="28115"/>
                    </a:lnTo>
                    <a:lnTo>
                      <a:pt x="72890" y="43734"/>
                    </a:lnTo>
                    <a:lnTo>
                      <a:pt x="59353" y="94757"/>
                    </a:lnTo>
                    <a:lnTo>
                      <a:pt x="98922" y="94757"/>
                    </a:lnTo>
                    <a:close/>
                  </a:path>
                </a:pathLst>
              </a:custGeom>
              <a:grpFill/>
              <a:ln w="10409" cap="flat">
                <a:noFill/>
                <a:prstDash val="solid"/>
                <a:miter/>
              </a:ln>
            </p:spPr>
            <p:txBody>
              <a:bodyPr rtlCol="0" anchor="ctr"/>
              <a:lstStyle/>
              <a:p>
                <a:endParaRPr lang="en-ID" sz="1349"/>
              </a:p>
            </p:txBody>
          </p:sp>
          <p:sp>
            <p:nvSpPr>
              <p:cNvPr id="106" name="Freeform: Shape 105">
                <a:extLst>
                  <a:ext uri="{FF2B5EF4-FFF2-40B4-BE49-F238E27FC236}">
                    <a16:creationId xmlns:a16="http://schemas.microsoft.com/office/drawing/2014/main" id="{1DCC291F-C951-4EA3-A6BF-9BD16C3D65C5}"/>
                  </a:ext>
                </a:extLst>
              </p:cNvPr>
              <p:cNvSpPr/>
              <p:nvPr/>
            </p:nvSpPr>
            <p:spPr>
              <a:xfrm>
                <a:off x="6786250" y="1250542"/>
                <a:ext cx="148904" cy="165564"/>
              </a:xfrm>
              <a:custGeom>
                <a:avLst/>
                <a:gdLst>
                  <a:gd name="connsiteX0" fmla="*/ 76014 w 148904"/>
                  <a:gd name="connsiteY0" fmla="*/ 91633 h 165564"/>
                  <a:gd name="connsiteX1" fmla="*/ 72890 w 148904"/>
                  <a:gd name="connsiteY1" fmla="*/ 91633 h 165564"/>
                  <a:gd name="connsiteX2" fmla="*/ 37486 w 148904"/>
                  <a:gd name="connsiteY2" fmla="*/ 165564 h 165564"/>
                  <a:gd name="connsiteX3" fmla="*/ 0 w 148904"/>
                  <a:gd name="connsiteY3" fmla="*/ 165564 h 165564"/>
                  <a:gd name="connsiteX4" fmla="*/ 42693 w 148904"/>
                  <a:gd name="connsiteY4" fmla="*/ 80179 h 165564"/>
                  <a:gd name="connsiteX5" fmla="*/ 3124 w 148904"/>
                  <a:gd name="connsiteY5" fmla="*/ 0 h 165564"/>
                  <a:gd name="connsiteX6" fmla="*/ 40610 w 148904"/>
                  <a:gd name="connsiteY6" fmla="*/ 0 h 165564"/>
                  <a:gd name="connsiteX7" fmla="*/ 72890 w 148904"/>
                  <a:gd name="connsiteY7" fmla="*/ 68725 h 165564"/>
                  <a:gd name="connsiteX8" fmla="*/ 76014 w 148904"/>
                  <a:gd name="connsiteY8" fmla="*/ 68725 h 165564"/>
                  <a:gd name="connsiteX9" fmla="*/ 108294 w 148904"/>
                  <a:gd name="connsiteY9" fmla="*/ 0 h 165564"/>
                  <a:gd name="connsiteX10" fmla="*/ 145780 w 148904"/>
                  <a:gd name="connsiteY10" fmla="*/ 0 h 165564"/>
                  <a:gd name="connsiteX11" fmla="*/ 106211 w 148904"/>
                  <a:gd name="connsiteY11" fmla="*/ 80179 h 165564"/>
                  <a:gd name="connsiteX12" fmla="*/ 148904 w 148904"/>
                  <a:gd name="connsiteY12" fmla="*/ 165564 h 165564"/>
                  <a:gd name="connsiteX13" fmla="*/ 111418 w 148904"/>
                  <a:gd name="connsiteY13" fmla="*/ 165564 h 165564"/>
                  <a:gd name="connsiteX14" fmla="*/ 76014 w 148904"/>
                  <a:gd name="connsiteY14" fmla="*/ 91633 h 16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04" h="165564">
                    <a:moveTo>
                      <a:pt x="76014" y="91633"/>
                    </a:moveTo>
                    <a:lnTo>
                      <a:pt x="72890" y="91633"/>
                    </a:lnTo>
                    <a:lnTo>
                      <a:pt x="37486" y="165564"/>
                    </a:lnTo>
                    <a:lnTo>
                      <a:pt x="0" y="165564"/>
                    </a:lnTo>
                    <a:lnTo>
                      <a:pt x="42693" y="80179"/>
                    </a:lnTo>
                    <a:lnTo>
                      <a:pt x="3124" y="0"/>
                    </a:lnTo>
                    <a:lnTo>
                      <a:pt x="40610" y="0"/>
                    </a:lnTo>
                    <a:lnTo>
                      <a:pt x="72890" y="68725"/>
                    </a:lnTo>
                    <a:lnTo>
                      <a:pt x="76014" y="68725"/>
                    </a:lnTo>
                    <a:lnTo>
                      <a:pt x="108294" y="0"/>
                    </a:lnTo>
                    <a:lnTo>
                      <a:pt x="145780" y="0"/>
                    </a:lnTo>
                    <a:lnTo>
                      <a:pt x="106211" y="80179"/>
                    </a:lnTo>
                    <a:lnTo>
                      <a:pt x="148904" y="165564"/>
                    </a:lnTo>
                    <a:lnTo>
                      <a:pt x="111418" y="165564"/>
                    </a:lnTo>
                    <a:lnTo>
                      <a:pt x="76014" y="91633"/>
                    </a:lnTo>
                    <a:close/>
                  </a:path>
                </a:pathLst>
              </a:custGeom>
              <a:grpFill/>
              <a:ln w="10409"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DE9F3512-37ED-467A-A596-6C22333FE9E9}"/>
                  </a:ext>
                </a:extLst>
              </p:cNvPr>
              <p:cNvSpPr/>
              <p:nvPr/>
            </p:nvSpPr>
            <p:spPr>
              <a:xfrm>
                <a:off x="7002838" y="1250542"/>
                <a:ext cx="36444" cy="165564"/>
              </a:xfrm>
              <a:custGeom>
                <a:avLst/>
                <a:gdLst>
                  <a:gd name="connsiteX0" fmla="*/ 36445 w 36444"/>
                  <a:gd name="connsiteY0" fmla="*/ 165564 h 165564"/>
                  <a:gd name="connsiteX1" fmla="*/ 0 w 36444"/>
                  <a:gd name="connsiteY1" fmla="*/ 165564 h 165564"/>
                  <a:gd name="connsiteX2" fmla="*/ 0 w 36444"/>
                  <a:gd name="connsiteY2" fmla="*/ 0 h 165564"/>
                  <a:gd name="connsiteX3" fmla="*/ 36445 w 36444"/>
                  <a:gd name="connsiteY3" fmla="*/ 0 h 165564"/>
                  <a:gd name="connsiteX4" fmla="*/ 36445 w 36444"/>
                  <a:gd name="connsiteY4" fmla="*/ 165564 h 16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4" h="165564">
                    <a:moveTo>
                      <a:pt x="36445" y="165564"/>
                    </a:moveTo>
                    <a:lnTo>
                      <a:pt x="0" y="165564"/>
                    </a:lnTo>
                    <a:lnTo>
                      <a:pt x="0" y="0"/>
                    </a:lnTo>
                    <a:lnTo>
                      <a:pt x="36445" y="0"/>
                    </a:lnTo>
                    <a:lnTo>
                      <a:pt x="36445" y="165564"/>
                    </a:lnTo>
                    <a:close/>
                  </a:path>
                </a:pathLst>
              </a:custGeom>
              <a:grpFill/>
              <a:ln w="10409"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6D89F1D2-05D8-4961-9958-93FD413B4926}"/>
                  </a:ext>
                </a:extLst>
              </p:cNvPr>
              <p:cNvSpPr/>
              <p:nvPr/>
            </p:nvSpPr>
            <p:spPr>
              <a:xfrm>
                <a:off x="7104883" y="1249501"/>
                <a:ext cx="155151" cy="166605"/>
              </a:xfrm>
              <a:custGeom>
                <a:avLst/>
                <a:gdLst>
                  <a:gd name="connsiteX0" fmla="*/ 106211 w 155151"/>
                  <a:gd name="connsiteY0" fmla="*/ 122872 h 166605"/>
                  <a:gd name="connsiteX1" fmla="*/ 48941 w 155151"/>
                  <a:gd name="connsiteY1" fmla="*/ 122872 h 166605"/>
                  <a:gd name="connsiteX2" fmla="*/ 36445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7665 w 155151"/>
                  <a:gd name="connsiteY11" fmla="*/ 165564 h 166605"/>
                  <a:gd name="connsiteX12" fmla="*/ 106211 w 155151"/>
                  <a:gd name="connsiteY12" fmla="*/ 122872 h 166605"/>
                  <a:gd name="connsiteX13" fmla="*/ 97881 w 155151"/>
                  <a:gd name="connsiteY13" fmla="*/ 94757 h 166605"/>
                  <a:gd name="connsiteX14" fmla="*/ 84344 w 155151"/>
                  <a:gd name="connsiteY14" fmla="*/ 43734 h 166605"/>
                  <a:gd name="connsiteX15" fmla="*/ 81220 w 155151"/>
                  <a:gd name="connsiteY15" fmla="*/ 28115 h 166605"/>
                  <a:gd name="connsiteX16" fmla="*/ 74973 w 155151"/>
                  <a:gd name="connsiteY16" fmla="*/ 28115 h 166605"/>
                  <a:gd name="connsiteX17" fmla="*/ 71849 w 155151"/>
                  <a:gd name="connsiteY17" fmla="*/ 43734 h 166605"/>
                  <a:gd name="connsiteX18" fmla="*/ 58312 w 155151"/>
                  <a:gd name="connsiteY18" fmla="*/ 94757 h 166605"/>
                  <a:gd name="connsiteX19" fmla="*/ 97881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6211" y="122872"/>
                    </a:moveTo>
                    <a:lnTo>
                      <a:pt x="48941" y="122872"/>
                    </a:lnTo>
                    <a:lnTo>
                      <a:pt x="36445" y="166606"/>
                    </a:lnTo>
                    <a:lnTo>
                      <a:pt x="0" y="166606"/>
                    </a:lnTo>
                    <a:lnTo>
                      <a:pt x="47899" y="10413"/>
                    </a:lnTo>
                    <a:cubicBezTo>
                      <a:pt x="48941" y="7289"/>
                      <a:pt x="49982" y="5206"/>
                      <a:pt x="52064" y="3124"/>
                    </a:cubicBezTo>
                    <a:cubicBezTo>
                      <a:pt x="54147" y="1041"/>
                      <a:pt x="57271" y="0"/>
                      <a:pt x="60394" y="0"/>
                    </a:cubicBezTo>
                    <a:lnTo>
                      <a:pt x="94757" y="0"/>
                    </a:lnTo>
                    <a:cubicBezTo>
                      <a:pt x="97881" y="0"/>
                      <a:pt x="101005" y="1041"/>
                      <a:pt x="103087" y="2083"/>
                    </a:cubicBezTo>
                    <a:cubicBezTo>
                      <a:pt x="105170" y="4165"/>
                      <a:pt x="107252" y="6248"/>
                      <a:pt x="107252" y="9372"/>
                    </a:cubicBezTo>
                    <a:lnTo>
                      <a:pt x="155151" y="165564"/>
                    </a:lnTo>
                    <a:lnTo>
                      <a:pt x="117665" y="165564"/>
                    </a:lnTo>
                    <a:lnTo>
                      <a:pt x="106211" y="122872"/>
                    </a:lnTo>
                    <a:close/>
                    <a:moveTo>
                      <a:pt x="97881" y="94757"/>
                    </a:moveTo>
                    <a:lnTo>
                      <a:pt x="84344" y="43734"/>
                    </a:lnTo>
                    <a:cubicBezTo>
                      <a:pt x="82261" y="35404"/>
                      <a:pt x="81220" y="30197"/>
                      <a:pt x="81220" y="28115"/>
                    </a:cubicBezTo>
                    <a:lnTo>
                      <a:pt x="74973" y="28115"/>
                    </a:lnTo>
                    <a:lnTo>
                      <a:pt x="71849" y="43734"/>
                    </a:lnTo>
                    <a:lnTo>
                      <a:pt x="58312" y="94757"/>
                    </a:lnTo>
                    <a:lnTo>
                      <a:pt x="97881" y="94757"/>
                    </a:lnTo>
                    <a:close/>
                  </a:path>
                </a:pathLst>
              </a:custGeom>
              <a:grpFill/>
              <a:ln w="10409" cap="flat">
                <a:noFill/>
                <a:prstDash val="solid"/>
                <a:miter/>
              </a:ln>
            </p:spPr>
            <p:txBody>
              <a:bodyPr rtlCol="0" anchor="ctr"/>
              <a:lstStyle/>
              <a:p>
                <a:endParaRPr lang="en-ID" sz="1349"/>
              </a:p>
            </p:txBody>
          </p:sp>
        </p:grpSp>
        <p:sp>
          <p:nvSpPr>
            <p:cNvPr id="99" name="Freeform: Shape 98">
              <a:extLst>
                <a:ext uri="{FF2B5EF4-FFF2-40B4-BE49-F238E27FC236}">
                  <a16:creationId xmlns:a16="http://schemas.microsoft.com/office/drawing/2014/main" id="{2EF469EC-8857-4CD0-B48C-6F95E707F52A}"/>
                </a:ext>
              </a:extLst>
            </p:cNvPr>
            <p:cNvSpPr/>
            <p:nvPr/>
          </p:nvSpPr>
          <p:spPr>
            <a:xfrm>
              <a:off x="6436378" y="1493161"/>
              <a:ext cx="29156" cy="29155"/>
            </a:xfrm>
            <a:custGeom>
              <a:avLst/>
              <a:gdLst>
                <a:gd name="connsiteX0" fmla="*/ 14578 w 29156"/>
                <a:gd name="connsiteY0" fmla="*/ 29156 h 29155"/>
                <a:gd name="connsiteX1" fmla="*/ 0 w 29156"/>
                <a:gd name="connsiteY1" fmla="*/ 14578 h 29155"/>
                <a:gd name="connsiteX2" fmla="*/ 14578 w 29156"/>
                <a:gd name="connsiteY2" fmla="*/ 0 h 29155"/>
                <a:gd name="connsiteX3" fmla="*/ 29156 w 29156"/>
                <a:gd name="connsiteY3" fmla="*/ 14578 h 29155"/>
                <a:gd name="connsiteX4" fmla="*/ 14578 w 29156"/>
                <a:gd name="connsiteY4" fmla="*/ 29156 h 29155"/>
                <a:gd name="connsiteX5" fmla="*/ 14578 w 29156"/>
                <a:gd name="connsiteY5" fmla="*/ 6248 h 29155"/>
                <a:gd name="connsiteX6" fmla="*/ 6248 w 29156"/>
                <a:gd name="connsiteY6" fmla="*/ 14578 h 29155"/>
                <a:gd name="connsiteX7" fmla="*/ 14578 w 29156"/>
                <a:gd name="connsiteY7" fmla="*/ 22908 h 29155"/>
                <a:gd name="connsiteX8" fmla="*/ 22908 w 29156"/>
                <a:gd name="connsiteY8" fmla="*/ 14578 h 29155"/>
                <a:gd name="connsiteX9" fmla="*/ 14578 w 29156"/>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6" h="29155">
                  <a:moveTo>
                    <a:pt x="14578" y="29156"/>
                  </a:moveTo>
                  <a:cubicBezTo>
                    <a:pt x="6248" y="29156"/>
                    <a:pt x="0" y="22908"/>
                    <a:pt x="0" y="14578"/>
                  </a:cubicBezTo>
                  <a:cubicBezTo>
                    <a:pt x="0" y="6248"/>
                    <a:pt x="6248" y="0"/>
                    <a:pt x="14578" y="0"/>
                  </a:cubicBezTo>
                  <a:cubicBezTo>
                    <a:pt x="22908" y="0"/>
                    <a:pt x="29156" y="6248"/>
                    <a:pt x="29156" y="14578"/>
                  </a:cubicBezTo>
                  <a:cubicBezTo>
                    <a:pt x="29156" y="22908"/>
                    <a:pt x="22908" y="29156"/>
                    <a:pt x="14578" y="29156"/>
                  </a:cubicBezTo>
                  <a:close/>
                  <a:moveTo>
                    <a:pt x="14578" y="6248"/>
                  </a:moveTo>
                  <a:cubicBezTo>
                    <a:pt x="10413" y="6248"/>
                    <a:pt x="6248" y="9372"/>
                    <a:pt x="6248" y="14578"/>
                  </a:cubicBezTo>
                  <a:cubicBezTo>
                    <a:pt x="6248" y="18743"/>
                    <a:pt x="9372" y="22908"/>
                    <a:pt x="14578" y="22908"/>
                  </a:cubicBezTo>
                  <a:cubicBezTo>
                    <a:pt x="19785"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sz="1349"/>
            </a:p>
          </p:txBody>
        </p:sp>
        <p:sp>
          <p:nvSpPr>
            <p:cNvPr id="100" name="Freeform: Shape 99">
              <a:extLst>
                <a:ext uri="{FF2B5EF4-FFF2-40B4-BE49-F238E27FC236}">
                  <a16:creationId xmlns:a16="http://schemas.microsoft.com/office/drawing/2014/main" id="{B85BF94F-3CF6-4357-86CB-4D95F6F74F6E}"/>
                </a:ext>
              </a:extLst>
            </p:cNvPr>
            <p:cNvSpPr/>
            <p:nvPr/>
          </p:nvSpPr>
          <p:spPr>
            <a:xfrm>
              <a:off x="6664420"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sz="1349"/>
            </a:p>
          </p:txBody>
        </p:sp>
        <p:sp>
          <p:nvSpPr>
            <p:cNvPr id="101" name="Freeform: Shape 100">
              <a:extLst>
                <a:ext uri="{FF2B5EF4-FFF2-40B4-BE49-F238E27FC236}">
                  <a16:creationId xmlns:a16="http://schemas.microsoft.com/office/drawing/2014/main" id="{8474E383-AB5F-4D06-8133-15EC4D693F52}"/>
                </a:ext>
              </a:extLst>
            </p:cNvPr>
            <p:cNvSpPr/>
            <p:nvPr/>
          </p:nvSpPr>
          <p:spPr>
            <a:xfrm>
              <a:off x="6893503"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8743" y="6248"/>
                    <a:pt x="14578" y="6248"/>
                  </a:cubicBezTo>
                  <a:close/>
                </a:path>
              </a:pathLst>
            </a:custGeom>
            <a:grpFill/>
            <a:ln w="10409" cap="flat">
              <a:noFill/>
              <a:prstDash val="solid"/>
              <a:miter/>
            </a:ln>
          </p:spPr>
          <p:txBody>
            <a:bodyPr rtlCol="0" anchor="ctr"/>
            <a:lstStyle/>
            <a:p>
              <a:endParaRPr lang="en-ID" sz="1349"/>
            </a:p>
          </p:txBody>
        </p:sp>
        <p:sp>
          <p:nvSpPr>
            <p:cNvPr id="102" name="Freeform: Shape 101">
              <a:extLst>
                <a:ext uri="{FF2B5EF4-FFF2-40B4-BE49-F238E27FC236}">
                  <a16:creationId xmlns:a16="http://schemas.microsoft.com/office/drawing/2014/main" id="{A78198DC-A985-4B79-A3EF-9E166DB713D3}"/>
                </a:ext>
              </a:extLst>
            </p:cNvPr>
            <p:cNvSpPr/>
            <p:nvPr/>
          </p:nvSpPr>
          <p:spPr>
            <a:xfrm>
              <a:off x="7122585" y="1493161"/>
              <a:ext cx="29155" cy="29155"/>
            </a:xfrm>
            <a:custGeom>
              <a:avLst/>
              <a:gdLst>
                <a:gd name="connsiteX0" fmla="*/ 14578 w 29155"/>
                <a:gd name="connsiteY0" fmla="*/ 29156 h 29155"/>
                <a:gd name="connsiteX1" fmla="*/ 0 w 29155"/>
                <a:gd name="connsiteY1" fmla="*/ 14578 h 29155"/>
                <a:gd name="connsiteX2" fmla="*/ 14578 w 29155"/>
                <a:gd name="connsiteY2" fmla="*/ 0 h 29155"/>
                <a:gd name="connsiteX3" fmla="*/ 29156 w 29155"/>
                <a:gd name="connsiteY3" fmla="*/ 14578 h 29155"/>
                <a:gd name="connsiteX4" fmla="*/ 14578 w 29155"/>
                <a:gd name="connsiteY4" fmla="*/ 29156 h 29155"/>
                <a:gd name="connsiteX5" fmla="*/ 14578 w 29155"/>
                <a:gd name="connsiteY5" fmla="*/ 6248 h 29155"/>
                <a:gd name="connsiteX6" fmla="*/ 6247 w 29155"/>
                <a:gd name="connsiteY6" fmla="*/ 14578 h 29155"/>
                <a:gd name="connsiteX7" fmla="*/ 14578 w 29155"/>
                <a:gd name="connsiteY7" fmla="*/ 22908 h 29155"/>
                <a:gd name="connsiteX8" fmla="*/ 22908 w 29155"/>
                <a:gd name="connsiteY8" fmla="*/ 14578 h 29155"/>
                <a:gd name="connsiteX9" fmla="*/ 14578 w 291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5" h="29155">
                  <a:moveTo>
                    <a:pt x="14578" y="29156"/>
                  </a:moveTo>
                  <a:cubicBezTo>
                    <a:pt x="6247" y="29156"/>
                    <a:pt x="0" y="22908"/>
                    <a:pt x="0" y="14578"/>
                  </a:cubicBezTo>
                  <a:cubicBezTo>
                    <a:pt x="0" y="6248"/>
                    <a:pt x="6247" y="0"/>
                    <a:pt x="14578" y="0"/>
                  </a:cubicBezTo>
                  <a:cubicBezTo>
                    <a:pt x="22908" y="0"/>
                    <a:pt x="29156" y="6248"/>
                    <a:pt x="29156" y="14578"/>
                  </a:cubicBezTo>
                  <a:cubicBezTo>
                    <a:pt x="29156" y="22908"/>
                    <a:pt x="22908" y="29156"/>
                    <a:pt x="14578" y="29156"/>
                  </a:cubicBezTo>
                  <a:close/>
                  <a:moveTo>
                    <a:pt x="14578" y="6248"/>
                  </a:moveTo>
                  <a:cubicBezTo>
                    <a:pt x="10413" y="6248"/>
                    <a:pt x="6247" y="9372"/>
                    <a:pt x="6247" y="14578"/>
                  </a:cubicBezTo>
                  <a:cubicBezTo>
                    <a:pt x="6247" y="18743"/>
                    <a:pt x="9372" y="22908"/>
                    <a:pt x="14578" y="22908"/>
                  </a:cubicBezTo>
                  <a:cubicBezTo>
                    <a:pt x="18743"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sz="1349"/>
            </a:p>
          </p:txBody>
        </p:sp>
        <p:sp>
          <p:nvSpPr>
            <p:cNvPr id="103" name="Freeform: Shape 102">
              <a:extLst>
                <a:ext uri="{FF2B5EF4-FFF2-40B4-BE49-F238E27FC236}">
                  <a16:creationId xmlns:a16="http://schemas.microsoft.com/office/drawing/2014/main" id="{A93C1C40-00A7-46A8-803A-E924DC5389EB}"/>
                </a:ext>
              </a:extLst>
            </p:cNvPr>
            <p:cNvSpPr/>
            <p:nvPr/>
          </p:nvSpPr>
          <p:spPr>
            <a:xfrm>
              <a:off x="7350627"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8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8" y="29156"/>
                    <a:pt x="0" y="22908"/>
                    <a:pt x="0" y="14578"/>
                  </a:cubicBezTo>
                  <a:cubicBezTo>
                    <a:pt x="0" y="6248"/>
                    <a:pt x="6248" y="0"/>
                    <a:pt x="14578" y="0"/>
                  </a:cubicBezTo>
                  <a:cubicBezTo>
                    <a:pt x="22908" y="0"/>
                    <a:pt x="29156" y="6248"/>
                    <a:pt x="29156" y="14578"/>
                  </a:cubicBezTo>
                  <a:cubicBezTo>
                    <a:pt x="30197" y="22908"/>
                    <a:pt x="22908" y="29156"/>
                    <a:pt x="14578" y="29156"/>
                  </a:cubicBezTo>
                  <a:close/>
                  <a:moveTo>
                    <a:pt x="14578" y="6248"/>
                  </a:moveTo>
                  <a:cubicBezTo>
                    <a:pt x="10413" y="6248"/>
                    <a:pt x="6248" y="9372"/>
                    <a:pt x="6248" y="14578"/>
                  </a:cubicBezTo>
                  <a:cubicBezTo>
                    <a:pt x="6248" y="18743"/>
                    <a:pt x="9372" y="22908"/>
                    <a:pt x="14578" y="22908"/>
                  </a:cubicBezTo>
                  <a:cubicBezTo>
                    <a:pt x="18743"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sz="1349"/>
            </a:p>
          </p:txBody>
        </p:sp>
      </p:grpSp>
      <p:grpSp>
        <p:nvGrpSpPr>
          <p:cNvPr id="109" name="Group 108">
            <a:extLst>
              <a:ext uri="{FF2B5EF4-FFF2-40B4-BE49-F238E27FC236}">
                <a16:creationId xmlns:a16="http://schemas.microsoft.com/office/drawing/2014/main" id="{21A7A1F7-092F-475F-935A-7E6AD4DBD7B4}"/>
              </a:ext>
            </a:extLst>
          </p:cNvPr>
          <p:cNvGrpSpPr/>
          <p:nvPr/>
        </p:nvGrpSpPr>
        <p:grpSpPr>
          <a:xfrm>
            <a:off x="6749779" y="1927813"/>
            <a:ext cx="1655429" cy="391710"/>
            <a:chOff x="7747250" y="1150585"/>
            <a:chExt cx="1637007" cy="387351"/>
          </a:xfrm>
          <a:solidFill>
            <a:schemeClr val="tx1"/>
          </a:solidFill>
        </p:grpSpPr>
        <p:grpSp>
          <p:nvGrpSpPr>
            <p:cNvPr id="110" name="Graphic 4">
              <a:extLst>
                <a:ext uri="{FF2B5EF4-FFF2-40B4-BE49-F238E27FC236}">
                  <a16:creationId xmlns:a16="http://schemas.microsoft.com/office/drawing/2014/main" id="{79CD9726-6BE5-4B69-9325-31F22EA55340}"/>
                </a:ext>
              </a:extLst>
            </p:cNvPr>
            <p:cNvGrpSpPr/>
            <p:nvPr/>
          </p:nvGrpSpPr>
          <p:grpSpPr>
            <a:xfrm>
              <a:off x="8417944" y="1170363"/>
              <a:ext cx="966313" cy="227000"/>
              <a:chOff x="8417944" y="1170363"/>
              <a:chExt cx="966313" cy="227000"/>
            </a:xfrm>
            <a:grpFill/>
          </p:grpSpPr>
          <p:sp>
            <p:nvSpPr>
              <p:cNvPr id="144" name="Freeform: Shape 143">
                <a:extLst>
                  <a:ext uri="{FF2B5EF4-FFF2-40B4-BE49-F238E27FC236}">
                    <a16:creationId xmlns:a16="http://schemas.microsoft.com/office/drawing/2014/main" id="{AF90F069-EF99-42D0-A219-B48BB819812F}"/>
                  </a:ext>
                </a:extLst>
              </p:cNvPr>
              <p:cNvSpPr/>
              <p:nvPr/>
            </p:nvSpPr>
            <p:spPr>
              <a:xfrm>
                <a:off x="8417944" y="1187023"/>
                <a:ext cx="162440" cy="206174"/>
              </a:xfrm>
              <a:custGeom>
                <a:avLst/>
                <a:gdLst>
                  <a:gd name="connsiteX0" fmla="*/ 0 w 162440"/>
                  <a:gd name="connsiteY0" fmla="*/ 0 h 206174"/>
                  <a:gd name="connsiteX1" fmla="*/ 57271 w 162440"/>
                  <a:gd name="connsiteY1" fmla="*/ 0 h 206174"/>
                  <a:gd name="connsiteX2" fmla="*/ 120789 w 162440"/>
                  <a:gd name="connsiteY2" fmla="*/ 145780 h 206174"/>
                  <a:gd name="connsiteX3" fmla="*/ 122872 w 162440"/>
                  <a:gd name="connsiteY3" fmla="*/ 145780 h 206174"/>
                  <a:gd name="connsiteX4" fmla="*/ 119748 w 162440"/>
                  <a:gd name="connsiteY4" fmla="*/ 0 h 206174"/>
                  <a:gd name="connsiteX5" fmla="*/ 162441 w 162440"/>
                  <a:gd name="connsiteY5" fmla="*/ 0 h 206174"/>
                  <a:gd name="connsiteX6" fmla="*/ 162441 w 162440"/>
                  <a:gd name="connsiteY6" fmla="*/ 206174 h 206174"/>
                  <a:gd name="connsiteX7" fmla="*/ 105170 w 162440"/>
                  <a:gd name="connsiteY7" fmla="*/ 206174 h 206174"/>
                  <a:gd name="connsiteX8" fmla="*/ 41651 w 162440"/>
                  <a:gd name="connsiteY8" fmla="*/ 60395 h 206174"/>
                  <a:gd name="connsiteX9" fmla="*/ 39569 w 162440"/>
                  <a:gd name="connsiteY9" fmla="*/ 60395 h 206174"/>
                  <a:gd name="connsiteX10" fmla="*/ 42693 w 162440"/>
                  <a:gd name="connsiteY10" fmla="*/ 206174 h 206174"/>
                  <a:gd name="connsiteX11" fmla="*/ 0 w 162440"/>
                  <a:gd name="connsiteY11" fmla="*/ 206174 h 206174"/>
                  <a:gd name="connsiteX12" fmla="*/ 0 w 162440"/>
                  <a:gd name="connsiteY12" fmla="*/ 0 h 20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40" h="206174">
                    <a:moveTo>
                      <a:pt x="0" y="0"/>
                    </a:moveTo>
                    <a:lnTo>
                      <a:pt x="57271" y="0"/>
                    </a:lnTo>
                    <a:lnTo>
                      <a:pt x="120789" y="145780"/>
                    </a:lnTo>
                    <a:lnTo>
                      <a:pt x="122872" y="145780"/>
                    </a:lnTo>
                    <a:lnTo>
                      <a:pt x="119748" y="0"/>
                    </a:lnTo>
                    <a:lnTo>
                      <a:pt x="162441" y="0"/>
                    </a:lnTo>
                    <a:lnTo>
                      <a:pt x="162441" y="206174"/>
                    </a:lnTo>
                    <a:lnTo>
                      <a:pt x="105170" y="206174"/>
                    </a:lnTo>
                    <a:lnTo>
                      <a:pt x="41651" y="60395"/>
                    </a:lnTo>
                    <a:lnTo>
                      <a:pt x="39569" y="60395"/>
                    </a:lnTo>
                    <a:lnTo>
                      <a:pt x="42693" y="206174"/>
                    </a:lnTo>
                    <a:lnTo>
                      <a:pt x="0" y="206174"/>
                    </a:lnTo>
                    <a:lnTo>
                      <a:pt x="0" y="0"/>
                    </a:lnTo>
                    <a:close/>
                  </a:path>
                </a:pathLst>
              </a:custGeom>
              <a:grpFill/>
              <a:ln w="10409" cap="flat">
                <a:noFill/>
                <a:prstDash val="solid"/>
                <a:miter/>
              </a:ln>
            </p:spPr>
            <p:txBody>
              <a:bodyPr rtlCol="0" anchor="ctr"/>
              <a:lstStyle/>
              <a:p>
                <a:endParaRPr lang="en-ID" sz="1349"/>
              </a:p>
            </p:txBody>
          </p:sp>
          <p:sp>
            <p:nvSpPr>
              <p:cNvPr id="145" name="Freeform: Shape 144">
                <a:extLst>
                  <a:ext uri="{FF2B5EF4-FFF2-40B4-BE49-F238E27FC236}">
                    <a16:creationId xmlns:a16="http://schemas.microsoft.com/office/drawing/2014/main" id="{0448C8E4-05B0-4BFC-A01A-2817135CB8A7}"/>
                  </a:ext>
                </a:extLst>
              </p:cNvPr>
              <p:cNvSpPr/>
              <p:nvPr/>
            </p:nvSpPr>
            <p:spPr>
              <a:xfrm>
                <a:off x="8617871" y="1216179"/>
                <a:ext cx="145779" cy="180273"/>
              </a:xfrm>
              <a:custGeom>
                <a:avLst/>
                <a:gdLst>
                  <a:gd name="connsiteX0" fmla="*/ 14578 w 145779"/>
                  <a:gd name="connsiteY0" fmla="*/ 165564 h 180273"/>
                  <a:gd name="connsiteX1" fmla="*/ 0 w 145779"/>
                  <a:gd name="connsiteY1" fmla="*/ 121830 h 180273"/>
                  <a:gd name="connsiteX2" fmla="*/ 19785 w 145779"/>
                  <a:gd name="connsiteY2" fmla="*/ 80179 h 180273"/>
                  <a:gd name="connsiteX3" fmla="*/ 78096 w 145779"/>
                  <a:gd name="connsiteY3" fmla="*/ 67684 h 180273"/>
                  <a:gd name="connsiteX4" fmla="*/ 99964 w 145779"/>
                  <a:gd name="connsiteY4" fmla="*/ 67684 h 180273"/>
                  <a:gd name="connsiteX5" fmla="*/ 95798 w 145779"/>
                  <a:gd name="connsiteY5" fmla="*/ 42693 h 180273"/>
                  <a:gd name="connsiteX6" fmla="*/ 79138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8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4 w 145779"/>
                  <a:gd name="connsiteY15" fmla="*/ 175977 h 180273"/>
                  <a:gd name="connsiteX16" fmla="*/ 110377 w 145779"/>
                  <a:gd name="connsiteY16" fmla="*/ 157234 h 180273"/>
                  <a:gd name="connsiteX17" fmla="*/ 108294 w 145779"/>
                  <a:gd name="connsiteY17" fmla="*/ 157234 h 180273"/>
                  <a:gd name="connsiteX18" fmla="*/ 98922 w 145779"/>
                  <a:gd name="connsiteY18" fmla="*/ 163482 h 180273"/>
                  <a:gd name="connsiteX19" fmla="*/ 77055 w 145779"/>
                  <a:gd name="connsiteY19" fmla="*/ 173895 h 180273"/>
                  <a:gd name="connsiteX20" fmla="*/ 47900 w 145779"/>
                  <a:gd name="connsiteY20" fmla="*/ 180142 h 180273"/>
                  <a:gd name="connsiteX21" fmla="*/ 14578 w 145779"/>
                  <a:gd name="connsiteY21" fmla="*/ 165564 h 180273"/>
                  <a:gd name="connsiteX22" fmla="*/ 101005 w 145779"/>
                  <a:gd name="connsiteY22" fmla="*/ 102046 h 180273"/>
                  <a:gd name="connsiteX23" fmla="*/ 73932 w 145779"/>
                  <a:gd name="connsiteY23" fmla="*/ 101005 h 180273"/>
                  <a:gd name="connsiteX24" fmla="*/ 52064 w 145779"/>
                  <a:gd name="connsiteY24" fmla="*/ 105170 h 180273"/>
                  <a:gd name="connsiteX25" fmla="*/ 46858 w 145779"/>
                  <a:gd name="connsiteY25" fmla="*/ 121830 h 180273"/>
                  <a:gd name="connsiteX26" fmla="*/ 51023 w 145779"/>
                  <a:gd name="connsiteY26" fmla="*/ 138491 h 180273"/>
                  <a:gd name="connsiteX27" fmla="*/ 63519 w 145779"/>
                  <a:gd name="connsiteY27" fmla="*/ 143697 h 180273"/>
                  <a:gd name="connsiteX28" fmla="*/ 95798 w 145779"/>
                  <a:gd name="connsiteY28" fmla="*/ 135367 h 180273"/>
                  <a:gd name="connsiteX29" fmla="*/ 102046 w 145779"/>
                  <a:gd name="connsiteY29" fmla="*/ 132243 h 180273"/>
                  <a:gd name="connsiteX30" fmla="*/ 102046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8" y="89551"/>
                      <a:pt x="19785" y="80179"/>
                    </a:cubicBezTo>
                    <a:cubicBezTo>
                      <a:pt x="33321" y="71849"/>
                      <a:pt x="53106" y="67684"/>
                      <a:pt x="78096" y="67684"/>
                    </a:cubicBezTo>
                    <a:lnTo>
                      <a:pt x="99964" y="67684"/>
                    </a:lnTo>
                    <a:cubicBezTo>
                      <a:pt x="99964" y="54147"/>
                      <a:pt x="98922" y="45817"/>
                      <a:pt x="95798" y="42693"/>
                    </a:cubicBezTo>
                    <a:cubicBezTo>
                      <a:pt x="93716" y="38528"/>
                      <a:pt x="87468" y="37486"/>
                      <a:pt x="79138" y="37486"/>
                    </a:cubicBezTo>
                    <a:cubicBezTo>
                      <a:pt x="69766" y="37486"/>
                      <a:pt x="60394" y="38528"/>
                      <a:pt x="49982" y="40610"/>
                    </a:cubicBezTo>
                    <a:cubicBezTo>
                      <a:pt x="39569" y="42693"/>
                      <a:pt x="27073" y="45817"/>
                      <a:pt x="13537" y="48940"/>
                    </a:cubicBezTo>
                    <a:lnTo>
                      <a:pt x="4165" y="15619"/>
                    </a:lnTo>
                    <a:cubicBezTo>
                      <a:pt x="12496" y="11454"/>
                      <a:pt x="23950" y="8330"/>
                      <a:pt x="38528" y="5206"/>
                    </a:cubicBezTo>
                    <a:cubicBezTo>
                      <a:pt x="53106" y="2083"/>
                      <a:pt x="66643" y="0"/>
                      <a:pt x="78096" y="0"/>
                    </a:cubicBezTo>
                    <a:cubicBezTo>
                      <a:pt x="102046" y="0"/>
                      <a:pt x="119748" y="5206"/>
                      <a:pt x="130161" y="16661"/>
                    </a:cubicBezTo>
                    <a:cubicBezTo>
                      <a:pt x="140574" y="28115"/>
                      <a:pt x="145780" y="43734"/>
                      <a:pt x="145780" y="64560"/>
                    </a:cubicBezTo>
                    <a:lnTo>
                      <a:pt x="145780" y="175977"/>
                    </a:lnTo>
                    <a:lnTo>
                      <a:pt x="116624" y="175977"/>
                    </a:lnTo>
                    <a:lnTo>
                      <a:pt x="110377" y="157234"/>
                    </a:lnTo>
                    <a:lnTo>
                      <a:pt x="108294" y="157234"/>
                    </a:lnTo>
                    <a:cubicBezTo>
                      <a:pt x="106211" y="159317"/>
                      <a:pt x="103088" y="161399"/>
                      <a:pt x="98922" y="163482"/>
                    </a:cubicBezTo>
                    <a:cubicBezTo>
                      <a:pt x="94757" y="165564"/>
                      <a:pt x="87468" y="169730"/>
                      <a:pt x="77055" y="173895"/>
                    </a:cubicBezTo>
                    <a:cubicBezTo>
                      <a:pt x="66643" y="178060"/>
                      <a:pt x="57271" y="180142"/>
                      <a:pt x="47900" y="180142"/>
                    </a:cubicBezTo>
                    <a:cubicBezTo>
                      <a:pt x="36445" y="181184"/>
                      <a:pt x="23950" y="175977"/>
                      <a:pt x="14578" y="165564"/>
                    </a:cubicBezTo>
                    <a:close/>
                    <a:moveTo>
                      <a:pt x="101005" y="102046"/>
                    </a:moveTo>
                    <a:cubicBezTo>
                      <a:pt x="93716" y="101005"/>
                      <a:pt x="85386" y="101005"/>
                      <a:pt x="73932" y="101005"/>
                    </a:cubicBezTo>
                    <a:cubicBezTo>
                      <a:pt x="62477" y="101005"/>
                      <a:pt x="55188" y="102046"/>
                      <a:pt x="52064" y="105170"/>
                    </a:cubicBezTo>
                    <a:cubicBezTo>
                      <a:pt x="48941" y="108294"/>
                      <a:pt x="46858" y="113500"/>
                      <a:pt x="46858" y="121830"/>
                    </a:cubicBezTo>
                    <a:cubicBezTo>
                      <a:pt x="46858" y="130161"/>
                      <a:pt x="47900" y="135367"/>
                      <a:pt x="51023" y="138491"/>
                    </a:cubicBezTo>
                    <a:cubicBezTo>
                      <a:pt x="54147" y="141615"/>
                      <a:pt x="57271" y="143697"/>
                      <a:pt x="63519" y="143697"/>
                    </a:cubicBezTo>
                    <a:cubicBezTo>
                      <a:pt x="73932" y="143697"/>
                      <a:pt x="84345" y="140574"/>
                      <a:pt x="95798" y="135367"/>
                    </a:cubicBezTo>
                    <a:lnTo>
                      <a:pt x="102046" y="132243"/>
                    </a:lnTo>
                    <a:lnTo>
                      <a:pt x="102046" y="102046"/>
                    </a:lnTo>
                    <a:close/>
                  </a:path>
                </a:pathLst>
              </a:custGeom>
              <a:grpFill/>
              <a:ln w="10409" cap="flat">
                <a:noFill/>
                <a:prstDash val="solid"/>
                <a:miter/>
              </a:ln>
            </p:spPr>
            <p:txBody>
              <a:bodyPr rtlCol="0" anchor="ctr"/>
              <a:lstStyle/>
              <a:p>
                <a:endParaRPr lang="en-ID" sz="1349"/>
              </a:p>
            </p:txBody>
          </p:sp>
          <p:sp>
            <p:nvSpPr>
              <p:cNvPr id="146" name="Freeform: Shape 145">
                <a:extLst>
                  <a:ext uri="{FF2B5EF4-FFF2-40B4-BE49-F238E27FC236}">
                    <a16:creationId xmlns:a16="http://schemas.microsoft.com/office/drawing/2014/main" id="{9EEE6C96-DDD1-45CB-89DC-E72F9DDB6E48}"/>
                  </a:ext>
                </a:extLst>
              </p:cNvPr>
              <p:cNvSpPr/>
              <p:nvPr/>
            </p:nvSpPr>
            <p:spPr>
              <a:xfrm>
                <a:off x="8788642" y="1220345"/>
                <a:ext cx="154110" cy="171812"/>
              </a:xfrm>
              <a:custGeom>
                <a:avLst/>
                <a:gdLst>
                  <a:gd name="connsiteX0" fmla="*/ 154110 w 154110"/>
                  <a:gd name="connsiteY0" fmla="*/ 0 h 171812"/>
                  <a:gd name="connsiteX1" fmla="*/ 104129 w 154110"/>
                  <a:gd name="connsiteY1" fmla="*/ 171812 h 171812"/>
                  <a:gd name="connsiteX2" fmla="*/ 49982 w 154110"/>
                  <a:gd name="connsiteY2" fmla="*/ 171812 h 171812"/>
                  <a:gd name="connsiteX3" fmla="*/ 0 w 154110"/>
                  <a:gd name="connsiteY3" fmla="*/ 0 h 171812"/>
                  <a:gd name="connsiteX4" fmla="*/ 46858 w 154110"/>
                  <a:gd name="connsiteY4" fmla="*/ 0 h 171812"/>
                  <a:gd name="connsiteX5" fmla="*/ 76014 w 154110"/>
                  <a:gd name="connsiteY5" fmla="*/ 133285 h 171812"/>
                  <a:gd name="connsiteX6" fmla="*/ 78096 w 154110"/>
                  <a:gd name="connsiteY6" fmla="*/ 133285 h 171812"/>
                  <a:gd name="connsiteX7" fmla="*/ 107252 w 154110"/>
                  <a:gd name="connsiteY7" fmla="*/ 0 h 171812"/>
                  <a:gd name="connsiteX8" fmla="*/ 154110 w 154110"/>
                  <a:gd name="connsiteY8" fmla="*/ 0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10" h="171812">
                    <a:moveTo>
                      <a:pt x="154110" y="0"/>
                    </a:moveTo>
                    <a:lnTo>
                      <a:pt x="104129" y="171812"/>
                    </a:lnTo>
                    <a:lnTo>
                      <a:pt x="49982" y="171812"/>
                    </a:lnTo>
                    <a:lnTo>
                      <a:pt x="0" y="0"/>
                    </a:lnTo>
                    <a:lnTo>
                      <a:pt x="46858" y="0"/>
                    </a:lnTo>
                    <a:lnTo>
                      <a:pt x="76014" y="133285"/>
                    </a:lnTo>
                    <a:lnTo>
                      <a:pt x="78096" y="133285"/>
                    </a:lnTo>
                    <a:lnTo>
                      <a:pt x="107252" y="0"/>
                    </a:lnTo>
                    <a:lnTo>
                      <a:pt x="154110" y="0"/>
                    </a:lnTo>
                    <a:close/>
                  </a:path>
                </a:pathLst>
              </a:custGeom>
              <a:grpFill/>
              <a:ln w="10409" cap="flat">
                <a:noFill/>
                <a:prstDash val="solid"/>
                <a:miter/>
              </a:ln>
            </p:spPr>
            <p:txBody>
              <a:bodyPr rtlCol="0" anchor="ctr"/>
              <a:lstStyle/>
              <a:p>
                <a:endParaRPr lang="en-ID" sz="1349"/>
              </a:p>
            </p:txBody>
          </p:sp>
          <p:sp>
            <p:nvSpPr>
              <p:cNvPr id="147" name="Freeform: Shape 146">
                <a:extLst>
                  <a:ext uri="{FF2B5EF4-FFF2-40B4-BE49-F238E27FC236}">
                    <a16:creationId xmlns:a16="http://schemas.microsoft.com/office/drawing/2014/main" id="{781C6292-8790-4ED0-8F45-C46DC949E29F}"/>
                  </a:ext>
                </a:extLst>
              </p:cNvPr>
              <p:cNvSpPr/>
              <p:nvPr/>
            </p:nvSpPr>
            <p:spPr>
              <a:xfrm>
                <a:off x="8966702" y="1170363"/>
                <a:ext cx="51023" cy="222835"/>
              </a:xfrm>
              <a:custGeom>
                <a:avLst/>
                <a:gdLst>
                  <a:gd name="connsiteX0" fmla="*/ 51023 w 51023"/>
                  <a:gd name="connsiteY0" fmla="*/ 30197 h 222835"/>
                  <a:gd name="connsiteX1" fmla="*/ 0 w 51023"/>
                  <a:gd name="connsiteY1" fmla="*/ 30197 h 222835"/>
                  <a:gd name="connsiteX2" fmla="*/ 0 w 51023"/>
                  <a:gd name="connsiteY2" fmla="*/ 0 h 222835"/>
                  <a:gd name="connsiteX3" fmla="*/ 51023 w 51023"/>
                  <a:gd name="connsiteY3" fmla="*/ 0 h 222835"/>
                  <a:gd name="connsiteX4" fmla="*/ 51023 w 51023"/>
                  <a:gd name="connsiteY4" fmla="*/ 30197 h 222835"/>
                  <a:gd name="connsiteX5" fmla="*/ 47900 w 51023"/>
                  <a:gd name="connsiteY5" fmla="*/ 222835 h 222835"/>
                  <a:gd name="connsiteX6" fmla="*/ 2083 w 51023"/>
                  <a:gd name="connsiteY6" fmla="*/ 222835 h 222835"/>
                  <a:gd name="connsiteX7" fmla="*/ 2083 w 51023"/>
                  <a:gd name="connsiteY7" fmla="*/ 49982 h 222835"/>
                  <a:gd name="connsiteX8" fmla="*/ 47900 w 51023"/>
                  <a:gd name="connsiteY8" fmla="*/ 49982 h 222835"/>
                  <a:gd name="connsiteX9" fmla="*/ 47900 w 51023"/>
                  <a:gd name="connsiteY9" fmla="*/ 222835 h 22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23" h="222835">
                    <a:moveTo>
                      <a:pt x="51023" y="30197"/>
                    </a:moveTo>
                    <a:lnTo>
                      <a:pt x="0" y="30197"/>
                    </a:lnTo>
                    <a:lnTo>
                      <a:pt x="0" y="0"/>
                    </a:lnTo>
                    <a:lnTo>
                      <a:pt x="51023" y="0"/>
                    </a:lnTo>
                    <a:lnTo>
                      <a:pt x="51023" y="30197"/>
                    </a:lnTo>
                    <a:close/>
                    <a:moveTo>
                      <a:pt x="47900" y="222835"/>
                    </a:moveTo>
                    <a:lnTo>
                      <a:pt x="2083" y="222835"/>
                    </a:lnTo>
                    <a:lnTo>
                      <a:pt x="2083" y="49982"/>
                    </a:lnTo>
                    <a:lnTo>
                      <a:pt x="47900" y="49982"/>
                    </a:lnTo>
                    <a:lnTo>
                      <a:pt x="47900" y="222835"/>
                    </a:lnTo>
                    <a:close/>
                  </a:path>
                </a:pathLst>
              </a:custGeom>
              <a:grpFill/>
              <a:ln w="10409" cap="flat">
                <a:noFill/>
                <a:prstDash val="solid"/>
                <a:miter/>
              </a:ln>
            </p:spPr>
            <p:txBody>
              <a:bodyPr rtlCol="0" anchor="ctr"/>
              <a:lstStyle/>
              <a:p>
                <a:endParaRPr lang="en-ID" sz="1349"/>
              </a:p>
            </p:txBody>
          </p:sp>
          <p:sp>
            <p:nvSpPr>
              <p:cNvPr id="148" name="Freeform: Shape 147">
                <a:extLst>
                  <a:ext uri="{FF2B5EF4-FFF2-40B4-BE49-F238E27FC236}">
                    <a16:creationId xmlns:a16="http://schemas.microsoft.com/office/drawing/2014/main" id="{DAA3EDB0-B128-489E-97F7-69A3D43B0131}"/>
                  </a:ext>
                </a:extLst>
              </p:cNvPr>
              <p:cNvSpPr/>
              <p:nvPr/>
            </p:nvSpPr>
            <p:spPr>
              <a:xfrm>
                <a:off x="9053128" y="1170363"/>
                <a:ext cx="148904" cy="227000"/>
              </a:xfrm>
              <a:custGeom>
                <a:avLst/>
                <a:gdLst>
                  <a:gd name="connsiteX0" fmla="*/ 148904 w 148904"/>
                  <a:gd name="connsiteY0" fmla="*/ 0 h 227000"/>
                  <a:gd name="connsiteX1" fmla="*/ 148904 w 148904"/>
                  <a:gd name="connsiteY1" fmla="*/ 222835 h 227000"/>
                  <a:gd name="connsiteX2" fmla="*/ 119748 w 148904"/>
                  <a:gd name="connsiteY2" fmla="*/ 222835 h 227000"/>
                  <a:gd name="connsiteX3" fmla="*/ 114541 w 148904"/>
                  <a:gd name="connsiteY3" fmla="*/ 206174 h 227000"/>
                  <a:gd name="connsiteX4" fmla="*/ 112459 w 148904"/>
                  <a:gd name="connsiteY4" fmla="*/ 206174 h 227000"/>
                  <a:gd name="connsiteX5" fmla="*/ 57271 w 148904"/>
                  <a:gd name="connsiteY5" fmla="*/ 227000 h 227000"/>
                  <a:gd name="connsiteX6" fmla="*/ 16661 w 148904"/>
                  <a:gd name="connsiteY6" fmla="*/ 205133 h 227000"/>
                  <a:gd name="connsiteX7" fmla="*/ 0 w 148904"/>
                  <a:gd name="connsiteY7" fmla="*/ 138491 h 227000"/>
                  <a:gd name="connsiteX8" fmla="*/ 6248 w 148904"/>
                  <a:gd name="connsiteY8" fmla="*/ 92674 h 227000"/>
                  <a:gd name="connsiteX9" fmla="*/ 22908 w 148904"/>
                  <a:gd name="connsiteY9" fmla="*/ 64560 h 227000"/>
                  <a:gd name="connsiteX10" fmla="*/ 68725 w 148904"/>
                  <a:gd name="connsiteY10" fmla="*/ 46858 h 227000"/>
                  <a:gd name="connsiteX11" fmla="*/ 102046 w 148904"/>
                  <a:gd name="connsiteY11" fmla="*/ 51023 h 227000"/>
                  <a:gd name="connsiteX12" fmla="*/ 102046 w 148904"/>
                  <a:gd name="connsiteY12" fmla="*/ 0 h 227000"/>
                  <a:gd name="connsiteX13" fmla="*/ 148904 w 148904"/>
                  <a:gd name="connsiteY13" fmla="*/ 0 h 227000"/>
                  <a:gd name="connsiteX14" fmla="*/ 103088 w 148904"/>
                  <a:gd name="connsiteY14" fmla="*/ 89551 h 227000"/>
                  <a:gd name="connsiteX15" fmla="*/ 72890 w 148904"/>
                  <a:gd name="connsiteY15" fmla="*/ 83303 h 227000"/>
                  <a:gd name="connsiteX16" fmla="*/ 55189 w 148904"/>
                  <a:gd name="connsiteY16" fmla="*/ 88509 h 227000"/>
                  <a:gd name="connsiteX17" fmla="*/ 46858 w 148904"/>
                  <a:gd name="connsiteY17" fmla="*/ 138491 h 227000"/>
                  <a:gd name="connsiteX18" fmla="*/ 55189 w 148904"/>
                  <a:gd name="connsiteY18" fmla="*/ 185349 h 227000"/>
                  <a:gd name="connsiteX19" fmla="*/ 66643 w 148904"/>
                  <a:gd name="connsiteY19" fmla="*/ 188473 h 227000"/>
                  <a:gd name="connsiteX20" fmla="*/ 103088 w 148904"/>
                  <a:gd name="connsiteY20" fmla="*/ 179101 h 227000"/>
                  <a:gd name="connsiteX21" fmla="*/ 103088 w 148904"/>
                  <a:gd name="connsiteY21" fmla="*/ 89551 h 2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904" h="227000">
                    <a:moveTo>
                      <a:pt x="148904" y="0"/>
                    </a:moveTo>
                    <a:lnTo>
                      <a:pt x="148904" y="222835"/>
                    </a:lnTo>
                    <a:lnTo>
                      <a:pt x="119748" y="222835"/>
                    </a:lnTo>
                    <a:lnTo>
                      <a:pt x="114541" y="206174"/>
                    </a:lnTo>
                    <a:lnTo>
                      <a:pt x="112459" y="206174"/>
                    </a:lnTo>
                    <a:cubicBezTo>
                      <a:pt x="91634" y="219711"/>
                      <a:pt x="73932" y="227000"/>
                      <a:pt x="57271" y="227000"/>
                    </a:cubicBezTo>
                    <a:cubicBezTo>
                      <a:pt x="40610" y="227000"/>
                      <a:pt x="27074" y="219711"/>
                      <a:pt x="16661" y="205133"/>
                    </a:cubicBezTo>
                    <a:cubicBezTo>
                      <a:pt x="5206" y="190555"/>
                      <a:pt x="0" y="167647"/>
                      <a:pt x="0" y="138491"/>
                    </a:cubicBezTo>
                    <a:cubicBezTo>
                      <a:pt x="0" y="120789"/>
                      <a:pt x="2083" y="105170"/>
                      <a:pt x="6248" y="92674"/>
                    </a:cubicBezTo>
                    <a:cubicBezTo>
                      <a:pt x="10413" y="80179"/>
                      <a:pt x="16661" y="70807"/>
                      <a:pt x="22908" y="64560"/>
                    </a:cubicBezTo>
                    <a:cubicBezTo>
                      <a:pt x="35404" y="53106"/>
                      <a:pt x="51023" y="46858"/>
                      <a:pt x="68725" y="46858"/>
                    </a:cubicBezTo>
                    <a:cubicBezTo>
                      <a:pt x="79138" y="46858"/>
                      <a:pt x="89551" y="47899"/>
                      <a:pt x="102046" y="51023"/>
                    </a:cubicBezTo>
                    <a:lnTo>
                      <a:pt x="102046" y="0"/>
                    </a:lnTo>
                    <a:lnTo>
                      <a:pt x="148904" y="0"/>
                    </a:lnTo>
                    <a:close/>
                    <a:moveTo>
                      <a:pt x="103088" y="89551"/>
                    </a:moveTo>
                    <a:cubicBezTo>
                      <a:pt x="91634" y="85385"/>
                      <a:pt x="82262" y="83303"/>
                      <a:pt x="72890" y="83303"/>
                    </a:cubicBezTo>
                    <a:cubicBezTo>
                      <a:pt x="63519" y="83303"/>
                      <a:pt x="58312" y="85385"/>
                      <a:pt x="55189" y="88509"/>
                    </a:cubicBezTo>
                    <a:cubicBezTo>
                      <a:pt x="49982" y="94757"/>
                      <a:pt x="46858" y="111418"/>
                      <a:pt x="46858" y="138491"/>
                    </a:cubicBezTo>
                    <a:cubicBezTo>
                      <a:pt x="46858" y="165564"/>
                      <a:pt x="49982" y="181184"/>
                      <a:pt x="55189" y="185349"/>
                    </a:cubicBezTo>
                    <a:cubicBezTo>
                      <a:pt x="58312" y="187431"/>
                      <a:pt x="61436" y="188473"/>
                      <a:pt x="66643" y="188473"/>
                    </a:cubicBezTo>
                    <a:cubicBezTo>
                      <a:pt x="76014" y="188473"/>
                      <a:pt x="88509" y="185349"/>
                      <a:pt x="103088" y="179101"/>
                    </a:cubicBezTo>
                    <a:lnTo>
                      <a:pt x="103088" y="89551"/>
                    </a:lnTo>
                    <a:close/>
                  </a:path>
                </a:pathLst>
              </a:custGeom>
              <a:grpFill/>
              <a:ln w="10409" cap="flat">
                <a:noFill/>
                <a:prstDash val="solid"/>
                <a:miter/>
              </a:ln>
            </p:spPr>
            <p:txBody>
              <a:bodyPr rtlCol="0" anchor="ctr"/>
              <a:lstStyle/>
              <a:p>
                <a:endParaRPr lang="en-ID" sz="1349"/>
              </a:p>
            </p:txBody>
          </p:sp>
          <p:sp>
            <p:nvSpPr>
              <p:cNvPr id="149" name="Freeform: Shape 148">
                <a:extLst>
                  <a:ext uri="{FF2B5EF4-FFF2-40B4-BE49-F238E27FC236}">
                    <a16:creationId xmlns:a16="http://schemas.microsoft.com/office/drawing/2014/main" id="{71FCA8FC-B44D-4D87-8AA1-AE15B36F237A}"/>
                  </a:ext>
                </a:extLst>
              </p:cNvPr>
              <p:cNvSpPr/>
              <p:nvPr/>
            </p:nvSpPr>
            <p:spPr>
              <a:xfrm>
                <a:off x="9238478" y="1216179"/>
                <a:ext cx="145779" cy="180273"/>
              </a:xfrm>
              <a:custGeom>
                <a:avLst/>
                <a:gdLst>
                  <a:gd name="connsiteX0" fmla="*/ 14578 w 145779"/>
                  <a:gd name="connsiteY0" fmla="*/ 165564 h 180273"/>
                  <a:gd name="connsiteX1" fmla="*/ 0 w 145779"/>
                  <a:gd name="connsiteY1" fmla="*/ 121830 h 180273"/>
                  <a:gd name="connsiteX2" fmla="*/ 19784 w 145779"/>
                  <a:gd name="connsiteY2" fmla="*/ 80179 h 180273"/>
                  <a:gd name="connsiteX3" fmla="*/ 78096 w 145779"/>
                  <a:gd name="connsiteY3" fmla="*/ 67684 h 180273"/>
                  <a:gd name="connsiteX4" fmla="*/ 99963 w 145779"/>
                  <a:gd name="connsiteY4" fmla="*/ 67684 h 180273"/>
                  <a:gd name="connsiteX5" fmla="*/ 95798 w 145779"/>
                  <a:gd name="connsiteY5" fmla="*/ 42693 h 180273"/>
                  <a:gd name="connsiteX6" fmla="*/ 79137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7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3 w 145779"/>
                  <a:gd name="connsiteY15" fmla="*/ 175977 h 180273"/>
                  <a:gd name="connsiteX16" fmla="*/ 110376 w 145779"/>
                  <a:gd name="connsiteY16" fmla="*/ 157234 h 180273"/>
                  <a:gd name="connsiteX17" fmla="*/ 108293 w 145779"/>
                  <a:gd name="connsiteY17" fmla="*/ 157234 h 180273"/>
                  <a:gd name="connsiteX18" fmla="*/ 98922 w 145779"/>
                  <a:gd name="connsiteY18" fmla="*/ 163482 h 180273"/>
                  <a:gd name="connsiteX19" fmla="*/ 77055 w 145779"/>
                  <a:gd name="connsiteY19" fmla="*/ 173895 h 180273"/>
                  <a:gd name="connsiteX20" fmla="*/ 47899 w 145779"/>
                  <a:gd name="connsiteY20" fmla="*/ 180142 h 180273"/>
                  <a:gd name="connsiteX21" fmla="*/ 14578 w 145779"/>
                  <a:gd name="connsiteY21" fmla="*/ 165564 h 180273"/>
                  <a:gd name="connsiteX22" fmla="*/ 99963 w 145779"/>
                  <a:gd name="connsiteY22" fmla="*/ 102046 h 180273"/>
                  <a:gd name="connsiteX23" fmla="*/ 72890 w 145779"/>
                  <a:gd name="connsiteY23" fmla="*/ 101005 h 180273"/>
                  <a:gd name="connsiteX24" fmla="*/ 51023 w 145779"/>
                  <a:gd name="connsiteY24" fmla="*/ 105170 h 180273"/>
                  <a:gd name="connsiteX25" fmla="*/ 45816 w 145779"/>
                  <a:gd name="connsiteY25" fmla="*/ 121830 h 180273"/>
                  <a:gd name="connsiteX26" fmla="*/ 49982 w 145779"/>
                  <a:gd name="connsiteY26" fmla="*/ 138491 h 180273"/>
                  <a:gd name="connsiteX27" fmla="*/ 62477 w 145779"/>
                  <a:gd name="connsiteY27" fmla="*/ 143697 h 180273"/>
                  <a:gd name="connsiteX28" fmla="*/ 94757 w 145779"/>
                  <a:gd name="connsiteY28" fmla="*/ 135367 h 180273"/>
                  <a:gd name="connsiteX29" fmla="*/ 101004 w 145779"/>
                  <a:gd name="connsiteY29" fmla="*/ 132243 h 180273"/>
                  <a:gd name="connsiteX30" fmla="*/ 101004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7" y="89551"/>
                      <a:pt x="19784" y="80179"/>
                    </a:cubicBezTo>
                    <a:cubicBezTo>
                      <a:pt x="33321" y="71849"/>
                      <a:pt x="53105" y="67684"/>
                      <a:pt x="78096" y="67684"/>
                    </a:cubicBezTo>
                    <a:lnTo>
                      <a:pt x="99963" y="67684"/>
                    </a:lnTo>
                    <a:cubicBezTo>
                      <a:pt x="99963" y="54147"/>
                      <a:pt x="98922" y="45817"/>
                      <a:pt x="95798" y="42693"/>
                    </a:cubicBezTo>
                    <a:cubicBezTo>
                      <a:pt x="93716" y="38528"/>
                      <a:pt x="87468" y="37486"/>
                      <a:pt x="79137" y="37486"/>
                    </a:cubicBezTo>
                    <a:cubicBezTo>
                      <a:pt x="69766" y="37486"/>
                      <a:pt x="60394" y="38528"/>
                      <a:pt x="49982" y="40610"/>
                    </a:cubicBezTo>
                    <a:cubicBezTo>
                      <a:pt x="39569" y="42693"/>
                      <a:pt x="27073" y="45817"/>
                      <a:pt x="13537" y="48940"/>
                    </a:cubicBezTo>
                    <a:lnTo>
                      <a:pt x="4165" y="15619"/>
                    </a:lnTo>
                    <a:cubicBezTo>
                      <a:pt x="12495" y="11454"/>
                      <a:pt x="23949" y="8330"/>
                      <a:pt x="38527" y="5206"/>
                    </a:cubicBezTo>
                    <a:cubicBezTo>
                      <a:pt x="53105" y="2083"/>
                      <a:pt x="66642" y="0"/>
                      <a:pt x="78096" y="0"/>
                    </a:cubicBezTo>
                    <a:cubicBezTo>
                      <a:pt x="102046" y="0"/>
                      <a:pt x="119748" y="5206"/>
                      <a:pt x="130161" y="16661"/>
                    </a:cubicBezTo>
                    <a:cubicBezTo>
                      <a:pt x="140574" y="28115"/>
                      <a:pt x="145780" y="43734"/>
                      <a:pt x="145780" y="64560"/>
                    </a:cubicBezTo>
                    <a:lnTo>
                      <a:pt x="145780" y="175977"/>
                    </a:lnTo>
                    <a:lnTo>
                      <a:pt x="116623" y="175977"/>
                    </a:lnTo>
                    <a:lnTo>
                      <a:pt x="110376" y="157234"/>
                    </a:lnTo>
                    <a:lnTo>
                      <a:pt x="108293" y="157234"/>
                    </a:lnTo>
                    <a:cubicBezTo>
                      <a:pt x="106211" y="159317"/>
                      <a:pt x="103087" y="161399"/>
                      <a:pt x="98922" y="163482"/>
                    </a:cubicBezTo>
                    <a:cubicBezTo>
                      <a:pt x="94757" y="165564"/>
                      <a:pt x="87468" y="169730"/>
                      <a:pt x="77055" y="173895"/>
                    </a:cubicBezTo>
                    <a:cubicBezTo>
                      <a:pt x="66642" y="178060"/>
                      <a:pt x="57271" y="180142"/>
                      <a:pt x="47899" y="180142"/>
                    </a:cubicBezTo>
                    <a:cubicBezTo>
                      <a:pt x="35403" y="181184"/>
                      <a:pt x="23949" y="175977"/>
                      <a:pt x="14578" y="165564"/>
                    </a:cubicBezTo>
                    <a:close/>
                    <a:moveTo>
                      <a:pt x="99963" y="102046"/>
                    </a:moveTo>
                    <a:cubicBezTo>
                      <a:pt x="92674" y="101005"/>
                      <a:pt x="84344" y="101005"/>
                      <a:pt x="72890" y="101005"/>
                    </a:cubicBezTo>
                    <a:cubicBezTo>
                      <a:pt x="61435" y="101005"/>
                      <a:pt x="54146" y="102046"/>
                      <a:pt x="51023" y="105170"/>
                    </a:cubicBezTo>
                    <a:cubicBezTo>
                      <a:pt x="47899" y="108294"/>
                      <a:pt x="45816" y="113500"/>
                      <a:pt x="45816" y="121830"/>
                    </a:cubicBezTo>
                    <a:cubicBezTo>
                      <a:pt x="45816" y="130161"/>
                      <a:pt x="46858" y="135367"/>
                      <a:pt x="49982" y="138491"/>
                    </a:cubicBezTo>
                    <a:cubicBezTo>
                      <a:pt x="53105" y="141615"/>
                      <a:pt x="56229" y="143697"/>
                      <a:pt x="62477" y="143697"/>
                    </a:cubicBezTo>
                    <a:cubicBezTo>
                      <a:pt x="72890" y="143697"/>
                      <a:pt x="83303" y="140574"/>
                      <a:pt x="94757" y="135367"/>
                    </a:cubicBezTo>
                    <a:lnTo>
                      <a:pt x="101004" y="132243"/>
                    </a:lnTo>
                    <a:lnTo>
                      <a:pt x="101004" y="102046"/>
                    </a:lnTo>
                    <a:close/>
                  </a:path>
                </a:pathLst>
              </a:custGeom>
              <a:grpFill/>
              <a:ln w="10409" cap="flat">
                <a:noFill/>
                <a:prstDash val="solid"/>
                <a:miter/>
              </a:ln>
            </p:spPr>
            <p:txBody>
              <a:bodyPr rtlCol="0" anchor="ctr"/>
              <a:lstStyle/>
              <a:p>
                <a:endParaRPr lang="en-ID" sz="1349"/>
              </a:p>
            </p:txBody>
          </p:sp>
        </p:grpSp>
        <p:grpSp>
          <p:nvGrpSpPr>
            <p:cNvPr id="115" name="Graphic 4">
              <a:extLst>
                <a:ext uri="{FF2B5EF4-FFF2-40B4-BE49-F238E27FC236}">
                  <a16:creationId xmlns:a16="http://schemas.microsoft.com/office/drawing/2014/main" id="{67276F99-670C-45D9-A0EE-26BC2C94D6A8}"/>
                </a:ext>
              </a:extLst>
            </p:cNvPr>
            <p:cNvGrpSpPr/>
            <p:nvPr/>
          </p:nvGrpSpPr>
          <p:grpSpPr>
            <a:xfrm>
              <a:off x="8420027" y="1466088"/>
              <a:ext cx="858019" cy="71848"/>
              <a:chOff x="8420027" y="1466088"/>
              <a:chExt cx="858019" cy="71848"/>
            </a:xfrm>
            <a:grpFill/>
          </p:grpSpPr>
          <p:sp>
            <p:nvSpPr>
              <p:cNvPr id="118" name="Freeform: Shape 117">
                <a:extLst>
                  <a:ext uri="{FF2B5EF4-FFF2-40B4-BE49-F238E27FC236}">
                    <a16:creationId xmlns:a16="http://schemas.microsoft.com/office/drawing/2014/main" id="{5C26C37D-39BD-43DC-978E-9734809BEB74}"/>
                  </a:ext>
                </a:extLst>
              </p:cNvPr>
              <p:cNvSpPr/>
              <p:nvPr/>
            </p:nvSpPr>
            <p:spPr>
              <a:xfrm>
                <a:off x="8420027" y="1466088"/>
                <a:ext cx="33321" cy="56229"/>
              </a:xfrm>
              <a:custGeom>
                <a:avLst/>
                <a:gdLst>
                  <a:gd name="connsiteX0" fmla="*/ 33321 w 33321"/>
                  <a:gd name="connsiteY0" fmla="*/ 1041 h 56229"/>
                  <a:gd name="connsiteX1" fmla="*/ 33321 w 33321"/>
                  <a:gd name="connsiteY1" fmla="*/ 4165 h 56229"/>
                  <a:gd name="connsiteX2" fmla="*/ 32280 w 33321"/>
                  <a:gd name="connsiteY2" fmla="*/ 5206 h 56229"/>
                  <a:gd name="connsiteX3" fmla="*/ 19785 w 33321"/>
                  <a:gd name="connsiteY3" fmla="*/ 5206 h 56229"/>
                  <a:gd name="connsiteX4" fmla="*/ 19785 w 33321"/>
                  <a:gd name="connsiteY4" fmla="*/ 5206 h 56229"/>
                  <a:gd name="connsiteX5" fmla="*/ 19785 w 33321"/>
                  <a:gd name="connsiteY5" fmla="*/ 55188 h 56229"/>
                  <a:gd name="connsiteX6" fmla="*/ 18743 w 33321"/>
                  <a:gd name="connsiteY6" fmla="*/ 56229 h 56229"/>
                  <a:gd name="connsiteX7" fmla="*/ 14578 w 33321"/>
                  <a:gd name="connsiteY7" fmla="*/ 56229 h 56229"/>
                  <a:gd name="connsiteX8" fmla="*/ 13537 w 33321"/>
                  <a:gd name="connsiteY8" fmla="*/ 55188 h 56229"/>
                  <a:gd name="connsiteX9" fmla="*/ 13537 w 33321"/>
                  <a:gd name="connsiteY9" fmla="*/ 5206 h 56229"/>
                  <a:gd name="connsiteX10" fmla="*/ 13537 w 33321"/>
                  <a:gd name="connsiteY10" fmla="*/ 5206 h 56229"/>
                  <a:gd name="connsiteX11" fmla="*/ 1041 w 33321"/>
                  <a:gd name="connsiteY11" fmla="*/ 5206 h 56229"/>
                  <a:gd name="connsiteX12" fmla="*/ 0 w 33321"/>
                  <a:gd name="connsiteY12" fmla="*/ 4165 h 56229"/>
                  <a:gd name="connsiteX13" fmla="*/ 0 w 33321"/>
                  <a:gd name="connsiteY13" fmla="*/ 1041 h 56229"/>
                  <a:gd name="connsiteX14" fmla="*/ 1041 w 33321"/>
                  <a:gd name="connsiteY14" fmla="*/ 0 h 56229"/>
                  <a:gd name="connsiteX15" fmla="*/ 33321 w 33321"/>
                  <a:gd name="connsiteY15" fmla="*/ 1041 h 56229"/>
                  <a:gd name="connsiteX16" fmla="*/ 33321 w 33321"/>
                  <a:gd name="connsiteY16" fmla="*/ 1041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21" h="56229">
                    <a:moveTo>
                      <a:pt x="33321" y="1041"/>
                    </a:moveTo>
                    <a:lnTo>
                      <a:pt x="33321" y="4165"/>
                    </a:lnTo>
                    <a:cubicBezTo>
                      <a:pt x="33321" y="5206"/>
                      <a:pt x="33321" y="5206"/>
                      <a:pt x="32280" y="5206"/>
                    </a:cubicBezTo>
                    <a:lnTo>
                      <a:pt x="19785" y="5206"/>
                    </a:lnTo>
                    <a:cubicBezTo>
                      <a:pt x="19785" y="5206"/>
                      <a:pt x="19785" y="5206"/>
                      <a:pt x="19785" y="5206"/>
                    </a:cubicBezTo>
                    <a:lnTo>
                      <a:pt x="19785" y="55188"/>
                    </a:lnTo>
                    <a:cubicBezTo>
                      <a:pt x="19785" y="56229"/>
                      <a:pt x="19785" y="56229"/>
                      <a:pt x="18743" y="56229"/>
                    </a:cubicBezTo>
                    <a:lnTo>
                      <a:pt x="14578" y="56229"/>
                    </a:lnTo>
                    <a:cubicBezTo>
                      <a:pt x="13537" y="56229"/>
                      <a:pt x="13537" y="56229"/>
                      <a:pt x="13537" y="55188"/>
                    </a:cubicBezTo>
                    <a:lnTo>
                      <a:pt x="13537" y="5206"/>
                    </a:lnTo>
                    <a:cubicBezTo>
                      <a:pt x="13537" y="5206"/>
                      <a:pt x="13537" y="5206"/>
                      <a:pt x="13537" y="5206"/>
                    </a:cubicBezTo>
                    <a:lnTo>
                      <a:pt x="1041" y="5206"/>
                    </a:lnTo>
                    <a:cubicBezTo>
                      <a:pt x="0" y="5206"/>
                      <a:pt x="0" y="5206"/>
                      <a:pt x="0" y="4165"/>
                    </a:cubicBezTo>
                    <a:lnTo>
                      <a:pt x="0" y="1041"/>
                    </a:lnTo>
                    <a:cubicBezTo>
                      <a:pt x="0" y="0"/>
                      <a:pt x="0" y="0"/>
                      <a:pt x="1041" y="0"/>
                    </a:cubicBezTo>
                    <a:lnTo>
                      <a:pt x="33321" y="1041"/>
                    </a:lnTo>
                    <a:cubicBezTo>
                      <a:pt x="33321" y="0"/>
                      <a:pt x="33321" y="0"/>
                      <a:pt x="33321" y="1041"/>
                    </a:cubicBezTo>
                    <a:close/>
                  </a:path>
                </a:pathLst>
              </a:custGeom>
              <a:grpFill/>
              <a:ln w="10409" cap="flat">
                <a:noFill/>
                <a:prstDash val="solid"/>
                <a:miter/>
              </a:ln>
            </p:spPr>
            <p:txBody>
              <a:bodyPr rtlCol="0" anchor="ctr"/>
              <a:lstStyle/>
              <a:p>
                <a:endParaRPr lang="en-ID" sz="1349"/>
              </a:p>
            </p:txBody>
          </p:sp>
          <p:sp>
            <p:nvSpPr>
              <p:cNvPr id="119" name="Freeform: Shape 118">
                <a:extLst>
                  <a:ext uri="{FF2B5EF4-FFF2-40B4-BE49-F238E27FC236}">
                    <a16:creationId xmlns:a16="http://schemas.microsoft.com/office/drawing/2014/main" id="{CAA839DE-BFEE-46E9-8E18-BEE5EDB8E28A}"/>
                  </a:ext>
                </a:extLst>
              </p:cNvPr>
              <p:cNvSpPr/>
              <p:nvPr/>
            </p:nvSpPr>
            <p:spPr>
              <a:xfrm>
                <a:off x="8457513" y="1480666"/>
                <a:ext cx="20825" cy="40610"/>
              </a:xfrm>
              <a:custGeom>
                <a:avLst/>
                <a:gdLst>
                  <a:gd name="connsiteX0" fmla="*/ 20826 w 20825"/>
                  <a:gd name="connsiteY0" fmla="*/ 1041 h 40610"/>
                  <a:gd name="connsiteX1" fmla="*/ 20826 w 20825"/>
                  <a:gd name="connsiteY1" fmla="*/ 1041 h 40610"/>
                  <a:gd name="connsiteX2" fmla="*/ 19784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1 w 20825"/>
                  <a:gd name="connsiteY10" fmla="*/ 40610 h 40610"/>
                  <a:gd name="connsiteX11" fmla="*/ 0 w 20825"/>
                  <a:gd name="connsiteY11" fmla="*/ 39569 h 40610"/>
                  <a:gd name="connsiteX12" fmla="*/ 0 w 20825"/>
                  <a:gd name="connsiteY12" fmla="*/ 2083 h 40610"/>
                  <a:gd name="connsiteX13" fmla="*/ 1041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4" y="6248"/>
                    </a:lnTo>
                    <a:cubicBezTo>
                      <a:pt x="19784" y="7289"/>
                      <a:pt x="19784"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1" y="40610"/>
                    </a:lnTo>
                    <a:cubicBezTo>
                      <a:pt x="0" y="40610"/>
                      <a:pt x="0" y="40610"/>
                      <a:pt x="0" y="39569"/>
                    </a:cubicBezTo>
                    <a:lnTo>
                      <a:pt x="0" y="2083"/>
                    </a:lnTo>
                    <a:cubicBezTo>
                      <a:pt x="0" y="1041"/>
                      <a:pt x="0" y="1041"/>
                      <a:pt x="1041"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8743" y="1041"/>
                      <a:pt x="19784" y="1041"/>
                      <a:pt x="20826" y="1041"/>
                    </a:cubicBezTo>
                    <a:close/>
                  </a:path>
                </a:pathLst>
              </a:custGeom>
              <a:grpFill/>
              <a:ln w="10409" cap="flat">
                <a:noFill/>
                <a:prstDash val="solid"/>
                <a:miter/>
              </a:ln>
            </p:spPr>
            <p:txBody>
              <a:bodyPr rtlCol="0" anchor="ctr"/>
              <a:lstStyle/>
              <a:p>
                <a:endParaRPr lang="en-ID" sz="1349"/>
              </a:p>
            </p:txBody>
          </p:sp>
          <p:sp>
            <p:nvSpPr>
              <p:cNvPr id="120" name="Freeform: Shape 119">
                <a:extLst>
                  <a:ext uri="{FF2B5EF4-FFF2-40B4-BE49-F238E27FC236}">
                    <a16:creationId xmlns:a16="http://schemas.microsoft.com/office/drawing/2014/main" id="{E4D41496-AC28-4D8B-BDE6-7FFED79C8561}"/>
                  </a:ext>
                </a:extLst>
              </p:cNvPr>
              <p:cNvSpPr/>
              <p:nvPr/>
            </p:nvSpPr>
            <p:spPr>
              <a:xfrm>
                <a:off x="8483545"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8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2" y="6638"/>
                    </a:cubicBezTo>
                    <a:cubicBezTo>
                      <a:pt x="8330" y="7679"/>
                      <a:pt x="7289" y="8721"/>
                      <a:pt x="7289" y="10803"/>
                    </a:cubicBezTo>
                    <a:cubicBezTo>
                      <a:pt x="7289" y="10803"/>
                      <a:pt x="7289" y="11845"/>
                      <a:pt x="6248"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1867" y="390"/>
                      <a:pt x="24991"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8" y="24340"/>
                      <a:pt x="5206" y="26423"/>
                      <a:pt x="5206" y="29546"/>
                    </a:cubicBezTo>
                    <a:cubicBezTo>
                      <a:pt x="5206" y="31629"/>
                      <a:pt x="6248"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sz="1349"/>
              </a:p>
            </p:txBody>
          </p:sp>
          <p:sp>
            <p:nvSpPr>
              <p:cNvPr id="121" name="Freeform: Shape 120">
                <a:extLst>
                  <a:ext uri="{FF2B5EF4-FFF2-40B4-BE49-F238E27FC236}">
                    <a16:creationId xmlns:a16="http://schemas.microsoft.com/office/drawing/2014/main" id="{E16FD620-76CD-4DFA-AA7A-ED04D5147BB9}"/>
                  </a:ext>
                </a:extLst>
              </p:cNvPr>
              <p:cNvSpPr/>
              <p:nvPr/>
            </p:nvSpPr>
            <p:spPr>
              <a:xfrm>
                <a:off x="8519990" y="1481430"/>
                <a:ext cx="29156" cy="40887"/>
              </a:xfrm>
              <a:custGeom>
                <a:avLst/>
                <a:gdLst>
                  <a:gd name="connsiteX0" fmla="*/ 26032 w 29156"/>
                  <a:gd name="connsiteY0" fmla="*/ 3401 h 40887"/>
                  <a:gd name="connsiteX1" fmla="*/ 29156 w 29156"/>
                  <a:gd name="connsiteY1" fmla="*/ 12772 h 40887"/>
                  <a:gd name="connsiteX2" fmla="*/ 29156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0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1 w 29156"/>
                  <a:gd name="connsiteY13" fmla="*/ 40887 h 40887"/>
                  <a:gd name="connsiteX14" fmla="*/ 0 w 29156"/>
                  <a:gd name="connsiteY14" fmla="*/ 39846 h 40887"/>
                  <a:gd name="connsiteX15" fmla="*/ 0 w 29156"/>
                  <a:gd name="connsiteY15" fmla="*/ 1318 h 40887"/>
                  <a:gd name="connsiteX16" fmla="*/ 1041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6" y="8607"/>
                      <a:pt x="29156" y="12772"/>
                    </a:cubicBezTo>
                    <a:lnTo>
                      <a:pt x="29156" y="39846"/>
                    </a:lnTo>
                    <a:cubicBezTo>
                      <a:pt x="29156" y="40887"/>
                      <a:pt x="29156" y="40887"/>
                      <a:pt x="28115" y="40887"/>
                    </a:cubicBezTo>
                    <a:lnTo>
                      <a:pt x="23950" y="40887"/>
                    </a:lnTo>
                    <a:cubicBezTo>
                      <a:pt x="22908" y="40887"/>
                      <a:pt x="22908" y="40887"/>
                      <a:pt x="22908" y="39846"/>
                    </a:cubicBezTo>
                    <a:lnTo>
                      <a:pt x="22908" y="13814"/>
                    </a:lnTo>
                    <a:cubicBezTo>
                      <a:pt x="22908" y="10690"/>
                      <a:pt x="21867" y="8607"/>
                      <a:pt x="20826" y="7566"/>
                    </a:cubicBezTo>
                    <a:cubicBezTo>
                      <a:pt x="19784" y="5483"/>
                      <a:pt x="17702" y="5483"/>
                      <a:pt x="14578" y="5483"/>
                    </a:cubicBezTo>
                    <a:cubicBezTo>
                      <a:pt x="12496" y="5483"/>
                      <a:pt x="10413" y="6525"/>
                      <a:pt x="8330" y="7566"/>
                    </a:cubicBezTo>
                    <a:cubicBezTo>
                      <a:pt x="7289" y="9649"/>
                      <a:pt x="6248" y="11731"/>
                      <a:pt x="6248" y="13814"/>
                    </a:cubicBezTo>
                    <a:lnTo>
                      <a:pt x="6248" y="39846"/>
                    </a:lnTo>
                    <a:cubicBezTo>
                      <a:pt x="6248" y="40887"/>
                      <a:pt x="6248" y="40887"/>
                      <a:pt x="5206" y="40887"/>
                    </a:cubicBezTo>
                    <a:lnTo>
                      <a:pt x="1041" y="40887"/>
                    </a:lnTo>
                    <a:cubicBezTo>
                      <a:pt x="0" y="40887"/>
                      <a:pt x="0" y="40887"/>
                      <a:pt x="0" y="39846"/>
                    </a:cubicBezTo>
                    <a:lnTo>
                      <a:pt x="0" y="1318"/>
                    </a:lnTo>
                    <a:cubicBezTo>
                      <a:pt x="0" y="277"/>
                      <a:pt x="0" y="277"/>
                      <a:pt x="1041"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0" y="1318"/>
                      <a:pt x="11454"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sz="1349"/>
              </a:p>
            </p:txBody>
          </p:sp>
          <p:sp>
            <p:nvSpPr>
              <p:cNvPr id="122" name="Freeform: Shape 121">
                <a:extLst>
                  <a:ext uri="{FF2B5EF4-FFF2-40B4-BE49-F238E27FC236}">
                    <a16:creationId xmlns:a16="http://schemas.microsoft.com/office/drawing/2014/main" id="{A5805BEE-CB6E-46B3-BACC-19F8897A524E}"/>
                  </a:ext>
                </a:extLst>
              </p:cNvPr>
              <p:cNvSpPr/>
              <p:nvPr/>
            </p:nvSpPr>
            <p:spPr>
              <a:xfrm>
                <a:off x="8558518" y="1481707"/>
                <a:ext cx="24990" cy="41651"/>
              </a:xfrm>
              <a:custGeom>
                <a:avLst/>
                <a:gdLst>
                  <a:gd name="connsiteX0" fmla="*/ 4165 w 24990"/>
                  <a:gd name="connsiteY0" fmla="*/ 37486 h 41651"/>
                  <a:gd name="connsiteX1" fmla="*/ 0 w 24990"/>
                  <a:gd name="connsiteY1" fmla="*/ 30197 h 41651"/>
                  <a:gd name="connsiteX2" fmla="*/ 0 w 24990"/>
                  <a:gd name="connsiteY2" fmla="*/ 29156 h 41651"/>
                  <a:gd name="connsiteX3" fmla="*/ 1041 w 24990"/>
                  <a:gd name="connsiteY3" fmla="*/ 28115 h 41651"/>
                  <a:gd name="connsiteX4" fmla="*/ 5206 w 24990"/>
                  <a:gd name="connsiteY4" fmla="*/ 28115 h 41651"/>
                  <a:gd name="connsiteX5" fmla="*/ 6248 w 24990"/>
                  <a:gd name="connsiteY5" fmla="*/ 29156 h 41651"/>
                  <a:gd name="connsiteX6" fmla="*/ 6248 w 24990"/>
                  <a:gd name="connsiteY6" fmla="*/ 30197 h 41651"/>
                  <a:gd name="connsiteX7" fmla="*/ 8330 w 24990"/>
                  <a:gd name="connsiteY7" fmla="*/ 34362 h 41651"/>
                  <a:gd name="connsiteX8" fmla="*/ 14578 w 24990"/>
                  <a:gd name="connsiteY8" fmla="*/ 36445 h 41651"/>
                  <a:gd name="connsiteX9" fmla="*/ 19784 w 24990"/>
                  <a:gd name="connsiteY9" fmla="*/ 34362 h 41651"/>
                  <a:gd name="connsiteX10" fmla="*/ 21867 w 24990"/>
                  <a:gd name="connsiteY10" fmla="*/ 30197 h 41651"/>
                  <a:gd name="connsiteX11" fmla="*/ 20826 w 24990"/>
                  <a:gd name="connsiteY11" fmla="*/ 27073 h 41651"/>
                  <a:gd name="connsiteX12" fmla="*/ 17702 w 24990"/>
                  <a:gd name="connsiteY12" fmla="*/ 24991 h 41651"/>
                  <a:gd name="connsiteX13" fmla="*/ 12495 w 24990"/>
                  <a:gd name="connsiteY13" fmla="*/ 22908 h 41651"/>
                  <a:gd name="connsiteX14" fmla="*/ 6248 w 24990"/>
                  <a:gd name="connsiteY14" fmla="*/ 20826 h 41651"/>
                  <a:gd name="connsiteX15" fmla="*/ 2082 w 24990"/>
                  <a:gd name="connsiteY15" fmla="*/ 17702 h 41651"/>
                  <a:gd name="connsiteX16" fmla="*/ 0 w 24990"/>
                  <a:gd name="connsiteY16" fmla="*/ 11454 h 41651"/>
                  <a:gd name="connsiteX17" fmla="*/ 3124 w 24990"/>
                  <a:gd name="connsiteY17" fmla="*/ 3124 h 41651"/>
                  <a:gd name="connsiteX18" fmla="*/ 12495 w 24990"/>
                  <a:gd name="connsiteY18" fmla="*/ 0 h 41651"/>
                  <a:gd name="connsiteX19" fmla="*/ 21867 w 24990"/>
                  <a:gd name="connsiteY19" fmla="*/ 3124 h 41651"/>
                  <a:gd name="connsiteX20" fmla="*/ 24991 w 24990"/>
                  <a:gd name="connsiteY20" fmla="*/ 11454 h 41651"/>
                  <a:gd name="connsiteX21" fmla="*/ 24991 w 24990"/>
                  <a:gd name="connsiteY21" fmla="*/ 11454 h 41651"/>
                  <a:gd name="connsiteX22" fmla="*/ 23949 w 24990"/>
                  <a:gd name="connsiteY22" fmla="*/ 12495 h 41651"/>
                  <a:gd name="connsiteX23" fmla="*/ 19784 w 24990"/>
                  <a:gd name="connsiteY23" fmla="*/ 12495 h 41651"/>
                  <a:gd name="connsiteX24" fmla="*/ 18743 w 24990"/>
                  <a:gd name="connsiteY24" fmla="*/ 11454 h 41651"/>
                  <a:gd name="connsiteX25" fmla="*/ 18743 w 24990"/>
                  <a:gd name="connsiteY25" fmla="*/ 11454 h 41651"/>
                  <a:gd name="connsiteX26" fmla="*/ 16661 w 24990"/>
                  <a:gd name="connsiteY26" fmla="*/ 7289 h 41651"/>
                  <a:gd name="connsiteX27" fmla="*/ 10413 w 24990"/>
                  <a:gd name="connsiteY27" fmla="*/ 5206 h 41651"/>
                  <a:gd name="connsiteX28" fmla="*/ 5206 w 24990"/>
                  <a:gd name="connsiteY28" fmla="*/ 7289 h 41651"/>
                  <a:gd name="connsiteX29" fmla="*/ 3124 w 24990"/>
                  <a:gd name="connsiteY29" fmla="*/ 11454 h 41651"/>
                  <a:gd name="connsiteX30" fmla="*/ 5206 w 24990"/>
                  <a:gd name="connsiteY30" fmla="*/ 15619 h 41651"/>
                  <a:gd name="connsiteX31" fmla="*/ 11454 w 24990"/>
                  <a:gd name="connsiteY31" fmla="*/ 18743 h 41651"/>
                  <a:gd name="connsiteX32" fmla="*/ 17702 w 24990"/>
                  <a:gd name="connsiteY32" fmla="*/ 20826 h 41651"/>
                  <a:gd name="connsiteX33" fmla="*/ 21867 w 24990"/>
                  <a:gd name="connsiteY33" fmla="*/ 23950 h 41651"/>
                  <a:gd name="connsiteX34" fmla="*/ 23949 w 24990"/>
                  <a:gd name="connsiteY34" fmla="*/ 30197 h 41651"/>
                  <a:gd name="connsiteX35" fmla="*/ 19784 w 24990"/>
                  <a:gd name="connsiteY35" fmla="*/ 38528 h 41651"/>
                  <a:gd name="connsiteX36" fmla="*/ 10413 w 24990"/>
                  <a:gd name="connsiteY36" fmla="*/ 41651 h 41651"/>
                  <a:gd name="connsiteX37" fmla="*/ 4165 w 24990"/>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0" h="41651">
                    <a:moveTo>
                      <a:pt x="4165" y="37486"/>
                    </a:moveTo>
                    <a:cubicBezTo>
                      <a:pt x="2082" y="35404"/>
                      <a:pt x="0" y="33321"/>
                      <a:pt x="0" y="30197"/>
                    </a:cubicBezTo>
                    <a:lnTo>
                      <a:pt x="0" y="29156"/>
                    </a:lnTo>
                    <a:cubicBezTo>
                      <a:pt x="0" y="28115"/>
                      <a:pt x="0" y="28115"/>
                      <a:pt x="1041" y="28115"/>
                    </a:cubicBezTo>
                    <a:lnTo>
                      <a:pt x="5206" y="28115"/>
                    </a:lnTo>
                    <a:cubicBezTo>
                      <a:pt x="6248" y="28115"/>
                      <a:pt x="6248" y="28115"/>
                      <a:pt x="6248" y="29156"/>
                    </a:cubicBezTo>
                    <a:lnTo>
                      <a:pt x="6248" y="30197"/>
                    </a:lnTo>
                    <a:cubicBezTo>
                      <a:pt x="6248" y="32280"/>
                      <a:pt x="7289" y="33321"/>
                      <a:pt x="8330" y="34362"/>
                    </a:cubicBezTo>
                    <a:cubicBezTo>
                      <a:pt x="9372" y="35404"/>
                      <a:pt x="11454" y="36445"/>
                      <a:pt x="14578" y="36445"/>
                    </a:cubicBezTo>
                    <a:cubicBezTo>
                      <a:pt x="16661" y="36445"/>
                      <a:pt x="18743" y="35404"/>
                      <a:pt x="19784" y="34362"/>
                    </a:cubicBezTo>
                    <a:cubicBezTo>
                      <a:pt x="20826" y="33321"/>
                      <a:pt x="21867" y="31239"/>
                      <a:pt x="21867" y="30197"/>
                    </a:cubicBezTo>
                    <a:cubicBezTo>
                      <a:pt x="21867" y="29156"/>
                      <a:pt x="21867" y="28115"/>
                      <a:pt x="20826" y="27073"/>
                    </a:cubicBezTo>
                    <a:cubicBezTo>
                      <a:pt x="19784" y="26032"/>
                      <a:pt x="18743" y="24991"/>
                      <a:pt x="17702" y="24991"/>
                    </a:cubicBezTo>
                    <a:cubicBezTo>
                      <a:pt x="16661" y="23950"/>
                      <a:pt x="14578" y="23950"/>
                      <a:pt x="12495" y="22908"/>
                    </a:cubicBezTo>
                    <a:cubicBezTo>
                      <a:pt x="10413" y="21867"/>
                      <a:pt x="8330" y="20826"/>
                      <a:pt x="6248" y="20826"/>
                    </a:cubicBezTo>
                    <a:cubicBezTo>
                      <a:pt x="4165" y="19784"/>
                      <a:pt x="3124" y="18743"/>
                      <a:pt x="2082" y="17702"/>
                    </a:cubicBezTo>
                    <a:cubicBezTo>
                      <a:pt x="1041" y="16661"/>
                      <a:pt x="0" y="14578"/>
                      <a:pt x="0" y="11454"/>
                    </a:cubicBezTo>
                    <a:cubicBezTo>
                      <a:pt x="0" y="8330"/>
                      <a:pt x="1041" y="5206"/>
                      <a:pt x="3124" y="3124"/>
                    </a:cubicBezTo>
                    <a:cubicBezTo>
                      <a:pt x="5206" y="1041"/>
                      <a:pt x="8330" y="0"/>
                      <a:pt x="12495" y="0"/>
                    </a:cubicBezTo>
                    <a:cubicBezTo>
                      <a:pt x="16661" y="0"/>
                      <a:pt x="19784" y="1041"/>
                      <a:pt x="21867" y="3124"/>
                    </a:cubicBezTo>
                    <a:cubicBezTo>
                      <a:pt x="23949" y="5206"/>
                      <a:pt x="24991" y="8330"/>
                      <a:pt x="24991" y="11454"/>
                    </a:cubicBezTo>
                    <a:lnTo>
                      <a:pt x="24991" y="11454"/>
                    </a:lnTo>
                    <a:cubicBezTo>
                      <a:pt x="24991" y="12495"/>
                      <a:pt x="24991" y="12495"/>
                      <a:pt x="23949" y="12495"/>
                    </a:cubicBezTo>
                    <a:lnTo>
                      <a:pt x="19784" y="12495"/>
                    </a:lnTo>
                    <a:cubicBezTo>
                      <a:pt x="18743" y="12495"/>
                      <a:pt x="18743" y="12495"/>
                      <a:pt x="18743" y="11454"/>
                    </a:cubicBezTo>
                    <a:lnTo>
                      <a:pt x="18743" y="11454"/>
                    </a:lnTo>
                    <a:cubicBezTo>
                      <a:pt x="18743" y="9372"/>
                      <a:pt x="17702" y="8330"/>
                      <a:pt x="16661" y="7289"/>
                    </a:cubicBezTo>
                    <a:cubicBezTo>
                      <a:pt x="15619" y="6248"/>
                      <a:pt x="13537" y="5206"/>
                      <a:pt x="10413" y="5206"/>
                    </a:cubicBezTo>
                    <a:cubicBezTo>
                      <a:pt x="8330" y="5206"/>
                      <a:pt x="6248" y="6248"/>
                      <a:pt x="5206" y="7289"/>
                    </a:cubicBezTo>
                    <a:cubicBezTo>
                      <a:pt x="4165" y="8330"/>
                      <a:pt x="3124" y="10413"/>
                      <a:pt x="3124" y="11454"/>
                    </a:cubicBezTo>
                    <a:cubicBezTo>
                      <a:pt x="3124" y="13537"/>
                      <a:pt x="4165" y="14578"/>
                      <a:pt x="5206" y="15619"/>
                    </a:cubicBezTo>
                    <a:cubicBezTo>
                      <a:pt x="6248" y="16661"/>
                      <a:pt x="8330" y="17702"/>
                      <a:pt x="11454" y="18743"/>
                    </a:cubicBezTo>
                    <a:cubicBezTo>
                      <a:pt x="13537" y="19784"/>
                      <a:pt x="16661" y="20826"/>
                      <a:pt x="17702" y="20826"/>
                    </a:cubicBezTo>
                    <a:cubicBezTo>
                      <a:pt x="19784" y="21867"/>
                      <a:pt x="20826" y="22908"/>
                      <a:pt x="21867" y="23950"/>
                    </a:cubicBezTo>
                    <a:cubicBezTo>
                      <a:pt x="22908" y="24991"/>
                      <a:pt x="23949" y="27073"/>
                      <a:pt x="23949" y="30197"/>
                    </a:cubicBezTo>
                    <a:cubicBezTo>
                      <a:pt x="23949" y="33321"/>
                      <a:pt x="22908" y="36445"/>
                      <a:pt x="19784" y="38528"/>
                    </a:cubicBezTo>
                    <a:cubicBezTo>
                      <a:pt x="17702" y="40610"/>
                      <a:pt x="14578" y="41651"/>
                      <a:pt x="10413" y="41651"/>
                    </a:cubicBezTo>
                    <a:cubicBezTo>
                      <a:pt x="6248" y="41651"/>
                      <a:pt x="6248" y="39569"/>
                      <a:pt x="4165" y="37486"/>
                    </a:cubicBezTo>
                    <a:close/>
                  </a:path>
                </a:pathLst>
              </a:custGeom>
              <a:grpFill/>
              <a:ln w="10409" cap="flat">
                <a:noFill/>
                <a:prstDash val="solid"/>
                <a:miter/>
              </a:ln>
            </p:spPr>
            <p:txBody>
              <a:bodyPr rtlCol="0" anchor="ctr"/>
              <a:lstStyle/>
              <a:p>
                <a:endParaRPr lang="en-ID" sz="1349"/>
              </a:p>
            </p:txBody>
          </p:sp>
          <p:sp>
            <p:nvSpPr>
              <p:cNvPr id="123" name="Freeform: Shape 122">
                <a:extLst>
                  <a:ext uri="{FF2B5EF4-FFF2-40B4-BE49-F238E27FC236}">
                    <a16:creationId xmlns:a16="http://schemas.microsoft.com/office/drawing/2014/main" id="{7E517177-A66B-4D63-8E66-7B1D7AA3225B}"/>
                  </a:ext>
                </a:extLst>
              </p:cNvPr>
              <p:cNvSpPr/>
              <p:nvPr/>
            </p:nvSpPr>
            <p:spPr>
              <a:xfrm>
                <a:off x="8594963" y="1481707"/>
                <a:ext cx="28114" cy="56229"/>
              </a:xfrm>
              <a:custGeom>
                <a:avLst/>
                <a:gdLst>
                  <a:gd name="connsiteX0" fmla="*/ 28115 w 28114"/>
                  <a:gd name="connsiteY0" fmla="*/ 19784 h 56229"/>
                  <a:gd name="connsiteX1" fmla="*/ 27073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1 w 28114"/>
                  <a:gd name="connsiteY10" fmla="*/ 56229 h 56229"/>
                  <a:gd name="connsiteX11" fmla="*/ 0 w 28114"/>
                  <a:gd name="connsiteY11" fmla="*/ 55188 h 56229"/>
                  <a:gd name="connsiteX12" fmla="*/ 0 w 28114"/>
                  <a:gd name="connsiteY12" fmla="*/ 1041 h 56229"/>
                  <a:gd name="connsiteX13" fmla="*/ 1041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49 w 28114"/>
                  <a:gd name="connsiteY20" fmla="*/ 3124 h 56229"/>
                  <a:gd name="connsiteX21" fmla="*/ 28115 w 28114"/>
                  <a:gd name="connsiteY21" fmla="*/ 11454 h 56229"/>
                  <a:gd name="connsiteX22" fmla="*/ 28115 w 28114"/>
                  <a:gd name="connsiteY22" fmla="*/ 19784 h 56229"/>
                  <a:gd name="connsiteX23" fmla="*/ 22908 w 28114"/>
                  <a:gd name="connsiteY23" fmla="*/ 19784 h 56229"/>
                  <a:gd name="connsiteX24" fmla="*/ 21867 w 28114"/>
                  <a:gd name="connsiteY24" fmla="*/ 9372 h 56229"/>
                  <a:gd name="connsiteX25" fmla="*/ 18743 w 28114"/>
                  <a:gd name="connsiteY25" fmla="*/ 5206 h 56229"/>
                  <a:gd name="connsiteX26" fmla="*/ 13537 w 28114"/>
                  <a:gd name="connsiteY26" fmla="*/ 4165 h 56229"/>
                  <a:gd name="connsiteX27" fmla="*/ 9372 w 28114"/>
                  <a:gd name="connsiteY27" fmla="*/ 5206 h 56229"/>
                  <a:gd name="connsiteX28" fmla="*/ 6248 w 28114"/>
                  <a:gd name="connsiteY28" fmla="*/ 9372 h 56229"/>
                  <a:gd name="connsiteX29" fmla="*/ 5206 w 28114"/>
                  <a:gd name="connsiteY29" fmla="*/ 19784 h 56229"/>
                  <a:gd name="connsiteX30" fmla="*/ 6248 w 28114"/>
                  <a:gd name="connsiteY30" fmla="*/ 30197 h 56229"/>
                  <a:gd name="connsiteX31" fmla="*/ 8330 w 28114"/>
                  <a:gd name="connsiteY31" fmla="*/ 34362 h 56229"/>
                  <a:gd name="connsiteX32" fmla="*/ 12495 w 28114"/>
                  <a:gd name="connsiteY32" fmla="*/ 35404 h 56229"/>
                  <a:gd name="connsiteX33" fmla="*/ 19784 w 28114"/>
                  <a:gd name="connsiteY33" fmla="*/ 30197 h 56229"/>
                  <a:gd name="connsiteX34" fmla="*/ 22908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3" y="29156"/>
                    </a:cubicBezTo>
                    <a:cubicBezTo>
                      <a:pt x="26032" y="33321"/>
                      <a:pt x="24991" y="36445"/>
                      <a:pt x="22908" y="37486"/>
                    </a:cubicBezTo>
                    <a:cubicBezTo>
                      <a:pt x="20826" y="39569"/>
                      <a:pt x="17702" y="40610"/>
                      <a:pt x="14578" y="40610"/>
                    </a:cubicBezTo>
                    <a:cubicBezTo>
                      <a:pt x="12495" y="40610"/>
                      <a:pt x="10413" y="40610"/>
                      <a:pt x="9372" y="39569"/>
                    </a:cubicBezTo>
                    <a:cubicBezTo>
                      <a:pt x="8330"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1" y="56229"/>
                    </a:lnTo>
                    <a:cubicBezTo>
                      <a:pt x="0" y="56229"/>
                      <a:pt x="0" y="56229"/>
                      <a:pt x="0" y="55188"/>
                    </a:cubicBezTo>
                    <a:lnTo>
                      <a:pt x="0" y="1041"/>
                    </a:lnTo>
                    <a:cubicBezTo>
                      <a:pt x="0" y="0"/>
                      <a:pt x="0" y="0"/>
                      <a:pt x="1041"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0" y="1041"/>
                      <a:pt x="11454" y="0"/>
                      <a:pt x="15619" y="0"/>
                    </a:cubicBezTo>
                    <a:cubicBezTo>
                      <a:pt x="18743" y="0"/>
                      <a:pt x="21867" y="1041"/>
                      <a:pt x="23949" y="3124"/>
                    </a:cubicBezTo>
                    <a:cubicBezTo>
                      <a:pt x="26032" y="5206"/>
                      <a:pt x="27073" y="7289"/>
                      <a:pt x="28115" y="11454"/>
                    </a:cubicBezTo>
                    <a:cubicBezTo>
                      <a:pt x="28115" y="13537"/>
                      <a:pt x="28115" y="16661"/>
                      <a:pt x="28115" y="19784"/>
                    </a:cubicBezTo>
                    <a:close/>
                    <a:moveTo>
                      <a:pt x="22908" y="19784"/>
                    </a:moveTo>
                    <a:cubicBezTo>
                      <a:pt x="22908" y="15619"/>
                      <a:pt x="22908" y="12495"/>
                      <a:pt x="21867" y="9372"/>
                    </a:cubicBezTo>
                    <a:cubicBezTo>
                      <a:pt x="20826" y="7289"/>
                      <a:pt x="19784" y="6248"/>
                      <a:pt x="18743" y="5206"/>
                    </a:cubicBezTo>
                    <a:cubicBezTo>
                      <a:pt x="17702" y="4165"/>
                      <a:pt x="15619" y="4165"/>
                      <a:pt x="13537" y="4165"/>
                    </a:cubicBezTo>
                    <a:cubicBezTo>
                      <a:pt x="11454" y="4165"/>
                      <a:pt x="10413" y="4165"/>
                      <a:pt x="9372" y="5206"/>
                    </a:cubicBezTo>
                    <a:cubicBezTo>
                      <a:pt x="8330" y="6248"/>
                      <a:pt x="7289" y="7289"/>
                      <a:pt x="6248" y="9372"/>
                    </a:cubicBezTo>
                    <a:cubicBezTo>
                      <a:pt x="5206" y="11454"/>
                      <a:pt x="5206" y="14578"/>
                      <a:pt x="5206" y="19784"/>
                    </a:cubicBezTo>
                    <a:cubicBezTo>
                      <a:pt x="5206" y="23950"/>
                      <a:pt x="5206" y="28115"/>
                      <a:pt x="6248" y="30197"/>
                    </a:cubicBezTo>
                    <a:cubicBezTo>
                      <a:pt x="7289" y="32280"/>
                      <a:pt x="7289" y="33321"/>
                      <a:pt x="8330" y="34362"/>
                    </a:cubicBezTo>
                    <a:cubicBezTo>
                      <a:pt x="9372" y="35404"/>
                      <a:pt x="10413" y="35404"/>
                      <a:pt x="12495" y="35404"/>
                    </a:cubicBezTo>
                    <a:cubicBezTo>
                      <a:pt x="15619" y="35404"/>
                      <a:pt x="18743" y="33321"/>
                      <a:pt x="19784" y="30197"/>
                    </a:cubicBezTo>
                    <a:cubicBezTo>
                      <a:pt x="22908" y="28115"/>
                      <a:pt x="22908" y="23950"/>
                      <a:pt x="22908" y="19784"/>
                    </a:cubicBezTo>
                    <a:close/>
                  </a:path>
                </a:pathLst>
              </a:custGeom>
              <a:grpFill/>
              <a:ln w="10409" cap="flat">
                <a:noFill/>
                <a:prstDash val="solid"/>
                <a:miter/>
              </a:ln>
            </p:spPr>
            <p:txBody>
              <a:bodyPr rtlCol="0" anchor="ctr"/>
              <a:lstStyle/>
              <a:p>
                <a:endParaRPr lang="en-ID" sz="1349"/>
              </a:p>
            </p:txBody>
          </p:sp>
          <p:sp>
            <p:nvSpPr>
              <p:cNvPr id="124" name="Freeform: Shape 123">
                <a:extLst>
                  <a:ext uri="{FF2B5EF4-FFF2-40B4-BE49-F238E27FC236}">
                    <a16:creationId xmlns:a16="http://schemas.microsoft.com/office/drawing/2014/main" id="{B3108646-331B-4E68-8AC7-C36173E74001}"/>
                  </a:ext>
                </a:extLst>
              </p:cNvPr>
              <p:cNvSpPr/>
              <p:nvPr/>
            </p:nvSpPr>
            <p:spPr>
              <a:xfrm>
                <a:off x="8632449"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9784 w 27073"/>
                  <a:gd name="connsiteY13" fmla="*/ 34362 h 41651"/>
                  <a:gd name="connsiteX14" fmla="*/ 22908 w 27073"/>
                  <a:gd name="connsiteY14" fmla="*/ 29156 h 41651"/>
                  <a:gd name="connsiteX15" fmla="*/ 22908 w 27073"/>
                  <a:gd name="connsiteY15" fmla="*/ 20826 h 41651"/>
                  <a:gd name="connsiteX16" fmla="*/ 22908 w 27073"/>
                  <a:gd name="connsiteY16" fmla="*/ 12495 h 41651"/>
                  <a:gd name="connsiteX17" fmla="*/ 19784 w 27073"/>
                  <a:gd name="connsiteY17" fmla="*/ 7289 h 41651"/>
                  <a:gd name="connsiteX18" fmla="*/ 13537 w 27073"/>
                  <a:gd name="connsiteY18" fmla="*/ 5206 h 41651"/>
                  <a:gd name="connsiteX19" fmla="*/ 7289 w 27073"/>
                  <a:gd name="connsiteY19" fmla="*/ 7289 h 41651"/>
                  <a:gd name="connsiteX20" fmla="*/ 4165 w 27073"/>
                  <a:gd name="connsiteY20" fmla="*/ 12495 h 41651"/>
                  <a:gd name="connsiteX21" fmla="*/ 4165 w 27073"/>
                  <a:gd name="connsiteY21" fmla="*/ 20826 h 41651"/>
                  <a:gd name="connsiteX22" fmla="*/ 4165 w 27073"/>
                  <a:gd name="connsiteY22" fmla="*/ 29156 h 41651"/>
                  <a:gd name="connsiteX23" fmla="*/ 7289 w 27073"/>
                  <a:gd name="connsiteY23" fmla="*/ 34362 h 41651"/>
                  <a:gd name="connsiteX24" fmla="*/ 13537 w 27073"/>
                  <a:gd name="connsiteY24" fmla="*/ 36445 h 41651"/>
                  <a:gd name="connsiteX25" fmla="*/ 1978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2" y="0"/>
                      <a:pt x="13537" y="0"/>
                    </a:cubicBezTo>
                    <a:cubicBezTo>
                      <a:pt x="17702"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2" y="41651"/>
                      <a:pt x="13537" y="41651"/>
                    </a:cubicBezTo>
                    <a:cubicBezTo>
                      <a:pt x="10413" y="41651"/>
                      <a:pt x="7289" y="40610"/>
                      <a:pt x="4165" y="38528"/>
                    </a:cubicBezTo>
                    <a:close/>
                    <a:moveTo>
                      <a:pt x="19784" y="34362"/>
                    </a:moveTo>
                    <a:cubicBezTo>
                      <a:pt x="21867" y="33321"/>
                      <a:pt x="21867" y="31239"/>
                      <a:pt x="22908" y="29156"/>
                    </a:cubicBezTo>
                    <a:cubicBezTo>
                      <a:pt x="22908" y="27073"/>
                      <a:pt x="22908" y="24991"/>
                      <a:pt x="22908" y="20826"/>
                    </a:cubicBezTo>
                    <a:cubicBezTo>
                      <a:pt x="22908" y="17702"/>
                      <a:pt x="22908" y="14578"/>
                      <a:pt x="22908" y="12495"/>
                    </a:cubicBezTo>
                    <a:cubicBezTo>
                      <a:pt x="22908" y="10413"/>
                      <a:pt x="21867" y="8330"/>
                      <a:pt x="19784" y="7289"/>
                    </a:cubicBezTo>
                    <a:cubicBezTo>
                      <a:pt x="17702" y="6248"/>
                      <a:pt x="16660" y="5206"/>
                      <a:pt x="13537" y="5206"/>
                    </a:cubicBezTo>
                    <a:cubicBezTo>
                      <a:pt x="10413" y="5206"/>
                      <a:pt x="9372" y="6248"/>
                      <a:pt x="7289" y="7289"/>
                    </a:cubicBezTo>
                    <a:cubicBezTo>
                      <a:pt x="5206" y="8330"/>
                      <a:pt x="5206" y="10413"/>
                      <a:pt x="4165" y="12495"/>
                    </a:cubicBezTo>
                    <a:cubicBezTo>
                      <a:pt x="4165" y="14578"/>
                      <a:pt x="4165" y="16661"/>
                      <a:pt x="4165" y="20826"/>
                    </a:cubicBezTo>
                    <a:cubicBezTo>
                      <a:pt x="4165" y="23950"/>
                      <a:pt x="4165" y="27073"/>
                      <a:pt x="4165" y="29156"/>
                    </a:cubicBezTo>
                    <a:cubicBezTo>
                      <a:pt x="4165" y="31239"/>
                      <a:pt x="5206" y="33321"/>
                      <a:pt x="7289" y="34362"/>
                    </a:cubicBezTo>
                    <a:cubicBezTo>
                      <a:pt x="9372" y="35404"/>
                      <a:pt x="10413" y="36445"/>
                      <a:pt x="13537" y="36445"/>
                    </a:cubicBezTo>
                    <a:cubicBezTo>
                      <a:pt x="16660" y="36445"/>
                      <a:pt x="18743" y="36445"/>
                      <a:pt x="19784" y="34362"/>
                    </a:cubicBezTo>
                    <a:close/>
                  </a:path>
                </a:pathLst>
              </a:custGeom>
              <a:grpFill/>
              <a:ln w="10409" cap="flat">
                <a:noFill/>
                <a:prstDash val="solid"/>
                <a:miter/>
              </a:ln>
            </p:spPr>
            <p:txBody>
              <a:bodyPr rtlCol="0" anchor="ctr"/>
              <a:lstStyle/>
              <a:p>
                <a:endParaRPr lang="en-ID" sz="1349"/>
              </a:p>
            </p:txBody>
          </p:sp>
          <p:sp>
            <p:nvSpPr>
              <p:cNvPr id="125" name="Freeform: Shape 124">
                <a:extLst>
                  <a:ext uri="{FF2B5EF4-FFF2-40B4-BE49-F238E27FC236}">
                    <a16:creationId xmlns:a16="http://schemas.microsoft.com/office/drawing/2014/main" id="{3D539B7B-5D36-4606-8E84-6921AE83442C}"/>
                  </a:ext>
                </a:extLst>
              </p:cNvPr>
              <p:cNvSpPr/>
              <p:nvPr/>
            </p:nvSpPr>
            <p:spPr>
              <a:xfrm>
                <a:off x="8669935" y="1480666"/>
                <a:ext cx="20825" cy="40610"/>
              </a:xfrm>
              <a:custGeom>
                <a:avLst/>
                <a:gdLst>
                  <a:gd name="connsiteX0" fmla="*/ 20826 w 20825"/>
                  <a:gd name="connsiteY0" fmla="*/ 1041 h 40610"/>
                  <a:gd name="connsiteX1" fmla="*/ 20826 w 20825"/>
                  <a:gd name="connsiteY1" fmla="*/ 1041 h 40610"/>
                  <a:gd name="connsiteX2" fmla="*/ 19785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2 w 20825"/>
                  <a:gd name="connsiteY10" fmla="*/ 40610 h 40610"/>
                  <a:gd name="connsiteX11" fmla="*/ 0 w 20825"/>
                  <a:gd name="connsiteY11" fmla="*/ 39569 h 40610"/>
                  <a:gd name="connsiteX12" fmla="*/ 0 w 20825"/>
                  <a:gd name="connsiteY12" fmla="*/ 2083 h 40610"/>
                  <a:gd name="connsiteX13" fmla="*/ 1042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5" y="6248"/>
                    </a:lnTo>
                    <a:cubicBezTo>
                      <a:pt x="19785" y="7289"/>
                      <a:pt x="19785"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2" y="40610"/>
                    </a:lnTo>
                    <a:cubicBezTo>
                      <a:pt x="0" y="40610"/>
                      <a:pt x="0" y="40610"/>
                      <a:pt x="0" y="39569"/>
                    </a:cubicBezTo>
                    <a:lnTo>
                      <a:pt x="0" y="2083"/>
                    </a:lnTo>
                    <a:cubicBezTo>
                      <a:pt x="0" y="1041"/>
                      <a:pt x="0" y="1041"/>
                      <a:pt x="1042"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7702" y="1041"/>
                      <a:pt x="18743" y="1041"/>
                      <a:pt x="20826" y="1041"/>
                    </a:cubicBezTo>
                    <a:close/>
                  </a:path>
                </a:pathLst>
              </a:custGeom>
              <a:grpFill/>
              <a:ln w="10409" cap="flat">
                <a:noFill/>
                <a:prstDash val="solid"/>
                <a:miter/>
              </a:ln>
            </p:spPr>
            <p:txBody>
              <a:bodyPr rtlCol="0" anchor="ctr"/>
              <a:lstStyle/>
              <a:p>
                <a:endParaRPr lang="en-ID" sz="1349"/>
              </a:p>
            </p:txBody>
          </p:sp>
          <p:sp>
            <p:nvSpPr>
              <p:cNvPr id="126" name="Freeform: Shape 125">
                <a:extLst>
                  <a:ext uri="{FF2B5EF4-FFF2-40B4-BE49-F238E27FC236}">
                    <a16:creationId xmlns:a16="http://schemas.microsoft.com/office/drawing/2014/main" id="{1AB66333-A501-4402-944F-E32250CF2E69}"/>
                  </a:ext>
                </a:extLst>
              </p:cNvPr>
              <p:cNvSpPr/>
              <p:nvPr/>
            </p:nvSpPr>
            <p:spPr>
              <a:xfrm>
                <a:off x="8694926"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6 w 19784"/>
                  <a:gd name="connsiteY4" fmla="*/ 43734 h 49981"/>
                  <a:gd name="connsiteX5" fmla="*/ 17702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6" y="43734"/>
                    </a:cubicBezTo>
                    <a:cubicBezTo>
                      <a:pt x="13537" y="44775"/>
                      <a:pt x="14578" y="44775"/>
                      <a:pt x="17702"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8743" y="14578"/>
                      <a:pt x="18743" y="14578"/>
                      <a:pt x="18743" y="14578"/>
                    </a:cubicBezTo>
                    <a:close/>
                  </a:path>
                </a:pathLst>
              </a:custGeom>
              <a:grpFill/>
              <a:ln w="10409" cap="flat">
                <a:noFill/>
                <a:prstDash val="solid"/>
                <a:miter/>
              </a:ln>
            </p:spPr>
            <p:txBody>
              <a:bodyPr rtlCol="0" anchor="ctr"/>
              <a:lstStyle/>
              <a:p>
                <a:endParaRPr lang="en-ID" sz="1349"/>
              </a:p>
            </p:txBody>
          </p:sp>
          <p:sp>
            <p:nvSpPr>
              <p:cNvPr id="127" name="Freeform: Shape 126">
                <a:extLst>
                  <a:ext uri="{FF2B5EF4-FFF2-40B4-BE49-F238E27FC236}">
                    <a16:creationId xmlns:a16="http://schemas.microsoft.com/office/drawing/2014/main" id="{12346A0B-8490-4254-8D30-82F311497584}"/>
                  </a:ext>
                </a:extLst>
              </p:cNvPr>
              <p:cNvSpPr/>
              <p:nvPr/>
            </p:nvSpPr>
            <p:spPr>
              <a:xfrm>
                <a:off x="8720959" y="1481317"/>
                <a:ext cx="28114" cy="41000"/>
              </a:xfrm>
              <a:custGeom>
                <a:avLst/>
                <a:gdLst>
                  <a:gd name="connsiteX0" fmla="*/ 24990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1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0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0"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1"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0"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sz="1349"/>
              </a:p>
            </p:txBody>
          </p:sp>
          <p:sp>
            <p:nvSpPr>
              <p:cNvPr id="128" name="Freeform: Shape 127">
                <a:extLst>
                  <a:ext uri="{FF2B5EF4-FFF2-40B4-BE49-F238E27FC236}">
                    <a16:creationId xmlns:a16="http://schemas.microsoft.com/office/drawing/2014/main" id="{F1E19AAB-43D6-4E7A-8A4E-EFB79476A74D}"/>
                  </a:ext>
                </a:extLst>
              </p:cNvPr>
              <p:cNvSpPr/>
              <p:nvPr/>
            </p:nvSpPr>
            <p:spPr>
              <a:xfrm>
                <a:off x="8756362" y="1471294"/>
                <a:ext cx="19784" cy="49981"/>
              </a:xfrm>
              <a:custGeom>
                <a:avLst/>
                <a:gdLst>
                  <a:gd name="connsiteX0" fmla="*/ 18744 w 19784"/>
                  <a:gd name="connsiteY0" fmla="*/ 14578 h 49981"/>
                  <a:gd name="connsiteX1" fmla="*/ 11455 w 19784"/>
                  <a:gd name="connsiteY1" fmla="*/ 14578 h 49981"/>
                  <a:gd name="connsiteX2" fmla="*/ 11455 w 19784"/>
                  <a:gd name="connsiteY2" fmla="*/ 14578 h 49981"/>
                  <a:gd name="connsiteX3" fmla="*/ 11455 w 19784"/>
                  <a:gd name="connsiteY3" fmla="*/ 38528 h 49981"/>
                  <a:gd name="connsiteX4" fmla="*/ 12496 w 19784"/>
                  <a:gd name="connsiteY4" fmla="*/ 43734 h 49981"/>
                  <a:gd name="connsiteX5" fmla="*/ 17702 w 19784"/>
                  <a:gd name="connsiteY5" fmla="*/ 44775 h 49981"/>
                  <a:gd name="connsiteX6" fmla="*/ 18744 w 19784"/>
                  <a:gd name="connsiteY6" fmla="*/ 44775 h 49981"/>
                  <a:gd name="connsiteX7" fmla="*/ 19785 w 19784"/>
                  <a:gd name="connsiteY7" fmla="*/ 45817 h 49981"/>
                  <a:gd name="connsiteX8" fmla="*/ 19785 w 19784"/>
                  <a:gd name="connsiteY8" fmla="*/ 48940 h 49981"/>
                  <a:gd name="connsiteX9" fmla="*/ 18744 w 19784"/>
                  <a:gd name="connsiteY9" fmla="*/ 49982 h 49981"/>
                  <a:gd name="connsiteX10" fmla="*/ 16661 w 19784"/>
                  <a:gd name="connsiteY10" fmla="*/ 49982 h 49981"/>
                  <a:gd name="connsiteX11" fmla="*/ 8331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2 w 19784"/>
                  <a:gd name="connsiteY15" fmla="*/ 13537 h 49981"/>
                  <a:gd name="connsiteX16" fmla="*/ 0 w 19784"/>
                  <a:gd name="connsiteY16" fmla="*/ 12495 h 49981"/>
                  <a:gd name="connsiteX17" fmla="*/ 0 w 19784"/>
                  <a:gd name="connsiteY17" fmla="*/ 11454 h 49981"/>
                  <a:gd name="connsiteX18" fmla="*/ 1042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8 w 19784"/>
                  <a:gd name="connsiteY22" fmla="*/ 0 h 49981"/>
                  <a:gd name="connsiteX23" fmla="*/ 10413 w 19784"/>
                  <a:gd name="connsiteY23" fmla="*/ 0 h 49981"/>
                  <a:gd name="connsiteX24" fmla="*/ 11455 w 19784"/>
                  <a:gd name="connsiteY24" fmla="*/ 1041 h 49981"/>
                  <a:gd name="connsiteX25" fmla="*/ 11455 w 19784"/>
                  <a:gd name="connsiteY25" fmla="*/ 10413 h 49981"/>
                  <a:gd name="connsiteX26" fmla="*/ 11455 w 19784"/>
                  <a:gd name="connsiteY26" fmla="*/ 10413 h 49981"/>
                  <a:gd name="connsiteX27" fmla="*/ 18744 w 19784"/>
                  <a:gd name="connsiteY27" fmla="*/ 10413 h 49981"/>
                  <a:gd name="connsiteX28" fmla="*/ 19785 w 19784"/>
                  <a:gd name="connsiteY28" fmla="*/ 11454 h 49981"/>
                  <a:gd name="connsiteX29" fmla="*/ 18744 w 19784"/>
                  <a:gd name="connsiteY29" fmla="*/ 14578 h 49981"/>
                  <a:gd name="connsiteX30" fmla="*/ 1874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4" y="14578"/>
                    </a:moveTo>
                    <a:lnTo>
                      <a:pt x="11455" y="14578"/>
                    </a:lnTo>
                    <a:cubicBezTo>
                      <a:pt x="11455" y="14578"/>
                      <a:pt x="11455" y="14578"/>
                      <a:pt x="11455" y="14578"/>
                    </a:cubicBezTo>
                    <a:lnTo>
                      <a:pt x="11455" y="38528"/>
                    </a:lnTo>
                    <a:cubicBezTo>
                      <a:pt x="11455" y="40610"/>
                      <a:pt x="11455" y="42693"/>
                      <a:pt x="12496" y="43734"/>
                    </a:cubicBezTo>
                    <a:cubicBezTo>
                      <a:pt x="13537" y="44775"/>
                      <a:pt x="14578" y="44775"/>
                      <a:pt x="17702" y="44775"/>
                    </a:cubicBezTo>
                    <a:lnTo>
                      <a:pt x="18744" y="44775"/>
                    </a:lnTo>
                    <a:cubicBezTo>
                      <a:pt x="19785" y="44775"/>
                      <a:pt x="19785" y="44775"/>
                      <a:pt x="19785" y="45817"/>
                    </a:cubicBezTo>
                    <a:lnTo>
                      <a:pt x="19785" y="48940"/>
                    </a:lnTo>
                    <a:cubicBezTo>
                      <a:pt x="19785" y="49982"/>
                      <a:pt x="19785" y="49982"/>
                      <a:pt x="18744" y="49982"/>
                    </a:cubicBezTo>
                    <a:lnTo>
                      <a:pt x="16661" y="49982"/>
                    </a:lnTo>
                    <a:cubicBezTo>
                      <a:pt x="13537" y="49982"/>
                      <a:pt x="10413" y="48940"/>
                      <a:pt x="8331" y="47899"/>
                    </a:cubicBezTo>
                    <a:cubicBezTo>
                      <a:pt x="6248" y="46858"/>
                      <a:pt x="5206" y="43734"/>
                      <a:pt x="5206" y="39569"/>
                    </a:cubicBezTo>
                    <a:lnTo>
                      <a:pt x="5206" y="13537"/>
                    </a:lnTo>
                    <a:cubicBezTo>
                      <a:pt x="5206" y="13537"/>
                      <a:pt x="5206" y="13537"/>
                      <a:pt x="5206" y="13537"/>
                    </a:cubicBezTo>
                    <a:lnTo>
                      <a:pt x="1042" y="13537"/>
                    </a:lnTo>
                    <a:cubicBezTo>
                      <a:pt x="0" y="13537"/>
                      <a:pt x="0" y="13537"/>
                      <a:pt x="0" y="12495"/>
                    </a:cubicBezTo>
                    <a:lnTo>
                      <a:pt x="0" y="11454"/>
                    </a:lnTo>
                    <a:cubicBezTo>
                      <a:pt x="0" y="10413"/>
                      <a:pt x="0" y="10413"/>
                      <a:pt x="1042" y="10413"/>
                    </a:cubicBezTo>
                    <a:lnTo>
                      <a:pt x="5206" y="10413"/>
                    </a:lnTo>
                    <a:cubicBezTo>
                      <a:pt x="5206" y="10413"/>
                      <a:pt x="5206" y="10413"/>
                      <a:pt x="5206" y="10413"/>
                    </a:cubicBezTo>
                    <a:lnTo>
                      <a:pt x="5206" y="1041"/>
                    </a:lnTo>
                    <a:cubicBezTo>
                      <a:pt x="5206" y="0"/>
                      <a:pt x="5206" y="0"/>
                      <a:pt x="6248" y="0"/>
                    </a:cubicBezTo>
                    <a:lnTo>
                      <a:pt x="10413" y="0"/>
                    </a:lnTo>
                    <a:cubicBezTo>
                      <a:pt x="11455" y="0"/>
                      <a:pt x="11455" y="0"/>
                      <a:pt x="11455" y="1041"/>
                    </a:cubicBezTo>
                    <a:lnTo>
                      <a:pt x="11455" y="10413"/>
                    </a:lnTo>
                    <a:cubicBezTo>
                      <a:pt x="11455" y="10413"/>
                      <a:pt x="11455" y="10413"/>
                      <a:pt x="11455" y="10413"/>
                    </a:cubicBezTo>
                    <a:lnTo>
                      <a:pt x="18744" y="10413"/>
                    </a:lnTo>
                    <a:cubicBezTo>
                      <a:pt x="19785" y="10413"/>
                      <a:pt x="19785" y="10413"/>
                      <a:pt x="19785" y="11454"/>
                    </a:cubicBezTo>
                    <a:lnTo>
                      <a:pt x="18744" y="14578"/>
                    </a:lnTo>
                    <a:cubicBezTo>
                      <a:pt x="19785" y="14578"/>
                      <a:pt x="18744" y="14578"/>
                      <a:pt x="18744" y="14578"/>
                    </a:cubicBezTo>
                    <a:close/>
                  </a:path>
                </a:pathLst>
              </a:custGeom>
              <a:grpFill/>
              <a:ln w="10409" cap="flat">
                <a:noFill/>
                <a:prstDash val="solid"/>
                <a:miter/>
              </a:ln>
            </p:spPr>
            <p:txBody>
              <a:bodyPr rtlCol="0" anchor="ctr"/>
              <a:lstStyle/>
              <a:p>
                <a:endParaRPr lang="en-ID" sz="1349"/>
              </a:p>
            </p:txBody>
          </p:sp>
          <p:sp>
            <p:nvSpPr>
              <p:cNvPr id="129" name="Freeform: Shape 128">
                <a:extLst>
                  <a:ext uri="{FF2B5EF4-FFF2-40B4-BE49-F238E27FC236}">
                    <a16:creationId xmlns:a16="http://schemas.microsoft.com/office/drawing/2014/main" id="{A80FE0A3-8E1A-480D-AB12-0383555BA415}"/>
                  </a:ext>
                </a:extLst>
              </p:cNvPr>
              <p:cNvSpPr/>
              <p:nvPr/>
            </p:nvSpPr>
            <p:spPr>
              <a:xfrm>
                <a:off x="8784477"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0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sz="1349"/>
              </a:p>
            </p:txBody>
          </p:sp>
          <p:sp>
            <p:nvSpPr>
              <p:cNvPr id="130" name="Freeform: Shape 129">
                <a:extLst>
                  <a:ext uri="{FF2B5EF4-FFF2-40B4-BE49-F238E27FC236}">
                    <a16:creationId xmlns:a16="http://schemas.microsoft.com/office/drawing/2014/main" id="{2D6C5873-A7D1-4BCF-B225-43977E3F3856}"/>
                  </a:ext>
                </a:extLst>
              </p:cNvPr>
              <p:cNvSpPr/>
              <p:nvPr/>
            </p:nvSpPr>
            <p:spPr>
              <a:xfrm>
                <a:off x="8803220"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4 w 27073"/>
                  <a:gd name="connsiteY7" fmla="*/ 11454 h 41651"/>
                  <a:gd name="connsiteX8" fmla="*/ 27074 w 27073"/>
                  <a:gd name="connsiteY8" fmla="*/ 20826 h 41651"/>
                  <a:gd name="connsiteX9" fmla="*/ 27074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4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4 w 27073"/>
                  <a:gd name="connsiteY17" fmla="*/ 7289 h 41651"/>
                  <a:gd name="connsiteX18" fmla="*/ 12496 w 27073"/>
                  <a:gd name="connsiteY18" fmla="*/ 5206 h 41651"/>
                  <a:gd name="connsiteX19" fmla="*/ 6248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8 w 27073"/>
                  <a:gd name="connsiteY23" fmla="*/ 34362 h 41651"/>
                  <a:gd name="connsiteX24" fmla="*/ 12496 w 27073"/>
                  <a:gd name="connsiteY24" fmla="*/ 36445 h 41651"/>
                  <a:gd name="connsiteX25" fmla="*/ 1874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3" y="36445"/>
                      <a:pt x="0" y="33321"/>
                      <a:pt x="0" y="30197"/>
                    </a:cubicBezTo>
                    <a:cubicBezTo>
                      <a:pt x="0" y="27073"/>
                      <a:pt x="0" y="23950"/>
                      <a:pt x="0" y="20826"/>
                    </a:cubicBezTo>
                    <a:cubicBezTo>
                      <a:pt x="0" y="17702"/>
                      <a:pt x="0" y="14578"/>
                      <a:pt x="0" y="11454"/>
                    </a:cubicBezTo>
                    <a:cubicBezTo>
                      <a:pt x="0" y="8330"/>
                      <a:pt x="2083" y="5206"/>
                      <a:pt x="4165" y="3124"/>
                    </a:cubicBezTo>
                    <a:cubicBezTo>
                      <a:pt x="6248" y="1041"/>
                      <a:pt x="9372" y="0"/>
                      <a:pt x="13537" y="0"/>
                    </a:cubicBezTo>
                    <a:cubicBezTo>
                      <a:pt x="17702" y="0"/>
                      <a:pt x="20826" y="1041"/>
                      <a:pt x="22908" y="3124"/>
                    </a:cubicBezTo>
                    <a:cubicBezTo>
                      <a:pt x="24991" y="5206"/>
                      <a:pt x="27074" y="8330"/>
                      <a:pt x="27074" y="11454"/>
                    </a:cubicBezTo>
                    <a:cubicBezTo>
                      <a:pt x="27074" y="13537"/>
                      <a:pt x="27074" y="16661"/>
                      <a:pt x="27074" y="20826"/>
                    </a:cubicBezTo>
                    <a:cubicBezTo>
                      <a:pt x="27074" y="24991"/>
                      <a:pt x="27074" y="28115"/>
                      <a:pt x="27074" y="30197"/>
                    </a:cubicBezTo>
                    <a:cubicBezTo>
                      <a:pt x="27074" y="33321"/>
                      <a:pt x="24991" y="36445"/>
                      <a:pt x="22908" y="38528"/>
                    </a:cubicBezTo>
                    <a:cubicBezTo>
                      <a:pt x="20826" y="40610"/>
                      <a:pt x="17702" y="41651"/>
                      <a:pt x="13537" y="41651"/>
                    </a:cubicBezTo>
                    <a:cubicBezTo>
                      <a:pt x="9372" y="41651"/>
                      <a:pt x="6248" y="40610"/>
                      <a:pt x="4165" y="38528"/>
                    </a:cubicBezTo>
                    <a:close/>
                    <a:moveTo>
                      <a:pt x="18744"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4" y="7289"/>
                    </a:cubicBezTo>
                    <a:cubicBezTo>
                      <a:pt x="16661" y="6248"/>
                      <a:pt x="15619" y="5206"/>
                      <a:pt x="12496" y="5206"/>
                    </a:cubicBezTo>
                    <a:cubicBezTo>
                      <a:pt x="9372" y="5206"/>
                      <a:pt x="8331" y="6248"/>
                      <a:pt x="6248"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8" y="34362"/>
                    </a:cubicBezTo>
                    <a:cubicBezTo>
                      <a:pt x="8331" y="35404"/>
                      <a:pt x="9372" y="36445"/>
                      <a:pt x="12496" y="36445"/>
                    </a:cubicBezTo>
                    <a:cubicBezTo>
                      <a:pt x="15619" y="36445"/>
                      <a:pt x="17702" y="36445"/>
                      <a:pt x="18744" y="34362"/>
                    </a:cubicBezTo>
                    <a:close/>
                  </a:path>
                </a:pathLst>
              </a:custGeom>
              <a:grpFill/>
              <a:ln w="10409" cap="flat">
                <a:noFill/>
                <a:prstDash val="solid"/>
                <a:miter/>
              </a:ln>
            </p:spPr>
            <p:txBody>
              <a:bodyPr rtlCol="0" anchor="ctr"/>
              <a:lstStyle/>
              <a:p>
                <a:endParaRPr lang="en-ID" sz="1349"/>
              </a:p>
            </p:txBody>
          </p:sp>
          <p:sp>
            <p:nvSpPr>
              <p:cNvPr id="131" name="Freeform: Shape 130">
                <a:extLst>
                  <a:ext uri="{FF2B5EF4-FFF2-40B4-BE49-F238E27FC236}">
                    <a16:creationId xmlns:a16="http://schemas.microsoft.com/office/drawing/2014/main" id="{651E1BE4-D018-443B-AC85-4FBF5C92A252}"/>
                  </a:ext>
                </a:extLst>
              </p:cNvPr>
              <p:cNvSpPr/>
              <p:nvPr/>
            </p:nvSpPr>
            <p:spPr>
              <a:xfrm>
                <a:off x="8839665" y="1481430"/>
                <a:ext cx="29156" cy="40887"/>
              </a:xfrm>
              <a:custGeom>
                <a:avLst/>
                <a:gdLst>
                  <a:gd name="connsiteX0" fmla="*/ 26032 w 29156"/>
                  <a:gd name="connsiteY0" fmla="*/ 3401 h 40887"/>
                  <a:gd name="connsiteX1" fmla="*/ 29157 w 29156"/>
                  <a:gd name="connsiteY1" fmla="*/ 12772 h 40887"/>
                  <a:gd name="connsiteX2" fmla="*/ 29157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1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2 w 29156"/>
                  <a:gd name="connsiteY13" fmla="*/ 40887 h 40887"/>
                  <a:gd name="connsiteX14" fmla="*/ 0 w 29156"/>
                  <a:gd name="connsiteY14" fmla="*/ 39846 h 40887"/>
                  <a:gd name="connsiteX15" fmla="*/ 0 w 29156"/>
                  <a:gd name="connsiteY15" fmla="*/ 1318 h 40887"/>
                  <a:gd name="connsiteX16" fmla="*/ 1042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7" y="8607"/>
                      <a:pt x="29157" y="12772"/>
                    </a:cubicBezTo>
                    <a:lnTo>
                      <a:pt x="29157" y="39846"/>
                    </a:lnTo>
                    <a:cubicBezTo>
                      <a:pt x="29157" y="40887"/>
                      <a:pt x="29157" y="40887"/>
                      <a:pt x="28115" y="40887"/>
                    </a:cubicBezTo>
                    <a:lnTo>
                      <a:pt x="23950" y="40887"/>
                    </a:lnTo>
                    <a:cubicBezTo>
                      <a:pt x="22908" y="40887"/>
                      <a:pt x="22908" y="40887"/>
                      <a:pt x="22908" y="39846"/>
                    </a:cubicBezTo>
                    <a:lnTo>
                      <a:pt x="22908" y="13814"/>
                    </a:lnTo>
                    <a:cubicBezTo>
                      <a:pt x="22908" y="10690"/>
                      <a:pt x="21867" y="8607"/>
                      <a:pt x="20826" y="7566"/>
                    </a:cubicBezTo>
                    <a:cubicBezTo>
                      <a:pt x="19785" y="5483"/>
                      <a:pt x="17702" y="5483"/>
                      <a:pt x="14578" y="5483"/>
                    </a:cubicBezTo>
                    <a:cubicBezTo>
                      <a:pt x="11455" y="5483"/>
                      <a:pt x="10413" y="6525"/>
                      <a:pt x="8331" y="7566"/>
                    </a:cubicBezTo>
                    <a:cubicBezTo>
                      <a:pt x="6248" y="8607"/>
                      <a:pt x="6248" y="11731"/>
                      <a:pt x="6248" y="13814"/>
                    </a:cubicBezTo>
                    <a:lnTo>
                      <a:pt x="6248" y="39846"/>
                    </a:lnTo>
                    <a:cubicBezTo>
                      <a:pt x="6248" y="40887"/>
                      <a:pt x="6248" y="40887"/>
                      <a:pt x="5206" y="40887"/>
                    </a:cubicBezTo>
                    <a:lnTo>
                      <a:pt x="1042" y="40887"/>
                    </a:lnTo>
                    <a:cubicBezTo>
                      <a:pt x="0" y="40887"/>
                      <a:pt x="0" y="40887"/>
                      <a:pt x="0" y="39846"/>
                    </a:cubicBezTo>
                    <a:lnTo>
                      <a:pt x="0" y="1318"/>
                    </a:lnTo>
                    <a:cubicBezTo>
                      <a:pt x="0" y="277"/>
                      <a:pt x="0" y="277"/>
                      <a:pt x="1042"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1" y="1318"/>
                      <a:pt x="11455"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sz="1349"/>
              </a:p>
            </p:txBody>
          </p:sp>
          <p:sp>
            <p:nvSpPr>
              <p:cNvPr id="132" name="Freeform: Shape 131">
                <a:extLst>
                  <a:ext uri="{FF2B5EF4-FFF2-40B4-BE49-F238E27FC236}">
                    <a16:creationId xmlns:a16="http://schemas.microsoft.com/office/drawing/2014/main" id="{E167A0DB-74DA-47EE-9BF1-EA2721E7CE2E}"/>
                  </a:ext>
                </a:extLst>
              </p:cNvPr>
              <p:cNvSpPr/>
              <p:nvPr/>
            </p:nvSpPr>
            <p:spPr>
              <a:xfrm>
                <a:off x="8896935" y="1481707"/>
                <a:ext cx="28114" cy="56229"/>
              </a:xfrm>
              <a:custGeom>
                <a:avLst/>
                <a:gdLst>
                  <a:gd name="connsiteX0" fmla="*/ 28115 w 28114"/>
                  <a:gd name="connsiteY0" fmla="*/ 19784 h 56229"/>
                  <a:gd name="connsiteX1" fmla="*/ 27074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2 w 28114"/>
                  <a:gd name="connsiteY10" fmla="*/ 56229 h 56229"/>
                  <a:gd name="connsiteX11" fmla="*/ 0 w 28114"/>
                  <a:gd name="connsiteY11" fmla="*/ 55188 h 56229"/>
                  <a:gd name="connsiteX12" fmla="*/ 0 w 28114"/>
                  <a:gd name="connsiteY12" fmla="*/ 1041 h 56229"/>
                  <a:gd name="connsiteX13" fmla="*/ 1042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50 w 28114"/>
                  <a:gd name="connsiteY20" fmla="*/ 3124 h 56229"/>
                  <a:gd name="connsiteX21" fmla="*/ 28115 w 28114"/>
                  <a:gd name="connsiteY21" fmla="*/ 11454 h 56229"/>
                  <a:gd name="connsiteX22" fmla="*/ 28115 w 28114"/>
                  <a:gd name="connsiteY22" fmla="*/ 19784 h 56229"/>
                  <a:gd name="connsiteX23" fmla="*/ 21867 w 28114"/>
                  <a:gd name="connsiteY23" fmla="*/ 19784 h 56229"/>
                  <a:gd name="connsiteX24" fmla="*/ 20826 w 28114"/>
                  <a:gd name="connsiteY24" fmla="*/ 9372 h 56229"/>
                  <a:gd name="connsiteX25" fmla="*/ 17702 w 28114"/>
                  <a:gd name="connsiteY25" fmla="*/ 5206 h 56229"/>
                  <a:gd name="connsiteX26" fmla="*/ 12496 w 28114"/>
                  <a:gd name="connsiteY26" fmla="*/ 4165 h 56229"/>
                  <a:gd name="connsiteX27" fmla="*/ 8331 w 28114"/>
                  <a:gd name="connsiteY27" fmla="*/ 5206 h 56229"/>
                  <a:gd name="connsiteX28" fmla="*/ 5206 w 28114"/>
                  <a:gd name="connsiteY28" fmla="*/ 9372 h 56229"/>
                  <a:gd name="connsiteX29" fmla="*/ 4165 w 28114"/>
                  <a:gd name="connsiteY29" fmla="*/ 19784 h 56229"/>
                  <a:gd name="connsiteX30" fmla="*/ 5206 w 28114"/>
                  <a:gd name="connsiteY30" fmla="*/ 30197 h 56229"/>
                  <a:gd name="connsiteX31" fmla="*/ 7289 w 28114"/>
                  <a:gd name="connsiteY31" fmla="*/ 34362 h 56229"/>
                  <a:gd name="connsiteX32" fmla="*/ 11455 w 28114"/>
                  <a:gd name="connsiteY32" fmla="*/ 35404 h 56229"/>
                  <a:gd name="connsiteX33" fmla="*/ 18744 w 28114"/>
                  <a:gd name="connsiteY33" fmla="*/ 30197 h 56229"/>
                  <a:gd name="connsiteX34" fmla="*/ 21867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4" y="29156"/>
                    </a:cubicBezTo>
                    <a:cubicBezTo>
                      <a:pt x="26032" y="33321"/>
                      <a:pt x="24991" y="36445"/>
                      <a:pt x="22908" y="37486"/>
                    </a:cubicBezTo>
                    <a:cubicBezTo>
                      <a:pt x="20826" y="39569"/>
                      <a:pt x="17702" y="40610"/>
                      <a:pt x="14578" y="40610"/>
                    </a:cubicBezTo>
                    <a:cubicBezTo>
                      <a:pt x="12496" y="40610"/>
                      <a:pt x="10413" y="40610"/>
                      <a:pt x="9372" y="39569"/>
                    </a:cubicBezTo>
                    <a:cubicBezTo>
                      <a:pt x="8331"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2" y="56229"/>
                    </a:lnTo>
                    <a:cubicBezTo>
                      <a:pt x="0" y="56229"/>
                      <a:pt x="0" y="56229"/>
                      <a:pt x="0" y="55188"/>
                    </a:cubicBezTo>
                    <a:lnTo>
                      <a:pt x="0" y="1041"/>
                    </a:lnTo>
                    <a:cubicBezTo>
                      <a:pt x="0" y="0"/>
                      <a:pt x="0" y="0"/>
                      <a:pt x="1042"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1" y="1041"/>
                      <a:pt x="11455" y="0"/>
                      <a:pt x="15619" y="0"/>
                    </a:cubicBezTo>
                    <a:cubicBezTo>
                      <a:pt x="18744" y="0"/>
                      <a:pt x="21867" y="1041"/>
                      <a:pt x="23950" y="3124"/>
                    </a:cubicBezTo>
                    <a:cubicBezTo>
                      <a:pt x="26032" y="5206"/>
                      <a:pt x="27074" y="7289"/>
                      <a:pt x="28115" y="11454"/>
                    </a:cubicBezTo>
                    <a:cubicBezTo>
                      <a:pt x="27074" y="13537"/>
                      <a:pt x="28115" y="16661"/>
                      <a:pt x="28115" y="19784"/>
                    </a:cubicBezTo>
                    <a:close/>
                    <a:moveTo>
                      <a:pt x="21867" y="19784"/>
                    </a:moveTo>
                    <a:cubicBezTo>
                      <a:pt x="21867" y="15619"/>
                      <a:pt x="21867" y="12495"/>
                      <a:pt x="20826" y="9372"/>
                    </a:cubicBezTo>
                    <a:cubicBezTo>
                      <a:pt x="19785" y="7289"/>
                      <a:pt x="18744" y="6248"/>
                      <a:pt x="17702" y="5206"/>
                    </a:cubicBezTo>
                    <a:cubicBezTo>
                      <a:pt x="16661" y="4165"/>
                      <a:pt x="14578" y="4165"/>
                      <a:pt x="12496" y="4165"/>
                    </a:cubicBezTo>
                    <a:cubicBezTo>
                      <a:pt x="10413" y="4165"/>
                      <a:pt x="9372" y="4165"/>
                      <a:pt x="8331" y="5206"/>
                    </a:cubicBezTo>
                    <a:cubicBezTo>
                      <a:pt x="7289" y="6248"/>
                      <a:pt x="6248" y="7289"/>
                      <a:pt x="5206" y="9372"/>
                    </a:cubicBezTo>
                    <a:cubicBezTo>
                      <a:pt x="4165" y="11454"/>
                      <a:pt x="4165" y="14578"/>
                      <a:pt x="4165" y="19784"/>
                    </a:cubicBezTo>
                    <a:cubicBezTo>
                      <a:pt x="4165" y="23950"/>
                      <a:pt x="4165" y="28115"/>
                      <a:pt x="5206" y="30197"/>
                    </a:cubicBezTo>
                    <a:cubicBezTo>
                      <a:pt x="6248" y="32280"/>
                      <a:pt x="6248" y="33321"/>
                      <a:pt x="7289" y="34362"/>
                    </a:cubicBezTo>
                    <a:cubicBezTo>
                      <a:pt x="8331" y="35404"/>
                      <a:pt x="9372" y="35404"/>
                      <a:pt x="11455" y="35404"/>
                    </a:cubicBezTo>
                    <a:cubicBezTo>
                      <a:pt x="14578" y="35404"/>
                      <a:pt x="17702" y="33321"/>
                      <a:pt x="18744" y="30197"/>
                    </a:cubicBezTo>
                    <a:cubicBezTo>
                      <a:pt x="21867" y="28115"/>
                      <a:pt x="21867" y="23950"/>
                      <a:pt x="21867" y="19784"/>
                    </a:cubicBezTo>
                    <a:close/>
                  </a:path>
                </a:pathLst>
              </a:custGeom>
              <a:grpFill/>
              <a:ln w="10409" cap="flat">
                <a:noFill/>
                <a:prstDash val="solid"/>
                <a:miter/>
              </a:ln>
            </p:spPr>
            <p:txBody>
              <a:bodyPr rtlCol="0" anchor="ctr"/>
              <a:lstStyle/>
              <a:p>
                <a:endParaRPr lang="en-ID" sz="1349"/>
              </a:p>
            </p:txBody>
          </p:sp>
          <p:sp>
            <p:nvSpPr>
              <p:cNvPr id="133" name="Freeform: Shape 132">
                <a:extLst>
                  <a:ext uri="{FF2B5EF4-FFF2-40B4-BE49-F238E27FC236}">
                    <a16:creationId xmlns:a16="http://schemas.microsoft.com/office/drawing/2014/main" id="{691F537E-D6FB-429D-889F-F6752C67E725}"/>
                  </a:ext>
                </a:extLst>
              </p:cNvPr>
              <p:cNvSpPr/>
              <p:nvPr/>
            </p:nvSpPr>
            <p:spPr>
              <a:xfrm>
                <a:off x="8932339" y="1480666"/>
                <a:ext cx="21606" cy="40610"/>
              </a:xfrm>
              <a:custGeom>
                <a:avLst/>
                <a:gdLst>
                  <a:gd name="connsiteX0" fmla="*/ 20826 w 21606"/>
                  <a:gd name="connsiteY0" fmla="*/ 1041 h 40610"/>
                  <a:gd name="connsiteX1" fmla="*/ 20826 w 21606"/>
                  <a:gd name="connsiteY1" fmla="*/ 1041 h 40610"/>
                  <a:gd name="connsiteX2" fmla="*/ 19785 w 21606"/>
                  <a:gd name="connsiteY2" fmla="*/ 6248 h 40610"/>
                  <a:gd name="connsiteX3" fmla="*/ 18743 w 21606"/>
                  <a:gd name="connsiteY3" fmla="*/ 6248 h 40610"/>
                  <a:gd name="connsiteX4" fmla="*/ 15619 w 21606"/>
                  <a:gd name="connsiteY4" fmla="*/ 5206 h 40610"/>
                  <a:gd name="connsiteX5" fmla="*/ 14578 w 21606"/>
                  <a:gd name="connsiteY5" fmla="*/ 5206 h 40610"/>
                  <a:gd name="connsiteX6" fmla="*/ 8330 w 21606"/>
                  <a:gd name="connsiteY6" fmla="*/ 8330 h 40610"/>
                  <a:gd name="connsiteX7" fmla="*/ 6247 w 21606"/>
                  <a:gd name="connsiteY7" fmla="*/ 15619 h 40610"/>
                  <a:gd name="connsiteX8" fmla="*/ 6247 w 21606"/>
                  <a:gd name="connsiteY8" fmla="*/ 39569 h 40610"/>
                  <a:gd name="connsiteX9" fmla="*/ 5206 w 21606"/>
                  <a:gd name="connsiteY9" fmla="*/ 40610 h 40610"/>
                  <a:gd name="connsiteX10" fmla="*/ 1041 w 21606"/>
                  <a:gd name="connsiteY10" fmla="*/ 40610 h 40610"/>
                  <a:gd name="connsiteX11" fmla="*/ 0 w 21606"/>
                  <a:gd name="connsiteY11" fmla="*/ 39569 h 40610"/>
                  <a:gd name="connsiteX12" fmla="*/ 0 w 21606"/>
                  <a:gd name="connsiteY12" fmla="*/ 2083 h 40610"/>
                  <a:gd name="connsiteX13" fmla="*/ 1041 w 21606"/>
                  <a:gd name="connsiteY13" fmla="*/ 1041 h 40610"/>
                  <a:gd name="connsiteX14" fmla="*/ 5206 w 21606"/>
                  <a:gd name="connsiteY14" fmla="*/ 1041 h 40610"/>
                  <a:gd name="connsiteX15" fmla="*/ 6247 w 21606"/>
                  <a:gd name="connsiteY15" fmla="*/ 2083 h 40610"/>
                  <a:gd name="connsiteX16" fmla="*/ 6247 w 21606"/>
                  <a:gd name="connsiteY16" fmla="*/ 7289 h 40610"/>
                  <a:gd name="connsiteX17" fmla="*/ 6247 w 21606"/>
                  <a:gd name="connsiteY17" fmla="*/ 7289 h 40610"/>
                  <a:gd name="connsiteX18" fmla="*/ 6247 w 21606"/>
                  <a:gd name="connsiteY18" fmla="*/ 7289 h 40610"/>
                  <a:gd name="connsiteX19" fmla="*/ 9372 w 21606"/>
                  <a:gd name="connsiteY19" fmla="*/ 2083 h 40610"/>
                  <a:gd name="connsiteX20" fmla="*/ 14578 w 21606"/>
                  <a:gd name="connsiteY20" fmla="*/ 0 h 40610"/>
                  <a:gd name="connsiteX21" fmla="*/ 20826 w 21606"/>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606" h="40610">
                    <a:moveTo>
                      <a:pt x="20826" y="1041"/>
                    </a:moveTo>
                    <a:cubicBezTo>
                      <a:pt x="21867" y="2083"/>
                      <a:pt x="21867" y="2083"/>
                      <a:pt x="20826" y="1041"/>
                    </a:cubicBezTo>
                    <a:lnTo>
                      <a:pt x="19785" y="6248"/>
                    </a:lnTo>
                    <a:cubicBezTo>
                      <a:pt x="19785" y="7289"/>
                      <a:pt x="19785" y="7289"/>
                      <a:pt x="18743" y="6248"/>
                    </a:cubicBezTo>
                    <a:cubicBezTo>
                      <a:pt x="17702" y="6248"/>
                      <a:pt x="16660" y="5206"/>
                      <a:pt x="15619" y="5206"/>
                    </a:cubicBezTo>
                    <a:lnTo>
                      <a:pt x="14578" y="5206"/>
                    </a:lnTo>
                    <a:cubicBezTo>
                      <a:pt x="12496" y="5206"/>
                      <a:pt x="10413" y="6248"/>
                      <a:pt x="8330" y="8330"/>
                    </a:cubicBezTo>
                    <a:cubicBezTo>
                      <a:pt x="7289" y="10413"/>
                      <a:pt x="6247" y="12495"/>
                      <a:pt x="6247" y="15619"/>
                    </a:cubicBezTo>
                    <a:lnTo>
                      <a:pt x="6247" y="39569"/>
                    </a:lnTo>
                    <a:cubicBezTo>
                      <a:pt x="6247" y="40610"/>
                      <a:pt x="6247" y="40610"/>
                      <a:pt x="5206" y="40610"/>
                    </a:cubicBezTo>
                    <a:lnTo>
                      <a:pt x="1041" y="40610"/>
                    </a:lnTo>
                    <a:cubicBezTo>
                      <a:pt x="0" y="40610"/>
                      <a:pt x="0" y="40610"/>
                      <a:pt x="0" y="39569"/>
                    </a:cubicBezTo>
                    <a:lnTo>
                      <a:pt x="0" y="2083"/>
                    </a:lnTo>
                    <a:cubicBezTo>
                      <a:pt x="0" y="1041"/>
                      <a:pt x="0" y="1041"/>
                      <a:pt x="1041" y="1041"/>
                    </a:cubicBezTo>
                    <a:lnTo>
                      <a:pt x="5206" y="1041"/>
                    </a:lnTo>
                    <a:cubicBezTo>
                      <a:pt x="6247" y="1041"/>
                      <a:pt x="6247" y="1041"/>
                      <a:pt x="6247" y="2083"/>
                    </a:cubicBezTo>
                    <a:lnTo>
                      <a:pt x="6247" y="7289"/>
                    </a:lnTo>
                    <a:cubicBezTo>
                      <a:pt x="6247" y="7289"/>
                      <a:pt x="6247" y="7289"/>
                      <a:pt x="6247" y="7289"/>
                    </a:cubicBezTo>
                    <a:cubicBezTo>
                      <a:pt x="6247" y="7289"/>
                      <a:pt x="6247" y="7289"/>
                      <a:pt x="6247" y="7289"/>
                    </a:cubicBezTo>
                    <a:cubicBezTo>
                      <a:pt x="7289" y="5206"/>
                      <a:pt x="8330" y="4165"/>
                      <a:pt x="9372" y="2083"/>
                    </a:cubicBezTo>
                    <a:cubicBezTo>
                      <a:pt x="10413" y="1041"/>
                      <a:pt x="12496" y="0"/>
                      <a:pt x="14578" y="0"/>
                    </a:cubicBezTo>
                    <a:cubicBezTo>
                      <a:pt x="18743" y="1041"/>
                      <a:pt x="19785" y="1041"/>
                      <a:pt x="20826" y="1041"/>
                    </a:cubicBezTo>
                    <a:close/>
                  </a:path>
                </a:pathLst>
              </a:custGeom>
              <a:grpFill/>
              <a:ln w="10409" cap="flat">
                <a:noFill/>
                <a:prstDash val="solid"/>
                <a:miter/>
              </a:ln>
            </p:spPr>
            <p:txBody>
              <a:bodyPr rtlCol="0" anchor="ctr"/>
              <a:lstStyle/>
              <a:p>
                <a:endParaRPr lang="en-ID" sz="1349"/>
              </a:p>
            </p:txBody>
          </p:sp>
          <p:sp>
            <p:nvSpPr>
              <p:cNvPr id="134" name="Freeform: Shape 133">
                <a:extLst>
                  <a:ext uri="{FF2B5EF4-FFF2-40B4-BE49-F238E27FC236}">
                    <a16:creationId xmlns:a16="http://schemas.microsoft.com/office/drawing/2014/main" id="{5D1C6235-A1E9-428B-8301-7DC915D6C107}"/>
                  </a:ext>
                </a:extLst>
              </p:cNvPr>
              <p:cNvSpPr/>
              <p:nvPr/>
            </p:nvSpPr>
            <p:spPr>
              <a:xfrm>
                <a:off x="8960454"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4"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0" y="36445"/>
                      <a:pt x="21867" y="38528"/>
                    </a:cubicBezTo>
                    <a:cubicBezTo>
                      <a:pt x="19784" y="40610"/>
                      <a:pt x="16660" y="40610"/>
                      <a:pt x="13537" y="40610"/>
                    </a:cubicBezTo>
                    <a:cubicBezTo>
                      <a:pt x="9371"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1"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4" y="7289"/>
                      <a:pt x="17702" y="6248"/>
                    </a:cubicBezTo>
                    <a:cubicBezTo>
                      <a:pt x="16660" y="5206"/>
                      <a:pt x="14578" y="4165"/>
                      <a:pt x="11454" y="4165"/>
                    </a:cubicBezTo>
                    <a:cubicBezTo>
                      <a:pt x="10413" y="4165"/>
                      <a:pt x="9371" y="5206"/>
                      <a:pt x="7289" y="6248"/>
                    </a:cubicBezTo>
                    <a:close/>
                  </a:path>
                </a:pathLst>
              </a:custGeom>
              <a:grpFill/>
              <a:ln w="10409" cap="flat">
                <a:noFill/>
                <a:prstDash val="solid"/>
                <a:miter/>
              </a:ln>
            </p:spPr>
            <p:txBody>
              <a:bodyPr rtlCol="0" anchor="ctr"/>
              <a:lstStyle/>
              <a:p>
                <a:endParaRPr lang="en-ID" sz="1349"/>
              </a:p>
            </p:txBody>
          </p:sp>
          <p:sp>
            <p:nvSpPr>
              <p:cNvPr id="135" name="Freeform: Shape 134">
                <a:extLst>
                  <a:ext uri="{FF2B5EF4-FFF2-40B4-BE49-F238E27FC236}">
                    <a16:creationId xmlns:a16="http://schemas.microsoft.com/office/drawing/2014/main" id="{14D388FC-852D-4651-8044-B7DE65290EA0}"/>
                  </a:ext>
                </a:extLst>
              </p:cNvPr>
              <p:cNvSpPr/>
              <p:nvPr/>
            </p:nvSpPr>
            <p:spPr>
              <a:xfrm>
                <a:off x="8994816" y="1481707"/>
                <a:ext cx="24991" cy="41651"/>
              </a:xfrm>
              <a:custGeom>
                <a:avLst/>
                <a:gdLst>
                  <a:gd name="connsiteX0" fmla="*/ 4165 w 24991"/>
                  <a:gd name="connsiteY0" fmla="*/ 37486 h 41651"/>
                  <a:gd name="connsiteX1" fmla="*/ 0 w 24991"/>
                  <a:gd name="connsiteY1" fmla="*/ 30197 h 41651"/>
                  <a:gd name="connsiteX2" fmla="*/ 0 w 24991"/>
                  <a:gd name="connsiteY2" fmla="*/ 29156 h 41651"/>
                  <a:gd name="connsiteX3" fmla="*/ 1041 w 24991"/>
                  <a:gd name="connsiteY3" fmla="*/ 28115 h 41651"/>
                  <a:gd name="connsiteX4" fmla="*/ 5206 w 24991"/>
                  <a:gd name="connsiteY4" fmla="*/ 28115 h 41651"/>
                  <a:gd name="connsiteX5" fmla="*/ 6247 w 24991"/>
                  <a:gd name="connsiteY5" fmla="*/ 29156 h 41651"/>
                  <a:gd name="connsiteX6" fmla="*/ 6247 w 24991"/>
                  <a:gd name="connsiteY6" fmla="*/ 30197 h 41651"/>
                  <a:gd name="connsiteX7" fmla="*/ 8330 w 24991"/>
                  <a:gd name="connsiteY7" fmla="*/ 34362 h 41651"/>
                  <a:gd name="connsiteX8" fmla="*/ 14578 w 24991"/>
                  <a:gd name="connsiteY8" fmla="*/ 36445 h 41651"/>
                  <a:gd name="connsiteX9" fmla="*/ 19785 w 24991"/>
                  <a:gd name="connsiteY9" fmla="*/ 34362 h 41651"/>
                  <a:gd name="connsiteX10" fmla="*/ 21867 w 24991"/>
                  <a:gd name="connsiteY10" fmla="*/ 30197 h 41651"/>
                  <a:gd name="connsiteX11" fmla="*/ 20826 w 24991"/>
                  <a:gd name="connsiteY11" fmla="*/ 27073 h 41651"/>
                  <a:gd name="connsiteX12" fmla="*/ 17702 w 24991"/>
                  <a:gd name="connsiteY12" fmla="*/ 24991 h 41651"/>
                  <a:gd name="connsiteX13" fmla="*/ 12496 w 24991"/>
                  <a:gd name="connsiteY13" fmla="*/ 22908 h 41651"/>
                  <a:gd name="connsiteX14" fmla="*/ 6247 w 24991"/>
                  <a:gd name="connsiteY14" fmla="*/ 20826 h 41651"/>
                  <a:gd name="connsiteX15" fmla="*/ 2083 w 24991"/>
                  <a:gd name="connsiteY15" fmla="*/ 17702 h 41651"/>
                  <a:gd name="connsiteX16" fmla="*/ 0 w 24991"/>
                  <a:gd name="connsiteY16" fmla="*/ 11454 h 41651"/>
                  <a:gd name="connsiteX17" fmla="*/ 3124 w 24991"/>
                  <a:gd name="connsiteY17" fmla="*/ 3124 h 41651"/>
                  <a:gd name="connsiteX18" fmla="*/ 12496 w 24991"/>
                  <a:gd name="connsiteY18" fmla="*/ 0 h 41651"/>
                  <a:gd name="connsiteX19" fmla="*/ 21867 w 24991"/>
                  <a:gd name="connsiteY19" fmla="*/ 3124 h 41651"/>
                  <a:gd name="connsiteX20" fmla="*/ 24991 w 24991"/>
                  <a:gd name="connsiteY20" fmla="*/ 11454 h 41651"/>
                  <a:gd name="connsiteX21" fmla="*/ 24991 w 24991"/>
                  <a:gd name="connsiteY21" fmla="*/ 11454 h 41651"/>
                  <a:gd name="connsiteX22" fmla="*/ 23949 w 24991"/>
                  <a:gd name="connsiteY22" fmla="*/ 12495 h 41651"/>
                  <a:gd name="connsiteX23" fmla="*/ 19785 w 24991"/>
                  <a:gd name="connsiteY23" fmla="*/ 12495 h 41651"/>
                  <a:gd name="connsiteX24" fmla="*/ 18743 w 24991"/>
                  <a:gd name="connsiteY24" fmla="*/ 11454 h 41651"/>
                  <a:gd name="connsiteX25" fmla="*/ 18743 w 24991"/>
                  <a:gd name="connsiteY25" fmla="*/ 11454 h 41651"/>
                  <a:gd name="connsiteX26" fmla="*/ 16660 w 24991"/>
                  <a:gd name="connsiteY26" fmla="*/ 7289 h 41651"/>
                  <a:gd name="connsiteX27" fmla="*/ 10413 w 24991"/>
                  <a:gd name="connsiteY27" fmla="*/ 5206 h 41651"/>
                  <a:gd name="connsiteX28" fmla="*/ 5206 w 24991"/>
                  <a:gd name="connsiteY28" fmla="*/ 7289 h 41651"/>
                  <a:gd name="connsiteX29" fmla="*/ 3124 w 24991"/>
                  <a:gd name="connsiteY29" fmla="*/ 11454 h 41651"/>
                  <a:gd name="connsiteX30" fmla="*/ 5206 w 24991"/>
                  <a:gd name="connsiteY30" fmla="*/ 15619 h 41651"/>
                  <a:gd name="connsiteX31" fmla="*/ 11454 w 24991"/>
                  <a:gd name="connsiteY31" fmla="*/ 18743 h 41651"/>
                  <a:gd name="connsiteX32" fmla="*/ 17702 w 24991"/>
                  <a:gd name="connsiteY32" fmla="*/ 20826 h 41651"/>
                  <a:gd name="connsiteX33" fmla="*/ 21867 w 24991"/>
                  <a:gd name="connsiteY33" fmla="*/ 23950 h 41651"/>
                  <a:gd name="connsiteX34" fmla="*/ 23949 w 24991"/>
                  <a:gd name="connsiteY34" fmla="*/ 30197 h 41651"/>
                  <a:gd name="connsiteX35" fmla="*/ 19785 w 24991"/>
                  <a:gd name="connsiteY35" fmla="*/ 38528 h 41651"/>
                  <a:gd name="connsiteX36" fmla="*/ 10413 w 24991"/>
                  <a:gd name="connsiteY36" fmla="*/ 41651 h 41651"/>
                  <a:gd name="connsiteX37" fmla="*/ 4165 w 24991"/>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1" h="41651">
                    <a:moveTo>
                      <a:pt x="4165" y="37486"/>
                    </a:moveTo>
                    <a:cubicBezTo>
                      <a:pt x="2083" y="35404"/>
                      <a:pt x="0" y="33321"/>
                      <a:pt x="0" y="30197"/>
                    </a:cubicBezTo>
                    <a:lnTo>
                      <a:pt x="0" y="29156"/>
                    </a:lnTo>
                    <a:cubicBezTo>
                      <a:pt x="0" y="28115"/>
                      <a:pt x="0" y="28115"/>
                      <a:pt x="1041" y="28115"/>
                    </a:cubicBezTo>
                    <a:lnTo>
                      <a:pt x="5206" y="28115"/>
                    </a:lnTo>
                    <a:cubicBezTo>
                      <a:pt x="6247" y="28115"/>
                      <a:pt x="6247" y="28115"/>
                      <a:pt x="6247" y="29156"/>
                    </a:cubicBezTo>
                    <a:lnTo>
                      <a:pt x="6247" y="30197"/>
                    </a:lnTo>
                    <a:cubicBezTo>
                      <a:pt x="6247" y="32280"/>
                      <a:pt x="7289" y="33321"/>
                      <a:pt x="8330" y="34362"/>
                    </a:cubicBezTo>
                    <a:cubicBezTo>
                      <a:pt x="9372" y="35404"/>
                      <a:pt x="11454" y="36445"/>
                      <a:pt x="14578" y="36445"/>
                    </a:cubicBezTo>
                    <a:cubicBezTo>
                      <a:pt x="16660" y="36445"/>
                      <a:pt x="18743" y="35404"/>
                      <a:pt x="19785" y="34362"/>
                    </a:cubicBezTo>
                    <a:cubicBezTo>
                      <a:pt x="20826" y="33321"/>
                      <a:pt x="21867" y="31239"/>
                      <a:pt x="21867" y="30197"/>
                    </a:cubicBezTo>
                    <a:cubicBezTo>
                      <a:pt x="21867" y="29156"/>
                      <a:pt x="21867" y="28115"/>
                      <a:pt x="20826" y="27073"/>
                    </a:cubicBezTo>
                    <a:cubicBezTo>
                      <a:pt x="19785" y="26032"/>
                      <a:pt x="18743" y="24991"/>
                      <a:pt x="17702" y="24991"/>
                    </a:cubicBezTo>
                    <a:cubicBezTo>
                      <a:pt x="16660" y="23950"/>
                      <a:pt x="14578" y="23950"/>
                      <a:pt x="12496" y="22908"/>
                    </a:cubicBezTo>
                    <a:cubicBezTo>
                      <a:pt x="10413" y="21867"/>
                      <a:pt x="8330" y="20826"/>
                      <a:pt x="6247" y="20826"/>
                    </a:cubicBezTo>
                    <a:cubicBezTo>
                      <a:pt x="4165" y="19784"/>
                      <a:pt x="3124" y="18743"/>
                      <a:pt x="2083" y="17702"/>
                    </a:cubicBezTo>
                    <a:cubicBezTo>
                      <a:pt x="1041" y="16661"/>
                      <a:pt x="0" y="14578"/>
                      <a:pt x="0" y="11454"/>
                    </a:cubicBezTo>
                    <a:cubicBezTo>
                      <a:pt x="0" y="8330"/>
                      <a:pt x="1041" y="5206"/>
                      <a:pt x="3124" y="3124"/>
                    </a:cubicBezTo>
                    <a:cubicBezTo>
                      <a:pt x="5206" y="1041"/>
                      <a:pt x="8330" y="0"/>
                      <a:pt x="12496" y="0"/>
                    </a:cubicBezTo>
                    <a:cubicBezTo>
                      <a:pt x="16660" y="0"/>
                      <a:pt x="19785" y="1041"/>
                      <a:pt x="21867" y="3124"/>
                    </a:cubicBezTo>
                    <a:cubicBezTo>
                      <a:pt x="23949" y="5206"/>
                      <a:pt x="24991" y="8330"/>
                      <a:pt x="24991" y="11454"/>
                    </a:cubicBezTo>
                    <a:lnTo>
                      <a:pt x="24991" y="11454"/>
                    </a:lnTo>
                    <a:cubicBezTo>
                      <a:pt x="24991" y="12495"/>
                      <a:pt x="24991" y="12495"/>
                      <a:pt x="23949" y="12495"/>
                    </a:cubicBezTo>
                    <a:lnTo>
                      <a:pt x="19785" y="12495"/>
                    </a:lnTo>
                    <a:cubicBezTo>
                      <a:pt x="18743" y="12495"/>
                      <a:pt x="18743" y="12495"/>
                      <a:pt x="18743" y="11454"/>
                    </a:cubicBezTo>
                    <a:lnTo>
                      <a:pt x="18743" y="11454"/>
                    </a:lnTo>
                    <a:cubicBezTo>
                      <a:pt x="18743" y="9372"/>
                      <a:pt x="17702" y="8330"/>
                      <a:pt x="16660" y="7289"/>
                    </a:cubicBezTo>
                    <a:cubicBezTo>
                      <a:pt x="15619" y="6248"/>
                      <a:pt x="13537" y="5206"/>
                      <a:pt x="10413" y="5206"/>
                    </a:cubicBezTo>
                    <a:cubicBezTo>
                      <a:pt x="8330" y="5206"/>
                      <a:pt x="6247" y="6248"/>
                      <a:pt x="5206" y="7289"/>
                    </a:cubicBezTo>
                    <a:cubicBezTo>
                      <a:pt x="4165" y="8330"/>
                      <a:pt x="3124" y="10413"/>
                      <a:pt x="3124" y="11454"/>
                    </a:cubicBezTo>
                    <a:cubicBezTo>
                      <a:pt x="3124" y="13537"/>
                      <a:pt x="4165" y="14578"/>
                      <a:pt x="5206" y="15619"/>
                    </a:cubicBezTo>
                    <a:cubicBezTo>
                      <a:pt x="6247" y="16661"/>
                      <a:pt x="8330" y="17702"/>
                      <a:pt x="11454" y="18743"/>
                    </a:cubicBezTo>
                    <a:cubicBezTo>
                      <a:pt x="13537" y="19784"/>
                      <a:pt x="16660" y="20826"/>
                      <a:pt x="17702" y="20826"/>
                    </a:cubicBezTo>
                    <a:cubicBezTo>
                      <a:pt x="19785" y="21867"/>
                      <a:pt x="20826" y="22908"/>
                      <a:pt x="21867" y="23950"/>
                    </a:cubicBezTo>
                    <a:cubicBezTo>
                      <a:pt x="22908" y="24991"/>
                      <a:pt x="23949" y="27073"/>
                      <a:pt x="23949" y="30197"/>
                    </a:cubicBezTo>
                    <a:cubicBezTo>
                      <a:pt x="23949" y="33321"/>
                      <a:pt x="22908" y="36445"/>
                      <a:pt x="19785" y="38528"/>
                    </a:cubicBezTo>
                    <a:cubicBezTo>
                      <a:pt x="17702" y="40610"/>
                      <a:pt x="14578" y="41651"/>
                      <a:pt x="10413" y="41651"/>
                    </a:cubicBezTo>
                    <a:cubicBezTo>
                      <a:pt x="10413" y="40610"/>
                      <a:pt x="7289" y="39569"/>
                      <a:pt x="4165" y="37486"/>
                    </a:cubicBezTo>
                    <a:close/>
                  </a:path>
                </a:pathLst>
              </a:custGeom>
              <a:grpFill/>
              <a:ln w="10409" cap="flat">
                <a:noFill/>
                <a:prstDash val="solid"/>
                <a:miter/>
              </a:ln>
            </p:spPr>
            <p:txBody>
              <a:bodyPr rtlCol="0" anchor="ctr"/>
              <a:lstStyle/>
              <a:p>
                <a:endParaRPr lang="en-ID" sz="1349"/>
              </a:p>
            </p:txBody>
          </p:sp>
          <p:sp>
            <p:nvSpPr>
              <p:cNvPr id="136" name="Freeform: Shape 135">
                <a:extLst>
                  <a:ext uri="{FF2B5EF4-FFF2-40B4-BE49-F238E27FC236}">
                    <a16:creationId xmlns:a16="http://schemas.microsoft.com/office/drawing/2014/main" id="{7903149F-7A24-4DF6-A7C7-27B44DFEDAC0}"/>
                  </a:ext>
                </a:extLst>
              </p:cNvPr>
              <p:cNvSpPr/>
              <p:nvPr/>
            </p:nvSpPr>
            <p:spPr>
              <a:xfrm>
                <a:off x="9031261"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5"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1" y="36445"/>
                      <a:pt x="21867" y="38528"/>
                    </a:cubicBezTo>
                    <a:cubicBezTo>
                      <a:pt x="19785" y="40610"/>
                      <a:pt x="16660" y="40610"/>
                      <a:pt x="13537" y="40610"/>
                    </a:cubicBezTo>
                    <a:cubicBezTo>
                      <a:pt x="9372"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2"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5" y="7289"/>
                      <a:pt x="17702" y="6248"/>
                    </a:cubicBezTo>
                    <a:cubicBezTo>
                      <a:pt x="16660" y="5206"/>
                      <a:pt x="14578" y="4165"/>
                      <a:pt x="11454" y="4165"/>
                    </a:cubicBezTo>
                    <a:cubicBezTo>
                      <a:pt x="11454" y="4165"/>
                      <a:pt x="9372" y="5206"/>
                      <a:pt x="7289" y="6248"/>
                    </a:cubicBezTo>
                    <a:close/>
                  </a:path>
                </a:pathLst>
              </a:custGeom>
              <a:grpFill/>
              <a:ln w="10409" cap="flat">
                <a:noFill/>
                <a:prstDash val="solid"/>
                <a:miter/>
              </a:ln>
            </p:spPr>
            <p:txBody>
              <a:bodyPr rtlCol="0" anchor="ctr"/>
              <a:lstStyle/>
              <a:p>
                <a:endParaRPr lang="en-ID" sz="1349"/>
              </a:p>
            </p:txBody>
          </p:sp>
          <p:sp>
            <p:nvSpPr>
              <p:cNvPr id="137" name="Freeform: Shape 136">
                <a:extLst>
                  <a:ext uri="{FF2B5EF4-FFF2-40B4-BE49-F238E27FC236}">
                    <a16:creationId xmlns:a16="http://schemas.microsoft.com/office/drawing/2014/main" id="{B4D3B52C-95F1-4AC4-84AA-909E5407182B}"/>
                  </a:ext>
                </a:extLst>
              </p:cNvPr>
              <p:cNvSpPr/>
              <p:nvPr/>
            </p:nvSpPr>
            <p:spPr>
              <a:xfrm>
                <a:off x="9066665"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1867" y="-764"/>
                      <a:pt x="23949" y="1318"/>
                      <a:pt x="26032" y="3401"/>
                    </a:cubicBezTo>
                    <a:close/>
                  </a:path>
                </a:pathLst>
              </a:custGeom>
              <a:grpFill/>
              <a:ln w="10409" cap="flat">
                <a:noFill/>
                <a:prstDash val="solid"/>
                <a:miter/>
              </a:ln>
            </p:spPr>
            <p:txBody>
              <a:bodyPr rtlCol="0" anchor="ctr"/>
              <a:lstStyle/>
              <a:p>
                <a:endParaRPr lang="en-ID" sz="1349"/>
              </a:p>
            </p:txBody>
          </p:sp>
          <p:sp>
            <p:nvSpPr>
              <p:cNvPr id="138" name="Freeform: Shape 137">
                <a:extLst>
                  <a:ext uri="{FF2B5EF4-FFF2-40B4-BE49-F238E27FC236}">
                    <a16:creationId xmlns:a16="http://schemas.microsoft.com/office/drawing/2014/main" id="{1F13A59A-5953-417A-B6BA-CDFAEDD547FB}"/>
                  </a:ext>
                </a:extLst>
              </p:cNvPr>
              <p:cNvSpPr/>
              <p:nvPr/>
            </p:nvSpPr>
            <p:spPr>
              <a:xfrm>
                <a:off x="9103110" y="1471294"/>
                <a:ext cx="19784" cy="49981"/>
              </a:xfrm>
              <a:custGeom>
                <a:avLst/>
                <a:gdLst>
                  <a:gd name="connsiteX0" fmla="*/ 19784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9784 w 19784"/>
                  <a:gd name="connsiteY29" fmla="*/ 14578 h 49981"/>
                  <a:gd name="connsiteX30" fmla="*/ 1978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9784"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9784" y="14578"/>
                    </a:lnTo>
                    <a:cubicBezTo>
                      <a:pt x="19784" y="14578"/>
                      <a:pt x="19784" y="14578"/>
                      <a:pt x="19784" y="14578"/>
                    </a:cubicBezTo>
                    <a:close/>
                  </a:path>
                </a:pathLst>
              </a:custGeom>
              <a:grpFill/>
              <a:ln w="10409" cap="flat">
                <a:noFill/>
                <a:prstDash val="solid"/>
                <a:miter/>
              </a:ln>
            </p:spPr>
            <p:txBody>
              <a:bodyPr rtlCol="0" anchor="ctr"/>
              <a:lstStyle/>
              <a:p>
                <a:endParaRPr lang="en-ID" sz="1349"/>
              </a:p>
            </p:txBody>
          </p:sp>
          <p:sp>
            <p:nvSpPr>
              <p:cNvPr id="139" name="Freeform: Shape 138">
                <a:extLst>
                  <a:ext uri="{FF2B5EF4-FFF2-40B4-BE49-F238E27FC236}">
                    <a16:creationId xmlns:a16="http://schemas.microsoft.com/office/drawing/2014/main" id="{4F79F4CA-54AC-4F1E-8E86-FBCF337DE418}"/>
                  </a:ext>
                </a:extLst>
              </p:cNvPr>
              <p:cNvSpPr/>
              <p:nvPr/>
            </p:nvSpPr>
            <p:spPr>
              <a:xfrm>
                <a:off x="9130184"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5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5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5" y="5597"/>
                      <a:pt x="17702" y="5597"/>
                      <a:pt x="14578" y="5597"/>
                    </a:cubicBezTo>
                    <a:cubicBezTo>
                      <a:pt x="12496" y="5597"/>
                      <a:pt x="10413" y="5597"/>
                      <a:pt x="9372"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1" y="3514"/>
                    </a:cubicBezTo>
                    <a:close/>
                    <a:moveTo>
                      <a:pt x="19785"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5" y="33712"/>
                    </a:cubicBezTo>
                    <a:close/>
                  </a:path>
                </a:pathLst>
              </a:custGeom>
              <a:grpFill/>
              <a:ln w="10409" cap="flat">
                <a:noFill/>
                <a:prstDash val="solid"/>
                <a:miter/>
              </a:ln>
            </p:spPr>
            <p:txBody>
              <a:bodyPr rtlCol="0" anchor="ctr"/>
              <a:lstStyle/>
              <a:p>
                <a:endParaRPr lang="en-ID" sz="1349"/>
              </a:p>
            </p:txBody>
          </p:sp>
          <p:sp>
            <p:nvSpPr>
              <p:cNvPr id="140" name="Freeform: Shape 139">
                <a:extLst>
                  <a:ext uri="{FF2B5EF4-FFF2-40B4-BE49-F238E27FC236}">
                    <a16:creationId xmlns:a16="http://schemas.microsoft.com/office/drawing/2014/main" id="{C17F49C6-21F8-4D3B-9141-1C8F5D8C66E1}"/>
                  </a:ext>
                </a:extLst>
              </p:cNvPr>
              <p:cNvSpPr/>
              <p:nvPr/>
            </p:nvSpPr>
            <p:spPr>
              <a:xfrm>
                <a:off x="9165588"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9784" y="14578"/>
                      <a:pt x="18743" y="14578"/>
                      <a:pt x="18743" y="14578"/>
                    </a:cubicBezTo>
                    <a:close/>
                  </a:path>
                </a:pathLst>
              </a:custGeom>
              <a:grpFill/>
              <a:ln w="10409" cap="flat">
                <a:noFill/>
                <a:prstDash val="solid"/>
                <a:miter/>
              </a:ln>
            </p:spPr>
            <p:txBody>
              <a:bodyPr rtlCol="0" anchor="ctr"/>
              <a:lstStyle/>
              <a:p>
                <a:endParaRPr lang="en-ID" sz="1349"/>
              </a:p>
            </p:txBody>
          </p:sp>
          <p:sp>
            <p:nvSpPr>
              <p:cNvPr id="141" name="Freeform: Shape 140">
                <a:extLst>
                  <a:ext uri="{FF2B5EF4-FFF2-40B4-BE49-F238E27FC236}">
                    <a16:creationId xmlns:a16="http://schemas.microsoft.com/office/drawing/2014/main" id="{C882639F-0D47-4D54-8E03-2484B7ED6B6C}"/>
                  </a:ext>
                </a:extLst>
              </p:cNvPr>
              <p:cNvSpPr/>
              <p:nvPr/>
            </p:nvSpPr>
            <p:spPr>
              <a:xfrm>
                <a:off x="9193702"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1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1" y="2083"/>
                      <a:pt x="8331" y="3124"/>
                      <a:pt x="8331" y="4165"/>
                    </a:cubicBezTo>
                    <a:cubicBezTo>
                      <a:pt x="8331" y="5206"/>
                      <a:pt x="8331"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sz="1349"/>
              </a:p>
            </p:txBody>
          </p:sp>
          <p:sp>
            <p:nvSpPr>
              <p:cNvPr id="142" name="Freeform: Shape 141">
                <a:extLst>
                  <a:ext uri="{FF2B5EF4-FFF2-40B4-BE49-F238E27FC236}">
                    <a16:creationId xmlns:a16="http://schemas.microsoft.com/office/drawing/2014/main" id="{C075E248-798D-45D9-923C-64A313E8005B}"/>
                  </a:ext>
                </a:extLst>
              </p:cNvPr>
              <p:cNvSpPr/>
              <p:nvPr/>
            </p:nvSpPr>
            <p:spPr>
              <a:xfrm>
                <a:off x="9212445"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3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3 w 27073"/>
                  <a:gd name="connsiteY17" fmla="*/ 7289 h 41651"/>
                  <a:gd name="connsiteX18" fmla="*/ 12495 w 27073"/>
                  <a:gd name="connsiteY18" fmla="*/ 5206 h 41651"/>
                  <a:gd name="connsiteX19" fmla="*/ 6247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7 w 27073"/>
                  <a:gd name="connsiteY23" fmla="*/ 34362 h 41651"/>
                  <a:gd name="connsiteX24" fmla="*/ 12495 w 27073"/>
                  <a:gd name="connsiteY24" fmla="*/ 36445 h 41651"/>
                  <a:gd name="connsiteX25" fmla="*/ 18743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1" y="0"/>
                      <a:pt x="13537" y="0"/>
                    </a:cubicBezTo>
                    <a:cubicBezTo>
                      <a:pt x="17701"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1" y="41651"/>
                      <a:pt x="13537" y="41651"/>
                    </a:cubicBezTo>
                    <a:cubicBezTo>
                      <a:pt x="9371" y="41651"/>
                      <a:pt x="6247" y="40610"/>
                      <a:pt x="4165" y="38528"/>
                    </a:cubicBezTo>
                    <a:close/>
                    <a:moveTo>
                      <a:pt x="18743"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3" y="7289"/>
                    </a:cubicBezTo>
                    <a:cubicBezTo>
                      <a:pt x="16660" y="6248"/>
                      <a:pt x="15619" y="5206"/>
                      <a:pt x="12495" y="5206"/>
                    </a:cubicBezTo>
                    <a:cubicBezTo>
                      <a:pt x="9371" y="5206"/>
                      <a:pt x="8330" y="6248"/>
                      <a:pt x="6247"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7" y="34362"/>
                    </a:cubicBezTo>
                    <a:cubicBezTo>
                      <a:pt x="8330" y="35404"/>
                      <a:pt x="9371" y="36445"/>
                      <a:pt x="12495" y="36445"/>
                    </a:cubicBezTo>
                    <a:cubicBezTo>
                      <a:pt x="15619" y="36445"/>
                      <a:pt x="17701" y="36445"/>
                      <a:pt x="18743" y="34362"/>
                    </a:cubicBezTo>
                    <a:close/>
                  </a:path>
                </a:pathLst>
              </a:custGeom>
              <a:grpFill/>
              <a:ln w="10409" cap="flat">
                <a:noFill/>
                <a:prstDash val="solid"/>
                <a:miter/>
              </a:ln>
            </p:spPr>
            <p:txBody>
              <a:bodyPr rtlCol="0" anchor="ctr"/>
              <a:lstStyle/>
              <a:p>
                <a:endParaRPr lang="en-ID" sz="1349"/>
              </a:p>
            </p:txBody>
          </p:sp>
          <p:sp>
            <p:nvSpPr>
              <p:cNvPr id="143" name="Freeform: Shape 142">
                <a:extLst>
                  <a:ext uri="{FF2B5EF4-FFF2-40B4-BE49-F238E27FC236}">
                    <a16:creationId xmlns:a16="http://schemas.microsoft.com/office/drawing/2014/main" id="{4582B9B6-7A70-4B6C-B23B-243E8B709BE6}"/>
                  </a:ext>
                </a:extLst>
              </p:cNvPr>
              <p:cNvSpPr/>
              <p:nvPr/>
            </p:nvSpPr>
            <p:spPr>
              <a:xfrm>
                <a:off x="9248890"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0826" y="-764"/>
                      <a:pt x="23949" y="1318"/>
                      <a:pt x="26032" y="3401"/>
                    </a:cubicBezTo>
                    <a:close/>
                  </a:path>
                </a:pathLst>
              </a:custGeom>
              <a:grpFill/>
              <a:ln w="10409" cap="flat">
                <a:noFill/>
                <a:prstDash val="solid"/>
                <a:miter/>
              </a:ln>
            </p:spPr>
            <p:txBody>
              <a:bodyPr rtlCol="0" anchor="ctr"/>
              <a:lstStyle/>
              <a:p>
                <a:endParaRPr lang="en-ID" sz="1349"/>
              </a:p>
            </p:txBody>
          </p:sp>
        </p:grpSp>
        <p:sp>
          <p:nvSpPr>
            <p:cNvPr id="116" name="Freeform: Shape 115">
              <a:extLst>
                <a:ext uri="{FF2B5EF4-FFF2-40B4-BE49-F238E27FC236}">
                  <a16:creationId xmlns:a16="http://schemas.microsoft.com/office/drawing/2014/main" id="{6F64703E-5F3D-4F4A-BA09-2A73312260AC}"/>
                </a:ext>
              </a:extLst>
            </p:cNvPr>
            <p:cNvSpPr/>
            <p:nvPr/>
          </p:nvSpPr>
          <p:spPr>
            <a:xfrm>
              <a:off x="7747250" y="1150585"/>
              <a:ext cx="319781" cy="319668"/>
            </a:xfrm>
            <a:custGeom>
              <a:avLst/>
              <a:gdLst>
                <a:gd name="connsiteX0" fmla="*/ 56336 w 319781"/>
                <a:gd name="connsiteY0" fmla="*/ 57265 h 319668"/>
                <a:gd name="connsiteX1" fmla="*/ 46964 w 319781"/>
                <a:gd name="connsiteY1" fmla="*/ 319668 h 319668"/>
                <a:gd name="connsiteX2" fmla="*/ 319781 w 319781"/>
                <a:gd name="connsiteY2" fmla="*/ 46852 h 319668"/>
                <a:gd name="connsiteX3" fmla="*/ 56336 w 319781"/>
                <a:gd name="connsiteY3" fmla="*/ 57265 h 319668"/>
              </a:gdLst>
              <a:ahLst/>
              <a:cxnLst>
                <a:cxn ang="0">
                  <a:pos x="connsiteX0" y="connsiteY0"/>
                </a:cxn>
                <a:cxn ang="0">
                  <a:pos x="connsiteX1" y="connsiteY1"/>
                </a:cxn>
                <a:cxn ang="0">
                  <a:pos x="connsiteX2" y="connsiteY2"/>
                </a:cxn>
                <a:cxn ang="0">
                  <a:pos x="connsiteX3" y="connsiteY3"/>
                </a:cxn>
              </a:cxnLst>
              <a:rect l="l" t="t" r="r" b="b"/>
              <a:pathLst>
                <a:path w="319781" h="319668">
                  <a:moveTo>
                    <a:pt x="56336" y="57265"/>
                  </a:moveTo>
                  <a:cubicBezTo>
                    <a:pt x="-15513" y="129113"/>
                    <a:pt x="-18637" y="243655"/>
                    <a:pt x="46964" y="319668"/>
                  </a:cubicBezTo>
                  <a:lnTo>
                    <a:pt x="319781" y="46852"/>
                  </a:lnTo>
                  <a:cubicBezTo>
                    <a:pt x="242726" y="-18749"/>
                    <a:pt x="128185" y="-15625"/>
                    <a:pt x="56336" y="57265"/>
                  </a:cubicBezTo>
                  <a:close/>
                </a:path>
              </a:pathLst>
            </a:custGeom>
            <a:solidFill>
              <a:schemeClr val="accent1"/>
            </a:solidFill>
            <a:ln w="10409" cap="flat">
              <a:noFill/>
              <a:prstDash val="solid"/>
              <a:miter/>
            </a:ln>
          </p:spPr>
          <p:txBody>
            <a:bodyPr rtlCol="0" anchor="ctr"/>
            <a:lstStyle/>
            <a:p>
              <a:endParaRPr lang="en-ID" sz="1349"/>
            </a:p>
          </p:txBody>
        </p:sp>
        <p:sp>
          <p:nvSpPr>
            <p:cNvPr id="117" name="Freeform: Shape 116">
              <a:extLst>
                <a:ext uri="{FF2B5EF4-FFF2-40B4-BE49-F238E27FC236}">
                  <a16:creationId xmlns:a16="http://schemas.microsoft.com/office/drawing/2014/main" id="{E36976F9-E9D2-4364-9260-A9F60F41D420}"/>
                </a:ext>
              </a:extLst>
            </p:cNvPr>
            <p:cNvSpPr/>
            <p:nvPr/>
          </p:nvSpPr>
          <p:spPr>
            <a:xfrm>
              <a:off x="7906673" y="1163074"/>
              <a:ext cx="318739" cy="319298"/>
            </a:xfrm>
            <a:custGeom>
              <a:avLst/>
              <a:gdLst>
                <a:gd name="connsiteX0" fmla="*/ 262404 w 318739"/>
                <a:gd name="connsiteY0" fmla="*/ 262404 h 319298"/>
                <a:gd name="connsiteX1" fmla="*/ 271776 w 318739"/>
                <a:gd name="connsiteY1" fmla="*/ 0 h 319298"/>
                <a:gd name="connsiteX2" fmla="*/ 0 w 318739"/>
                <a:gd name="connsiteY2" fmla="*/ 272817 h 319298"/>
                <a:gd name="connsiteX3" fmla="*/ 262404 w 318739"/>
                <a:gd name="connsiteY3" fmla="*/ 262404 h 319298"/>
              </a:gdLst>
              <a:ahLst/>
              <a:cxnLst>
                <a:cxn ang="0">
                  <a:pos x="connsiteX0" y="connsiteY0"/>
                </a:cxn>
                <a:cxn ang="0">
                  <a:pos x="connsiteX1" y="connsiteY1"/>
                </a:cxn>
                <a:cxn ang="0">
                  <a:pos x="connsiteX2" y="connsiteY2"/>
                </a:cxn>
                <a:cxn ang="0">
                  <a:pos x="connsiteX3" y="connsiteY3"/>
                </a:cxn>
              </a:cxnLst>
              <a:rect l="l" t="t" r="r" b="b"/>
              <a:pathLst>
                <a:path w="318739" h="319298">
                  <a:moveTo>
                    <a:pt x="262404" y="262404"/>
                  </a:moveTo>
                  <a:cubicBezTo>
                    <a:pt x="334253" y="190555"/>
                    <a:pt x="337376" y="76014"/>
                    <a:pt x="271776" y="0"/>
                  </a:cubicBezTo>
                  <a:lnTo>
                    <a:pt x="0" y="272817"/>
                  </a:lnTo>
                  <a:cubicBezTo>
                    <a:pt x="76014" y="338418"/>
                    <a:pt x="190555" y="334253"/>
                    <a:pt x="262404" y="262404"/>
                  </a:cubicBezTo>
                  <a:close/>
                </a:path>
              </a:pathLst>
            </a:custGeom>
            <a:grpFill/>
            <a:ln w="10409" cap="flat">
              <a:noFill/>
              <a:prstDash val="solid"/>
              <a:miter/>
            </a:ln>
          </p:spPr>
          <p:txBody>
            <a:bodyPr rtlCol="0" anchor="ctr"/>
            <a:lstStyle/>
            <a:p>
              <a:endParaRPr lang="en-ID" sz="1349"/>
            </a:p>
          </p:txBody>
        </p:sp>
      </p:grpSp>
      <p:grpSp>
        <p:nvGrpSpPr>
          <p:cNvPr id="12" name="Group 11">
            <a:extLst>
              <a:ext uri="{FF2B5EF4-FFF2-40B4-BE49-F238E27FC236}">
                <a16:creationId xmlns:a16="http://schemas.microsoft.com/office/drawing/2014/main" id="{FD4BECD4-9D4F-488C-82A9-C37F5A7F06C5}"/>
              </a:ext>
            </a:extLst>
          </p:cNvPr>
          <p:cNvGrpSpPr/>
          <p:nvPr/>
        </p:nvGrpSpPr>
        <p:grpSpPr>
          <a:xfrm>
            <a:off x="6733646" y="3237045"/>
            <a:ext cx="1687695" cy="383904"/>
            <a:chOff x="8979364" y="3173027"/>
            <a:chExt cx="2250553" cy="511938"/>
          </a:xfrm>
        </p:grpSpPr>
        <p:grpSp>
          <p:nvGrpSpPr>
            <p:cNvPr id="11" name="Group 10">
              <a:extLst>
                <a:ext uri="{FF2B5EF4-FFF2-40B4-BE49-F238E27FC236}">
                  <a16:creationId xmlns:a16="http://schemas.microsoft.com/office/drawing/2014/main" id="{768EBDEB-E1A0-4E28-AFCD-94E17457B582}"/>
                </a:ext>
              </a:extLst>
            </p:cNvPr>
            <p:cNvGrpSpPr/>
            <p:nvPr/>
          </p:nvGrpSpPr>
          <p:grpSpPr>
            <a:xfrm>
              <a:off x="8979364" y="3173027"/>
              <a:ext cx="392663" cy="511938"/>
              <a:chOff x="8979365" y="3173027"/>
              <a:chExt cx="299326" cy="390249"/>
            </a:xfrm>
          </p:grpSpPr>
          <p:sp>
            <p:nvSpPr>
              <p:cNvPr id="151" name="Freeform: Shape 150">
                <a:extLst>
                  <a:ext uri="{FF2B5EF4-FFF2-40B4-BE49-F238E27FC236}">
                    <a16:creationId xmlns:a16="http://schemas.microsoft.com/office/drawing/2014/main" id="{BE116E0C-90EE-4134-86EF-56D23F54F09F}"/>
                  </a:ext>
                </a:extLst>
              </p:cNvPr>
              <p:cNvSpPr/>
              <p:nvPr/>
            </p:nvSpPr>
            <p:spPr>
              <a:xfrm>
                <a:off x="9129028" y="3242967"/>
                <a:ext cx="149663" cy="320308"/>
              </a:xfrm>
              <a:custGeom>
                <a:avLst/>
                <a:gdLst>
                  <a:gd name="connsiteX0" fmla="*/ 52064 w 111417"/>
                  <a:gd name="connsiteY0" fmla="*/ 0 h 238454"/>
                  <a:gd name="connsiteX1" fmla="*/ 5206 w 111417"/>
                  <a:gd name="connsiteY1" fmla="*/ 59353 h 238454"/>
                  <a:gd name="connsiteX2" fmla="*/ 0 w 111417"/>
                  <a:gd name="connsiteY2" fmla="*/ 238455 h 238454"/>
                  <a:gd name="connsiteX3" fmla="*/ 111418 w 111417"/>
                  <a:gd name="connsiteY3" fmla="*/ 59353 h 238454"/>
                </a:gdLst>
                <a:ahLst/>
                <a:cxnLst>
                  <a:cxn ang="0">
                    <a:pos x="connsiteX0" y="connsiteY0"/>
                  </a:cxn>
                  <a:cxn ang="0">
                    <a:pos x="connsiteX1" y="connsiteY1"/>
                  </a:cxn>
                  <a:cxn ang="0">
                    <a:pos x="connsiteX2" y="connsiteY2"/>
                  </a:cxn>
                  <a:cxn ang="0">
                    <a:pos x="connsiteX3" y="connsiteY3"/>
                  </a:cxn>
                </a:cxnLst>
                <a:rect l="l" t="t" r="r" b="b"/>
                <a:pathLst>
                  <a:path w="111417" h="238454">
                    <a:moveTo>
                      <a:pt x="52064" y="0"/>
                    </a:moveTo>
                    <a:lnTo>
                      <a:pt x="5206" y="59353"/>
                    </a:lnTo>
                    <a:lnTo>
                      <a:pt x="0" y="238455"/>
                    </a:lnTo>
                    <a:lnTo>
                      <a:pt x="111418" y="59353"/>
                    </a:lnTo>
                    <a:close/>
                  </a:path>
                </a:pathLst>
              </a:custGeom>
              <a:solidFill>
                <a:schemeClr val="bg2">
                  <a:lumMod val="75000"/>
                </a:schemeClr>
              </a:solidFill>
              <a:ln w="10409" cap="flat">
                <a:noFill/>
                <a:prstDash val="solid"/>
                <a:miter/>
              </a:ln>
            </p:spPr>
            <p:txBody>
              <a:bodyPr rtlCol="0" anchor="ctr"/>
              <a:lstStyle/>
              <a:p>
                <a:endParaRPr lang="en-ID" sz="1349"/>
              </a:p>
            </p:txBody>
          </p:sp>
          <p:sp>
            <p:nvSpPr>
              <p:cNvPr id="152" name="Freeform: Shape 151">
                <a:extLst>
                  <a:ext uri="{FF2B5EF4-FFF2-40B4-BE49-F238E27FC236}">
                    <a16:creationId xmlns:a16="http://schemas.microsoft.com/office/drawing/2014/main" id="{78DE5E4E-80FA-480B-8221-552343085D59}"/>
                  </a:ext>
                </a:extLst>
              </p:cNvPr>
              <p:cNvSpPr/>
              <p:nvPr/>
            </p:nvSpPr>
            <p:spPr>
              <a:xfrm>
                <a:off x="8979365" y="3233177"/>
                <a:ext cx="149663" cy="330099"/>
              </a:xfrm>
              <a:custGeom>
                <a:avLst/>
                <a:gdLst>
                  <a:gd name="connsiteX0" fmla="*/ 66642 w 111417"/>
                  <a:gd name="connsiteY0" fmla="*/ 0 h 245743"/>
                  <a:gd name="connsiteX1" fmla="*/ 0 w 111417"/>
                  <a:gd name="connsiteY1" fmla="*/ 66642 h 245743"/>
                  <a:gd name="connsiteX2" fmla="*/ 111418 w 111417"/>
                  <a:gd name="connsiteY2" fmla="*/ 245743 h 245743"/>
                  <a:gd name="connsiteX3" fmla="*/ 111418 w 111417"/>
                  <a:gd name="connsiteY3" fmla="*/ 245743 h 245743"/>
                  <a:gd name="connsiteX4" fmla="*/ 49982 w 111417"/>
                  <a:gd name="connsiteY4" fmla="*/ 68725 h 24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7" h="245743">
                    <a:moveTo>
                      <a:pt x="66642" y="0"/>
                    </a:moveTo>
                    <a:lnTo>
                      <a:pt x="0" y="66642"/>
                    </a:lnTo>
                    <a:lnTo>
                      <a:pt x="111418" y="245743"/>
                    </a:lnTo>
                    <a:lnTo>
                      <a:pt x="111418" y="245743"/>
                    </a:lnTo>
                    <a:lnTo>
                      <a:pt x="49982" y="68725"/>
                    </a:lnTo>
                    <a:close/>
                  </a:path>
                </a:pathLst>
              </a:custGeom>
              <a:solidFill>
                <a:schemeClr val="bg2">
                  <a:lumMod val="65000"/>
                </a:schemeClr>
              </a:solidFill>
              <a:ln w="10409" cap="flat">
                <a:noFill/>
                <a:prstDash val="solid"/>
                <a:miter/>
              </a:ln>
            </p:spPr>
            <p:txBody>
              <a:bodyPr rtlCol="0" anchor="ctr"/>
              <a:lstStyle/>
              <a:p>
                <a:endParaRPr lang="en-ID" sz="1349"/>
              </a:p>
            </p:txBody>
          </p:sp>
          <p:sp>
            <p:nvSpPr>
              <p:cNvPr id="153" name="Freeform: Shape 152">
                <a:extLst>
                  <a:ext uri="{FF2B5EF4-FFF2-40B4-BE49-F238E27FC236}">
                    <a16:creationId xmlns:a16="http://schemas.microsoft.com/office/drawing/2014/main" id="{7F534EA4-E1DB-4561-9C84-8E286EBE1DC1}"/>
                  </a:ext>
                </a:extLst>
              </p:cNvPr>
              <p:cNvSpPr/>
              <p:nvPr/>
            </p:nvSpPr>
            <p:spPr>
              <a:xfrm>
                <a:off x="9046503" y="3173027"/>
                <a:ext cx="152461" cy="390244"/>
              </a:xfrm>
              <a:custGeom>
                <a:avLst/>
                <a:gdLst>
                  <a:gd name="connsiteX0" fmla="*/ 113500 w 113500"/>
                  <a:gd name="connsiteY0" fmla="*/ 52064 h 290518"/>
                  <a:gd name="connsiteX1" fmla="*/ 61436 w 113500"/>
                  <a:gd name="connsiteY1" fmla="*/ 0 h 290518"/>
                  <a:gd name="connsiteX2" fmla="*/ 16661 w 113500"/>
                  <a:gd name="connsiteY2" fmla="*/ 44775 h 290518"/>
                  <a:gd name="connsiteX3" fmla="*/ 0 w 113500"/>
                  <a:gd name="connsiteY3" fmla="*/ 113500 h 290518"/>
                  <a:gd name="connsiteX4" fmla="*/ 61436 w 113500"/>
                  <a:gd name="connsiteY4" fmla="*/ 290519 h 290518"/>
                  <a:gd name="connsiteX5" fmla="*/ 66642 w 113500"/>
                  <a:gd name="connsiteY5" fmla="*/ 111418 h 2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00" h="290518">
                    <a:moveTo>
                      <a:pt x="113500" y="52064"/>
                    </a:moveTo>
                    <a:lnTo>
                      <a:pt x="61436" y="0"/>
                    </a:lnTo>
                    <a:lnTo>
                      <a:pt x="16661" y="44775"/>
                    </a:lnTo>
                    <a:lnTo>
                      <a:pt x="0" y="113500"/>
                    </a:lnTo>
                    <a:lnTo>
                      <a:pt x="61436" y="290519"/>
                    </a:lnTo>
                    <a:lnTo>
                      <a:pt x="66642" y="111418"/>
                    </a:lnTo>
                    <a:close/>
                  </a:path>
                </a:pathLst>
              </a:custGeom>
              <a:solidFill>
                <a:schemeClr val="bg2">
                  <a:lumMod val="85000"/>
                </a:schemeClr>
              </a:solidFill>
              <a:ln w="10409" cap="flat">
                <a:noFill/>
                <a:prstDash val="solid"/>
                <a:miter/>
              </a:ln>
            </p:spPr>
            <p:txBody>
              <a:bodyPr rtlCol="0" anchor="ctr"/>
              <a:lstStyle/>
              <a:p>
                <a:endParaRPr lang="en-ID" sz="1349"/>
              </a:p>
            </p:txBody>
          </p:sp>
        </p:grpSp>
        <p:grpSp>
          <p:nvGrpSpPr>
            <p:cNvPr id="154" name="Graphic 4">
              <a:extLst>
                <a:ext uri="{FF2B5EF4-FFF2-40B4-BE49-F238E27FC236}">
                  <a16:creationId xmlns:a16="http://schemas.microsoft.com/office/drawing/2014/main" id="{90582FA9-1540-4C0D-8290-A1AC68FA13F1}"/>
                </a:ext>
              </a:extLst>
            </p:cNvPr>
            <p:cNvGrpSpPr/>
            <p:nvPr/>
          </p:nvGrpSpPr>
          <p:grpSpPr>
            <a:xfrm>
              <a:off x="9557039" y="3221987"/>
              <a:ext cx="1471462" cy="250372"/>
              <a:chOff x="3755068" y="3901654"/>
              <a:chExt cx="1095432" cy="186390"/>
            </a:xfrm>
            <a:solidFill>
              <a:schemeClr val="tx1"/>
            </a:solidFill>
          </p:grpSpPr>
          <p:sp>
            <p:nvSpPr>
              <p:cNvPr id="180" name="Freeform: Shape 179">
                <a:extLst>
                  <a:ext uri="{FF2B5EF4-FFF2-40B4-BE49-F238E27FC236}">
                    <a16:creationId xmlns:a16="http://schemas.microsoft.com/office/drawing/2014/main" id="{0A14CF1A-21BE-4162-B4A5-723504148E76}"/>
                  </a:ext>
                </a:extLst>
              </p:cNvPr>
              <p:cNvSpPr/>
              <p:nvPr/>
            </p:nvSpPr>
            <p:spPr>
              <a:xfrm>
                <a:off x="3755068" y="3902695"/>
                <a:ext cx="186390" cy="185348"/>
              </a:xfrm>
              <a:custGeom>
                <a:avLst/>
                <a:gdLst>
                  <a:gd name="connsiteX0" fmla="*/ 0 w 186390"/>
                  <a:gd name="connsiteY0" fmla="*/ 0 h 185348"/>
                  <a:gd name="connsiteX1" fmla="*/ 84344 w 186390"/>
                  <a:gd name="connsiteY1" fmla="*/ 0 h 185348"/>
                  <a:gd name="connsiteX2" fmla="*/ 137450 w 186390"/>
                  <a:gd name="connsiteY2" fmla="*/ 11454 h 185348"/>
                  <a:gd name="connsiteX3" fmla="*/ 173895 w 186390"/>
                  <a:gd name="connsiteY3" fmla="*/ 43734 h 185348"/>
                  <a:gd name="connsiteX4" fmla="*/ 186390 w 186390"/>
                  <a:gd name="connsiteY4" fmla="*/ 92674 h 185348"/>
                  <a:gd name="connsiteX5" fmla="*/ 173895 w 186390"/>
                  <a:gd name="connsiteY5" fmla="*/ 141615 h 185348"/>
                  <a:gd name="connsiteX6" fmla="*/ 137450 w 186390"/>
                  <a:gd name="connsiteY6" fmla="*/ 173895 h 185348"/>
                  <a:gd name="connsiteX7" fmla="*/ 84344 w 186390"/>
                  <a:gd name="connsiteY7" fmla="*/ 185349 h 185348"/>
                  <a:gd name="connsiteX8" fmla="*/ 0 w 186390"/>
                  <a:gd name="connsiteY8" fmla="*/ 185349 h 185348"/>
                  <a:gd name="connsiteX9" fmla="*/ 0 w 186390"/>
                  <a:gd name="connsiteY9" fmla="*/ 0 h 185348"/>
                  <a:gd name="connsiteX10" fmla="*/ 81220 w 186390"/>
                  <a:gd name="connsiteY10" fmla="*/ 149945 h 185348"/>
                  <a:gd name="connsiteX11" fmla="*/ 125996 w 186390"/>
                  <a:gd name="connsiteY11" fmla="*/ 134326 h 185348"/>
                  <a:gd name="connsiteX12" fmla="*/ 142656 w 186390"/>
                  <a:gd name="connsiteY12" fmla="*/ 92674 h 185348"/>
                  <a:gd name="connsiteX13" fmla="*/ 125996 w 186390"/>
                  <a:gd name="connsiteY13" fmla="*/ 51023 h 185348"/>
                  <a:gd name="connsiteX14" fmla="*/ 81220 w 186390"/>
                  <a:gd name="connsiteY14" fmla="*/ 35404 h 185348"/>
                  <a:gd name="connsiteX15" fmla="*/ 41651 w 186390"/>
                  <a:gd name="connsiteY15" fmla="*/ 35404 h 185348"/>
                  <a:gd name="connsiteX16" fmla="*/ 41651 w 186390"/>
                  <a:gd name="connsiteY16" fmla="*/ 149945 h 185348"/>
                  <a:gd name="connsiteX17" fmla="*/ 81220 w 186390"/>
                  <a:gd name="connsiteY17" fmla="*/ 149945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90" h="185348">
                    <a:moveTo>
                      <a:pt x="0" y="0"/>
                    </a:moveTo>
                    <a:lnTo>
                      <a:pt x="84344" y="0"/>
                    </a:lnTo>
                    <a:cubicBezTo>
                      <a:pt x="104129" y="0"/>
                      <a:pt x="121830" y="4165"/>
                      <a:pt x="137450" y="11454"/>
                    </a:cubicBezTo>
                    <a:cubicBezTo>
                      <a:pt x="153069" y="18743"/>
                      <a:pt x="164523" y="30197"/>
                      <a:pt x="173895" y="43734"/>
                    </a:cubicBezTo>
                    <a:cubicBezTo>
                      <a:pt x="182225" y="57271"/>
                      <a:pt x="186390" y="73931"/>
                      <a:pt x="186390" y="92674"/>
                    </a:cubicBezTo>
                    <a:cubicBezTo>
                      <a:pt x="186390" y="111418"/>
                      <a:pt x="182225" y="127037"/>
                      <a:pt x="173895" y="141615"/>
                    </a:cubicBezTo>
                    <a:cubicBezTo>
                      <a:pt x="165564" y="155151"/>
                      <a:pt x="153069" y="166606"/>
                      <a:pt x="137450" y="173895"/>
                    </a:cubicBezTo>
                    <a:cubicBezTo>
                      <a:pt x="121830" y="181184"/>
                      <a:pt x="104129" y="185349"/>
                      <a:pt x="84344" y="185349"/>
                    </a:cubicBezTo>
                    <a:lnTo>
                      <a:pt x="0" y="185349"/>
                    </a:lnTo>
                    <a:lnTo>
                      <a:pt x="0" y="0"/>
                    </a:lnTo>
                    <a:close/>
                    <a:moveTo>
                      <a:pt x="81220" y="149945"/>
                    </a:moveTo>
                    <a:cubicBezTo>
                      <a:pt x="99963" y="149945"/>
                      <a:pt x="114541" y="144739"/>
                      <a:pt x="125996" y="134326"/>
                    </a:cubicBezTo>
                    <a:cubicBezTo>
                      <a:pt x="137450" y="123913"/>
                      <a:pt x="142656" y="110376"/>
                      <a:pt x="142656" y="92674"/>
                    </a:cubicBezTo>
                    <a:cubicBezTo>
                      <a:pt x="142656" y="74973"/>
                      <a:pt x="137450" y="61436"/>
                      <a:pt x="125996" y="51023"/>
                    </a:cubicBezTo>
                    <a:cubicBezTo>
                      <a:pt x="114541" y="40610"/>
                      <a:pt x="99963" y="35404"/>
                      <a:pt x="81220" y="35404"/>
                    </a:cubicBezTo>
                    <a:lnTo>
                      <a:pt x="41651" y="35404"/>
                    </a:lnTo>
                    <a:lnTo>
                      <a:pt x="41651" y="149945"/>
                    </a:lnTo>
                    <a:lnTo>
                      <a:pt x="81220" y="149945"/>
                    </a:lnTo>
                    <a:close/>
                  </a:path>
                </a:pathLst>
              </a:custGeom>
              <a:solidFill>
                <a:schemeClr val="accent1"/>
              </a:solidFill>
              <a:ln w="10409" cap="flat">
                <a:noFill/>
                <a:prstDash val="solid"/>
                <a:miter/>
              </a:ln>
            </p:spPr>
            <p:txBody>
              <a:bodyPr rtlCol="0" anchor="ctr"/>
              <a:lstStyle/>
              <a:p>
                <a:endParaRPr lang="en-ID" sz="1349"/>
              </a:p>
            </p:txBody>
          </p:sp>
          <p:sp>
            <p:nvSpPr>
              <p:cNvPr id="181" name="Freeform: Shape 180">
                <a:extLst>
                  <a:ext uri="{FF2B5EF4-FFF2-40B4-BE49-F238E27FC236}">
                    <a16:creationId xmlns:a16="http://schemas.microsoft.com/office/drawing/2014/main" id="{218AEBBA-B3E4-4DFB-9D06-74DEAF508E16}"/>
                  </a:ext>
                </a:extLst>
              </p:cNvPr>
              <p:cNvSpPr/>
              <p:nvPr/>
            </p:nvSpPr>
            <p:spPr>
              <a:xfrm>
                <a:off x="4025803" y="3902695"/>
                <a:ext cx="42692" cy="185348"/>
              </a:xfrm>
              <a:custGeom>
                <a:avLst/>
                <a:gdLst>
                  <a:gd name="connsiteX0" fmla="*/ 0 w 42692"/>
                  <a:gd name="connsiteY0" fmla="*/ 0 h 185348"/>
                  <a:gd name="connsiteX1" fmla="*/ 42693 w 42692"/>
                  <a:gd name="connsiteY1" fmla="*/ 0 h 185348"/>
                  <a:gd name="connsiteX2" fmla="*/ 42693 w 42692"/>
                  <a:gd name="connsiteY2" fmla="*/ 185349 h 185348"/>
                  <a:gd name="connsiteX3" fmla="*/ 0 w 42692"/>
                  <a:gd name="connsiteY3" fmla="*/ 185349 h 185348"/>
                  <a:gd name="connsiteX4" fmla="*/ 0 w 42692"/>
                  <a:gd name="connsiteY4" fmla="*/ 0 h 18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2" h="185348">
                    <a:moveTo>
                      <a:pt x="0" y="0"/>
                    </a:moveTo>
                    <a:lnTo>
                      <a:pt x="42693" y="0"/>
                    </a:lnTo>
                    <a:lnTo>
                      <a:pt x="42693" y="185349"/>
                    </a:lnTo>
                    <a:lnTo>
                      <a:pt x="0" y="185349"/>
                    </a:lnTo>
                    <a:lnTo>
                      <a:pt x="0" y="0"/>
                    </a:lnTo>
                    <a:close/>
                  </a:path>
                </a:pathLst>
              </a:custGeom>
              <a:solidFill>
                <a:schemeClr val="accent1"/>
              </a:solidFill>
              <a:ln w="10409" cap="flat">
                <a:noFill/>
                <a:prstDash val="solid"/>
                <a:miter/>
              </a:ln>
            </p:spPr>
            <p:txBody>
              <a:bodyPr rtlCol="0" anchor="ctr"/>
              <a:lstStyle/>
              <a:p>
                <a:endParaRPr lang="en-ID" sz="1349"/>
              </a:p>
            </p:txBody>
          </p:sp>
          <p:sp>
            <p:nvSpPr>
              <p:cNvPr id="182" name="Freeform: Shape 181">
                <a:extLst>
                  <a:ext uri="{FF2B5EF4-FFF2-40B4-BE49-F238E27FC236}">
                    <a16:creationId xmlns:a16="http://schemas.microsoft.com/office/drawing/2014/main" id="{D3085B87-4BD4-4523-9F2F-0610A9E0F8AC}"/>
                  </a:ext>
                </a:extLst>
              </p:cNvPr>
              <p:cNvSpPr/>
              <p:nvPr/>
            </p:nvSpPr>
            <p:spPr>
              <a:xfrm>
                <a:off x="4140344"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1 w 207215"/>
                  <a:gd name="connsiteY4" fmla="*/ 0 h 185348"/>
                  <a:gd name="connsiteX5" fmla="*/ 124954 w 207215"/>
                  <a:gd name="connsiteY5" fmla="*/ 0 h 185348"/>
                  <a:gd name="connsiteX6" fmla="*/ 207216 w 207215"/>
                  <a:gd name="connsiteY6" fmla="*/ 185349 h 185348"/>
                  <a:gd name="connsiteX7" fmla="*/ 163482 w 207215"/>
                  <a:gd name="connsiteY7" fmla="*/ 185349 h 185348"/>
                  <a:gd name="connsiteX8" fmla="*/ 146821 w 207215"/>
                  <a:gd name="connsiteY8" fmla="*/ 145780 h 185348"/>
                  <a:gd name="connsiteX9" fmla="*/ 134326 w 207215"/>
                  <a:gd name="connsiteY9" fmla="*/ 113500 h 185348"/>
                  <a:gd name="connsiteX10" fmla="*/ 105170 w 207215"/>
                  <a:gd name="connsiteY10" fmla="*/ 42693 h 185348"/>
                  <a:gd name="connsiteX11" fmla="*/ 76014 w 207215"/>
                  <a:gd name="connsiteY11" fmla="*/ 113500 h 185348"/>
                  <a:gd name="connsiteX12" fmla="*/ 134326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1" y="0"/>
                    </a:lnTo>
                    <a:lnTo>
                      <a:pt x="124954" y="0"/>
                    </a:lnTo>
                    <a:lnTo>
                      <a:pt x="207216" y="185349"/>
                    </a:lnTo>
                    <a:lnTo>
                      <a:pt x="163482" y="185349"/>
                    </a:lnTo>
                    <a:lnTo>
                      <a:pt x="146821" y="145780"/>
                    </a:lnTo>
                    <a:close/>
                    <a:moveTo>
                      <a:pt x="134326" y="113500"/>
                    </a:moveTo>
                    <a:lnTo>
                      <a:pt x="105170" y="42693"/>
                    </a:lnTo>
                    <a:lnTo>
                      <a:pt x="76014" y="113500"/>
                    </a:lnTo>
                    <a:lnTo>
                      <a:pt x="134326" y="113500"/>
                    </a:lnTo>
                    <a:close/>
                  </a:path>
                </a:pathLst>
              </a:custGeom>
              <a:solidFill>
                <a:schemeClr val="accent1"/>
              </a:solidFill>
              <a:ln w="10409" cap="flat">
                <a:noFill/>
                <a:prstDash val="solid"/>
                <a:miter/>
              </a:ln>
            </p:spPr>
            <p:txBody>
              <a:bodyPr rtlCol="0" anchor="ctr"/>
              <a:lstStyle/>
              <a:p>
                <a:endParaRPr lang="en-ID" sz="1349"/>
              </a:p>
            </p:txBody>
          </p:sp>
          <p:sp>
            <p:nvSpPr>
              <p:cNvPr id="183" name="Freeform: Shape 182">
                <a:extLst>
                  <a:ext uri="{FF2B5EF4-FFF2-40B4-BE49-F238E27FC236}">
                    <a16:creationId xmlns:a16="http://schemas.microsoft.com/office/drawing/2014/main" id="{BF6F5E22-779C-4180-A00D-AAC1CD17CDE5}"/>
                  </a:ext>
                </a:extLst>
              </p:cNvPr>
              <p:cNvSpPr/>
              <p:nvPr/>
            </p:nvSpPr>
            <p:spPr>
              <a:xfrm>
                <a:off x="4421491" y="3901654"/>
                <a:ext cx="163481" cy="185348"/>
              </a:xfrm>
              <a:custGeom>
                <a:avLst/>
                <a:gdLst>
                  <a:gd name="connsiteX0" fmla="*/ 117665 w 163481"/>
                  <a:gd name="connsiteY0" fmla="*/ 185349 h 185348"/>
                  <a:gd name="connsiteX1" fmla="*/ 82261 w 163481"/>
                  <a:gd name="connsiteY1" fmla="*/ 133285 h 185348"/>
                  <a:gd name="connsiteX2" fmla="*/ 80179 w 163481"/>
                  <a:gd name="connsiteY2" fmla="*/ 133285 h 185348"/>
                  <a:gd name="connsiteX3" fmla="*/ 42693 w 163481"/>
                  <a:gd name="connsiteY3" fmla="*/ 133285 h 185348"/>
                  <a:gd name="connsiteX4" fmla="*/ 42693 w 163481"/>
                  <a:gd name="connsiteY4" fmla="*/ 185349 h 185348"/>
                  <a:gd name="connsiteX5" fmla="*/ 0 w 163481"/>
                  <a:gd name="connsiteY5" fmla="*/ 185349 h 185348"/>
                  <a:gd name="connsiteX6" fmla="*/ 0 w 163481"/>
                  <a:gd name="connsiteY6" fmla="*/ 0 h 185348"/>
                  <a:gd name="connsiteX7" fmla="*/ 80179 w 163481"/>
                  <a:gd name="connsiteY7" fmla="*/ 0 h 185348"/>
                  <a:gd name="connsiteX8" fmla="*/ 122872 w 163481"/>
                  <a:gd name="connsiteY8" fmla="*/ 8330 h 185348"/>
                  <a:gd name="connsiteX9" fmla="*/ 150986 w 163481"/>
                  <a:gd name="connsiteY9" fmla="*/ 31239 h 185348"/>
                  <a:gd name="connsiteX10" fmla="*/ 160358 w 163481"/>
                  <a:gd name="connsiteY10" fmla="*/ 66643 h 185348"/>
                  <a:gd name="connsiteX11" fmla="*/ 149945 w 163481"/>
                  <a:gd name="connsiteY11" fmla="*/ 102046 h 185348"/>
                  <a:gd name="connsiteX12" fmla="*/ 121830 w 163481"/>
                  <a:gd name="connsiteY12" fmla="*/ 124954 h 185348"/>
                  <a:gd name="connsiteX13" fmla="*/ 163482 w 163481"/>
                  <a:gd name="connsiteY13" fmla="*/ 184308 h 185348"/>
                  <a:gd name="connsiteX14" fmla="*/ 117665 w 163481"/>
                  <a:gd name="connsiteY14" fmla="*/ 184308 h 185348"/>
                  <a:gd name="connsiteX15" fmla="*/ 107252 w 163481"/>
                  <a:gd name="connsiteY15" fmla="*/ 43734 h 185348"/>
                  <a:gd name="connsiteX16" fmla="*/ 78096 w 163481"/>
                  <a:gd name="connsiteY16" fmla="*/ 35404 h 185348"/>
                  <a:gd name="connsiteX17" fmla="*/ 42693 w 163481"/>
                  <a:gd name="connsiteY17" fmla="*/ 35404 h 185348"/>
                  <a:gd name="connsiteX18" fmla="*/ 42693 w 163481"/>
                  <a:gd name="connsiteY18" fmla="*/ 99963 h 185348"/>
                  <a:gd name="connsiteX19" fmla="*/ 78096 w 163481"/>
                  <a:gd name="connsiteY19" fmla="*/ 99963 h 185348"/>
                  <a:gd name="connsiteX20" fmla="*/ 107252 w 163481"/>
                  <a:gd name="connsiteY20" fmla="*/ 91633 h 185348"/>
                  <a:gd name="connsiteX21" fmla="*/ 117665 w 163481"/>
                  <a:gd name="connsiteY21" fmla="*/ 67684 h 185348"/>
                  <a:gd name="connsiteX22" fmla="*/ 107252 w 163481"/>
                  <a:gd name="connsiteY22" fmla="*/ 43734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81" h="185348">
                    <a:moveTo>
                      <a:pt x="117665" y="185349"/>
                    </a:moveTo>
                    <a:lnTo>
                      <a:pt x="82261" y="133285"/>
                    </a:lnTo>
                    <a:lnTo>
                      <a:pt x="80179" y="133285"/>
                    </a:lnTo>
                    <a:lnTo>
                      <a:pt x="42693" y="133285"/>
                    </a:lnTo>
                    <a:lnTo>
                      <a:pt x="42693" y="185349"/>
                    </a:lnTo>
                    <a:lnTo>
                      <a:pt x="0" y="185349"/>
                    </a:lnTo>
                    <a:lnTo>
                      <a:pt x="0" y="0"/>
                    </a:lnTo>
                    <a:lnTo>
                      <a:pt x="80179" y="0"/>
                    </a:lnTo>
                    <a:cubicBezTo>
                      <a:pt x="96839" y="0"/>
                      <a:pt x="110376" y="3124"/>
                      <a:pt x="122872" y="8330"/>
                    </a:cubicBezTo>
                    <a:cubicBezTo>
                      <a:pt x="135367" y="13537"/>
                      <a:pt x="144739" y="21867"/>
                      <a:pt x="150986" y="31239"/>
                    </a:cubicBezTo>
                    <a:cubicBezTo>
                      <a:pt x="157234" y="41651"/>
                      <a:pt x="160358" y="53106"/>
                      <a:pt x="160358" y="66643"/>
                    </a:cubicBezTo>
                    <a:cubicBezTo>
                      <a:pt x="160358" y="80179"/>
                      <a:pt x="157234" y="92675"/>
                      <a:pt x="149945" y="102046"/>
                    </a:cubicBezTo>
                    <a:cubicBezTo>
                      <a:pt x="143697" y="112459"/>
                      <a:pt x="134326" y="119748"/>
                      <a:pt x="121830" y="124954"/>
                    </a:cubicBezTo>
                    <a:lnTo>
                      <a:pt x="163482" y="184308"/>
                    </a:lnTo>
                    <a:lnTo>
                      <a:pt x="117665" y="184308"/>
                    </a:lnTo>
                    <a:close/>
                    <a:moveTo>
                      <a:pt x="107252" y="43734"/>
                    </a:moveTo>
                    <a:cubicBezTo>
                      <a:pt x="101005" y="38528"/>
                      <a:pt x="90592" y="35404"/>
                      <a:pt x="78096" y="35404"/>
                    </a:cubicBezTo>
                    <a:lnTo>
                      <a:pt x="42693" y="35404"/>
                    </a:lnTo>
                    <a:lnTo>
                      <a:pt x="42693" y="99963"/>
                    </a:lnTo>
                    <a:lnTo>
                      <a:pt x="78096" y="99963"/>
                    </a:lnTo>
                    <a:cubicBezTo>
                      <a:pt x="90592" y="99963"/>
                      <a:pt x="101005" y="96840"/>
                      <a:pt x="107252" y="91633"/>
                    </a:cubicBezTo>
                    <a:cubicBezTo>
                      <a:pt x="113500" y="86427"/>
                      <a:pt x="117665" y="78096"/>
                      <a:pt x="117665" y="67684"/>
                    </a:cubicBezTo>
                    <a:cubicBezTo>
                      <a:pt x="116624" y="57271"/>
                      <a:pt x="113500" y="49982"/>
                      <a:pt x="107252" y="43734"/>
                    </a:cubicBezTo>
                    <a:close/>
                  </a:path>
                </a:pathLst>
              </a:custGeom>
              <a:solidFill>
                <a:schemeClr val="accent1"/>
              </a:solidFill>
              <a:ln w="10409" cap="flat">
                <a:noFill/>
                <a:prstDash val="solid"/>
                <a:miter/>
              </a:ln>
            </p:spPr>
            <p:txBody>
              <a:bodyPr rtlCol="0" anchor="ctr"/>
              <a:lstStyle/>
              <a:p>
                <a:endParaRPr lang="en-ID" sz="1349"/>
              </a:p>
            </p:txBody>
          </p:sp>
          <p:sp>
            <p:nvSpPr>
              <p:cNvPr id="184" name="Freeform: Shape 183">
                <a:extLst>
                  <a:ext uri="{FF2B5EF4-FFF2-40B4-BE49-F238E27FC236}">
                    <a16:creationId xmlns:a16="http://schemas.microsoft.com/office/drawing/2014/main" id="{B5A7DF41-33F6-4BE1-8612-4021A7BD5003}"/>
                  </a:ext>
                </a:extLst>
              </p:cNvPr>
              <p:cNvSpPr/>
              <p:nvPr/>
            </p:nvSpPr>
            <p:spPr>
              <a:xfrm>
                <a:off x="4643285"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2 w 207215"/>
                  <a:gd name="connsiteY4" fmla="*/ 0 h 185348"/>
                  <a:gd name="connsiteX5" fmla="*/ 124954 w 207215"/>
                  <a:gd name="connsiteY5" fmla="*/ 0 h 185348"/>
                  <a:gd name="connsiteX6" fmla="*/ 207216 w 207215"/>
                  <a:gd name="connsiteY6" fmla="*/ 185349 h 185348"/>
                  <a:gd name="connsiteX7" fmla="*/ 162441 w 207215"/>
                  <a:gd name="connsiteY7" fmla="*/ 185349 h 185348"/>
                  <a:gd name="connsiteX8" fmla="*/ 146821 w 207215"/>
                  <a:gd name="connsiteY8" fmla="*/ 145780 h 185348"/>
                  <a:gd name="connsiteX9" fmla="*/ 133284 w 207215"/>
                  <a:gd name="connsiteY9" fmla="*/ 113500 h 185348"/>
                  <a:gd name="connsiteX10" fmla="*/ 104129 w 207215"/>
                  <a:gd name="connsiteY10" fmla="*/ 42693 h 185348"/>
                  <a:gd name="connsiteX11" fmla="*/ 74973 w 207215"/>
                  <a:gd name="connsiteY11" fmla="*/ 113500 h 185348"/>
                  <a:gd name="connsiteX12" fmla="*/ 133284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2" y="0"/>
                    </a:lnTo>
                    <a:lnTo>
                      <a:pt x="124954" y="0"/>
                    </a:lnTo>
                    <a:lnTo>
                      <a:pt x="207216" y="185349"/>
                    </a:lnTo>
                    <a:lnTo>
                      <a:pt x="162441" y="185349"/>
                    </a:lnTo>
                    <a:lnTo>
                      <a:pt x="146821" y="145780"/>
                    </a:lnTo>
                    <a:close/>
                    <a:moveTo>
                      <a:pt x="133284" y="113500"/>
                    </a:moveTo>
                    <a:lnTo>
                      <a:pt x="104129" y="42693"/>
                    </a:lnTo>
                    <a:lnTo>
                      <a:pt x="74973" y="113500"/>
                    </a:lnTo>
                    <a:lnTo>
                      <a:pt x="133284" y="113500"/>
                    </a:lnTo>
                    <a:close/>
                  </a:path>
                </a:pathLst>
              </a:custGeom>
              <a:solidFill>
                <a:schemeClr val="accent1"/>
              </a:solidFill>
              <a:ln w="10409" cap="flat">
                <a:noFill/>
                <a:prstDash val="solid"/>
                <a:miter/>
              </a:ln>
            </p:spPr>
            <p:txBody>
              <a:bodyPr rtlCol="0" anchor="ctr"/>
              <a:lstStyle/>
              <a:p>
                <a:endParaRPr lang="en-ID" sz="1349"/>
              </a:p>
            </p:txBody>
          </p:sp>
        </p:grpSp>
        <p:grpSp>
          <p:nvGrpSpPr>
            <p:cNvPr id="155" name="Graphic 4">
              <a:extLst>
                <a:ext uri="{FF2B5EF4-FFF2-40B4-BE49-F238E27FC236}">
                  <a16:creationId xmlns:a16="http://schemas.microsoft.com/office/drawing/2014/main" id="{EDA907B7-2361-4412-9A44-315866FE434B}"/>
                </a:ext>
              </a:extLst>
            </p:cNvPr>
            <p:cNvGrpSpPr/>
            <p:nvPr/>
          </p:nvGrpSpPr>
          <p:grpSpPr>
            <a:xfrm>
              <a:off x="9575222" y="3602441"/>
              <a:ext cx="1654695" cy="82524"/>
              <a:chOff x="3768605" y="4184884"/>
              <a:chExt cx="1231840" cy="61435"/>
            </a:xfrm>
            <a:solidFill>
              <a:schemeClr val="tx1"/>
            </a:solidFill>
          </p:grpSpPr>
          <p:sp>
            <p:nvSpPr>
              <p:cNvPr id="156" name="Freeform: Shape 155">
                <a:extLst>
                  <a:ext uri="{FF2B5EF4-FFF2-40B4-BE49-F238E27FC236}">
                    <a16:creationId xmlns:a16="http://schemas.microsoft.com/office/drawing/2014/main" id="{ECBB73BA-6D7C-44C3-9385-96B55F0D8713}"/>
                  </a:ext>
                </a:extLst>
              </p:cNvPr>
              <p:cNvSpPr/>
              <p:nvPr/>
            </p:nvSpPr>
            <p:spPr>
              <a:xfrm>
                <a:off x="3768605"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sz="1349"/>
              </a:p>
            </p:txBody>
          </p:sp>
          <p:sp>
            <p:nvSpPr>
              <p:cNvPr id="157" name="Freeform: Shape 156">
                <a:extLst>
                  <a:ext uri="{FF2B5EF4-FFF2-40B4-BE49-F238E27FC236}">
                    <a16:creationId xmlns:a16="http://schemas.microsoft.com/office/drawing/2014/main" id="{51C49E18-20E3-4BC0-BDB6-45E665C01485}"/>
                  </a:ext>
                </a:extLst>
              </p:cNvPr>
              <p:cNvSpPr/>
              <p:nvPr/>
            </p:nvSpPr>
            <p:spPr>
              <a:xfrm>
                <a:off x="3821711"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sz="1349"/>
              </a:p>
            </p:txBody>
          </p:sp>
          <p:sp>
            <p:nvSpPr>
              <p:cNvPr id="158" name="Freeform: Shape 157">
                <a:extLst>
                  <a:ext uri="{FF2B5EF4-FFF2-40B4-BE49-F238E27FC236}">
                    <a16:creationId xmlns:a16="http://schemas.microsoft.com/office/drawing/2014/main" id="{144A92A3-4CB6-4708-93B8-9AA4972C2E6B}"/>
                  </a:ext>
                </a:extLst>
              </p:cNvPr>
              <p:cNvSpPr/>
              <p:nvPr/>
            </p:nvSpPr>
            <p:spPr>
              <a:xfrm>
                <a:off x="3881064"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6248 w 34362"/>
                  <a:gd name="connsiteY12" fmla="*/ 1041 h 36444"/>
                  <a:gd name="connsiteX13" fmla="*/ 6248 w 34362"/>
                  <a:gd name="connsiteY13" fmla="*/ 7289 h 36444"/>
                  <a:gd name="connsiteX14" fmla="*/ 11454 w 34362"/>
                  <a:gd name="connsiteY14" fmla="*/ 2083 h 36444"/>
                  <a:gd name="connsiteX15" fmla="*/ 19784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6248" y="1041"/>
                    </a:lnTo>
                    <a:lnTo>
                      <a:pt x="6248" y="7289"/>
                    </a:lnTo>
                    <a:cubicBezTo>
                      <a:pt x="7289" y="5206"/>
                      <a:pt x="9372" y="3124"/>
                      <a:pt x="11454" y="2083"/>
                    </a:cubicBezTo>
                    <a:cubicBezTo>
                      <a:pt x="13537" y="1041"/>
                      <a:pt x="16661" y="0"/>
                      <a:pt x="19784" y="0"/>
                    </a:cubicBezTo>
                    <a:cubicBezTo>
                      <a:pt x="23950" y="0"/>
                      <a:pt x="27073" y="2083"/>
                      <a:pt x="30197" y="4165"/>
                    </a:cubicBezTo>
                    <a:close/>
                  </a:path>
                </a:pathLst>
              </a:custGeom>
              <a:grpFill/>
              <a:ln w="10409" cap="flat">
                <a:noFill/>
                <a:prstDash val="solid"/>
                <a:miter/>
              </a:ln>
            </p:spPr>
            <p:txBody>
              <a:bodyPr rtlCol="0" anchor="ctr"/>
              <a:lstStyle/>
              <a:p>
                <a:endParaRPr lang="en-ID" sz="1349"/>
              </a:p>
            </p:txBody>
          </p:sp>
          <p:sp>
            <p:nvSpPr>
              <p:cNvPr id="159" name="Freeform: Shape 158">
                <a:extLst>
                  <a:ext uri="{FF2B5EF4-FFF2-40B4-BE49-F238E27FC236}">
                    <a16:creationId xmlns:a16="http://schemas.microsoft.com/office/drawing/2014/main" id="{2A74A8B7-AF2A-4B6E-8573-BE112813E925}"/>
                  </a:ext>
                </a:extLst>
              </p:cNvPr>
              <p:cNvSpPr/>
              <p:nvPr/>
            </p:nvSpPr>
            <p:spPr>
              <a:xfrm>
                <a:off x="3941458" y="4199462"/>
                <a:ext cx="31238" cy="36444"/>
              </a:xfrm>
              <a:custGeom>
                <a:avLst/>
                <a:gdLst>
                  <a:gd name="connsiteX0" fmla="*/ 31239 w 31238"/>
                  <a:gd name="connsiteY0" fmla="*/ 0 h 36444"/>
                  <a:gd name="connsiteX1" fmla="*/ 31239 w 31238"/>
                  <a:gd name="connsiteY1" fmla="*/ 35404 h 36444"/>
                  <a:gd name="connsiteX2" fmla="*/ 27073 w 31238"/>
                  <a:gd name="connsiteY2" fmla="*/ 35404 h 36444"/>
                  <a:gd name="connsiteX3" fmla="*/ 27073 w 31238"/>
                  <a:gd name="connsiteY3" fmla="*/ 29156 h 36444"/>
                  <a:gd name="connsiteX4" fmla="*/ 21867 w 31238"/>
                  <a:gd name="connsiteY4" fmla="*/ 34363 h 36444"/>
                  <a:gd name="connsiteX5" fmla="*/ 14578 w 31238"/>
                  <a:gd name="connsiteY5" fmla="*/ 36445 h 36444"/>
                  <a:gd name="connsiteX6" fmla="*/ 4165 w 31238"/>
                  <a:gd name="connsiteY6" fmla="*/ 32280 h 36444"/>
                  <a:gd name="connsiteX7" fmla="*/ 0 w 31238"/>
                  <a:gd name="connsiteY7" fmla="*/ 20826 h 36444"/>
                  <a:gd name="connsiteX8" fmla="*/ 0 w 31238"/>
                  <a:gd name="connsiteY8" fmla="*/ 0 h 36444"/>
                  <a:gd name="connsiteX9" fmla="*/ 5206 w 31238"/>
                  <a:gd name="connsiteY9" fmla="*/ 0 h 36444"/>
                  <a:gd name="connsiteX10" fmla="*/ 5206 w 31238"/>
                  <a:gd name="connsiteY10" fmla="*/ 19784 h 36444"/>
                  <a:gd name="connsiteX11" fmla="*/ 8330 w 31238"/>
                  <a:gd name="connsiteY11" fmla="*/ 28115 h 36444"/>
                  <a:gd name="connsiteX12" fmla="*/ 16661 w 31238"/>
                  <a:gd name="connsiteY12" fmla="*/ 31239 h 36444"/>
                  <a:gd name="connsiteX13" fmla="*/ 24991 w 31238"/>
                  <a:gd name="connsiteY13" fmla="*/ 28115 h 36444"/>
                  <a:gd name="connsiteX14" fmla="*/ 28115 w 31238"/>
                  <a:gd name="connsiteY14" fmla="*/ 18743 h 36444"/>
                  <a:gd name="connsiteX15" fmla="*/ 28115 w 31238"/>
                  <a:gd name="connsiteY15" fmla="*/ 0 h 36444"/>
                  <a:gd name="connsiteX16" fmla="*/ 31239 w 31238"/>
                  <a:gd name="connsiteY16" fmla="*/ 0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 h="36444">
                    <a:moveTo>
                      <a:pt x="31239" y="0"/>
                    </a:moveTo>
                    <a:lnTo>
                      <a:pt x="31239" y="35404"/>
                    </a:lnTo>
                    <a:lnTo>
                      <a:pt x="27073" y="35404"/>
                    </a:lnTo>
                    <a:lnTo>
                      <a:pt x="27073" y="29156"/>
                    </a:lnTo>
                    <a:cubicBezTo>
                      <a:pt x="26032" y="31239"/>
                      <a:pt x="23950" y="33321"/>
                      <a:pt x="21867" y="34363"/>
                    </a:cubicBezTo>
                    <a:cubicBezTo>
                      <a:pt x="19784" y="35404"/>
                      <a:pt x="16661" y="36445"/>
                      <a:pt x="14578" y="36445"/>
                    </a:cubicBezTo>
                    <a:cubicBezTo>
                      <a:pt x="10413" y="36445"/>
                      <a:pt x="6248" y="35404"/>
                      <a:pt x="4165" y="32280"/>
                    </a:cubicBezTo>
                    <a:cubicBezTo>
                      <a:pt x="1041" y="30197"/>
                      <a:pt x="0" y="26032"/>
                      <a:pt x="0" y="20826"/>
                    </a:cubicBezTo>
                    <a:lnTo>
                      <a:pt x="0" y="0"/>
                    </a:lnTo>
                    <a:lnTo>
                      <a:pt x="5206" y="0"/>
                    </a:lnTo>
                    <a:lnTo>
                      <a:pt x="5206" y="19784"/>
                    </a:lnTo>
                    <a:cubicBezTo>
                      <a:pt x="5206" y="23950"/>
                      <a:pt x="6248" y="26032"/>
                      <a:pt x="8330" y="28115"/>
                    </a:cubicBezTo>
                    <a:cubicBezTo>
                      <a:pt x="10413" y="30197"/>
                      <a:pt x="12495" y="31239"/>
                      <a:pt x="16661" y="31239"/>
                    </a:cubicBezTo>
                    <a:cubicBezTo>
                      <a:pt x="20826" y="31239"/>
                      <a:pt x="22908" y="30197"/>
                      <a:pt x="24991" y="28115"/>
                    </a:cubicBezTo>
                    <a:cubicBezTo>
                      <a:pt x="27073" y="26032"/>
                      <a:pt x="28115" y="22908"/>
                      <a:pt x="28115" y="18743"/>
                    </a:cubicBezTo>
                    <a:lnTo>
                      <a:pt x="28115" y="0"/>
                    </a:lnTo>
                    <a:lnTo>
                      <a:pt x="31239" y="0"/>
                    </a:lnTo>
                    <a:close/>
                  </a:path>
                </a:pathLst>
              </a:custGeom>
              <a:grpFill/>
              <a:ln w="10409" cap="flat">
                <a:noFill/>
                <a:prstDash val="solid"/>
                <a:miter/>
              </a:ln>
            </p:spPr>
            <p:txBody>
              <a:bodyPr rtlCol="0" anchor="ctr"/>
              <a:lstStyle/>
              <a:p>
                <a:endParaRPr lang="en-ID" sz="1349"/>
              </a:p>
            </p:txBody>
          </p:sp>
          <p:sp>
            <p:nvSpPr>
              <p:cNvPr id="160" name="Freeform: Shape 159">
                <a:extLst>
                  <a:ext uri="{FF2B5EF4-FFF2-40B4-BE49-F238E27FC236}">
                    <a16:creationId xmlns:a16="http://schemas.microsoft.com/office/drawing/2014/main" id="{7E51CDB6-B5BB-43F7-805D-B48DEEFACADF}"/>
                  </a:ext>
                </a:extLst>
              </p:cNvPr>
              <p:cNvSpPr/>
              <p:nvPr/>
            </p:nvSpPr>
            <p:spPr>
              <a:xfrm>
                <a:off x="3997688"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sz="1349"/>
              </a:p>
            </p:txBody>
          </p:sp>
          <p:sp>
            <p:nvSpPr>
              <p:cNvPr id="161" name="Freeform: Shape 160">
                <a:extLst>
                  <a:ext uri="{FF2B5EF4-FFF2-40B4-BE49-F238E27FC236}">
                    <a16:creationId xmlns:a16="http://schemas.microsoft.com/office/drawing/2014/main" id="{0338C251-47A0-4D77-ADCD-AAF1119D4092}"/>
                  </a:ext>
                </a:extLst>
              </p:cNvPr>
              <p:cNvSpPr/>
              <p:nvPr/>
            </p:nvSpPr>
            <p:spPr>
              <a:xfrm>
                <a:off x="4052876" y="4184884"/>
                <a:ext cx="5206" cy="49981"/>
              </a:xfrm>
              <a:custGeom>
                <a:avLst/>
                <a:gdLst>
                  <a:gd name="connsiteX0" fmla="*/ 0 w 5206"/>
                  <a:gd name="connsiteY0" fmla="*/ 0 h 49981"/>
                  <a:gd name="connsiteX1" fmla="*/ 5206 w 5206"/>
                  <a:gd name="connsiteY1" fmla="*/ 0 h 49981"/>
                  <a:gd name="connsiteX2" fmla="*/ 5206 w 5206"/>
                  <a:gd name="connsiteY2" fmla="*/ 49982 h 49981"/>
                  <a:gd name="connsiteX3" fmla="*/ 0 w 5206"/>
                  <a:gd name="connsiteY3" fmla="*/ 49982 h 49981"/>
                  <a:gd name="connsiteX4" fmla="*/ 0 w 5206"/>
                  <a:gd name="connsiteY4" fmla="*/ 0 h 4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 h="49981">
                    <a:moveTo>
                      <a:pt x="0" y="0"/>
                    </a:moveTo>
                    <a:lnTo>
                      <a:pt x="5206" y="0"/>
                    </a:lnTo>
                    <a:lnTo>
                      <a:pt x="5206" y="49982"/>
                    </a:lnTo>
                    <a:lnTo>
                      <a:pt x="0" y="49982"/>
                    </a:lnTo>
                    <a:lnTo>
                      <a:pt x="0" y="0"/>
                    </a:lnTo>
                    <a:close/>
                  </a:path>
                </a:pathLst>
              </a:custGeom>
              <a:grpFill/>
              <a:ln w="10409" cap="flat">
                <a:noFill/>
                <a:prstDash val="solid"/>
                <a:miter/>
              </a:ln>
            </p:spPr>
            <p:txBody>
              <a:bodyPr rtlCol="0" anchor="ctr"/>
              <a:lstStyle/>
              <a:p>
                <a:endParaRPr lang="en-ID" sz="1349"/>
              </a:p>
            </p:txBody>
          </p:sp>
          <p:sp>
            <p:nvSpPr>
              <p:cNvPr id="162" name="Freeform: Shape 161">
                <a:extLst>
                  <a:ext uri="{FF2B5EF4-FFF2-40B4-BE49-F238E27FC236}">
                    <a16:creationId xmlns:a16="http://schemas.microsoft.com/office/drawing/2014/main" id="{078502B8-C0DA-4A1C-9E01-7414A016FA0F}"/>
                  </a:ext>
                </a:extLst>
              </p:cNvPr>
              <p:cNvSpPr/>
              <p:nvPr/>
            </p:nvSpPr>
            <p:spPr>
              <a:xfrm>
                <a:off x="4115353"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sz="1349"/>
              </a:p>
            </p:txBody>
          </p:sp>
          <p:sp>
            <p:nvSpPr>
              <p:cNvPr id="163" name="Freeform: Shape 162">
                <a:extLst>
                  <a:ext uri="{FF2B5EF4-FFF2-40B4-BE49-F238E27FC236}">
                    <a16:creationId xmlns:a16="http://schemas.microsoft.com/office/drawing/2014/main" id="{B88738C1-5398-4CF8-AB31-AE0D7FD5945D}"/>
                  </a:ext>
                </a:extLst>
              </p:cNvPr>
              <p:cNvSpPr/>
              <p:nvPr/>
            </p:nvSpPr>
            <p:spPr>
              <a:xfrm>
                <a:off x="4152839"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1239"/>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1454" y="3124"/>
                      <a:pt x="9372" y="4165"/>
                      <a:pt x="7289" y="6248"/>
                    </a:cubicBezTo>
                    <a:close/>
                  </a:path>
                </a:pathLst>
              </a:custGeom>
              <a:grpFill/>
              <a:ln w="10409" cap="flat">
                <a:noFill/>
                <a:prstDash val="solid"/>
                <a:miter/>
              </a:ln>
            </p:spPr>
            <p:txBody>
              <a:bodyPr rtlCol="0" anchor="ctr"/>
              <a:lstStyle/>
              <a:p>
                <a:endParaRPr lang="en-ID" sz="1349"/>
              </a:p>
            </p:txBody>
          </p:sp>
          <p:sp>
            <p:nvSpPr>
              <p:cNvPr id="164" name="Freeform: Shape 163">
                <a:extLst>
                  <a:ext uri="{FF2B5EF4-FFF2-40B4-BE49-F238E27FC236}">
                    <a16:creationId xmlns:a16="http://schemas.microsoft.com/office/drawing/2014/main" id="{BC013D58-126D-47DD-A63F-CA5FBE571390}"/>
                  </a:ext>
                </a:extLst>
              </p:cNvPr>
              <p:cNvSpPr/>
              <p:nvPr/>
            </p:nvSpPr>
            <p:spPr>
              <a:xfrm>
                <a:off x="4208028"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4991 w 35403"/>
                  <a:gd name="connsiteY16" fmla="*/ 30198 h 47899"/>
                  <a:gd name="connsiteX17" fmla="*/ 30197 w 35403"/>
                  <a:gd name="connsiteY17" fmla="*/ 24991 h 47899"/>
                  <a:gd name="connsiteX18" fmla="*/ 32280 w 35403"/>
                  <a:gd name="connsiteY18" fmla="*/ 17702 h 47899"/>
                  <a:gd name="connsiteX19" fmla="*/ 30197 w 35403"/>
                  <a:gd name="connsiteY19" fmla="*/ 10413 h 47899"/>
                  <a:gd name="connsiteX20" fmla="*/ 24991 w 35403"/>
                  <a:gd name="connsiteY20" fmla="*/ 5206 h 47899"/>
                  <a:gd name="connsiteX21" fmla="*/ 18743 w 35403"/>
                  <a:gd name="connsiteY21" fmla="*/ 3124 h 47899"/>
                  <a:gd name="connsiteX22" fmla="*/ 12495 w 35403"/>
                  <a:gd name="connsiteY22" fmla="*/ 5206 h 47899"/>
                  <a:gd name="connsiteX23" fmla="*/ 7289 w 35403"/>
                  <a:gd name="connsiteY23" fmla="*/ 10413 h 47899"/>
                  <a:gd name="connsiteX24" fmla="*/ 5206 w 35403"/>
                  <a:gd name="connsiteY24" fmla="*/ 17702 h 47899"/>
                  <a:gd name="connsiteX25" fmla="*/ 7289 w 35403"/>
                  <a:gd name="connsiteY25" fmla="*/ 24991 h 47899"/>
                  <a:gd name="connsiteX26" fmla="*/ 12495 w 35403"/>
                  <a:gd name="connsiteY26" fmla="*/ 30198 h 47899"/>
                  <a:gd name="connsiteX27" fmla="*/ 18743 w 35403"/>
                  <a:gd name="connsiteY27" fmla="*/ 32280 h 47899"/>
                  <a:gd name="connsiteX28" fmla="*/ 24991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1867" y="0"/>
                      <a:pt x="24991" y="1041"/>
                      <a:pt x="27073" y="2083"/>
                    </a:cubicBezTo>
                    <a:close/>
                    <a:moveTo>
                      <a:pt x="24991" y="30198"/>
                    </a:moveTo>
                    <a:cubicBezTo>
                      <a:pt x="27073" y="29156"/>
                      <a:pt x="28115" y="27073"/>
                      <a:pt x="30197" y="24991"/>
                    </a:cubicBezTo>
                    <a:cubicBezTo>
                      <a:pt x="31239" y="22908"/>
                      <a:pt x="32280" y="20826"/>
                      <a:pt x="32280" y="17702"/>
                    </a:cubicBezTo>
                    <a:cubicBezTo>
                      <a:pt x="32280" y="14578"/>
                      <a:pt x="31239" y="12496"/>
                      <a:pt x="30197" y="10413"/>
                    </a:cubicBezTo>
                    <a:cubicBezTo>
                      <a:pt x="29156" y="8330"/>
                      <a:pt x="27073" y="6248"/>
                      <a:pt x="24991" y="5206"/>
                    </a:cubicBezTo>
                    <a:cubicBezTo>
                      <a:pt x="22908" y="4165"/>
                      <a:pt x="20826" y="3124"/>
                      <a:pt x="18743" y="3124"/>
                    </a:cubicBezTo>
                    <a:cubicBezTo>
                      <a:pt x="16661" y="3124"/>
                      <a:pt x="13537" y="4165"/>
                      <a:pt x="12495" y="5206"/>
                    </a:cubicBezTo>
                    <a:cubicBezTo>
                      <a:pt x="10413" y="6248"/>
                      <a:pt x="9372" y="8330"/>
                      <a:pt x="7289" y="10413"/>
                    </a:cubicBezTo>
                    <a:cubicBezTo>
                      <a:pt x="6248" y="12496"/>
                      <a:pt x="5206" y="14578"/>
                      <a:pt x="5206" y="17702"/>
                    </a:cubicBezTo>
                    <a:cubicBezTo>
                      <a:pt x="5206" y="20826"/>
                      <a:pt x="6248" y="22908"/>
                      <a:pt x="7289" y="24991"/>
                    </a:cubicBezTo>
                    <a:cubicBezTo>
                      <a:pt x="8330" y="27073"/>
                      <a:pt x="10413" y="29156"/>
                      <a:pt x="12495" y="30198"/>
                    </a:cubicBezTo>
                    <a:cubicBezTo>
                      <a:pt x="14578" y="31239"/>
                      <a:pt x="16661" y="32280"/>
                      <a:pt x="18743" y="32280"/>
                    </a:cubicBezTo>
                    <a:cubicBezTo>
                      <a:pt x="20826" y="32280"/>
                      <a:pt x="22908" y="31239"/>
                      <a:pt x="24991" y="30198"/>
                    </a:cubicBezTo>
                    <a:close/>
                  </a:path>
                </a:pathLst>
              </a:custGeom>
              <a:grpFill/>
              <a:ln w="10409" cap="flat">
                <a:noFill/>
                <a:prstDash val="solid"/>
                <a:miter/>
              </a:ln>
            </p:spPr>
            <p:txBody>
              <a:bodyPr rtlCol="0" anchor="ctr"/>
              <a:lstStyle/>
              <a:p>
                <a:endParaRPr lang="en-ID" sz="1349"/>
              </a:p>
            </p:txBody>
          </p:sp>
          <p:sp>
            <p:nvSpPr>
              <p:cNvPr id="165" name="Freeform: Shape 164">
                <a:extLst>
                  <a:ext uri="{FF2B5EF4-FFF2-40B4-BE49-F238E27FC236}">
                    <a16:creationId xmlns:a16="http://schemas.microsoft.com/office/drawing/2014/main" id="{AE16EFA5-FC36-4AF3-828D-27EF10F46CB1}"/>
                  </a:ext>
                </a:extLst>
              </p:cNvPr>
              <p:cNvSpPr/>
              <p:nvPr/>
            </p:nvSpPr>
            <p:spPr>
              <a:xfrm>
                <a:off x="4264257"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50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50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50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50"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50" y="34363"/>
                      <a:pt x="20826" y="35404"/>
                      <a:pt x="17702" y="35404"/>
                    </a:cubicBezTo>
                    <a:cubicBezTo>
                      <a:pt x="14578" y="35404"/>
                      <a:pt x="10413" y="34363"/>
                      <a:pt x="8330" y="33321"/>
                    </a:cubicBezTo>
                    <a:close/>
                    <a:moveTo>
                      <a:pt x="23950"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50"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50" y="29156"/>
                    </a:cubicBezTo>
                    <a:close/>
                  </a:path>
                </a:pathLst>
              </a:custGeom>
              <a:grpFill/>
              <a:ln w="10409" cap="flat">
                <a:noFill/>
                <a:prstDash val="solid"/>
                <a:miter/>
              </a:ln>
            </p:spPr>
            <p:txBody>
              <a:bodyPr rtlCol="0" anchor="ctr"/>
              <a:lstStyle/>
              <a:p>
                <a:endParaRPr lang="en-ID" sz="1349"/>
              </a:p>
            </p:txBody>
          </p:sp>
          <p:sp>
            <p:nvSpPr>
              <p:cNvPr id="166" name="Freeform: Shape 165">
                <a:extLst>
                  <a:ext uri="{FF2B5EF4-FFF2-40B4-BE49-F238E27FC236}">
                    <a16:creationId xmlns:a16="http://schemas.microsoft.com/office/drawing/2014/main" id="{2A9882B4-0268-42D5-BBA5-2B76907339A8}"/>
                  </a:ext>
                </a:extLst>
              </p:cNvPr>
              <p:cNvSpPr/>
              <p:nvPr/>
            </p:nvSpPr>
            <p:spPr>
              <a:xfrm>
                <a:off x="4322569"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6248" y="6247"/>
                      <a:pt x="7289" y="4165"/>
                      <a:pt x="9372" y="3124"/>
                    </a:cubicBezTo>
                    <a:close/>
                  </a:path>
                </a:pathLst>
              </a:custGeom>
              <a:grpFill/>
              <a:ln w="10409" cap="flat">
                <a:noFill/>
                <a:prstDash val="solid"/>
                <a:miter/>
              </a:ln>
            </p:spPr>
            <p:txBody>
              <a:bodyPr rtlCol="0" anchor="ctr"/>
              <a:lstStyle/>
              <a:p>
                <a:endParaRPr lang="en-ID" sz="1349"/>
              </a:p>
            </p:txBody>
          </p:sp>
          <p:sp>
            <p:nvSpPr>
              <p:cNvPr id="167" name="Freeform: Shape 166">
                <a:extLst>
                  <a:ext uri="{FF2B5EF4-FFF2-40B4-BE49-F238E27FC236}">
                    <a16:creationId xmlns:a16="http://schemas.microsoft.com/office/drawing/2014/main" id="{D46EBA29-2D72-4B87-BC67-83AB2691923B}"/>
                  </a:ext>
                </a:extLst>
              </p:cNvPr>
              <p:cNvSpPr/>
              <p:nvPr/>
            </p:nvSpPr>
            <p:spPr>
              <a:xfrm>
                <a:off x="4359014"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68" name="Freeform: Shape 167">
                <a:extLst>
                  <a:ext uri="{FF2B5EF4-FFF2-40B4-BE49-F238E27FC236}">
                    <a16:creationId xmlns:a16="http://schemas.microsoft.com/office/drawing/2014/main" id="{5BFB4B04-AD1B-4357-A757-95BDF998DE60}"/>
                  </a:ext>
                </a:extLst>
              </p:cNvPr>
              <p:cNvSpPr/>
              <p:nvPr/>
            </p:nvSpPr>
            <p:spPr>
              <a:xfrm>
                <a:off x="4436069"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3950 w 35403"/>
                  <a:gd name="connsiteY16" fmla="*/ 30198 h 47899"/>
                  <a:gd name="connsiteX17" fmla="*/ 29156 w 35403"/>
                  <a:gd name="connsiteY17" fmla="*/ 24991 h 47899"/>
                  <a:gd name="connsiteX18" fmla="*/ 31239 w 35403"/>
                  <a:gd name="connsiteY18" fmla="*/ 17702 h 47899"/>
                  <a:gd name="connsiteX19" fmla="*/ 29156 w 35403"/>
                  <a:gd name="connsiteY19" fmla="*/ 10413 h 47899"/>
                  <a:gd name="connsiteX20" fmla="*/ 23950 w 35403"/>
                  <a:gd name="connsiteY20" fmla="*/ 5206 h 47899"/>
                  <a:gd name="connsiteX21" fmla="*/ 17702 w 35403"/>
                  <a:gd name="connsiteY21" fmla="*/ 3124 h 47899"/>
                  <a:gd name="connsiteX22" fmla="*/ 11454 w 35403"/>
                  <a:gd name="connsiteY22" fmla="*/ 5206 h 47899"/>
                  <a:gd name="connsiteX23" fmla="*/ 6248 w 35403"/>
                  <a:gd name="connsiteY23" fmla="*/ 10413 h 47899"/>
                  <a:gd name="connsiteX24" fmla="*/ 4165 w 35403"/>
                  <a:gd name="connsiteY24" fmla="*/ 17702 h 47899"/>
                  <a:gd name="connsiteX25" fmla="*/ 6248 w 35403"/>
                  <a:gd name="connsiteY25" fmla="*/ 24991 h 47899"/>
                  <a:gd name="connsiteX26" fmla="*/ 11454 w 35403"/>
                  <a:gd name="connsiteY26" fmla="*/ 30198 h 47899"/>
                  <a:gd name="connsiteX27" fmla="*/ 17702 w 35403"/>
                  <a:gd name="connsiteY27" fmla="*/ 32280 h 47899"/>
                  <a:gd name="connsiteX28" fmla="*/ 23950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0826" y="0"/>
                      <a:pt x="23950" y="1041"/>
                      <a:pt x="27073" y="2083"/>
                    </a:cubicBezTo>
                    <a:close/>
                    <a:moveTo>
                      <a:pt x="23950" y="30198"/>
                    </a:moveTo>
                    <a:cubicBezTo>
                      <a:pt x="26032" y="29156"/>
                      <a:pt x="27073" y="27073"/>
                      <a:pt x="29156" y="24991"/>
                    </a:cubicBezTo>
                    <a:cubicBezTo>
                      <a:pt x="30197" y="22908"/>
                      <a:pt x="31239" y="20826"/>
                      <a:pt x="31239" y="17702"/>
                    </a:cubicBezTo>
                    <a:cubicBezTo>
                      <a:pt x="31239" y="14578"/>
                      <a:pt x="30197" y="12496"/>
                      <a:pt x="29156" y="10413"/>
                    </a:cubicBezTo>
                    <a:cubicBezTo>
                      <a:pt x="28115" y="8330"/>
                      <a:pt x="26032" y="6248"/>
                      <a:pt x="23950" y="5206"/>
                    </a:cubicBezTo>
                    <a:cubicBezTo>
                      <a:pt x="21867" y="4165"/>
                      <a:pt x="19784" y="3124"/>
                      <a:pt x="17702" y="3124"/>
                    </a:cubicBezTo>
                    <a:cubicBezTo>
                      <a:pt x="15619" y="3124"/>
                      <a:pt x="12495" y="4165"/>
                      <a:pt x="11454" y="5206"/>
                    </a:cubicBezTo>
                    <a:cubicBezTo>
                      <a:pt x="9372" y="6248"/>
                      <a:pt x="8330" y="8330"/>
                      <a:pt x="6248" y="10413"/>
                    </a:cubicBezTo>
                    <a:cubicBezTo>
                      <a:pt x="5206" y="12496"/>
                      <a:pt x="4165" y="14578"/>
                      <a:pt x="4165" y="17702"/>
                    </a:cubicBezTo>
                    <a:cubicBezTo>
                      <a:pt x="4165" y="20826"/>
                      <a:pt x="5206" y="22908"/>
                      <a:pt x="6248" y="24991"/>
                    </a:cubicBezTo>
                    <a:cubicBezTo>
                      <a:pt x="7289" y="27073"/>
                      <a:pt x="9372" y="29156"/>
                      <a:pt x="11454" y="30198"/>
                    </a:cubicBezTo>
                    <a:cubicBezTo>
                      <a:pt x="13537" y="31239"/>
                      <a:pt x="15619" y="32280"/>
                      <a:pt x="17702" y="32280"/>
                    </a:cubicBezTo>
                    <a:cubicBezTo>
                      <a:pt x="19784" y="32280"/>
                      <a:pt x="21867" y="31239"/>
                      <a:pt x="23950" y="30198"/>
                    </a:cubicBezTo>
                    <a:close/>
                  </a:path>
                </a:pathLst>
              </a:custGeom>
              <a:grpFill/>
              <a:ln w="10409" cap="flat">
                <a:noFill/>
                <a:prstDash val="solid"/>
                <a:miter/>
              </a:ln>
            </p:spPr>
            <p:txBody>
              <a:bodyPr rtlCol="0" anchor="ctr"/>
              <a:lstStyle/>
              <a:p>
                <a:endParaRPr lang="en-ID" sz="1349"/>
              </a:p>
            </p:txBody>
          </p:sp>
          <p:sp>
            <p:nvSpPr>
              <p:cNvPr id="169" name="Freeform: Shape 168">
                <a:extLst>
                  <a:ext uri="{FF2B5EF4-FFF2-40B4-BE49-F238E27FC236}">
                    <a16:creationId xmlns:a16="http://schemas.microsoft.com/office/drawing/2014/main" id="{9BA97283-8834-4F26-867B-82A84057B9CD}"/>
                  </a:ext>
                </a:extLst>
              </p:cNvPr>
              <p:cNvSpPr/>
              <p:nvPr/>
            </p:nvSpPr>
            <p:spPr>
              <a:xfrm>
                <a:off x="4494381"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sz="1349"/>
              </a:p>
            </p:txBody>
          </p:sp>
          <p:sp>
            <p:nvSpPr>
              <p:cNvPr id="170" name="Freeform: Shape 169">
                <a:extLst>
                  <a:ext uri="{FF2B5EF4-FFF2-40B4-BE49-F238E27FC236}">
                    <a16:creationId xmlns:a16="http://schemas.microsoft.com/office/drawing/2014/main" id="{8C8329DA-7D97-4FFC-A9EB-2C2E64430EEC}"/>
                  </a:ext>
                </a:extLst>
              </p:cNvPr>
              <p:cNvSpPr/>
              <p:nvPr/>
            </p:nvSpPr>
            <p:spPr>
              <a:xfrm>
                <a:off x="4531867"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1041" y="24991"/>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sz="1349"/>
              </a:p>
            </p:txBody>
          </p:sp>
          <p:sp>
            <p:nvSpPr>
              <p:cNvPr id="171" name="Freeform: Shape 170">
                <a:extLst>
                  <a:ext uri="{FF2B5EF4-FFF2-40B4-BE49-F238E27FC236}">
                    <a16:creationId xmlns:a16="http://schemas.microsoft.com/office/drawing/2014/main" id="{1DB0002C-13A1-4BA2-ABB8-956AADD2290F}"/>
                  </a:ext>
                </a:extLst>
              </p:cNvPr>
              <p:cNvSpPr/>
              <p:nvPr/>
            </p:nvSpPr>
            <p:spPr>
              <a:xfrm>
                <a:off x="4582890" y="4198420"/>
                <a:ext cx="28114" cy="37486"/>
              </a:xfrm>
              <a:custGeom>
                <a:avLst/>
                <a:gdLst>
                  <a:gd name="connsiteX0" fmla="*/ 6248 w 28114"/>
                  <a:gd name="connsiteY0" fmla="*/ 35404 h 37486"/>
                  <a:gd name="connsiteX1" fmla="*/ 0 w 28114"/>
                  <a:gd name="connsiteY1" fmla="*/ 32280 h 37486"/>
                  <a:gd name="connsiteX2" fmla="*/ 2083 w 28114"/>
                  <a:gd name="connsiteY2" fmla="*/ 28115 h 37486"/>
                  <a:gd name="connsiteX3" fmla="*/ 7289 w 28114"/>
                  <a:gd name="connsiteY3" fmla="*/ 31239 h 37486"/>
                  <a:gd name="connsiteX4" fmla="*/ 14578 w 28114"/>
                  <a:gd name="connsiteY4" fmla="*/ 32280 h 37486"/>
                  <a:gd name="connsiteX5" fmla="*/ 21867 w 28114"/>
                  <a:gd name="connsiteY5" fmla="*/ 31239 h 37486"/>
                  <a:gd name="connsiteX6" fmla="*/ 23950 w 28114"/>
                  <a:gd name="connsiteY6" fmla="*/ 27073 h 37486"/>
                  <a:gd name="connsiteX7" fmla="*/ 22908 w 28114"/>
                  <a:gd name="connsiteY7" fmla="*/ 23950 h 37486"/>
                  <a:gd name="connsiteX8" fmla="*/ 19784 w 28114"/>
                  <a:gd name="connsiteY8" fmla="*/ 21867 h 37486"/>
                  <a:gd name="connsiteX9" fmla="*/ 14578 w 28114"/>
                  <a:gd name="connsiteY9" fmla="*/ 20826 h 37486"/>
                  <a:gd name="connsiteX10" fmla="*/ 7289 w 28114"/>
                  <a:gd name="connsiteY10" fmla="*/ 18743 h 37486"/>
                  <a:gd name="connsiteX11" fmla="*/ 3124 w 28114"/>
                  <a:gd name="connsiteY11" fmla="*/ 15619 h 37486"/>
                  <a:gd name="connsiteX12" fmla="*/ 1041 w 28114"/>
                  <a:gd name="connsiteY12" fmla="*/ 10413 h 37486"/>
                  <a:gd name="connsiteX13" fmla="*/ 5206 w 28114"/>
                  <a:gd name="connsiteY13" fmla="*/ 3124 h 37486"/>
                  <a:gd name="connsiteX14" fmla="*/ 15619 w 28114"/>
                  <a:gd name="connsiteY14" fmla="*/ 0 h 37486"/>
                  <a:gd name="connsiteX15" fmla="*/ 22908 w 28114"/>
                  <a:gd name="connsiteY15" fmla="*/ 1041 h 37486"/>
                  <a:gd name="connsiteX16" fmla="*/ 28115 w 28114"/>
                  <a:gd name="connsiteY16" fmla="*/ 3124 h 37486"/>
                  <a:gd name="connsiteX17" fmla="*/ 26032 w 28114"/>
                  <a:gd name="connsiteY17" fmla="*/ 7289 h 37486"/>
                  <a:gd name="connsiteX18" fmla="*/ 15619 w 28114"/>
                  <a:gd name="connsiteY18" fmla="*/ 4165 h 37486"/>
                  <a:gd name="connsiteX19" fmla="*/ 8330 w 28114"/>
                  <a:gd name="connsiteY19" fmla="*/ 6248 h 37486"/>
                  <a:gd name="connsiteX20" fmla="*/ 6248 w 28114"/>
                  <a:gd name="connsiteY20" fmla="*/ 10413 h 37486"/>
                  <a:gd name="connsiteX21" fmla="*/ 7289 w 28114"/>
                  <a:gd name="connsiteY21" fmla="*/ 13537 h 37486"/>
                  <a:gd name="connsiteX22" fmla="*/ 10413 w 28114"/>
                  <a:gd name="connsiteY22" fmla="*/ 15619 h 37486"/>
                  <a:gd name="connsiteX23" fmla="*/ 15619 w 28114"/>
                  <a:gd name="connsiteY23" fmla="*/ 16661 h 37486"/>
                  <a:gd name="connsiteX24" fmla="*/ 21867 w 28114"/>
                  <a:gd name="connsiteY24" fmla="*/ 18743 h 37486"/>
                  <a:gd name="connsiteX25" fmla="*/ 26032 w 28114"/>
                  <a:gd name="connsiteY25" fmla="*/ 21867 h 37486"/>
                  <a:gd name="connsiteX26" fmla="*/ 28115 w 28114"/>
                  <a:gd name="connsiteY26" fmla="*/ 27073 h 37486"/>
                  <a:gd name="connsiteX27" fmla="*/ 23950 w 28114"/>
                  <a:gd name="connsiteY27" fmla="*/ 34363 h 37486"/>
                  <a:gd name="connsiteX28" fmla="*/ 13537 w 28114"/>
                  <a:gd name="connsiteY28" fmla="*/ 37486 h 37486"/>
                  <a:gd name="connsiteX29" fmla="*/ 6248 w 28114"/>
                  <a:gd name="connsiteY29" fmla="*/ 35404 h 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14" h="37486">
                    <a:moveTo>
                      <a:pt x="6248" y="35404"/>
                    </a:moveTo>
                    <a:cubicBezTo>
                      <a:pt x="3124" y="34363"/>
                      <a:pt x="2083" y="33321"/>
                      <a:pt x="0" y="32280"/>
                    </a:cubicBezTo>
                    <a:lnTo>
                      <a:pt x="2083" y="28115"/>
                    </a:lnTo>
                    <a:cubicBezTo>
                      <a:pt x="3124" y="29156"/>
                      <a:pt x="5206" y="30198"/>
                      <a:pt x="7289" y="31239"/>
                    </a:cubicBezTo>
                    <a:cubicBezTo>
                      <a:pt x="9372" y="32280"/>
                      <a:pt x="11454" y="32280"/>
                      <a:pt x="14578" y="32280"/>
                    </a:cubicBezTo>
                    <a:cubicBezTo>
                      <a:pt x="17702" y="32280"/>
                      <a:pt x="19784" y="32280"/>
                      <a:pt x="21867" y="31239"/>
                    </a:cubicBezTo>
                    <a:cubicBezTo>
                      <a:pt x="22908" y="30198"/>
                      <a:pt x="23950" y="29156"/>
                      <a:pt x="23950" y="27073"/>
                    </a:cubicBezTo>
                    <a:cubicBezTo>
                      <a:pt x="23950" y="26032"/>
                      <a:pt x="23950" y="24991"/>
                      <a:pt x="22908" y="23950"/>
                    </a:cubicBezTo>
                    <a:cubicBezTo>
                      <a:pt x="21867" y="22908"/>
                      <a:pt x="20826" y="22908"/>
                      <a:pt x="19784" y="21867"/>
                    </a:cubicBezTo>
                    <a:cubicBezTo>
                      <a:pt x="18743" y="21867"/>
                      <a:pt x="16661" y="20826"/>
                      <a:pt x="14578" y="20826"/>
                    </a:cubicBezTo>
                    <a:cubicBezTo>
                      <a:pt x="11454" y="19785"/>
                      <a:pt x="9372" y="19785"/>
                      <a:pt x="7289" y="18743"/>
                    </a:cubicBezTo>
                    <a:cubicBezTo>
                      <a:pt x="5206" y="17702"/>
                      <a:pt x="4165" y="17702"/>
                      <a:pt x="3124" y="15619"/>
                    </a:cubicBezTo>
                    <a:cubicBezTo>
                      <a:pt x="2083" y="14578"/>
                      <a:pt x="1041" y="12496"/>
                      <a:pt x="1041" y="10413"/>
                    </a:cubicBezTo>
                    <a:cubicBezTo>
                      <a:pt x="1041" y="7289"/>
                      <a:pt x="2083" y="5206"/>
                      <a:pt x="5206" y="3124"/>
                    </a:cubicBezTo>
                    <a:cubicBezTo>
                      <a:pt x="7289" y="1041"/>
                      <a:pt x="11454" y="0"/>
                      <a:pt x="15619" y="0"/>
                    </a:cubicBezTo>
                    <a:cubicBezTo>
                      <a:pt x="17702" y="0"/>
                      <a:pt x="19784" y="0"/>
                      <a:pt x="22908" y="1041"/>
                    </a:cubicBezTo>
                    <a:cubicBezTo>
                      <a:pt x="24991" y="2083"/>
                      <a:pt x="27073" y="2083"/>
                      <a:pt x="28115" y="3124"/>
                    </a:cubicBezTo>
                    <a:lnTo>
                      <a:pt x="26032" y="7289"/>
                    </a:lnTo>
                    <a:cubicBezTo>
                      <a:pt x="22908" y="5206"/>
                      <a:pt x="19784" y="4165"/>
                      <a:pt x="15619" y="4165"/>
                    </a:cubicBezTo>
                    <a:cubicBezTo>
                      <a:pt x="12495" y="4165"/>
                      <a:pt x="10413" y="5206"/>
                      <a:pt x="8330" y="6248"/>
                    </a:cubicBezTo>
                    <a:cubicBezTo>
                      <a:pt x="7289" y="7289"/>
                      <a:pt x="6248" y="8330"/>
                      <a:pt x="6248" y="10413"/>
                    </a:cubicBezTo>
                    <a:cubicBezTo>
                      <a:pt x="6248" y="11454"/>
                      <a:pt x="6248" y="12496"/>
                      <a:pt x="7289" y="13537"/>
                    </a:cubicBezTo>
                    <a:cubicBezTo>
                      <a:pt x="8330" y="14578"/>
                      <a:pt x="9372" y="14578"/>
                      <a:pt x="10413" y="15619"/>
                    </a:cubicBezTo>
                    <a:cubicBezTo>
                      <a:pt x="11454" y="15619"/>
                      <a:pt x="13537" y="16661"/>
                      <a:pt x="15619" y="16661"/>
                    </a:cubicBezTo>
                    <a:cubicBezTo>
                      <a:pt x="18743" y="17702"/>
                      <a:pt x="20826" y="17702"/>
                      <a:pt x="21867" y="18743"/>
                    </a:cubicBezTo>
                    <a:cubicBezTo>
                      <a:pt x="23950" y="19785"/>
                      <a:pt x="24991" y="19785"/>
                      <a:pt x="26032" y="21867"/>
                    </a:cubicBezTo>
                    <a:cubicBezTo>
                      <a:pt x="27073" y="22908"/>
                      <a:pt x="28115" y="24991"/>
                      <a:pt x="28115" y="27073"/>
                    </a:cubicBezTo>
                    <a:cubicBezTo>
                      <a:pt x="28115" y="30198"/>
                      <a:pt x="27073" y="32280"/>
                      <a:pt x="23950" y="34363"/>
                    </a:cubicBezTo>
                    <a:cubicBezTo>
                      <a:pt x="20826" y="36445"/>
                      <a:pt x="17702" y="37486"/>
                      <a:pt x="13537" y="37486"/>
                    </a:cubicBezTo>
                    <a:cubicBezTo>
                      <a:pt x="11454" y="36445"/>
                      <a:pt x="8330" y="35404"/>
                      <a:pt x="6248" y="35404"/>
                    </a:cubicBezTo>
                    <a:close/>
                  </a:path>
                </a:pathLst>
              </a:custGeom>
              <a:grpFill/>
              <a:ln w="10409" cap="flat">
                <a:noFill/>
                <a:prstDash val="solid"/>
                <a:miter/>
              </a:ln>
            </p:spPr>
            <p:txBody>
              <a:bodyPr rtlCol="0" anchor="ctr"/>
              <a:lstStyle/>
              <a:p>
                <a:endParaRPr lang="en-ID" sz="1349"/>
              </a:p>
            </p:txBody>
          </p:sp>
          <p:sp>
            <p:nvSpPr>
              <p:cNvPr id="172" name="Freeform: Shape 171">
                <a:extLst>
                  <a:ext uri="{FF2B5EF4-FFF2-40B4-BE49-F238E27FC236}">
                    <a16:creationId xmlns:a16="http://schemas.microsoft.com/office/drawing/2014/main" id="{9846AB2C-E844-4A31-9393-9F10BF777771}"/>
                  </a:ext>
                </a:extLst>
              </p:cNvPr>
              <p:cNvSpPr/>
              <p:nvPr/>
            </p:nvSpPr>
            <p:spPr>
              <a:xfrm>
                <a:off x="4631831"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sz="1349"/>
              </a:p>
            </p:txBody>
          </p:sp>
          <p:sp>
            <p:nvSpPr>
              <p:cNvPr id="173" name="Freeform: Shape 172">
                <a:extLst>
                  <a:ext uri="{FF2B5EF4-FFF2-40B4-BE49-F238E27FC236}">
                    <a16:creationId xmlns:a16="http://schemas.microsoft.com/office/drawing/2014/main" id="{A249B9BB-069B-42AF-A970-7ADA8C8958C9}"/>
                  </a:ext>
                </a:extLst>
              </p:cNvPr>
              <p:cNvSpPr/>
              <p:nvPr/>
            </p:nvSpPr>
            <p:spPr>
              <a:xfrm>
                <a:off x="4685977"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sz="1349"/>
              </a:p>
            </p:txBody>
          </p:sp>
          <p:sp>
            <p:nvSpPr>
              <p:cNvPr id="174" name="Freeform: Shape 173">
                <a:extLst>
                  <a:ext uri="{FF2B5EF4-FFF2-40B4-BE49-F238E27FC236}">
                    <a16:creationId xmlns:a16="http://schemas.microsoft.com/office/drawing/2014/main" id="{C588D5D2-52D6-4F3A-9512-85BE8C9EE441}"/>
                  </a:ext>
                </a:extLst>
              </p:cNvPr>
              <p:cNvSpPr/>
              <p:nvPr/>
            </p:nvSpPr>
            <p:spPr>
              <a:xfrm>
                <a:off x="4741166"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75" name="Freeform: Shape 174">
                <a:extLst>
                  <a:ext uri="{FF2B5EF4-FFF2-40B4-BE49-F238E27FC236}">
                    <a16:creationId xmlns:a16="http://schemas.microsoft.com/office/drawing/2014/main" id="{26E089D6-1DD4-4230-8975-B9E24735BDEF}"/>
                  </a:ext>
                </a:extLst>
              </p:cNvPr>
              <p:cNvSpPr/>
              <p:nvPr/>
            </p:nvSpPr>
            <p:spPr>
              <a:xfrm>
                <a:off x="4784900"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5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5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5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5"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5"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7289" y="30588"/>
                      <a:pt x="9372" y="31629"/>
                      <a:pt x="11454" y="31629"/>
                    </a:cubicBezTo>
                    <a:cubicBezTo>
                      <a:pt x="15619" y="31629"/>
                      <a:pt x="17702" y="31629"/>
                      <a:pt x="19785" y="29547"/>
                    </a:cubicBezTo>
                    <a:close/>
                  </a:path>
                </a:pathLst>
              </a:custGeom>
              <a:grpFill/>
              <a:ln w="10409" cap="flat">
                <a:noFill/>
                <a:prstDash val="solid"/>
                <a:miter/>
              </a:ln>
            </p:spPr>
            <p:txBody>
              <a:bodyPr rtlCol="0" anchor="ctr"/>
              <a:lstStyle/>
              <a:p>
                <a:endParaRPr lang="en-ID" sz="1349"/>
              </a:p>
            </p:txBody>
          </p:sp>
          <p:sp>
            <p:nvSpPr>
              <p:cNvPr id="176" name="Freeform: Shape 175">
                <a:extLst>
                  <a:ext uri="{FF2B5EF4-FFF2-40B4-BE49-F238E27FC236}">
                    <a16:creationId xmlns:a16="http://schemas.microsoft.com/office/drawing/2014/main" id="{64745056-4822-4E37-83B6-0BD721FB519E}"/>
                  </a:ext>
                </a:extLst>
              </p:cNvPr>
              <p:cNvSpPr/>
              <p:nvPr/>
            </p:nvSpPr>
            <p:spPr>
              <a:xfrm>
                <a:off x="4834881"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77" name="Freeform: Shape 176">
                <a:extLst>
                  <a:ext uri="{FF2B5EF4-FFF2-40B4-BE49-F238E27FC236}">
                    <a16:creationId xmlns:a16="http://schemas.microsoft.com/office/drawing/2014/main" id="{5714AF7E-36D3-4296-9C79-D71EA37CB1D4}"/>
                  </a:ext>
                </a:extLst>
              </p:cNvPr>
              <p:cNvSpPr/>
              <p:nvPr/>
            </p:nvSpPr>
            <p:spPr>
              <a:xfrm>
                <a:off x="4879657" y="4184884"/>
                <a:ext cx="6247" cy="49981"/>
              </a:xfrm>
              <a:custGeom>
                <a:avLst/>
                <a:gdLst>
                  <a:gd name="connsiteX0" fmla="*/ 1041 w 6247"/>
                  <a:gd name="connsiteY0" fmla="*/ 5206 h 49981"/>
                  <a:gd name="connsiteX1" fmla="*/ 0 w 6247"/>
                  <a:gd name="connsiteY1" fmla="*/ 3124 h 49981"/>
                  <a:gd name="connsiteX2" fmla="*/ 1041 w 6247"/>
                  <a:gd name="connsiteY2" fmla="*/ 1041 h 49981"/>
                  <a:gd name="connsiteX3" fmla="*/ 3124 w 6247"/>
                  <a:gd name="connsiteY3" fmla="*/ 0 h 49981"/>
                  <a:gd name="connsiteX4" fmla="*/ 5206 w 6247"/>
                  <a:gd name="connsiteY4" fmla="*/ 1041 h 49981"/>
                  <a:gd name="connsiteX5" fmla="*/ 6248 w 6247"/>
                  <a:gd name="connsiteY5" fmla="*/ 3124 h 49981"/>
                  <a:gd name="connsiteX6" fmla="*/ 5206 w 6247"/>
                  <a:gd name="connsiteY6" fmla="*/ 5206 h 49981"/>
                  <a:gd name="connsiteX7" fmla="*/ 3124 w 6247"/>
                  <a:gd name="connsiteY7" fmla="*/ 6248 h 49981"/>
                  <a:gd name="connsiteX8" fmla="*/ 1041 w 6247"/>
                  <a:gd name="connsiteY8" fmla="*/ 5206 h 49981"/>
                  <a:gd name="connsiteX9" fmla="*/ 1041 w 6247"/>
                  <a:gd name="connsiteY9" fmla="*/ 14578 h 49981"/>
                  <a:gd name="connsiteX10" fmla="*/ 6248 w 6247"/>
                  <a:gd name="connsiteY10" fmla="*/ 14578 h 49981"/>
                  <a:gd name="connsiteX11" fmla="*/ 6248 w 6247"/>
                  <a:gd name="connsiteY11" fmla="*/ 49982 h 49981"/>
                  <a:gd name="connsiteX12" fmla="*/ 1041 w 6247"/>
                  <a:gd name="connsiteY12" fmla="*/ 49982 h 49981"/>
                  <a:gd name="connsiteX13" fmla="*/ 1041 w 6247"/>
                  <a:gd name="connsiteY13"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7" h="49981">
                    <a:moveTo>
                      <a:pt x="1041" y="5206"/>
                    </a:moveTo>
                    <a:cubicBezTo>
                      <a:pt x="0" y="4165"/>
                      <a:pt x="0" y="4165"/>
                      <a:pt x="0" y="3124"/>
                    </a:cubicBezTo>
                    <a:cubicBezTo>
                      <a:pt x="0" y="2083"/>
                      <a:pt x="0" y="1041"/>
                      <a:pt x="1041" y="1041"/>
                    </a:cubicBezTo>
                    <a:cubicBezTo>
                      <a:pt x="2083" y="0"/>
                      <a:pt x="2083" y="0"/>
                      <a:pt x="3124" y="0"/>
                    </a:cubicBezTo>
                    <a:cubicBezTo>
                      <a:pt x="4165" y="0"/>
                      <a:pt x="5206" y="0"/>
                      <a:pt x="5206" y="1041"/>
                    </a:cubicBezTo>
                    <a:cubicBezTo>
                      <a:pt x="6248" y="2083"/>
                      <a:pt x="6248" y="2083"/>
                      <a:pt x="6248" y="3124"/>
                    </a:cubicBezTo>
                    <a:cubicBezTo>
                      <a:pt x="6248" y="4165"/>
                      <a:pt x="6248" y="5206"/>
                      <a:pt x="5206" y="5206"/>
                    </a:cubicBezTo>
                    <a:cubicBezTo>
                      <a:pt x="4165" y="6248"/>
                      <a:pt x="4165" y="6248"/>
                      <a:pt x="3124" y="6248"/>
                    </a:cubicBezTo>
                    <a:cubicBezTo>
                      <a:pt x="2083" y="6248"/>
                      <a:pt x="1041" y="6248"/>
                      <a:pt x="1041" y="5206"/>
                    </a:cubicBezTo>
                    <a:close/>
                    <a:moveTo>
                      <a:pt x="1041" y="14578"/>
                    </a:moveTo>
                    <a:lnTo>
                      <a:pt x="6248" y="14578"/>
                    </a:lnTo>
                    <a:lnTo>
                      <a:pt x="6248" y="49982"/>
                    </a:lnTo>
                    <a:lnTo>
                      <a:pt x="1041" y="49982"/>
                    </a:lnTo>
                    <a:lnTo>
                      <a:pt x="1041" y="14578"/>
                    </a:lnTo>
                    <a:close/>
                  </a:path>
                </a:pathLst>
              </a:custGeom>
              <a:grpFill/>
              <a:ln w="10409" cap="flat">
                <a:noFill/>
                <a:prstDash val="solid"/>
                <a:miter/>
              </a:ln>
            </p:spPr>
            <p:txBody>
              <a:bodyPr rtlCol="0" anchor="ctr"/>
              <a:lstStyle/>
              <a:p>
                <a:endParaRPr lang="en-ID" sz="1349"/>
              </a:p>
            </p:txBody>
          </p:sp>
          <p:sp>
            <p:nvSpPr>
              <p:cNvPr id="178" name="Freeform: Shape 177">
                <a:extLst>
                  <a:ext uri="{FF2B5EF4-FFF2-40B4-BE49-F238E27FC236}">
                    <a16:creationId xmlns:a16="http://schemas.microsoft.com/office/drawing/2014/main" id="{90071A66-524F-4CD9-B38D-D57A70AD46A9}"/>
                  </a:ext>
                </a:extLst>
              </p:cNvPr>
              <p:cNvSpPr/>
              <p:nvPr/>
            </p:nvSpPr>
            <p:spPr>
              <a:xfrm>
                <a:off x="4908813"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49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49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49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49"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49" y="34363"/>
                      <a:pt x="20826" y="35404"/>
                      <a:pt x="17702" y="35404"/>
                    </a:cubicBezTo>
                    <a:cubicBezTo>
                      <a:pt x="14578" y="35404"/>
                      <a:pt x="11454" y="34363"/>
                      <a:pt x="8330" y="33321"/>
                    </a:cubicBezTo>
                    <a:close/>
                    <a:moveTo>
                      <a:pt x="23949"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49"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49" y="29156"/>
                    </a:cubicBezTo>
                    <a:close/>
                  </a:path>
                </a:pathLst>
              </a:custGeom>
              <a:grpFill/>
              <a:ln w="10409" cap="flat">
                <a:noFill/>
                <a:prstDash val="solid"/>
                <a:miter/>
              </a:ln>
            </p:spPr>
            <p:txBody>
              <a:bodyPr rtlCol="0" anchor="ctr"/>
              <a:lstStyle/>
              <a:p>
                <a:endParaRPr lang="en-ID" sz="1349"/>
              </a:p>
            </p:txBody>
          </p:sp>
          <p:sp>
            <p:nvSpPr>
              <p:cNvPr id="179" name="Freeform: Shape 178">
                <a:extLst>
                  <a:ext uri="{FF2B5EF4-FFF2-40B4-BE49-F238E27FC236}">
                    <a16:creationId xmlns:a16="http://schemas.microsoft.com/office/drawing/2014/main" id="{77AED0E0-9A73-484E-A18F-30F13E6FA8B8}"/>
                  </a:ext>
                </a:extLst>
              </p:cNvPr>
              <p:cNvSpPr/>
              <p:nvPr/>
            </p:nvSpPr>
            <p:spPr>
              <a:xfrm>
                <a:off x="4966083"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49"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49" y="0"/>
                      <a:pt x="27073" y="2083"/>
                      <a:pt x="30197" y="4165"/>
                    </a:cubicBezTo>
                    <a:close/>
                  </a:path>
                </a:pathLst>
              </a:custGeom>
              <a:grpFill/>
              <a:ln w="10409" cap="flat">
                <a:noFill/>
                <a:prstDash val="solid"/>
                <a:miter/>
              </a:ln>
            </p:spPr>
            <p:txBody>
              <a:bodyPr rtlCol="0" anchor="ctr"/>
              <a:lstStyle/>
              <a:p>
                <a:endParaRPr lang="en-ID" sz="1349"/>
              </a:p>
            </p:txBody>
          </p:sp>
        </p:grpSp>
      </p:grpSp>
      <p:grpSp>
        <p:nvGrpSpPr>
          <p:cNvPr id="10" name="Group 9">
            <a:extLst>
              <a:ext uri="{FF2B5EF4-FFF2-40B4-BE49-F238E27FC236}">
                <a16:creationId xmlns:a16="http://schemas.microsoft.com/office/drawing/2014/main" id="{A0B11CF3-222D-4309-887E-8CDBE447EC50}"/>
              </a:ext>
            </a:extLst>
          </p:cNvPr>
          <p:cNvGrpSpPr/>
          <p:nvPr/>
        </p:nvGrpSpPr>
        <p:grpSpPr>
          <a:xfrm>
            <a:off x="6726061" y="4538958"/>
            <a:ext cx="1702865" cy="390750"/>
            <a:chOff x="8969250" y="4909136"/>
            <a:chExt cx="2270782" cy="521068"/>
          </a:xfrm>
        </p:grpSpPr>
        <p:sp>
          <p:nvSpPr>
            <p:cNvPr id="186" name="Freeform: Shape 185">
              <a:extLst>
                <a:ext uri="{FF2B5EF4-FFF2-40B4-BE49-F238E27FC236}">
                  <a16:creationId xmlns:a16="http://schemas.microsoft.com/office/drawing/2014/main" id="{3B618F0D-3D9F-48DB-869F-65F38B7A947B}"/>
                </a:ext>
              </a:extLst>
            </p:cNvPr>
            <p:cNvSpPr/>
            <p:nvPr/>
          </p:nvSpPr>
          <p:spPr>
            <a:xfrm>
              <a:off x="9986391" y="4909136"/>
              <a:ext cx="1253641" cy="521068"/>
            </a:xfrm>
            <a:custGeom>
              <a:avLst/>
              <a:gdLst>
                <a:gd name="connsiteX0" fmla="*/ 0 w 678918"/>
                <a:gd name="connsiteY0" fmla="*/ 0 h 282188"/>
                <a:gd name="connsiteX1" fmla="*/ 678918 w 678918"/>
                <a:gd name="connsiteY1" fmla="*/ 0 h 282188"/>
                <a:gd name="connsiteX2" fmla="*/ 678918 w 678918"/>
                <a:gd name="connsiteY2" fmla="*/ 282189 h 282188"/>
                <a:gd name="connsiteX3" fmla="*/ 0 w 678918"/>
                <a:gd name="connsiteY3" fmla="*/ 282189 h 282188"/>
              </a:gdLst>
              <a:ahLst/>
              <a:cxnLst>
                <a:cxn ang="0">
                  <a:pos x="connsiteX0" y="connsiteY0"/>
                </a:cxn>
                <a:cxn ang="0">
                  <a:pos x="connsiteX1" y="connsiteY1"/>
                </a:cxn>
                <a:cxn ang="0">
                  <a:pos x="connsiteX2" y="connsiteY2"/>
                </a:cxn>
                <a:cxn ang="0">
                  <a:pos x="connsiteX3" y="connsiteY3"/>
                </a:cxn>
              </a:cxnLst>
              <a:rect l="l" t="t" r="r" b="b"/>
              <a:pathLst>
                <a:path w="678918" h="282188">
                  <a:moveTo>
                    <a:pt x="0" y="0"/>
                  </a:moveTo>
                  <a:lnTo>
                    <a:pt x="678918" y="0"/>
                  </a:lnTo>
                  <a:lnTo>
                    <a:pt x="678918" y="282189"/>
                  </a:lnTo>
                  <a:lnTo>
                    <a:pt x="0" y="282189"/>
                  </a:lnTo>
                  <a:close/>
                </a:path>
              </a:pathLst>
            </a:custGeom>
            <a:solidFill>
              <a:schemeClr val="tx1"/>
            </a:solidFill>
            <a:ln w="10409" cap="flat">
              <a:noFill/>
              <a:prstDash val="solid"/>
              <a:miter/>
            </a:ln>
          </p:spPr>
          <p:txBody>
            <a:bodyPr rtlCol="0" anchor="ctr"/>
            <a:lstStyle/>
            <a:p>
              <a:endParaRPr lang="en-ID" sz="1349"/>
            </a:p>
          </p:txBody>
        </p:sp>
        <p:grpSp>
          <p:nvGrpSpPr>
            <p:cNvPr id="187" name="Graphic 4">
              <a:extLst>
                <a:ext uri="{FF2B5EF4-FFF2-40B4-BE49-F238E27FC236}">
                  <a16:creationId xmlns:a16="http://schemas.microsoft.com/office/drawing/2014/main" id="{82B8488B-B953-4659-8A6A-52C57E925E9D}"/>
                </a:ext>
              </a:extLst>
            </p:cNvPr>
            <p:cNvGrpSpPr/>
            <p:nvPr/>
          </p:nvGrpSpPr>
          <p:grpSpPr>
            <a:xfrm>
              <a:off x="8969250" y="5105259"/>
              <a:ext cx="751799" cy="144206"/>
              <a:chOff x="6639429" y="4891917"/>
              <a:chExt cx="407142" cy="78096"/>
            </a:xfrm>
            <a:solidFill>
              <a:schemeClr val="tx1"/>
            </a:solidFill>
          </p:grpSpPr>
          <p:sp>
            <p:nvSpPr>
              <p:cNvPr id="196" name="Freeform: Shape 195">
                <a:extLst>
                  <a:ext uri="{FF2B5EF4-FFF2-40B4-BE49-F238E27FC236}">
                    <a16:creationId xmlns:a16="http://schemas.microsoft.com/office/drawing/2014/main" id="{800BEF1F-1814-462F-BABE-AE9913FDBD43}"/>
                  </a:ext>
                </a:extLst>
              </p:cNvPr>
              <p:cNvSpPr/>
              <p:nvPr/>
            </p:nvSpPr>
            <p:spPr>
              <a:xfrm>
                <a:off x="6639429" y="4893833"/>
                <a:ext cx="43734" cy="76180"/>
              </a:xfrm>
              <a:custGeom>
                <a:avLst/>
                <a:gdLst>
                  <a:gd name="connsiteX0" fmla="*/ 27073 w 43734"/>
                  <a:gd name="connsiteY0" fmla="*/ 167 h 76180"/>
                  <a:gd name="connsiteX1" fmla="*/ 32280 w 43734"/>
                  <a:gd name="connsiteY1" fmla="*/ 3290 h 76180"/>
                  <a:gd name="connsiteX2" fmla="*/ 35404 w 43734"/>
                  <a:gd name="connsiteY2" fmla="*/ 4332 h 76180"/>
                  <a:gd name="connsiteX3" fmla="*/ 36445 w 43734"/>
                  <a:gd name="connsiteY3" fmla="*/ 3290 h 76180"/>
                  <a:gd name="connsiteX4" fmla="*/ 37486 w 43734"/>
                  <a:gd name="connsiteY4" fmla="*/ 167 h 76180"/>
                  <a:gd name="connsiteX5" fmla="*/ 39569 w 43734"/>
                  <a:gd name="connsiteY5" fmla="*/ 167 h 76180"/>
                  <a:gd name="connsiteX6" fmla="*/ 39569 w 43734"/>
                  <a:gd name="connsiteY6" fmla="*/ 20992 h 76180"/>
                  <a:gd name="connsiteX7" fmla="*/ 37486 w 43734"/>
                  <a:gd name="connsiteY7" fmla="*/ 20992 h 76180"/>
                  <a:gd name="connsiteX8" fmla="*/ 32280 w 43734"/>
                  <a:gd name="connsiteY8" fmla="*/ 7455 h 76180"/>
                  <a:gd name="connsiteX9" fmla="*/ 20826 w 43734"/>
                  <a:gd name="connsiteY9" fmla="*/ 2249 h 76180"/>
                  <a:gd name="connsiteX10" fmla="*/ 11454 w 43734"/>
                  <a:gd name="connsiteY10" fmla="*/ 5373 h 76180"/>
                  <a:gd name="connsiteX11" fmla="*/ 8330 w 43734"/>
                  <a:gd name="connsiteY11" fmla="*/ 13703 h 76180"/>
                  <a:gd name="connsiteX12" fmla="*/ 10413 w 43734"/>
                  <a:gd name="connsiteY12" fmla="*/ 19951 h 76180"/>
                  <a:gd name="connsiteX13" fmla="*/ 14578 w 43734"/>
                  <a:gd name="connsiteY13" fmla="*/ 25157 h 76180"/>
                  <a:gd name="connsiteX14" fmla="*/ 21867 w 43734"/>
                  <a:gd name="connsiteY14" fmla="*/ 30364 h 76180"/>
                  <a:gd name="connsiteX15" fmla="*/ 24991 w 43734"/>
                  <a:gd name="connsiteY15" fmla="*/ 32447 h 76180"/>
                  <a:gd name="connsiteX16" fmla="*/ 35404 w 43734"/>
                  <a:gd name="connsiteY16" fmla="*/ 39735 h 76180"/>
                  <a:gd name="connsiteX17" fmla="*/ 41651 w 43734"/>
                  <a:gd name="connsiteY17" fmla="*/ 47024 h 76180"/>
                  <a:gd name="connsiteX18" fmla="*/ 43734 w 43734"/>
                  <a:gd name="connsiteY18" fmla="*/ 56396 h 76180"/>
                  <a:gd name="connsiteX19" fmla="*/ 37486 w 43734"/>
                  <a:gd name="connsiteY19" fmla="*/ 70974 h 76180"/>
                  <a:gd name="connsiteX20" fmla="*/ 21867 w 43734"/>
                  <a:gd name="connsiteY20" fmla="*/ 76180 h 76180"/>
                  <a:gd name="connsiteX21" fmla="*/ 13537 w 43734"/>
                  <a:gd name="connsiteY21" fmla="*/ 75139 h 76180"/>
                  <a:gd name="connsiteX22" fmla="*/ 7289 w 43734"/>
                  <a:gd name="connsiteY22" fmla="*/ 72015 h 76180"/>
                  <a:gd name="connsiteX23" fmla="*/ 4165 w 43734"/>
                  <a:gd name="connsiteY23" fmla="*/ 70974 h 76180"/>
                  <a:gd name="connsiteX24" fmla="*/ 3124 w 43734"/>
                  <a:gd name="connsiteY24" fmla="*/ 72015 h 76180"/>
                  <a:gd name="connsiteX25" fmla="*/ 2083 w 43734"/>
                  <a:gd name="connsiteY25" fmla="*/ 75139 h 76180"/>
                  <a:gd name="connsiteX26" fmla="*/ 0 w 43734"/>
                  <a:gd name="connsiteY26" fmla="*/ 75139 h 76180"/>
                  <a:gd name="connsiteX27" fmla="*/ 0 w 43734"/>
                  <a:gd name="connsiteY27" fmla="*/ 51190 h 76180"/>
                  <a:gd name="connsiteX28" fmla="*/ 2083 w 43734"/>
                  <a:gd name="connsiteY28" fmla="*/ 51190 h 76180"/>
                  <a:gd name="connsiteX29" fmla="*/ 7289 w 43734"/>
                  <a:gd name="connsiteY29" fmla="*/ 67850 h 76180"/>
                  <a:gd name="connsiteX30" fmla="*/ 20826 w 43734"/>
                  <a:gd name="connsiteY30" fmla="*/ 74098 h 76180"/>
                  <a:gd name="connsiteX31" fmla="*/ 30198 w 43734"/>
                  <a:gd name="connsiteY31" fmla="*/ 70974 h 76180"/>
                  <a:gd name="connsiteX32" fmla="*/ 34363 w 43734"/>
                  <a:gd name="connsiteY32" fmla="*/ 60561 h 76180"/>
                  <a:gd name="connsiteX33" fmla="*/ 30198 w 43734"/>
                  <a:gd name="connsiteY33" fmla="*/ 51190 h 76180"/>
                  <a:gd name="connsiteX34" fmla="*/ 18743 w 43734"/>
                  <a:gd name="connsiteY34" fmla="*/ 41818 h 76180"/>
                  <a:gd name="connsiteX35" fmla="*/ 9372 w 43734"/>
                  <a:gd name="connsiteY35" fmla="*/ 35570 h 76180"/>
                  <a:gd name="connsiteX36" fmla="*/ 3124 w 43734"/>
                  <a:gd name="connsiteY36" fmla="*/ 28281 h 76180"/>
                  <a:gd name="connsiteX37" fmla="*/ 1041 w 43734"/>
                  <a:gd name="connsiteY37" fmla="*/ 18910 h 76180"/>
                  <a:gd name="connsiteX38" fmla="*/ 6248 w 43734"/>
                  <a:gd name="connsiteY38" fmla="*/ 6414 h 76180"/>
                  <a:gd name="connsiteX39" fmla="*/ 19785 w 43734"/>
                  <a:gd name="connsiteY39" fmla="*/ 2249 h 76180"/>
                  <a:gd name="connsiteX40" fmla="*/ 27073 w 43734"/>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4" h="76180">
                    <a:moveTo>
                      <a:pt x="27073" y="167"/>
                    </a:moveTo>
                    <a:cubicBezTo>
                      <a:pt x="29156" y="1208"/>
                      <a:pt x="30198"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1" y="26199"/>
                      <a:pt x="18743" y="28281"/>
                      <a:pt x="21867" y="30364"/>
                    </a:cubicBezTo>
                    <a:lnTo>
                      <a:pt x="24991" y="32447"/>
                    </a:lnTo>
                    <a:cubicBezTo>
                      <a:pt x="29156" y="35570"/>
                      <a:pt x="32280" y="37653"/>
                      <a:pt x="35404" y="39735"/>
                    </a:cubicBezTo>
                    <a:cubicBezTo>
                      <a:pt x="37486" y="41818"/>
                      <a:pt x="39569" y="43900"/>
                      <a:pt x="41651" y="47024"/>
                    </a:cubicBezTo>
                    <a:cubicBezTo>
                      <a:pt x="42693"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8" y="70974"/>
                      <a:pt x="4165" y="70974"/>
                      <a:pt x="4165" y="70974"/>
                    </a:cubicBezTo>
                    <a:cubicBezTo>
                      <a:pt x="3124" y="70974"/>
                      <a:pt x="3124" y="70974"/>
                      <a:pt x="3124" y="72015"/>
                    </a:cubicBezTo>
                    <a:cubicBezTo>
                      <a:pt x="3124" y="73057"/>
                      <a:pt x="2083" y="74098"/>
                      <a:pt x="2083" y="75139"/>
                    </a:cubicBezTo>
                    <a:lnTo>
                      <a:pt x="0" y="75139"/>
                    </a:lnTo>
                    <a:cubicBezTo>
                      <a:pt x="0" y="70974"/>
                      <a:pt x="0" y="63685"/>
                      <a:pt x="0" y="51190"/>
                    </a:cubicBezTo>
                    <a:lnTo>
                      <a:pt x="2083" y="51190"/>
                    </a:lnTo>
                    <a:cubicBezTo>
                      <a:pt x="2083" y="58479"/>
                      <a:pt x="4165" y="63685"/>
                      <a:pt x="7289" y="67850"/>
                    </a:cubicBezTo>
                    <a:cubicBezTo>
                      <a:pt x="10413" y="72015"/>
                      <a:pt x="14578" y="74098"/>
                      <a:pt x="20826" y="74098"/>
                    </a:cubicBezTo>
                    <a:cubicBezTo>
                      <a:pt x="23950" y="74098"/>
                      <a:pt x="27073" y="73057"/>
                      <a:pt x="30198" y="70974"/>
                    </a:cubicBezTo>
                    <a:cubicBezTo>
                      <a:pt x="32280" y="68892"/>
                      <a:pt x="34363" y="65767"/>
                      <a:pt x="34363" y="60561"/>
                    </a:cubicBezTo>
                    <a:cubicBezTo>
                      <a:pt x="34363" y="56396"/>
                      <a:pt x="33321" y="53272"/>
                      <a:pt x="30198" y="51190"/>
                    </a:cubicBezTo>
                    <a:cubicBezTo>
                      <a:pt x="28115" y="48066"/>
                      <a:pt x="23950" y="45983"/>
                      <a:pt x="18743" y="41818"/>
                    </a:cubicBezTo>
                    <a:cubicBezTo>
                      <a:pt x="14578" y="39735"/>
                      <a:pt x="11454" y="37653"/>
                      <a:pt x="9372" y="35570"/>
                    </a:cubicBezTo>
                    <a:cubicBezTo>
                      <a:pt x="7289" y="33488"/>
                      <a:pt x="5206" y="31405"/>
                      <a:pt x="3124" y="28281"/>
                    </a:cubicBezTo>
                    <a:cubicBezTo>
                      <a:pt x="2083" y="25157"/>
                      <a:pt x="1041" y="22034"/>
                      <a:pt x="1041" y="18910"/>
                    </a:cubicBezTo>
                    <a:cubicBezTo>
                      <a:pt x="1041" y="13703"/>
                      <a:pt x="3124" y="8497"/>
                      <a:pt x="6248" y="6414"/>
                    </a:cubicBezTo>
                    <a:cubicBezTo>
                      <a:pt x="9372" y="3290"/>
                      <a:pt x="14578" y="2249"/>
                      <a:pt x="19785"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sz="1349"/>
              </a:p>
            </p:txBody>
          </p:sp>
          <p:sp>
            <p:nvSpPr>
              <p:cNvPr id="197" name="Freeform: Shape 196">
                <a:extLst>
                  <a:ext uri="{FF2B5EF4-FFF2-40B4-BE49-F238E27FC236}">
                    <a16:creationId xmlns:a16="http://schemas.microsoft.com/office/drawing/2014/main" id="{B34A97FB-AE67-4383-B46E-149C6B3ED823}"/>
                  </a:ext>
                </a:extLst>
              </p:cNvPr>
              <p:cNvSpPr/>
              <p:nvPr/>
            </p:nvSpPr>
            <p:spPr>
              <a:xfrm>
                <a:off x="6700865" y="4893999"/>
                <a:ext cx="66642" cy="70807"/>
              </a:xfrm>
              <a:custGeom>
                <a:avLst/>
                <a:gdLst>
                  <a:gd name="connsiteX0" fmla="*/ 61436 w 66642"/>
                  <a:gd name="connsiteY0" fmla="*/ 3124 h 70807"/>
                  <a:gd name="connsiteX1" fmla="*/ 59353 w 66642"/>
                  <a:gd name="connsiteY1" fmla="*/ 5206 h 70807"/>
                  <a:gd name="connsiteX2" fmla="*/ 58312 w 66642"/>
                  <a:gd name="connsiteY2" fmla="*/ 10413 h 70807"/>
                  <a:gd name="connsiteX3" fmla="*/ 58312 w 66642"/>
                  <a:gd name="connsiteY3" fmla="*/ 60394 h 70807"/>
                  <a:gd name="connsiteX4" fmla="*/ 59353 w 66642"/>
                  <a:gd name="connsiteY4" fmla="*/ 65601 h 70807"/>
                  <a:gd name="connsiteX5" fmla="*/ 61436 w 66642"/>
                  <a:gd name="connsiteY5" fmla="*/ 67684 h 70807"/>
                  <a:gd name="connsiteX6" fmla="*/ 66642 w 66642"/>
                  <a:gd name="connsiteY6" fmla="*/ 68725 h 70807"/>
                  <a:gd name="connsiteX7" fmla="*/ 66642 w 66642"/>
                  <a:gd name="connsiteY7" fmla="*/ 70807 h 70807"/>
                  <a:gd name="connsiteX8" fmla="*/ 54147 w 66642"/>
                  <a:gd name="connsiteY8" fmla="*/ 70807 h 70807"/>
                  <a:gd name="connsiteX9" fmla="*/ 41651 w 66642"/>
                  <a:gd name="connsiteY9" fmla="*/ 70807 h 70807"/>
                  <a:gd name="connsiteX10" fmla="*/ 41651 w 66642"/>
                  <a:gd name="connsiteY10" fmla="*/ 68725 h 70807"/>
                  <a:gd name="connsiteX11" fmla="*/ 46858 w 66642"/>
                  <a:gd name="connsiteY11" fmla="*/ 67684 h 70807"/>
                  <a:gd name="connsiteX12" fmla="*/ 48940 w 66642"/>
                  <a:gd name="connsiteY12" fmla="*/ 65601 h 70807"/>
                  <a:gd name="connsiteX13" fmla="*/ 49982 w 66642"/>
                  <a:gd name="connsiteY13" fmla="*/ 60394 h 70807"/>
                  <a:gd name="connsiteX14" fmla="*/ 49982 w 66642"/>
                  <a:gd name="connsiteY14" fmla="*/ 36445 h 70807"/>
                  <a:gd name="connsiteX15" fmla="*/ 16660 w 66642"/>
                  <a:gd name="connsiteY15" fmla="*/ 36445 h 70807"/>
                  <a:gd name="connsiteX16" fmla="*/ 16660 w 66642"/>
                  <a:gd name="connsiteY16" fmla="*/ 60394 h 70807"/>
                  <a:gd name="connsiteX17" fmla="*/ 17702 w 66642"/>
                  <a:gd name="connsiteY17" fmla="*/ 65601 h 70807"/>
                  <a:gd name="connsiteX18" fmla="*/ 19784 w 66642"/>
                  <a:gd name="connsiteY18" fmla="*/ 67684 h 70807"/>
                  <a:gd name="connsiteX19" fmla="*/ 24991 w 66642"/>
                  <a:gd name="connsiteY19" fmla="*/ 68725 h 70807"/>
                  <a:gd name="connsiteX20" fmla="*/ 24991 w 66642"/>
                  <a:gd name="connsiteY20" fmla="*/ 70807 h 70807"/>
                  <a:gd name="connsiteX21" fmla="*/ 12495 w 66642"/>
                  <a:gd name="connsiteY21" fmla="*/ 70807 h 70807"/>
                  <a:gd name="connsiteX22" fmla="*/ 0 w 66642"/>
                  <a:gd name="connsiteY22" fmla="*/ 70807 h 70807"/>
                  <a:gd name="connsiteX23" fmla="*/ 0 w 66642"/>
                  <a:gd name="connsiteY23" fmla="*/ 68725 h 70807"/>
                  <a:gd name="connsiteX24" fmla="*/ 5206 w 66642"/>
                  <a:gd name="connsiteY24" fmla="*/ 67684 h 70807"/>
                  <a:gd name="connsiteX25" fmla="*/ 7289 w 66642"/>
                  <a:gd name="connsiteY25" fmla="*/ 65601 h 70807"/>
                  <a:gd name="connsiteX26" fmla="*/ 8330 w 66642"/>
                  <a:gd name="connsiteY26" fmla="*/ 60394 h 70807"/>
                  <a:gd name="connsiteX27" fmla="*/ 8330 w 66642"/>
                  <a:gd name="connsiteY27" fmla="*/ 10413 h 70807"/>
                  <a:gd name="connsiteX28" fmla="*/ 7289 w 66642"/>
                  <a:gd name="connsiteY28" fmla="*/ 5206 h 70807"/>
                  <a:gd name="connsiteX29" fmla="*/ 5206 w 66642"/>
                  <a:gd name="connsiteY29" fmla="*/ 3124 h 70807"/>
                  <a:gd name="connsiteX30" fmla="*/ 0 w 66642"/>
                  <a:gd name="connsiteY30" fmla="*/ 2082 h 70807"/>
                  <a:gd name="connsiteX31" fmla="*/ 0 w 66642"/>
                  <a:gd name="connsiteY31" fmla="*/ 0 h 70807"/>
                  <a:gd name="connsiteX32" fmla="*/ 12495 w 66642"/>
                  <a:gd name="connsiteY32" fmla="*/ 0 h 70807"/>
                  <a:gd name="connsiteX33" fmla="*/ 24991 w 66642"/>
                  <a:gd name="connsiteY33" fmla="*/ 0 h 70807"/>
                  <a:gd name="connsiteX34" fmla="*/ 24991 w 66642"/>
                  <a:gd name="connsiteY34" fmla="*/ 2082 h 70807"/>
                  <a:gd name="connsiteX35" fmla="*/ 19784 w 66642"/>
                  <a:gd name="connsiteY35" fmla="*/ 3124 h 70807"/>
                  <a:gd name="connsiteX36" fmla="*/ 17702 w 66642"/>
                  <a:gd name="connsiteY36" fmla="*/ 5206 h 70807"/>
                  <a:gd name="connsiteX37" fmla="*/ 16660 w 66642"/>
                  <a:gd name="connsiteY37" fmla="*/ 10413 h 70807"/>
                  <a:gd name="connsiteX38" fmla="*/ 16660 w 66642"/>
                  <a:gd name="connsiteY38" fmla="*/ 34362 h 70807"/>
                  <a:gd name="connsiteX39" fmla="*/ 49982 w 66642"/>
                  <a:gd name="connsiteY39" fmla="*/ 34362 h 70807"/>
                  <a:gd name="connsiteX40" fmla="*/ 49982 w 66642"/>
                  <a:gd name="connsiteY40" fmla="*/ 10413 h 70807"/>
                  <a:gd name="connsiteX41" fmla="*/ 48940 w 66642"/>
                  <a:gd name="connsiteY41" fmla="*/ 5206 h 70807"/>
                  <a:gd name="connsiteX42" fmla="*/ 46858 w 66642"/>
                  <a:gd name="connsiteY42" fmla="*/ 3124 h 70807"/>
                  <a:gd name="connsiteX43" fmla="*/ 41651 w 66642"/>
                  <a:gd name="connsiteY43" fmla="*/ 2082 h 70807"/>
                  <a:gd name="connsiteX44" fmla="*/ 41651 w 66642"/>
                  <a:gd name="connsiteY44" fmla="*/ 0 h 70807"/>
                  <a:gd name="connsiteX45" fmla="*/ 54147 w 66642"/>
                  <a:gd name="connsiteY45" fmla="*/ 0 h 70807"/>
                  <a:gd name="connsiteX46" fmla="*/ 66642 w 66642"/>
                  <a:gd name="connsiteY46" fmla="*/ 0 h 70807"/>
                  <a:gd name="connsiteX47" fmla="*/ 66642 w 66642"/>
                  <a:gd name="connsiteY47" fmla="*/ 2082 h 70807"/>
                  <a:gd name="connsiteX48" fmla="*/ 61436 w 66642"/>
                  <a:gd name="connsiteY48" fmla="*/ 3124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642" h="70807">
                    <a:moveTo>
                      <a:pt x="61436" y="3124"/>
                    </a:moveTo>
                    <a:cubicBezTo>
                      <a:pt x="60394" y="3124"/>
                      <a:pt x="59353" y="4165"/>
                      <a:pt x="59353" y="5206"/>
                    </a:cubicBezTo>
                    <a:cubicBezTo>
                      <a:pt x="59353" y="6248"/>
                      <a:pt x="58312" y="8330"/>
                      <a:pt x="58312" y="10413"/>
                    </a:cubicBezTo>
                    <a:lnTo>
                      <a:pt x="58312" y="60394"/>
                    </a:lnTo>
                    <a:cubicBezTo>
                      <a:pt x="58312" y="62477"/>
                      <a:pt x="58312" y="64559"/>
                      <a:pt x="59353" y="65601"/>
                    </a:cubicBezTo>
                    <a:cubicBezTo>
                      <a:pt x="59353" y="66642"/>
                      <a:pt x="60394" y="67684"/>
                      <a:pt x="61436" y="67684"/>
                    </a:cubicBezTo>
                    <a:cubicBezTo>
                      <a:pt x="62477" y="67684"/>
                      <a:pt x="64560" y="68725"/>
                      <a:pt x="66642" y="68725"/>
                    </a:cubicBezTo>
                    <a:lnTo>
                      <a:pt x="66642" y="70807"/>
                    </a:lnTo>
                    <a:cubicBezTo>
                      <a:pt x="63518" y="70807"/>
                      <a:pt x="59353" y="70807"/>
                      <a:pt x="54147" y="70807"/>
                    </a:cubicBezTo>
                    <a:cubicBezTo>
                      <a:pt x="48940" y="70807"/>
                      <a:pt x="44775" y="70807"/>
                      <a:pt x="41651" y="70807"/>
                    </a:cubicBezTo>
                    <a:lnTo>
                      <a:pt x="41651" y="68725"/>
                    </a:lnTo>
                    <a:cubicBezTo>
                      <a:pt x="43734" y="68725"/>
                      <a:pt x="45816" y="68725"/>
                      <a:pt x="46858" y="67684"/>
                    </a:cubicBezTo>
                    <a:cubicBezTo>
                      <a:pt x="47899" y="67684"/>
                      <a:pt x="48940" y="66642"/>
                      <a:pt x="48940" y="65601"/>
                    </a:cubicBezTo>
                    <a:cubicBezTo>
                      <a:pt x="48940" y="64559"/>
                      <a:pt x="49982" y="62477"/>
                      <a:pt x="49982" y="60394"/>
                    </a:cubicBezTo>
                    <a:lnTo>
                      <a:pt x="49982" y="36445"/>
                    </a:lnTo>
                    <a:lnTo>
                      <a:pt x="16660" y="36445"/>
                    </a:lnTo>
                    <a:lnTo>
                      <a:pt x="16660" y="60394"/>
                    </a:lnTo>
                    <a:cubicBezTo>
                      <a:pt x="16660" y="62477"/>
                      <a:pt x="16660" y="64559"/>
                      <a:pt x="17702" y="65601"/>
                    </a:cubicBezTo>
                    <a:cubicBezTo>
                      <a:pt x="17702" y="66642"/>
                      <a:pt x="18743" y="67684"/>
                      <a:pt x="19784" y="67684"/>
                    </a:cubicBezTo>
                    <a:cubicBezTo>
                      <a:pt x="20826" y="67684"/>
                      <a:pt x="22908" y="68725"/>
                      <a:pt x="24991" y="68725"/>
                    </a:cubicBezTo>
                    <a:lnTo>
                      <a:pt x="24991" y="70807"/>
                    </a:lnTo>
                    <a:cubicBezTo>
                      <a:pt x="21867" y="70807"/>
                      <a:pt x="17702" y="70807"/>
                      <a:pt x="12495" y="70807"/>
                    </a:cubicBezTo>
                    <a:cubicBezTo>
                      <a:pt x="6247" y="70807"/>
                      <a:pt x="2082" y="70807"/>
                      <a:pt x="0" y="70807"/>
                    </a:cubicBezTo>
                    <a:lnTo>
                      <a:pt x="0" y="68725"/>
                    </a:lnTo>
                    <a:cubicBezTo>
                      <a:pt x="2082" y="68725"/>
                      <a:pt x="4165" y="68725"/>
                      <a:pt x="5206" y="67684"/>
                    </a:cubicBezTo>
                    <a:cubicBezTo>
                      <a:pt x="6247" y="67684"/>
                      <a:pt x="7289" y="66642"/>
                      <a:pt x="7289" y="65601"/>
                    </a:cubicBezTo>
                    <a:cubicBezTo>
                      <a:pt x="7289" y="64559"/>
                      <a:pt x="8330" y="62477"/>
                      <a:pt x="8330" y="60394"/>
                    </a:cubicBezTo>
                    <a:lnTo>
                      <a:pt x="8330" y="10413"/>
                    </a:lnTo>
                    <a:cubicBezTo>
                      <a:pt x="8330" y="8330"/>
                      <a:pt x="8330" y="6248"/>
                      <a:pt x="7289" y="5206"/>
                    </a:cubicBezTo>
                    <a:cubicBezTo>
                      <a:pt x="7289" y="4165"/>
                      <a:pt x="6247" y="3124"/>
                      <a:pt x="5206" y="3124"/>
                    </a:cubicBezTo>
                    <a:cubicBezTo>
                      <a:pt x="4165" y="3124"/>
                      <a:pt x="2082" y="2082"/>
                      <a:pt x="0" y="2082"/>
                    </a:cubicBezTo>
                    <a:lnTo>
                      <a:pt x="0" y="0"/>
                    </a:lnTo>
                    <a:cubicBezTo>
                      <a:pt x="3124" y="0"/>
                      <a:pt x="7289" y="0"/>
                      <a:pt x="12495" y="0"/>
                    </a:cubicBezTo>
                    <a:cubicBezTo>
                      <a:pt x="17702" y="0"/>
                      <a:pt x="21867" y="0"/>
                      <a:pt x="24991" y="0"/>
                    </a:cubicBezTo>
                    <a:lnTo>
                      <a:pt x="24991" y="2082"/>
                    </a:lnTo>
                    <a:cubicBezTo>
                      <a:pt x="22908" y="2082"/>
                      <a:pt x="20826" y="2082"/>
                      <a:pt x="19784" y="3124"/>
                    </a:cubicBezTo>
                    <a:cubicBezTo>
                      <a:pt x="18743" y="3124"/>
                      <a:pt x="17702" y="4165"/>
                      <a:pt x="17702" y="5206"/>
                    </a:cubicBezTo>
                    <a:cubicBezTo>
                      <a:pt x="17702" y="6248"/>
                      <a:pt x="16660" y="8330"/>
                      <a:pt x="16660" y="10413"/>
                    </a:cubicBezTo>
                    <a:lnTo>
                      <a:pt x="16660" y="34362"/>
                    </a:lnTo>
                    <a:lnTo>
                      <a:pt x="49982" y="34362"/>
                    </a:lnTo>
                    <a:lnTo>
                      <a:pt x="49982" y="10413"/>
                    </a:lnTo>
                    <a:cubicBezTo>
                      <a:pt x="49982" y="8330"/>
                      <a:pt x="49982" y="6248"/>
                      <a:pt x="48940" y="5206"/>
                    </a:cubicBezTo>
                    <a:cubicBezTo>
                      <a:pt x="48940" y="4165"/>
                      <a:pt x="47899" y="3124"/>
                      <a:pt x="46858" y="3124"/>
                    </a:cubicBezTo>
                    <a:cubicBezTo>
                      <a:pt x="45816" y="3124"/>
                      <a:pt x="43734" y="2082"/>
                      <a:pt x="41651" y="2082"/>
                    </a:cubicBezTo>
                    <a:lnTo>
                      <a:pt x="41651" y="0"/>
                    </a:lnTo>
                    <a:cubicBezTo>
                      <a:pt x="44775" y="0"/>
                      <a:pt x="48940" y="0"/>
                      <a:pt x="54147" y="0"/>
                    </a:cubicBezTo>
                    <a:cubicBezTo>
                      <a:pt x="60394" y="0"/>
                      <a:pt x="64560" y="0"/>
                      <a:pt x="66642" y="0"/>
                    </a:cubicBezTo>
                    <a:lnTo>
                      <a:pt x="66642" y="2082"/>
                    </a:lnTo>
                    <a:cubicBezTo>
                      <a:pt x="64560" y="2082"/>
                      <a:pt x="62477" y="3124"/>
                      <a:pt x="61436" y="3124"/>
                    </a:cubicBezTo>
                    <a:close/>
                  </a:path>
                </a:pathLst>
              </a:custGeom>
              <a:solidFill>
                <a:schemeClr val="tx1"/>
              </a:solidFill>
              <a:ln w="10409" cap="flat">
                <a:noFill/>
                <a:prstDash val="solid"/>
                <a:miter/>
              </a:ln>
            </p:spPr>
            <p:txBody>
              <a:bodyPr rtlCol="0" anchor="ctr"/>
              <a:lstStyle/>
              <a:p>
                <a:endParaRPr lang="en-ID" sz="1349"/>
              </a:p>
            </p:txBody>
          </p:sp>
          <p:sp>
            <p:nvSpPr>
              <p:cNvPr id="198" name="Freeform: Shape 197">
                <a:extLst>
                  <a:ext uri="{FF2B5EF4-FFF2-40B4-BE49-F238E27FC236}">
                    <a16:creationId xmlns:a16="http://schemas.microsoft.com/office/drawing/2014/main" id="{D2A6AD58-C999-480C-BB46-BD05B439BB9A}"/>
                  </a:ext>
                </a:extLst>
              </p:cNvPr>
              <p:cNvSpPr/>
              <p:nvPr/>
            </p:nvSpPr>
            <p:spPr>
              <a:xfrm>
                <a:off x="6780002" y="4891917"/>
                <a:ext cx="63518" cy="73931"/>
              </a:xfrm>
              <a:custGeom>
                <a:avLst/>
                <a:gdLst>
                  <a:gd name="connsiteX0" fmla="*/ 63518 w 63518"/>
                  <a:gd name="connsiteY0" fmla="*/ 71849 h 73931"/>
                  <a:gd name="connsiteX1" fmla="*/ 63518 w 63518"/>
                  <a:gd name="connsiteY1" fmla="*/ 73931 h 73931"/>
                  <a:gd name="connsiteX2" fmla="*/ 53106 w 63518"/>
                  <a:gd name="connsiteY2" fmla="*/ 73931 h 73931"/>
                  <a:gd name="connsiteX3" fmla="*/ 40610 w 63518"/>
                  <a:gd name="connsiteY3" fmla="*/ 73931 h 73931"/>
                  <a:gd name="connsiteX4" fmla="*/ 40610 w 63518"/>
                  <a:gd name="connsiteY4" fmla="*/ 71849 h 73931"/>
                  <a:gd name="connsiteX5" fmla="*/ 45817 w 63518"/>
                  <a:gd name="connsiteY5" fmla="*/ 70808 h 73931"/>
                  <a:gd name="connsiteX6" fmla="*/ 47899 w 63518"/>
                  <a:gd name="connsiteY6" fmla="*/ 67684 h 73931"/>
                  <a:gd name="connsiteX7" fmla="*/ 46858 w 63518"/>
                  <a:gd name="connsiteY7" fmla="*/ 62477 h 73931"/>
                  <a:gd name="connsiteX8" fmla="*/ 40610 w 63518"/>
                  <a:gd name="connsiteY8" fmla="*/ 45816 h 73931"/>
                  <a:gd name="connsiteX9" fmla="*/ 16661 w 63518"/>
                  <a:gd name="connsiteY9" fmla="*/ 45816 h 73931"/>
                  <a:gd name="connsiteX10" fmla="*/ 12496 w 63518"/>
                  <a:gd name="connsiteY10" fmla="*/ 56229 h 73931"/>
                  <a:gd name="connsiteX11" fmla="*/ 10413 w 63518"/>
                  <a:gd name="connsiteY11" fmla="*/ 64560 h 73931"/>
                  <a:gd name="connsiteX12" fmla="*/ 12496 w 63518"/>
                  <a:gd name="connsiteY12" fmla="*/ 68725 h 73931"/>
                  <a:gd name="connsiteX13" fmla="*/ 18743 w 63518"/>
                  <a:gd name="connsiteY13" fmla="*/ 69766 h 73931"/>
                  <a:gd name="connsiteX14" fmla="*/ 18743 w 63518"/>
                  <a:gd name="connsiteY14" fmla="*/ 71849 h 73931"/>
                  <a:gd name="connsiteX15" fmla="*/ 7289 w 63518"/>
                  <a:gd name="connsiteY15" fmla="*/ 71849 h 73931"/>
                  <a:gd name="connsiteX16" fmla="*/ 0 w 63518"/>
                  <a:gd name="connsiteY16" fmla="*/ 71849 h 73931"/>
                  <a:gd name="connsiteX17" fmla="*/ 0 w 63518"/>
                  <a:gd name="connsiteY17" fmla="*/ 69766 h 73931"/>
                  <a:gd name="connsiteX18" fmla="*/ 8330 w 63518"/>
                  <a:gd name="connsiteY18" fmla="*/ 61436 h 73931"/>
                  <a:gd name="connsiteX19" fmla="*/ 32280 w 63518"/>
                  <a:gd name="connsiteY19" fmla="*/ 0 h 73931"/>
                  <a:gd name="connsiteX20" fmla="*/ 34363 w 63518"/>
                  <a:gd name="connsiteY20" fmla="*/ 0 h 73931"/>
                  <a:gd name="connsiteX21" fmla="*/ 59353 w 63518"/>
                  <a:gd name="connsiteY21" fmla="*/ 63518 h 73931"/>
                  <a:gd name="connsiteX22" fmla="*/ 63518 w 63518"/>
                  <a:gd name="connsiteY22" fmla="*/ 71849 h 73931"/>
                  <a:gd name="connsiteX23" fmla="*/ 39569 w 63518"/>
                  <a:gd name="connsiteY23" fmla="*/ 44775 h 73931"/>
                  <a:gd name="connsiteX24" fmla="*/ 28115 w 63518"/>
                  <a:gd name="connsiteY24" fmla="*/ 14578 h 73931"/>
                  <a:gd name="connsiteX25" fmla="*/ 16661 w 63518"/>
                  <a:gd name="connsiteY25" fmla="*/ 44775 h 73931"/>
                  <a:gd name="connsiteX26" fmla="*/ 39569 w 63518"/>
                  <a:gd name="connsiteY26" fmla="*/ 44775 h 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518" h="73931">
                    <a:moveTo>
                      <a:pt x="63518" y="71849"/>
                    </a:moveTo>
                    <a:lnTo>
                      <a:pt x="63518" y="73931"/>
                    </a:lnTo>
                    <a:cubicBezTo>
                      <a:pt x="60395" y="73931"/>
                      <a:pt x="57271" y="73931"/>
                      <a:pt x="53106" y="73931"/>
                    </a:cubicBezTo>
                    <a:cubicBezTo>
                      <a:pt x="46858" y="73931"/>
                      <a:pt x="42693" y="73931"/>
                      <a:pt x="40610" y="73931"/>
                    </a:cubicBezTo>
                    <a:lnTo>
                      <a:pt x="40610" y="71849"/>
                    </a:lnTo>
                    <a:cubicBezTo>
                      <a:pt x="42693" y="71849"/>
                      <a:pt x="44775" y="71849"/>
                      <a:pt x="45817" y="70808"/>
                    </a:cubicBezTo>
                    <a:cubicBezTo>
                      <a:pt x="46858" y="70808"/>
                      <a:pt x="47899" y="69766"/>
                      <a:pt x="47899" y="67684"/>
                    </a:cubicBezTo>
                    <a:cubicBezTo>
                      <a:pt x="47899" y="66642"/>
                      <a:pt x="47899" y="64560"/>
                      <a:pt x="46858" y="62477"/>
                    </a:cubicBezTo>
                    <a:lnTo>
                      <a:pt x="40610" y="45816"/>
                    </a:lnTo>
                    <a:lnTo>
                      <a:pt x="16661" y="45816"/>
                    </a:lnTo>
                    <a:lnTo>
                      <a:pt x="12496" y="56229"/>
                    </a:lnTo>
                    <a:cubicBezTo>
                      <a:pt x="11454" y="59353"/>
                      <a:pt x="10413" y="62477"/>
                      <a:pt x="10413" y="64560"/>
                    </a:cubicBezTo>
                    <a:cubicBezTo>
                      <a:pt x="10413" y="66642"/>
                      <a:pt x="11454" y="67684"/>
                      <a:pt x="12496" y="68725"/>
                    </a:cubicBezTo>
                    <a:cubicBezTo>
                      <a:pt x="13537" y="69766"/>
                      <a:pt x="16661" y="69766"/>
                      <a:pt x="18743" y="69766"/>
                    </a:cubicBezTo>
                    <a:lnTo>
                      <a:pt x="18743" y="71849"/>
                    </a:lnTo>
                    <a:cubicBezTo>
                      <a:pt x="14578" y="71849"/>
                      <a:pt x="11454" y="71849"/>
                      <a:pt x="7289" y="71849"/>
                    </a:cubicBezTo>
                    <a:cubicBezTo>
                      <a:pt x="4165" y="71849"/>
                      <a:pt x="2083" y="71849"/>
                      <a:pt x="0" y="71849"/>
                    </a:cubicBezTo>
                    <a:lnTo>
                      <a:pt x="0" y="69766"/>
                    </a:lnTo>
                    <a:cubicBezTo>
                      <a:pt x="3124" y="68725"/>
                      <a:pt x="6248" y="65601"/>
                      <a:pt x="8330" y="61436"/>
                    </a:cubicBezTo>
                    <a:lnTo>
                      <a:pt x="32280" y="0"/>
                    </a:lnTo>
                    <a:lnTo>
                      <a:pt x="34363" y="0"/>
                    </a:lnTo>
                    <a:lnTo>
                      <a:pt x="59353" y="63518"/>
                    </a:lnTo>
                    <a:cubicBezTo>
                      <a:pt x="58312" y="69766"/>
                      <a:pt x="61436" y="71849"/>
                      <a:pt x="63518" y="71849"/>
                    </a:cubicBezTo>
                    <a:close/>
                    <a:moveTo>
                      <a:pt x="39569" y="44775"/>
                    </a:moveTo>
                    <a:lnTo>
                      <a:pt x="28115" y="14578"/>
                    </a:lnTo>
                    <a:lnTo>
                      <a:pt x="16661" y="44775"/>
                    </a:lnTo>
                    <a:lnTo>
                      <a:pt x="39569" y="44775"/>
                    </a:lnTo>
                    <a:close/>
                  </a:path>
                </a:pathLst>
              </a:custGeom>
              <a:solidFill>
                <a:schemeClr val="tx1"/>
              </a:solidFill>
              <a:ln w="10409" cap="flat">
                <a:noFill/>
                <a:prstDash val="solid"/>
                <a:miter/>
              </a:ln>
            </p:spPr>
            <p:txBody>
              <a:bodyPr rtlCol="0" anchor="ctr"/>
              <a:lstStyle/>
              <a:p>
                <a:endParaRPr lang="en-ID" sz="1349"/>
              </a:p>
            </p:txBody>
          </p:sp>
          <p:sp>
            <p:nvSpPr>
              <p:cNvPr id="199" name="Freeform: Shape 198">
                <a:extLst>
                  <a:ext uri="{FF2B5EF4-FFF2-40B4-BE49-F238E27FC236}">
                    <a16:creationId xmlns:a16="http://schemas.microsoft.com/office/drawing/2014/main" id="{318BB342-B4F0-4638-BB62-173164BCDC34}"/>
                  </a:ext>
                </a:extLst>
              </p:cNvPr>
              <p:cNvSpPr/>
              <p:nvPr/>
            </p:nvSpPr>
            <p:spPr>
              <a:xfrm>
                <a:off x="6852892" y="4893999"/>
                <a:ext cx="63518" cy="72889"/>
              </a:xfrm>
              <a:custGeom>
                <a:avLst/>
                <a:gdLst>
                  <a:gd name="connsiteX0" fmla="*/ 63518 w 63518"/>
                  <a:gd name="connsiteY0" fmla="*/ 2082 h 72889"/>
                  <a:gd name="connsiteX1" fmla="*/ 58312 w 63518"/>
                  <a:gd name="connsiteY1" fmla="*/ 3124 h 72889"/>
                  <a:gd name="connsiteX2" fmla="*/ 56230 w 63518"/>
                  <a:gd name="connsiteY2" fmla="*/ 6248 h 72889"/>
                  <a:gd name="connsiteX3" fmla="*/ 55188 w 63518"/>
                  <a:gd name="connsiteY3" fmla="*/ 12495 h 72889"/>
                  <a:gd name="connsiteX4" fmla="*/ 55188 w 63518"/>
                  <a:gd name="connsiteY4" fmla="*/ 72890 h 72889"/>
                  <a:gd name="connsiteX5" fmla="*/ 53106 w 63518"/>
                  <a:gd name="connsiteY5" fmla="*/ 72890 h 72889"/>
                  <a:gd name="connsiteX6" fmla="*/ 10413 w 63518"/>
                  <a:gd name="connsiteY6" fmla="*/ 7289 h 72889"/>
                  <a:gd name="connsiteX7" fmla="*/ 10413 w 63518"/>
                  <a:gd name="connsiteY7" fmla="*/ 60394 h 72889"/>
                  <a:gd name="connsiteX8" fmla="*/ 11454 w 63518"/>
                  <a:gd name="connsiteY8" fmla="*/ 66642 h 72889"/>
                  <a:gd name="connsiteX9" fmla="*/ 13537 w 63518"/>
                  <a:gd name="connsiteY9" fmla="*/ 69766 h 72889"/>
                  <a:gd name="connsiteX10" fmla="*/ 19785 w 63518"/>
                  <a:gd name="connsiteY10" fmla="*/ 70807 h 72889"/>
                  <a:gd name="connsiteX11" fmla="*/ 19785 w 63518"/>
                  <a:gd name="connsiteY11" fmla="*/ 72890 h 72889"/>
                  <a:gd name="connsiteX12" fmla="*/ 9372 w 63518"/>
                  <a:gd name="connsiteY12" fmla="*/ 72890 h 72889"/>
                  <a:gd name="connsiteX13" fmla="*/ 0 w 63518"/>
                  <a:gd name="connsiteY13" fmla="*/ 72890 h 72889"/>
                  <a:gd name="connsiteX14" fmla="*/ 0 w 63518"/>
                  <a:gd name="connsiteY14" fmla="*/ 70807 h 72889"/>
                  <a:gd name="connsiteX15" fmla="*/ 5206 w 63518"/>
                  <a:gd name="connsiteY15" fmla="*/ 69766 h 72889"/>
                  <a:gd name="connsiteX16" fmla="*/ 7289 w 63518"/>
                  <a:gd name="connsiteY16" fmla="*/ 66642 h 72889"/>
                  <a:gd name="connsiteX17" fmla="*/ 8330 w 63518"/>
                  <a:gd name="connsiteY17" fmla="*/ 60394 h 72889"/>
                  <a:gd name="connsiteX18" fmla="*/ 8330 w 63518"/>
                  <a:gd name="connsiteY18" fmla="*/ 11454 h 72889"/>
                  <a:gd name="connsiteX19" fmla="*/ 7289 w 63518"/>
                  <a:gd name="connsiteY19" fmla="*/ 6248 h 72889"/>
                  <a:gd name="connsiteX20" fmla="*/ 5206 w 63518"/>
                  <a:gd name="connsiteY20" fmla="*/ 4165 h 72889"/>
                  <a:gd name="connsiteX21" fmla="*/ 0 w 63518"/>
                  <a:gd name="connsiteY21" fmla="*/ 3124 h 72889"/>
                  <a:gd name="connsiteX22" fmla="*/ 0 w 63518"/>
                  <a:gd name="connsiteY22" fmla="*/ 1041 h 72889"/>
                  <a:gd name="connsiteX23" fmla="*/ 9372 w 63518"/>
                  <a:gd name="connsiteY23" fmla="*/ 1041 h 72889"/>
                  <a:gd name="connsiteX24" fmla="*/ 17702 w 63518"/>
                  <a:gd name="connsiteY24" fmla="*/ 1041 h 72889"/>
                  <a:gd name="connsiteX25" fmla="*/ 53106 w 63518"/>
                  <a:gd name="connsiteY25" fmla="*/ 56229 h 72889"/>
                  <a:gd name="connsiteX26" fmla="*/ 53106 w 63518"/>
                  <a:gd name="connsiteY26" fmla="*/ 12495 h 72889"/>
                  <a:gd name="connsiteX27" fmla="*/ 52064 w 63518"/>
                  <a:gd name="connsiteY27" fmla="*/ 6248 h 72889"/>
                  <a:gd name="connsiteX28" fmla="*/ 49982 w 63518"/>
                  <a:gd name="connsiteY28" fmla="*/ 3124 h 72889"/>
                  <a:gd name="connsiteX29" fmla="*/ 43734 w 63518"/>
                  <a:gd name="connsiteY29" fmla="*/ 2082 h 72889"/>
                  <a:gd name="connsiteX30" fmla="*/ 43734 w 63518"/>
                  <a:gd name="connsiteY30" fmla="*/ 0 h 72889"/>
                  <a:gd name="connsiteX31" fmla="*/ 54147 w 63518"/>
                  <a:gd name="connsiteY31" fmla="*/ 0 h 72889"/>
                  <a:gd name="connsiteX32" fmla="*/ 63518 w 63518"/>
                  <a:gd name="connsiteY32" fmla="*/ 0 h 72889"/>
                  <a:gd name="connsiteX33" fmla="*/ 63518 w 63518"/>
                  <a:gd name="connsiteY33" fmla="*/ 2082 h 7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518" h="72889">
                    <a:moveTo>
                      <a:pt x="63518" y="2082"/>
                    </a:moveTo>
                    <a:cubicBezTo>
                      <a:pt x="61436" y="2082"/>
                      <a:pt x="59353" y="2082"/>
                      <a:pt x="58312" y="3124"/>
                    </a:cubicBezTo>
                    <a:cubicBezTo>
                      <a:pt x="57271" y="4165"/>
                      <a:pt x="56230" y="4165"/>
                      <a:pt x="56230" y="6248"/>
                    </a:cubicBezTo>
                    <a:cubicBezTo>
                      <a:pt x="56230" y="7289"/>
                      <a:pt x="55188" y="9372"/>
                      <a:pt x="55188" y="12495"/>
                    </a:cubicBezTo>
                    <a:lnTo>
                      <a:pt x="55188" y="72890"/>
                    </a:lnTo>
                    <a:lnTo>
                      <a:pt x="53106" y="72890"/>
                    </a:lnTo>
                    <a:lnTo>
                      <a:pt x="10413" y="7289"/>
                    </a:lnTo>
                    <a:lnTo>
                      <a:pt x="10413" y="60394"/>
                    </a:lnTo>
                    <a:cubicBezTo>
                      <a:pt x="10413" y="63518"/>
                      <a:pt x="10413" y="64559"/>
                      <a:pt x="11454" y="66642"/>
                    </a:cubicBezTo>
                    <a:cubicBezTo>
                      <a:pt x="11454" y="67684"/>
                      <a:pt x="12496" y="68725"/>
                      <a:pt x="13537" y="69766"/>
                    </a:cubicBezTo>
                    <a:cubicBezTo>
                      <a:pt x="14578" y="70807"/>
                      <a:pt x="16661" y="70807"/>
                      <a:pt x="19785" y="70807"/>
                    </a:cubicBezTo>
                    <a:lnTo>
                      <a:pt x="19785" y="72890"/>
                    </a:lnTo>
                    <a:cubicBezTo>
                      <a:pt x="17702" y="72890"/>
                      <a:pt x="13537" y="72890"/>
                      <a:pt x="9372" y="72890"/>
                    </a:cubicBezTo>
                    <a:cubicBezTo>
                      <a:pt x="5206" y="72890"/>
                      <a:pt x="2083" y="72890"/>
                      <a:pt x="0" y="72890"/>
                    </a:cubicBezTo>
                    <a:lnTo>
                      <a:pt x="0" y="70807"/>
                    </a:lnTo>
                    <a:cubicBezTo>
                      <a:pt x="2083" y="70807"/>
                      <a:pt x="4165" y="70807"/>
                      <a:pt x="5206" y="69766"/>
                    </a:cubicBezTo>
                    <a:cubicBezTo>
                      <a:pt x="6248" y="68725"/>
                      <a:pt x="7289" y="68725"/>
                      <a:pt x="7289" y="66642"/>
                    </a:cubicBezTo>
                    <a:cubicBezTo>
                      <a:pt x="7289" y="65601"/>
                      <a:pt x="8330" y="63518"/>
                      <a:pt x="8330" y="60394"/>
                    </a:cubicBezTo>
                    <a:lnTo>
                      <a:pt x="8330" y="11454"/>
                    </a:lnTo>
                    <a:cubicBezTo>
                      <a:pt x="8330" y="9372"/>
                      <a:pt x="8330" y="7289"/>
                      <a:pt x="7289" y="6248"/>
                    </a:cubicBezTo>
                    <a:cubicBezTo>
                      <a:pt x="7289" y="5206"/>
                      <a:pt x="6248" y="4165"/>
                      <a:pt x="5206" y="4165"/>
                    </a:cubicBezTo>
                    <a:cubicBezTo>
                      <a:pt x="4165" y="4165"/>
                      <a:pt x="2083" y="3124"/>
                      <a:pt x="0" y="3124"/>
                    </a:cubicBezTo>
                    <a:lnTo>
                      <a:pt x="0" y="1041"/>
                    </a:lnTo>
                    <a:cubicBezTo>
                      <a:pt x="2083" y="1041"/>
                      <a:pt x="5206" y="1041"/>
                      <a:pt x="9372" y="1041"/>
                    </a:cubicBezTo>
                    <a:cubicBezTo>
                      <a:pt x="12496" y="1041"/>
                      <a:pt x="14578" y="1041"/>
                      <a:pt x="17702" y="1041"/>
                    </a:cubicBezTo>
                    <a:lnTo>
                      <a:pt x="53106" y="56229"/>
                    </a:lnTo>
                    <a:lnTo>
                      <a:pt x="53106" y="12495"/>
                    </a:lnTo>
                    <a:cubicBezTo>
                      <a:pt x="53106" y="9372"/>
                      <a:pt x="53106" y="8330"/>
                      <a:pt x="52064" y="6248"/>
                    </a:cubicBezTo>
                    <a:cubicBezTo>
                      <a:pt x="52064" y="5206"/>
                      <a:pt x="51023" y="4165"/>
                      <a:pt x="49982" y="3124"/>
                    </a:cubicBezTo>
                    <a:cubicBezTo>
                      <a:pt x="48941" y="2082"/>
                      <a:pt x="46858" y="2082"/>
                      <a:pt x="43734" y="2082"/>
                    </a:cubicBezTo>
                    <a:lnTo>
                      <a:pt x="43734" y="0"/>
                    </a:lnTo>
                    <a:cubicBezTo>
                      <a:pt x="45817" y="0"/>
                      <a:pt x="49982" y="0"/>
                      <a:pt x="54147" y="0"/>
                    </a:cubicBezTo>
                    <a:cubicBezTo>
                      <a:pt x="58312" y="0"/>
                      <a:pt x="61436" y="0"/>
                      <a:pt x="63518" y="0"/>
                    </a:cubicBezTo>
                    <a:lnTo>
                      <a:pt x="63518" y="2082"/>
                    </a:lnTo>
                    <a:close/>
                  </a:path>
                </a:pathLst>
              </a:custGeom>
              <a:solidFill>
                <a:schemeClr val="tx1"/>
              </a:solidFill>
              <a:ln w="10409" cap="flat">
                <a:noFill/>
                <a:prstDash val="solid"/>
                <a:miter/>
              </a:ln>
            </p:spPr>
            <p:txBody>
              <a:bodyPr rtlCol="0" anchor="ctr"/>
              <a:lstStyle/>
              <a:p>
                <a:endParaRPr lang="en-ID" sz="1349"/>
              </a:p>
            </p:txBody>
          </p:sp>
          <p:sp>
            <p:nvSpPr>
              <p:cNvPr id="200" name="Freeform: Shape 199">
                <a:extLst>
                  <a:ext uri="{FF2B5EF4-FFF2-40B4-BE49-F238E27FC236}">
                    <a16:creationId xmlns:a16="http://schemas.microsoft.com/office/drawing/2014/main" id="{8F737738-1196-4979-8D46-B77C31917077}"/>
                  </a:ext>
                </a:extLst>
              </p:cNvPr>
              <p:cNvSpPr/>
              <p:nvPr/>
            </p:nvSpPr>
            <p:spPr>
              <a:xfrm>
                <a:off x="6932030" y="4895041"/>
                <a:ext cx="52064" cy="70807"/>
              </a:xfrm>
              <a:custGeom>
                <a:avLst/>
                <a:gdLst>
                  <a:gd name="connsiteX0" fmla="*/ 52064 w 52064"/>
                  <a:gd name="connsiteY0" fmla="*/ 70807 h 70807"/>
                  <a:gd name="connsiteX1" fmla="*/ 29156 w 52064"/>
                  <a:gd name="connsiteY1" fmla="*/ 70807 h 70807"/>
                  <a:gd name="connsiteX2" fmla="*/ 0 w 52064"/>
                  <a:gd name="connsiteY2" fmla="*/ 70807 h 70807"/>
                  <a:gd name="connsiteX3" fmla="*/ 0 w 52064"/>
                  <a:gd name="connsiteY3" fmla="*/ 68725 h 70807"/>
                  <a:gd name="connsiteX4" fmla="*/ 5206 w 52064"/>
                  <a:gd name="connsiteY4" fmla="*/ 67684 h 70807"/>
                  <a:gd name="connsiteX5" fmla="*/ 7289 w 52064"/>
                  <a:gd name="connsiteY5" fmla="*/ 65601 h 70807"/>
                  <a:gd name="connsiteX6" fmla="*/ 8330 w 52064"/>
                  <a:gd name="connsiteY6" fmla="*/ 60394 h 70807"/>
                  <a:gd name="connsiteX7" fmla="*/ 8330 w 52064"/>
                  <a:gd name="connsiteY7" fmla="*/ 10413 h 70807"/>
                  <a:gd name="connsiteX8" fmla="*/ 7289 w 52064"/>
                  <a:gd name="connsiteY8" fmla="*/ 5206 h 70807"/>
                  <a:gd name="connsiteX9" fmla="*/ 5206 w 52064"/>
                  <a:gd name="connsiteY9" fmla="*/ 3124 h 70807"/>
                  <a:gd name="connsiteX10" fmla="*/ 0 w 52064"/>
                  <a:gd name="connsiteY10" fmla="*/ 2082 h 70807"/>
                  <a:gd name="connsiteX11" fmla="*/ 0 w 52064"/>
                  <a:gd name="connsiteY11" fmla="*/ 0 h 70807"/>
                  <a:gd name="connsiteX12" fmla="*/ 29156 w 52064"/>
                  <a:gd name="connsiteY12" fmla="*/ 0 h 70807"/>
                  <a:gd name="connsiteX13" fmla="*/ 49982 w 52064"/>
                  <a:gd name="connsiteY13" fmla="*/ 0 h 70807"/>
                  <a:gd name="connsiteX14" fmla="*/ 48941 w 52064"/>
                  <a:gd name="connsiteY14" fmla="*/ 11454 h 70807"/>
                  <a:gd name="connsiteX15" fmla="*/ 48941 w 52064"/>
                  <a:gd name="connsiteY15" fmla="*/ 17702 h 70807"/>
                  <a:gd name="connsiteX16" fmla="*/ 47899 w 52064"/>
                  <a:gd name="connsiteY16" fmla="*/ 17702 h 70807"/>
                  <a:gd name="connsiteX17" fmla="*/ 45816 w 52064"/>
                  <a:gd name="connsiteY17" fmla="*/ 8330 h 70807"/>
                  <a:gd name="connsiteX18" fmla="*/ 41651 w 52064"/>
                  <a:gd name="connsiteY18" fmla="*/ 4165 h 70807"/>
                  <a:gd name="connsiteX19" fmla="*/ 33321 w 52064"/>
                  <a:gd name="connsiteY19" fmla="*/ 3124 h 70807"/>
                  <a:gd name="connsiteX20" fmla="*/ 24991 w 52064"/>
                  <a:gd name="connsiteY20" fmla="*/ 3124 h 70807"/>
                  <a:gd name="connsiteX21" fmla="*/ 19784 w 52064"/>
                  <a:gd name="connsiteY21" fmla="*/ 4165 h 70807"/>
                  <a:gd name="connsiteX22" fmla="*/ 17702 w 52064"/>
                  <a:gd name="connsiteY22" fmla="*/ 6247 h 70807"/>
                  <a:gd name="connsiteX23" fmla="*/ 16661 w 52064"/>
                  <a:gd name="connsiteY23" fmla="*/ 11454 h 70807"/>
                  <a:gd name="connsiteX24" fmla="*/ 16661 w 52064"/>
                  <a:gd name="connsiteY24" fmla="*/ 35404 h 70807"/>
                  <a:gd name="connsiteX25" fmla="*/ 22908 w 52064"/>
                  <a:gd name="connsiteY25" fmla="*/ 35404 h 70807"/>
                  <a:gd name="connsiteX26" fmla="*/ 28115 w 52064"/>
                  <a:gd name="connsiteY26" fmla="*/ 33321 h 70807"/>
                  <a:gd name="connsiteX27" fmla="*/ 30197 w 52064"/>
                  <a:gd name="connsiteY27" fmla="*/ 29156 h 70807"/>
                  <a:gd name="connsiteX28" fmla="*/ 31239 w 52064"/>
                  <a:gd name="connsiteY28" fmla="*/ 23949 h 70807"/>
                  <a:gd name="connsiteX29" fmla="*/ 31239 w 52064"/>
                  <a:gd name="connsiteY29" fmla="*/ 21867 h 70807"/>
                  <a:gd name="connsiteX30" fmla="*/ 33321 w 52064"/>
                  <a:gd name="connsiteY30" fmla="*/ 21867 h 70807"/>
                  <a:gd name="connsiteX31" fmla="*/ 33321 w 52064"/>
                  <a:gd name="connsiteY31" fmla="*/ 31239 h 70807"/>
                  <a:gd name="connsiteX32" fmla="*/ 33321 w 52064"/>
                  <a:gd name="connsiteY32" fmla="*/ 36445 h 70807"/>
                  <a:gd name="connsiteX33" fmla="*/ 34363 w 52064"/>
                  <a:gd name="connsiteY33" fmla="*/ 51023 h 70807"/>
                  <a:gd name="connsiteX34" fmla="*/ 32280 w 52064"/>
                  <a:gd name="connsiteY34" fmla="*/ 51023 h 70807"/>
                  <a:gd name="connsiteX35" fmla="*/ 31239 w 52064"/>
                  <a:gd name="connsiteY35" fmla="*/ 45816 h 70807"/>
                  <a:gd name="connsiteX36" fmla="*/ 28115 w 52064"/>
                  <a:gd name="connsiteY36" fmla="*/ 39569 h 70807"/>
                  <a:gd name="connsiteX37" fmla="*/ 21867 w 52064"/>
                  <a:gd name="connsiteY37" fmla="*/ 37486 h 70807"/>
                  <a:gd name="connsiteX38" fmla="*/ 15619 w 52064"/>
                  <a:gd name="connsiteY38" fmla="*/ 37486 h 70807"/>
                  <a:gd name="connsiteX39" fmla="*/ 15619 w 52064"/>
                  <a:gd name="connsiteY39" fmla="*/ 61436 h 70807"/>
                  <a:gd name="connsiteX40" fmla="*/ 16661 w 52064"/>
                  <a:gd name="connsiteY40" fmla="*/ 66642 h 70807"/>
                  <a:gd name="connsiteX41" fmla="*/ 18743 w 52064"/>
                  <a:gd name="connsiteY41" fmla="*/ 68725 h 70807"/>
                  <a:gd name="connsiteX42" fmla="*/ 23950 w 52064"/>
                  <a:gd name="connsiteY42" fmla="*/ 69766 h 70807"/>
                  <a:gd name="connsiteX43" fmla="*/ 31239 w 52064"/>
                  <a:gd name="connsiteY43" fmla="*/ 69766 h 70807"/>
                  <a:gd name="connsiteX44" fmla="*/ 40610 w 52064"/>
                  <a:gd name="connsiteY44" fmla="*/ 67684 h 70807"/>
                  <a:gd name="connsiteX45" fmla="*/ 45816 w 52064"/>
                  <a:gd name="connsiteY45" fmla="*/ 62477 h 70807"/>
                  <a:gd name="connsiteX46" fmla="*/ 47899 w 52064"/>
                  <a:gd name="connsiteY46" fmla="*/ 52064 h 70807"/>
                  <a:gd name="connsiteX47" fmla="*/ 49982 w 52064"/>
                  <a:gd name="connsiteY47" fmla="*/ 52064 h 70807"/>
                  <a:gd name="connsiteX48" fmla="*/ 49982 w 52064"/>
                  <a:gd name="connsiteY48" fmla="*/ 59353 h 70807"/>
                  <a:gd name="connsiteX49" fmla="*/ 52064 w 52064"/>
                  <a:gd name="connsiteY49" fmla="*/ 70807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064" h="70807">
                    <a:moveTo>
                      <a:pt x="52064" y="70807"/>
                    </a:moveTo>
                    <a:cubicBezTo>
                      <a:pt x="47899" y="70807"/>
                      <a:pt x="39569" y="70807"/>
                      <a:pt x="29156" y="70807"/>
                    </a:cubicBezTo>
                    <a:cubicBezTo>
                      <a:pt x="16661" y="70807"/>
                      <a:pt x="6248"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8941" y="8330"/>
                      <a:pt x="48941" y="11454"/>
                    </a:cubicBezTo>
                    <a:cubicBezTo>
                      <a:pt x="48941" y="14578"/>
                      <a:pt x="48941" y="16660"/>
                      <a:pt x="48941" y="17702"/>
                    </a:cubicBezTo>
                    <a:lnTo>
                      <a:pt x="47899" y="17702"/>
                    </a:lnTo>
                    <a:cubicBezTo>
                      <a:pt x="47899" y="13537"/>
                      <a:pt x="46858" y="10413"/>
                      <a:pt x="45816" y="8330"/>
                    </a:cubicBezTo>
                    <a:cubicBezTo>
                      <a:pt x="44775" y="6247"/>
                      <a:pt x="43734" y="4165"/>
                      <a:pt x="41651" y="4165"/>
                    </a:cubicBezTo>
                    <a:cubicBezTo>
                      <a:pt x="39569" y="4165"/>
                      <a:pt x="37486" y="3124"/>
                      <a:pt x="33321" y="3124"/>
                    </a:cubicBezTo>
                    <a:lnTo>
                      <a:pt x="24991" y="3124"/>
                    </a:lnTo>
                    <a:cubicBezTo>
                      <a:pt x="22908" y="3124"/>
                      <a:pt x="20826" y="3124"/>
                      <a:pt x="19784" y="4165"/>
                    </a:cubicBezTo>
                    <a:cubicBezTo>
                      <a:pt x="18743" y="4165"/>
                      <a:pt x="17702" y="5206"/>
                      <a:pt x="17702" y="6247"/>
                    </a:cubicBezTo>
                    <a:cubicBezTo>
                      <a:pt x="17702" y="7289"/>
                      <a:pt x="16661" y="9372"/>
                      <a:pt x="16661" y="11454"/>
                    </a:cubicBezTo>
                    <a:lnTo>
                      <a:pt x="16661" y="35404"/>
                    </a:lnTo>
                    <a:lnTo>
                      <a:pt x="22908" y="35404"/>
                    </a:lnTo>
                    <a:cubicBezTo>
                      <a:pt x="24991" y="35404"/>
                      <a:pt x="27073" y="34362"/>
                      <a:pt x="28115" y="33321"/>
                    </a:cubicBezTo>
                    <a:cubicBezTo>
                      <a:pt x="29156" y="32280"/>
                      <a:pt x="30197" y="31239"/>
                      <a:pt x="30197" y="29156"/>
                    </a:cubicBezTo>
                    <a:cubicBezTo>
                      <a:pt x="30197" y="28115"/>
                      <a:pt x="31239" y="26032"/>
                      <a:pt x="31239" y="23949"/>
                    </a:cubicBezTo>
                    <a:lnTo>
                      <a:pt x="31239" y="21867"/>
                    </a:lnTo>
                    <a:lnTo>
                      <a:pt x="33321" y="21867"/>
                    </a:lnTo>
                    <a:cubicBezTo>
                      <a:pt x="33321" y="24991"/>
                      <a:pt x="33321" y="28115"/>
                      <a:pt x="33321" y="31239"/>
                    </a:cubicBezTo>
                    <a:lnTo>
                      <a:pt x="33321" y="36445"/>
                    </a:lnTo>
                    <a:cubicBezTo>
                      <a:pt x="33321" y="39569"/>
                      <a:pt x="33321" y="44775"/>
                      <a:pt x="34363" y="51023"/>
                    </a:cubicBezTo>
                    <a:lnTo>
                      <a:pt x="32280" y="51023"/>
                    </a:lnTo>
                    <a:cubicBezTo>
                      <a:pt x="32280" y="51023"/>
                      <a:pt x="32280" y="48940"/>
                      <a:pt x="31239" y="45816"/>
                    </a:cubicBezTo>
                    <a:cubicBezTo>
                      <a:pt x="31239" y="42692"/>
                      <a:pt x="30197" y="40610"/>
                      <a:pt x="28115" y="39569"/>
                    </a:cubicBezTo>
                    <a:cubicBezTo>
                      <a:pt x="27073" y="38527"/>
                      <a:pt x="24991" y="37486"/>
                      <a:pt x="21867" y="37486"/>
                    </a:cubicBezTo>
                    <a:lnTo>
                      <a:pt x="15619" y="37486"/>
                    </a:lnTo>
                    <a:lnTo>
                      <a:pt x="15619" y="61436"/>
                    </a:lnTo>
                    <a:cubicBezTo>
                      <a:pt x="15619" y="63518"/>
                      <a:pt x="15619" y="65601"/>
                      <a:pt x="16661" y="66642"/>
                    </a:cubicBezTo>
                    <a:cubicBezTo>
                      <a:pt x="16661" y="67684"/>
                      <a:pt x="17702" y="68725"/>
                      <a:pt x="18743" y="68725"/>
                    </a:cubicBezTo>
                    <a:cubicBezTo>
                      <a:pt x="19784" y="68725"/>
                      <a:pt x="21867" y="69766"/>
                      <a:pt x="23950" y="69766"/>
                    </a:cubicBezTo>
                    <a:lnTo>
                      <a:pt x="31239" y="69766"/>
                    </a:lnTo>
                    <a:cubicBezTo>
                      <a:pt x="35404" y="69766"/>
                      <a:pt x="38528" y="68725"/>
                      <a:pt x="40610" y="67684"/>
                    </a:cubicBezTo>
                    <a:cubicBezTo>
                      <a:pt x="42693" y="66642"/>
                      <a:pt x="44775" y="64559"/>
                      <a:pt x="45816" y="62477"/>
                    </a:cubicBezTo>
                    <a:cubicBezTo>
                      <a:pt x="46858" y="60394"/>
                      <a:pt x="47899" y="56229"/>
                      <a:pt x="47899" y="52064"/>
                    </a:cubicBezTo>
                    <a:lnTo>
                      <a:pt x="49982" y="52064"/>
                    </a:lnTo>
                    <a:cubicBezTo>
                      <a:pt x="49982" y="54147"/>
                      <a:pt x="49982" y="56229"/>
                      <a:pt x="49982" y="59353"/>
                    </a:cubicBezTo>
                    <a:cubicBezTo>
                      <a:pt x="52064" y="61436"/>
                      <a:pt x="52064" y="65601"/>
                      <a:pt x="52064" y="70807"/>
                    </a:cubicBezTo>
                    <a:close/>
                  </a:path>
                </a:pathLst>
              </a:custGeom>
              <a:solidFill>
                <a:schemeClr val="tx1"/>
              </a:solidFill>
              <a:ln w="10409" cap="flat">
                <a:noFill/>
                <a:prstDash val="solid"/>
                <a:miter/>
              </a:ln>
            </p:spPr>
            <p:txBody>
              <a:bodyPr rtlCol="0" anchor="ctr"/>
              <a:lstStyle/>
              <a:p>
                <a:endParaRPr lang="en-ID" sz="1349"/>
              </a:p>
            </p:txBody>
          </p:sp>
          <p:sp>
            <p:nvSpPr>
              <p:cNvPr id="201" name="Freeform: Shape 200">
                <a:extLst>
                  <a:ext uri="{FF2B5EF4-FFF2-40B4-BE49-F238E27FC236}">
                    <a16:creationId xmlns:a16="http://schemas.microsoft.com/office/drawing/2014/main" id="{FE9FD4DB-1ED4-4B93-BA38-D8F9B6E87915}"/>
                  </a:ext>
                </a:extLst>
              </p:cNvPr>
              <p:cNvSpPr/>
              <p:nvPr/>
            </p:nvSpPr>
            <p:spPr>
              <a:xfrm>
                <a:off x="7002838" y="4893833"/>
                <a:ext cx="43733" cy="76180"/>
              </a:xfrm>
              <a:custGeom>
                <a:avLst/>
                <a:gdLst>
                  <a:gd name="connsiteX0" fmla="*/ 27073 w 43733"/>
                  <a:gd name="connsiteY0" fmla="*/ 167 h 76180"/>
                  <a:gd name="connsiteX1" fmla="*/ 32280 w 43733"/>
                  <a:gd name="connsiteY1" fmla="*/ 3290 h 76180"/>
                  <a:gd name="connsiteX2" fmla="*/ 35404 w 43733"/>
                  <a:gd name="connsiteY2" fmla="*/ 4332 h 76180"/>
                  <a:gd name="connsiteX3" fmla="*/ 36445 w 43733"/>
                  <a:gd name="connsiteY3" fmla="*/ 3290 h 76180"/>
                  <a:gd name="connsiteX4" fmla="*/ 37486 w 43733"/>
                  <a:gd name="connsiteY4" fmla="*/ 167 h 76180"/>
                  <a:gd name="connsiteX5" fmla="*/ 39569 w 43733"/>
                  <a:gd name="connsiteY5" fmla="*/ 167 h 76180"/>
                  <a:gd name="connsiteX6" fmla="*/ 39569 w 43733"/>
                  <a:gd name="connsiteY6" fmla="*/ 20992 h 76180"/>
                  <a:gd name="connsiteX7" fmla="*/ 37486 w 43733"/>
                  <a:gd name="connsiteY7" fmla="*/ 20992 h 76180"/>
                  <a:gd name="connsiteX8" fmla="*/ 32280 w 43733"/>
                  <a:gd name="connsiteY8" fmla="*/ 7455 h 76180"/>
                  <a:gd name="connsiteX9" fmla="*/ 20826 w 43733"/>
                  <a:gd name="connsiteY9" fmla="*/ 2249 h 76180"/>
                  <a:gd name="connsiteX10" fmla="*/ 11454 w 43733"/>
                  <a:gd name="connsiteY10" fmla="*/ 5373 h 76180"/>
                  <a:gd name="connsiteX11" fmla="*/ 8330 w 43733"/>
                  <a:gd name="connsiteY11" fmla="*/ 13703 h 76180"/>
                  <a:gd name="connsiteX12" fmla="*/ 10413 w 43733"/>
                  <a:gd name="connsiteY12" fmla="*/ 19951 h 76180"/>
                  <a:gd name="connsiteX13" fmla="*/ 14578 w 43733"/>
                  <a:gd name="connsiteY13" fmla="*/ 25157 h 76180"/>
                  <a:gd name="connsiteX14" fmla="*/ 21867 w 43733"/>
                  <a:gd name="connsiteY14" fmla="*/ 30364 h 76180"/>
                  <a:gd name="connsiteX15" fmla="*/ 24991 w 43733"/>
                  <a:gd name="connsiteY15" fmla="*/ 32447 h 76180"/>
                  <a:gd name="connsiteX16" fmla="*/ 35404 w 43733"/>
                  <a:gd name="connsiteY16" fmla="*/ 39735 h 76180"/>
                  <a:gd name="connsiteX17" fmla="*/ 41651 w 43733"/>
                  <a:gd name="connsiteY17" fmla="*/ 47024 h 76180"/>
                  <a:gd name="connsiteX18" fmla="*/ 43734 w 43733"/>
                  <a:gd name="connsiteY18" fmla="*/ 56396 h 76180"/>
                  <a:gd name="connsiteX19" fmla="*/ 37486 w 43733"/>
                  <a:gd name="connsiteY19" fmla="*/ 70974 h 76180"/>
                  <a:gd name="connsiteX20" fmla="*/ 21867 w 43733"/>
                  <a:gd name="connsiteY20" fmla="*/ 76180 h 76180"/>
                  <a:gd name="connsiteX21" fmla="*/ 13537 w 43733"/>
                  <a:gd name="connsiteY21" fmla="*/ 75139 h 76180"/>
                  <a:gd name="connsiteX22" fmla="*/ 7289 w 43733"/>
                  <a:gd name="connsiteY22" fmla="*/ 72015 h 76180"/>
                  <a:gd name="connsiteX23" fmla="*/ 4165 w 43733"/>
                  <a:gd name="connsiteY23" fmla="*/ 70974 h 76180"/>
                  <a:gd name="connsiteX24" fmla="*/ 3124 w 43733"/>
                  <a:gd name="connsiteY24" fmla="*/ 72015 h 76180"/>
                  <a:gd name="connsiteX25" fmla="*/ 2082 w 43733"/>
                  <a:gd name="connsiteY25" fmla="*/ 75139 h 76180"/>
                  <a:gd name="connsiteX26" fmla="*/ 0 w 43733"/>
                  <a:gd name="connsiteY26" fmla="*/ 75139 h 76180"/>
                  <a:gd name="connsiteX27" fmla="*/ 0 w 43733"/>
                  <a:gd name="connsiteY27" fmla="*/ 51190 h 76180"/>
                  <a:gd name="connsiteX28" fmla="*/ 2082 w 43733"/>
                  <a:gd name="connsiteY28" fmla="*/ 51190 h 76180"/>
                  <a:gd name="connsiteX29" fmla="*/ 7289 w 43733"/>
                  <a:gd name="connsiteY29" fmla="*/ 67850 h 76180"/>
                  <a:gd name="connsiteX30" fmla="*/ 20826 w 43733"/>
                  <a:gd name="connsiteY30" fmla="*/ 74098 h 76180"/>
                  <a:gd name="connsiteX31" fmla="*/ 30197 w 43733"/>
                  <a:gd name="connsiteY31" fmla="*/ 70974 h 76180"/>
                  <a:gd name="connsiteX32" fmla="*/ 34362 w 43733"/>
                  <a:gd name="connsiteY32" fmla="*/ 60561 h 76180"/>
                  <a:gd name="connsiteX33" fmla="*/ 30197 w 43733"/>
                  <a:gd name="connsiteY33" fmla="*/ 51190 h 76180"/>
                  <a:gd name="connsiteX34" fmla="*/ 18743 w 43733"/>
                  <a:gd name="connsiteY34" fmla="*/ 41818 h 76180"/>
                  <a:gd name="connsiteX35" fmla="*/ 9372 w 43733"/>
                  <a:gd name="connsiteY35" fmla="*/ 35570 h 76180"/>
                  <a:gd name="connsiteX36" fmla="*/ 3124 w 43733"/>
                  <a:gd name="connsiteY36" fmla="*/ 28281 h 76180"/>
                  <a:gd name="connsiteX37" fmla="*/ 1041 w 43733"/>
                  <a:gd name="connsiteY37" fmla="*/ 18910 h 76180"/>
                  <a:gd name="connsiteX38" fmla="*/ 6247 w 43733"/>
                  <a:gd name="connsiteY38" fmla="*/ 6414 h 76180"/>
                  <a:gd name="connsiteX39" fmla="*/ 19784 w 43733"/>
                  <a:gd name="connsiteY39" fmla="*/ 2249 h 76180"/>
                  <a:gd name="connsiteX40" fmla="*/ 27073 w 43733"/>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3" h="76180">
                    <a:moveTo>
                      <a:pt x="27073" y="167"/>
                    </a:moveTo>
                    <a:cubicBezTo>
                      <a:pt x="29156" y="1208"/>
                      <a:pt x="30197"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0" y="26199"/>
                      <a:pt x="18743" y="28281"/>
                      <a:pt x="21867" y="30364"/>
                    </a:cubicBezTo>
                    <a:lnTo>
                      <a:pt x="24991" y="32447"/>
                    </a:lnTo>
                    <a:cubicBezTo>
                      <a:pt x="29156" y="35570"/>
                      <a:pt x="32280" y="37653"/>
                      <a:pt x="35404" y="39735"/>
                    </a:cubicBezTo>
                    <a:cubicBezTo>
                      <a:pt x="37486" y="41818"/>
                      <a:pt x="39569" y="43900"/>
                      <a:pt x="41651" y="47024"/>
                    </a:cubicBezTo>
                    <a:cubicBezTo>
                      <a:pt x="42692"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7" y="70974"/>
                      <a:pt x="4165" y="70974"/>
                      <a:pt x="4165" y="70974"/>
                    </a:cubicBezTo>
                    <a:cubicBezTo>
                      <a:pt x="3124" y="70974"/>
                      <a:pt x="3124" y="70974"/>
                      <a:pt x="3124" y="72015"/>
                    </a:cubicBezTo>
                    <a:cubicBezTo>
                      <a:pt x="3124" y="73057"/>
                      <a:pt x="2082" y="74098"/>
                      <a:pt x="2082" y="75139"/>
                    </a:cubicBezTo>
                    <a:lnTo>
                      <a:pt x="0" y="75139"/>
                    </a:lnTo>
                    <a:cubicBezTo>
                      <a:pt x="0" y="70974"/>
                      <a:pt x="0" y="63685"/>
                      <a:pt x="0" y="51190"/>
                    </a:cubicBezTo>
                    <a:lnTo>
                      <a:pt x="2082" y="51190"/>
                    </a:lnTo>
                    <a:cubicBezTo>
                      <a:pt x="2082" y="58479"/>
                      <a:pt x="4165" y="63685"/>
                      <a:pt x="7289" y="67850"/>
                    </a:cubicBezTo>
                    <a:cubicBezTo>
                      <a:pt x="10413" y="72015"/>
                      <a:pt x="14578" y="74098"/>
                      <a:pt x="20826" y="74098"/>
                    </a:cubicBezTo>
                    <a:cubicBezTo>
                      <a:pt x="23949" y="74098"/>
                      <a:pt x="27073" y="73057"/>
                      <a:pt x="30197" y="70974"/>
                    </a:cubicBezTo>
                    <a:cubicBezTo>
                      <a:pt x="32280" y="68892"/>
                      <a:pt x="34362" y="65767"/>
                      <a:pt x="34362" y="60561"/>
                    </a:cubicBezTo>
                    <a:cubicBezTo>
                      <a:pt x="34362" y="56396"/>
                      <a:pt x="33321" y="53272"/>
                      <a:pt x="30197" y="51190"/>
                    </a:cubicBezTo>
                    <a:cubicBezTo>
                      <a:pt x="28115" y="48066"/>
                      <a:pt x="23949" y="45983"/>
                      <a:pt x="18743" y="41818"/>
                    </a:cubicBezTo>
                    <a:cubicBezTo>
                      <a:pt x="14578" y="39735"/>
                      <a:pt x="11454" y="37653"/>
                      <a:pt x="9372" y="35570"/>
                    </a:cubicBezTo>
                    <a:cubicBezTo>
                      <a:pt x="7289" y="33488"/>
                      <a:pt x="5206" y="31405"/>
                      <a:pt x="3124" y="28281"/>
                    </a:cubicBezTo>
                    <a:cubicBezTo>
                      <a:pt x="2082" y="25157"/>
                      <a:pt x="1041" y="22034"/>
                      <a:pt x="1041" y="18910"/>
                    </a:cubicBezTo>
                    <a:cubicBezTo>
                      <a:pt x="1041" y="13703"/>
                      <a:pt x="3124" y="8497"/>
                      <a:pt x="6247" y="6414"/>
                    </a:cubicBezTo>
                    <a:cubicBezTo>
                      <a:pt x="9372" y="3290"/>
                      <a:pt x="14578" y="2249"/>
                      <a:pt x="19784"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sz="1349"/>
              </a:p>
            </p:txBody>
          </p:sp>
        </p:grpSp>
        <p:grpSp>
          <p:nvGrpSpPr>
            <p:cNvPr id="188" name="Graphic 4">
              <a:extLst>
                <a:ext uri="{FF2B5EF4-FFF2-40B4-BE49-F238E27FC236}">
                  <a16:creationId xmlns:a16="http://schemas.microsoft.com/office/drawing/2014/main" id="{384F611C-7D32-4804-BB0A-B53F3A35F32C}"/>
                </a:ext>
              </a:extLst>
            </p:cNvPr>
            <p:cNvGrpSpPr/>
            <p:nvPr/>
          </p:nvGrpSpPr>
          <p:grpSpPr>
            <a:xfrm>
              <a:off x="10251732" y="5095645"/>
              <a:ext cx="734495" cy="149975"/>
              <a:chOff x="7333966" y="4886710"/>
              <a:chExt cx="397771" cy="81220"/>
            </a:xfrm>
            <a:solidFill>
              <a:srgbClr val="FFFFFF"/>
            </a:solidFill>
          </p:grpSpPr>
          <p:sp>
            <p:nvSpPr>
              <p:cNvPr id="189" name="Freeform: Shape 188">
                <a:extLst>
                  <a:ext uri="{FF2B5EF4-FFF2-40B4-BE49-F238E27FC236}">
                    <a16:creationId xmlns:a16="http://schemas.microsoft.com/office/drawing/2014/main" id="{5018617B-A545-45F0-B8E1-C42797ED80D6}"/>
                  </a:ext>
                </a:extLst>
              </p:cNvPr>
              <p:cNvSpPr/>
              <p:nvPr/>
            </p:nvSpPr>
            <p:spPr>
              <a:xfrm>
                <a:off x="7333966" y="4895041"/>
                <a:ext cx="49981" cy="70807"/>
              </a:xfrm>
              <a:custGeom>
                <a:avLst/>
                <a:gdLst>
                  <a:gd name="connsiteX0" fmla="*/ 49982 w 49981"/>
                  <a:gd name="connsiteY0" fmla="*/ 12495 h 70807"/>
                  <a:gd name="connsiteX1" fmla="*/ 49982 w 49981"/>
                  <a:gd name="connsiteY1" fmla="*/ 20826 h 70807"/>
                  <a:gd name="connsiteX2" fmla="*/ 47899 w 49981"/>
                  <a:gd name="connsiteY2" fmla="*/ 20826 h 70807"/>
                  <a:gd name="connsiteX3" fmla="*/ 45816 w 49981"/>
                  <a:gd name="connsiteY3" fmla="*/ 9372 h 70807"/>
                  <a:gd name="connsiteX4" fmla="*/ 41651 w 49981"/>
                  <a:gd name="connsiteY4" fmla="*/ 4165 h 70807"/>
                  <a:gd name="connsiteX5" fmla="*/ 32280 w 49981"/>
                  <a:gd name="connsiteY5" fmla="*/ 2082 h 70807"/>
                  <a:gd name="connsiteX6" fmla="*/ 26032 w 49981"/>
                  <a:gd name="connsiteY6" fmla="*/ 2082 h 70807"/>
                  <a:gd name="connsiteX7" fmla="*/ 20826 w 49981"/>
                  <a:gd name="connsiteY7" fmla="*/ 3124 h 70807"/>
                  <a:gd name="connsiteX8" fmla="*/ 18743 w 49981"/>
                  <a:gd name="connsiteY8" fmla="*/ 5206 h 70807"/>
                  <a:gd name="connsiteX9" fmla="*/ 17702 w 49981"/>
                  <a:gd name="connsiteY9" fmla="*/ 10413 h 70807"/>
                  <a:gd name="connsiteX10" fmla="*/ 17702 w 49981"/>
                  <a:gd name="connsiteY10" fmla="*/ 35404 h 70807"/>
                  <a:gd name="connsiteX11" fmla="*/ 24991 w 49981"/>
                  <a:gd name="connsiteY11" fmla="*/ 35404 h 70807"/>
                  <a:gd name="connsiteX12" fmla="*/ 30197 w 49981"/>
                  <a:gd name="connsiteY12" fmla="*/ 33321 h 70807"/>
                  <a:gd name="connsiteX13" fmla="*/ 32280 w 49981"/>
                  <a:gd name="connsiteY13" fmla="*/ 29156 h 70807"/>
                  <a:gd name="connsiteX14" fmla="*/ 33321 w 49981"/>
                  <a:gd name="connsiteY14" fmla="*/ 23949 h 70807"/>
                  <a:gd name="connsiteX15" fmla="*/ 33321 w 49981"/>
                  <a:gd name="connsiteY15" fmla="*/ 21867 h 70807"/>
                  <a:gd name="connsiteX16" fmla="*/ 35404 w 49981"/>
                  <a:gd name="connsiteY16" fmla="*/ 21867 h 70807"/>
                  <a:gd name="connsiteX17" fmla="*/ 35404 w 49981"/>
                  <a:gd name="connsiteY17" fmla="*/ 31239 h 70807"/>
                  <a:gd name="connsiteX18" fmla="*/ 35404 w 49981"/>
                  <a:gd name="connsiteY18" fmla="*/ 36445 h 70807"/>
                  <a:gd name="connsiteX19" fmla="*/ 36445 w 49981"/>
                  <a:gd name="connsiteY19" fmla="*/ 51023 h 70807"/>
                  <a:gd name="connsiteX20" fmla="*/ 34362 w 49981"/>
                  <a:gd name="connsiteY20" fmla="*/ 51023 h 70807"/>
                  <a:gd name="connsiteX21" fmla="*/ 33321 w 49981"/>
                  <a:gd name="connsiteY21" fmla="*/ 45816 h 70807"/>
                  <a:gd name="connsiteX22" fmla="*/ 30197 w 49981"/>
                  <a:gd name="connsiteY22" fmla="*/ 39569 h 70807"/>
                  <a:gd name="connsiteX23" fmla="*/ 23949 w 49981"/>
                  <a:gd name="connsiteY23" fmla="*/ 37486 h 70807"/>
                  <a:gd name="connsiteX24" fmla="*/ 16661 w 49981"/>
                  <a:gd name="connsiteY24" fmla="*/ 37486 h 70807"/>
                  <a:gd name="connsiteX25" fmla="*/ 16661 w 49981"/>
                  <a:gd name="connsiteY25" fmla="*/ 60394 h 70807"/>
                  <a:gd name="connsiteX26" fmla="*/ 17702 w 49981"/>
                  <a:gd name="connsiteY26" fmla="*/ 65601 h 70807"/>
                  <a:gd name="connsiteX27" fmla="*/ 20826 w 49981"/>
                  <a:gd name="connsiteY27" fmla="*/ 67684 h 70807"/>
                  <a:gd name="connsiteX28" fmla="*/ 27073 w 49981"/>
                  <a:gd name="connsiteY28" fmla="*/ 68725 h 70807"/>
                  <a:gd name="connsiteX29" fmla="*/ 27073 w 49981"/>
                  <a:gd name="connsiteY29" fmla="*/ 70807 h 70807"/>
                  <a:gd name="connsiteX30" fmla="*/ 12496 w 49981"/>
                  <a:gd name="connsiteY30" fmla="*/ 70807 h 70807"/>
                  <a:gd name="connsiteX31" fmla="*/ 0 w 49981"/>
                  <a:gd name="connsiteY31" fmla="*/ 70807 h 70807"/>
                  <a:gd name="connsiteX32" fmla="*/ 0 w 49981"/>
                  <a:gd name="connsiteY32" fmla="*/ 68725 h 70807"/>
                  <a:gd name="connsiteX33" fmla="*/ 5206 w 49981"/>
                  <a:gd name="connsiteY33" fmla="*/ 67684 h 70807"/>
                  <a:gd name="connsiteX34" fmla="*/ 7289 w 49981"/>
                  <a:gd name="connsiteY34" fmla="*/ 65601 h 70807"/>
                  <a:gd name="connsiteX35" fmla="*/ 8330 w 49981"/>
                  <a:gd name="connsiteY35" fmla="*/ 60394 h 70807"/>
                  <a:gd name="connsiteX36" fmla="*/ 8330 w 49981"/>
                  <a:gd name="connsiteY36" fmla="*/ 10413 h 70807"/>
                  <a:gd name="connsiteX37" fmla="*/ 7289 w 49981"/>
                  <a:gd name="connsiteY37" fmla="*/ 5206 h 70807"/>
                  <a:gd name="connsiteX38" fmla="*/ 5206 w 49981"/>
                  <a:gd name="connsiteY38" fmla="*/ 3124 h 70807"/>
                  <a:gd name="connsiteX39" fmla="*/ 0 w 49981"/>
                  <a:gd name="connsiteY39" fmla="*/ 2082 h 70807"/>
                  <a:gd name="connsiteX40" fmla="*/ 0 w 49981"/>
                  <a:gd name="connsiteY40" fmla="*/ 0 h 70807"/>
                  <a:gd name="connsiteX41" fmla="*/ 29156 w 49981"/>
                  <a:gd name="connsiteY41" fmla="*/ 0 h 70807"/>
                  <a:gd name="connsiteX42" fmla="*/ 49982 w 49981"/>
                  <a:gd name="connsiteY42" fmla="*/ 0 h 70807"/>
                  <a:gd name="connsiteX43" fmla="*/ 49982 w 49981"/>
                  <a:gd name="connsiteY43" fmla="*/ 12495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981" h="70807">
                    <a:moveTo>
                      <a:pt x="49982" y="12495"/>
                    </a:moveTo>
                    <a:cubicBezTo>
                      <a:pt x="49982" y="15619"/>
                      <a:pt x="49982" y="18743"/>
                      <a:pt x="49982" y="20826"/>
                    </a:cubicBezTo>
                    <a:lnTo>
                      <a:pt x="47899" y="20826"/>
                    </a:lnTo>
                    <a:cubicBezTo>
                      <a:pt x="46858" y="15619"/>
                      <a:pt x="46858" y="11454"/>
                      <a:pt x="45816" y="9372"/>
                    </a:cubicBezTo>
                    <a:cubicBezTo>
                      <a:pt x="44775" y="7289"/>
                      <a:pt x="43734" y="5206"/>
                      <a:pt x="41651" y="4165"/>
                    </a:cubicBezTo>
                    <a:cubicBezTo>
                      <a:pt x="39569" y="3124"/>
                      <a:pt x="36445" y="2082"/>
                      <a:pt x="32280" y="2082"/>
                    </a:cubicBezTo>
                    <a:lnTo>
                      <a:pt x="26032" y="2082"/>
                    </a:lnTo>
                    <a:cubicBezTo>
                      <a:pt x="23949" y="2082"/>
                      <a:pt x="21867" y="2082"/>
                      <a:pt x="20826" y="3124"/>
                    </a:cubicBezTo>
                    <a:cubicBezTo>
                      <a:pt x="19784" y="3124"/>
                      <a:pt x="18743" y="4165"/>
                      <a:pt x="18743" y="5206"/>
                    </a:cubicBezTo>
                    <a:cubicBezTo>
                      <a:pt x="18743" y="6247"/>
                      <a:pt x="17702" y="8330"/>
                      <a:pt x="17702" y="10413"/>
                    </a:cubicBezTo>
                    <a:lnTo>
                      <a:pt x="17702" y="35404"/>
                    </a:lnTo>
                    <a:lnTo>
                      <a:pt x="24991" y="35404"/>
                    </a:lnTo>
                    <a:cubicBezTo>
                      <a:pt x="27073" y="35404"/>
                      <a:pt x="29156" y="34362"/>
                      <a:pt x="30197" y="33321"/>
                    </a:cubicBezTo>
                    <a:cubicBezTo>
                      <a:pt x="31239" y="32280"/>
                      <a:pt x="32280" y="31239"/>
                      <a:pt x="32280" y="29156"/>
                    </a:cubicBezTo>
                    <a:cubicBezTo>
                      <a:pt x="32280" y="27073"/>
                      <a:pt x="33321" y="26032"/>
                      <a:pt x="33321" y="23949"/>
                    </a:cubicBezTo>
                    <a:lnTo>
                      <a:pt x="33321" y="21867"/>
                    </a:lnTo>
                    <a:lnTo>
                      <a:pt x="35404" y="21867"/>
                    </a:lnTo>
                    <a:cubicBezTo>
                      <a:pt x="35404" y="24991"/>
                      <a:pt x="35404" y="28115"/>
                      <a:pt x="35404" y="31239"/>
                    </a:cubicBezTo>
                    <a:lnTo>
                      <a:pt x="35404" y="36445"/>
                    </a:lnTo>
                    <a:cubicBezTo>
                      <a:pt x="35404" y="39569"/>
                      <a:pt x="35404" y="44775"/>
                      <a:pt x="36445" y="51023"/>
                    </a:cubicBezTo>
                    <a:lnTo>
                      <a:pt x="34362" y="51023"/>
                    </a:lnTo>
                    <a:cubicBezTo>
                      <a:pt x="34362" y="51023"/>
                      <a:pt x="34362" y="48940"/>
                      <a:pt x="33321" y="45816"/>
                    </a:cubicBezTo>
                    <a:cubicBezTo>
                      <a:pt x="33321" y="42692"/>
                      <a:pt x="32280" y="40610"/>
                      <a:pt x="30197" y="39569"/>
                    </a:cubicBezTo>
                    <a:cubicBezTo>
                      <a:pt x="29156" y="38527"/>
                      <a:pt x="27073" y="37486"/>
                      <a:pt x="23949" y="37486"/>
                    </a:cubicBezTo>
                    <a:lnTo>
                      <a:pt x="16661" y="37486"/>
                    </a:lnTo>
                    <a:lnTo>
                      <a:pt x="16661" y="60394"/>
                    </a:lnTo>
                    <a:cubicBezTo>
                      <a:pt x="16661" y="62477"/>
                      <a:pt x="16661" y="64559"/>
                      <a:pt x="17702" y="65601"/>
                    </a:cubicBezTo>
                    <a:cubicBezTo>
                      <a:pt x="18743" y="66642"/>
                      <a:pt x="18743" y="67684"/>
                      <a:pt x="20826" y="67684"/>
                    </a:cubicBezTo>
                    <a:cubicBezTo>
                      <a:pt x="21867" y="67684"/>
                      <a:pt x="23949" y="68725"/>
                      <a:pt x="27073" y="68725"/>
                    </a:cubicBezTo>
                    <a:lnTo>
                      <a:pt x="27073" y="70807"/>
                    </a:lnTo>
                    <a:cubicBezTo>
                      <a:pt x="23949" y="70807"/>
                      <a:pt x="18743" y="70807"/>
                      <a:pt x="12496" y="70807"/>
                    </a:cubicBezTo>
                    <a:cubicBezTo>
                      <a:pt x="6248" y="70807"/>
                      <a:pt x="2083"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9982" y="8330"/>
                      <a:pt x="49982" y="12495"/>
                    </a:cubicBezTo>
                    <a:close/>
                  </a:path>
                </a:pathLst>
              </a:custGeom>
              <a:solidFill>
                <a:schemeClr val="bg1"/>
              </a:solidFill>
              <a:ln w="10409" cap="flat">
                <a:noFill/>
                <a:prstDash val="solid"/>
                <a:miter/>
              </a:ln>
            </p:spPr>
            <p:txBody>
              <a:bodyPr rtlCol="0" anchor="ctr"/>
              <a:lstStyle/>
              <a:p>
                <a:endParaRPr lang="en-ID" sz="1349"/>
              </a:p>
            </p:txBody>
          </p:sp>
          <p:sp>
            <p:nvSpPr>
              <p:cNvPr id="190" name="Freeform: Shape 189">
                <a:extLst>
                  <a:ext uri="{FF2B5EF4-FFF2-40B4-BE49-F238E27FC236}">
                    <a16:creationId xmlns:a16="http://schemas.microsoft.com/office/drawing/2014/main" id="{326B7710-C797-4F37-B0C2-251836D931AF}"/>
                  </a:ext>
                </a:extLst>
              </p:cNvPr>
              <p:cNvSpPr/>
              <p:nvPr/>
            </p:nvSpPr>
            <p:spPr>
              <a:xfrm>
                <a:off x="7397485" y="4913784"/>
                <a:ext cx="44775" cy="54146"/>
              </a:xfrm>
              <a:custGeom>
                <a:avLst/>
                <a:gdLst>
                  <a:gd name="connsiteX0" fmla="*/ 3124 w 44775"/>
                  <a:gd name="connsiteY0" fmla="*/ 49982 h 54146"/>
                  <a:gd name="connsiteX1" fmla="*/ 0 w 44775"/>
                  <a:gd name="connsiteY1" fmla="*/ 41651 h 54146"/>
                  <a:gd name="connsiteX2" fmla="*/ 2082 w 44775"/>
                  <a:gd name="connsiteY2" fmla="*/ 34362 h 54146"/>
                  <a:gd name="connsiteX3" fmla="*/ 8330 w 44775"/>
                  <a:gd name="connsiteY3" fmla="*/ 30197 h 54146"/>
                  <a:gd name="connsiteX4" fmla="*/ 17702 w 44775"/>
                  <a:gd name="connsiteY4" fmla="*/ 27073 h 54146"/>
                  <a:gd name="connsiteX5" fmla="*/ 26032 w 44775"/>
                  <a:gd name="connsiteY5" fmla="*/ 23949 h 54146"/>
                  <a:gd name="connsiteX6" fmla="*/ 29156 w 44775"/>
                  <a:gd name="connsiteY6" fmla="*/ 19784 h 54146"/>
                  <a:gd name="connsiteX7" fmla="*/ 29156 w 44775"/>
                  <a:gd name="connsiteY7" fmla="*/ 13537 h 54146"/>
                  <a:gd name="connsiteX8" fmla="*/ 27073 w 44775"/>
                  <a:gd name="connsiteY8" fmla="*/ 5206 h 54146"/>
                  <a:gd name="connsiteX9" fmla="*/ 19784 w 44775"/>
                  <a:gd name="connsiteY9" fmla="*/ 3124 h 54146"/>
                  <a:gd name="connsiteX10" fmla="*/ 9372 w 44775"/>
                  <a:gd name="connsiteY10" fmla="*/ 6248 h 54146"/>
                  <a:gd name="connsiteX11" fmla="*/ 12495 w 44775"/>
                  <a:gd name="connsiteY11" fmla="*/ 8330 h 54146"/>
                  <a:gd name="connsiteX12" fmla="*/ 13537 w 44775"/>
                  <a:gd name="connsiteY12" fmla="*/ 12496 h 54146"/>
                  <a:gd name="connsiteX13" fmla="*/ 11454 w 44775"/>
                  <a:gd name="connsiteY13" fmla="*/ 16661 h 54146"/>
                  <a:gd name="connsiteX14" fmla="*/ 7289 w 44775"/>
                  <a:gd name="connsiteY14" fmla="*/ 17702 h 54146"/>
                  <a:gd name="connsiteX15" fmla="*/ 3124 w 44775"/>
                  <a:gd name="connsiteY15" fmla="*/ 15619 h 54146"/>
                  <a:gd name="connsiteX16" fmla="*/ 2082 w 44775"/>
                  <a:gd name="connsiteY16" fmla="*/ 11454 h 54146"/>
                  <a:gd name="connsiteX17" fmla="*/ 3124 w 44775"/>
                  <a:gd name="connsiteY17" fmla="*/ 7289 h 54146"/>
                  <a:gd name="connsiteX18" fmla="*/ 6248 w 44775"/>
                  <a:gd name="connsiteY18" fmla="*/ 4165 h 54146"/>
                  <a:gd name="connsiteX19" fmla="*/ 12495 w 44775"/>
                  <a:gd name="connsiteY19" fmla="*/ 1041 h 54146"/>
                  <a:gd name="connsiteX20" fmla="*/ 20826 w 44775"/>
                  <a:gd name="connsiteY20" fmla="*/ 0 h 54146"/>
                  <a:gd name="connsiteX21" fmla="*/ 32280 w 44775"/>
                  <a:gd name="connsiteY21" fmla="*/ 4165 h 54146"/>
                  <a:gd name="connsiteX22" fmla="*/ 35404 w 44775"/>
                  <a:gd name="connsiteY22" fmla="*/ 9372 h 54146"/>
                  <a:gd name="connsiteX23" fmla="*/ 36445 w 44775"/>
                  <a:gd name="connsiteY23" fmla="*/ 17702 h 54146"/>
                  <a:gd name="connsiteX24" fmla="*/ 36445 w 44775"/>
                  <a:gd name="connsiteY24" fmla="*/ 45816 h 54146"/>
                  <a:gd name="connsiteX25" fmla="*/ 37486 w 44775"/>
                  <a:gd name="connsiteY25" fmla="*/ 48941 h 54146"/>
                  <a:gd name="connsiteX26" fmla="*/ 39569 w 44775"/>
                  <a:gd name="connsiteY26" fmla="*/ 49982 h 54146"/>
                  <a:gd name="connsiteX27" fmla="*/ 41651 w 44775"/>
                  <a:gd name="connsiteY27" fmla="*/ 48941 h 54146"/>
                  <a:gd name="connsiteX28" fmla="*/ 43734 w 44775"/>
                  <a:gd name="connsiteY28" fmla="*/ 46858 h 54146"/>
                  <a:gd name="connsiteX29" fmla="*/ 44775 w 44775"/>
                  <a:gd name="connsiteY29" fmla="*/ 48941 h 54146"/>
                  <a:gd name="connsiteX30" fmla="*/ 40610 w 44775"/>
                  <a:gd name="connsiteY30" fmla="*/ 52064 h 54146"/>
                  <a:gd name="connsiteX31" fmla="*/ 35404 w 44775"/>
                  <a:gd name="connsiteY31" fmla="*/ 53106 h 54146"/>
                  <a:gd name="connsiteX32" fmla="*/ 29156 w 44775"/>
                  <a:gd name="connsiteY32" fmla="*/ 51023 h 54146"/>
                  <a:gd name="connsiteX33" fmla="*/ 27073 w 44775"/>
                  <a:gd name="connsiteY33" fmla="*/ 44775 h 54146"/>
                  <a:gd name="connsiteX34" fmla="*/ 19784 w 44775"/>
                  <a:gd name="connsiteY34" fmla="*/ 52064 h 54146"/>
                  <a:gd name="connsiteX35" fmla="*/ 10413 w 44775"/>
                  <a:gd name="connsiteY35" fmla="*/ 54147 h 54146"/>
                  <a:gd name="connsiteX36" fmla="*/ 3124 w 44775"/>
                  <a:gd name="connsiteY36" fmla="*/ 49982 h 54146"/>
                  <a:gd name="connsiteX37" fmla="*/ 29156 w 44775"/>
                  <a:gd name="connsiteY37" fmla="*/ 40610 h 54146"/>
                  <a:gd name="connsiteX38" fmla="*/ 29156 w 44775"/>
                  <a:gd name="connsiteY38" fmla="*/ 20826 h 54146"/>
                  <a:gd name="connsiteX39" fmla="*/ 27073 w 44775"/>
                  <a:gd name="connsiteY39" fmla="*/ 22908 h 54146"/>
                  <a:gd name="connsiteX40" fmla="*/ 21867 w 44775"/>
                  <a:gd name="connsiteY40" fmla="*/ 24991 h 54146"/>
                  <a:gd name="connsiteX41" fmla="*/ 15619 w 44775"/>
                  <a:gd name="connsiteY41" fmla="*/ 28115 h 54146"/>
                  <a:gd name="connsiteX42" fmla="*/ 11454 w 44775"/>
                  <a:gd name="connsiteY42" fmla="*/ 32280 h 54146"/>
                  <a:gd name="connsiteX43" fmla="*/ 9372 w 44775"/>
                  <a:gd name="connsiteY43" fmla="*/ 38528 h 54146"/>
                  <a:gd name="connsiteX44" fmla="*/ 11454 w 44775"/>
                  <a:gd name="connsiteY44" fmla="*/ 45816 h 54146"/>
                  <a:gd name="connsiteX45" fmla="*/ 17702 w 44775"/>
                  <a:gd name="connsiteY45" fmla="*/ 47899 h 54146"/>
                  <a:gd name="connsiteX46" fmla="*/ 29156 w 44775"/>
                  <a:gd name="connsiteY46" fmla="*/ 40610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775" h="54146">
                    <a:moveTo>
                      <a:pt x="3124" y="49982"/>
                    </a:moveTo>
                    <a:cubicBezTo>
                      <a:pt x="1041" y="47899"/>
                      <a:pt x="0" y="44775"/>
                      <a:pt x="0" y="41651"/>
                    </a:cubicBezTo>
                    <a:cubicBezTo>
                      <a:pt x="0" y="38528"/>
                      <a:pt x="1041" y="36445"/>
                      <a:pt x="2082" y="34362"/>
                    </a:cubicBezTo>
                    <a:cubicBezTo>
                      <a:pt x="4165" y="32280"/>
                      <a:pt x="5206" y="31239"/>
                      <a:pt x="8330" y="30197"/>
                    </a:cubicBezTo>
                    <a:cubicBezTo>
                      <a:pt x="10413" y="29156"/>
                      <a:pt x="13537" y="28115"/>
                      <a:pt x="17702" y="27073"/>
                    </a:cubicBezTo>
                    <a:cubicBezTo>
                      <a:pt x="21867" y="26032"/>
                      <a:pt x="23949" y="24991"/>
                      <a:pt x="26032" y="23949"/>
                    </a:cubicBezTo>
                    <a:cubicBezTo>
                      <a:pt x="28115" y="22908"/>
                      <a:pt x="29156" y="21867"/>
                      <a:pt x="29156" y="19784"/>
                    </a:cubicBezTo>
                    <a:lnTo>
                      <a:pt x="29156" y="13537"/>
                    </a:lnTo>
                    <a:cubicBezTo>
                      <a:pt x="29156" y="9372"/>
                      <a:pt x="28115" y="7289"/>
                      <a:pt x="27073" y="5206"/>
                    </a:cubicBezTo>
                    <a:cubicBezTo>
                      <a:pt x="24991" y="4165"/>
                      <a:pt x="22908" y="3124"/>
                      <a:pt x="19784" y="3124"/>
                    </a:cubicBezTo>
                    <a:cubicBezTo>
                      <a:pt x="14578" y="3124"/>
                      <a:pt x="11454" y="4165"/>
                      <a:pt x="9372" y="6248"/>
                    </a:cubicBezTo>
                    <a:cubicBezTo>
                      <a:pt x="10413" y="6248"/>
                      <a:pt x="11454" y="7289"/>
                      <a:pt x="12495" y="8330"/>
                    </a:cubicBezTo>
                    <a:cubicBezTo>
                      <a:pt x="13537" y="9372"/>
                      <a:pt x="13537" y="10413"/>
                      <a:pt x="13537" y="12496"/>
                    </a:cubicBezTo>
                    <a:cubicBezTo>
                      <a:pt x="13537" y="14578"/>
                      <a:pt x="12495" y="15619"/>
                      <a:pt x="11454" y="16661"/>
                    </a:cubicBezTo>
                    <a:cubicBezTo>
                      <a:pt x="10413" y="17702"/>
                      <a:pt x="9372" y="17702"/>
                      <a:pt x="7289" y="17702"/>
                    </a:cubicBezTo>
                    <a:cubicBezTo>
                      <a:pt x="5206" y="17702"/>
                      <a:pt x="4165" y="16661"/>
                      <a:pt x="3124" y="15619"/>
                    </a:cubicBezTo>
                    <a:cubicBezTo>
                      <a:pt x="2082" y="14578"/>
                      <a:pt x="2082" y="12496"/>
                      <a:pt x="2082" y="11454"/>
                    </a:cubicBezTo>
                    <a:cubicBezTo>
                      <a:pt x="2082" y="9372"/>
                      <a:pt x="2082" y="8330"/>
                      <a:pt x="3124" y="7289"/>
                    </a:cubicBezTo>
                    <a:cubicBezTo>
                      <a:pt x="4165" y="6248"/>
                      <a:pt x="5206" y="5206"/>
                      <a:pt x="6248" y="4165"/>
                    </a:cubicBezTo>
                    <a:cubicBezTo>
                      <a:pt x="8330" y="3124"/>
                      <a:pt x="10413" y="2083"/>
                      <a:pt x="12495" y="1041"/>
                    </a:cubicBezTo>
                    <a:cubicBezTo>
                      <a:pt x="14578" y="0"/>
                      <a:pt x="17702" y="0"/>
                      <a:pt x="20826" y="0"/>
                    </a:cubicBezTo>
                    <a:cubicBezTo>
                      <a:pt x="26032" y="0"/>
                      <a:pt x="30197" y="1041"/>
                      <a:pt x="32280" y="4165"/>
                    </a:cubicBezTo>
                    <a:cubicBezTo>
                      <a:pt x="34362" y="5206"/>
                      <a:pt x="35404" y="7289"/>
                      <a:pt x="35404" y="9372"/>
                    </a:cubicBezTo>
                    <a:cubicBezTo>
                      <a:pt x="36445" y="11454"/>
                      <a:pt x="36445" y="14578"/>
                      <a:pt x="36445" y="17702"/>
                    </a:cubicBezTo>
                    <a:lnTo>
                      <a:pt x="36445" y="45816"/>
                    </a:lnTo>
                    <a:cubicBezTo>
                      <a:pt x="36445" y="47899"/>
                      <a:pt x="36445" y="48941"/>
                      <a:pt x="37486" y="48941"/>
                    </a:cubicBezTo>
                    <a:cubicBezTo>
                      <a:pt x="37486" y="49982"/>
                      <a:pt x="38527" y="49982"/>
                      <a:pt x="39569" y="49982"/>
                    </a:cubicBezTo>
                    <a:cubicBezTo>
                      <a:pt x="40610" y="49982"/>
                      <a:pt x="40610" y="49982"/>
                      <a:pt x="41651" y="48941"/>
                    </a:cubicBezTo>
                    <a:cubicBezTo>
                      <a:pt x="42693" y="48941"/>
                      <a:pt x="42693" y="47899"/>
                      <a:pt x="43734" y="46858"/>
                    </a:cubicBezTo>
                    <a:lnTo>
                      <a:pt x="44775" y="48941"/>
                    </a:lnTo>
                    <a:cubicBezTo>
                      <a:pt x="42693" y="49982"/>
                      <a:pt x="41651" y="51023"/>
                      <a:pt x="40610" y="52064"/>
                    </a:cubicBezTo>
                    <a:cubicBezTo>
                      <a:pt x="39569" y="53106"/>
                      <a:pt x="37486" y="53106"/>
                      <a:pt x="35404" y="53106"/>
                    </a:cubicBezTo>
                    <a:cubicBezTo>
                      <a:pt x="32280" y="53106"/>
                      <a:pt x="30197" y="52064"/>
                      <a:pt x="29156" y="51023"/>
                    </a:cubicBezTo>
                    <a:cubicBezTo>
                      <a:pt x="28115" y="48941"/>
                      <a:pt x="27073" y="46858"/>
                      <a:pt x="27073" y="44775"/>
                    </a:cubicBezTo>
                    <a:cubicBezTo>
                      <a:pt x="24991" y="47899"/>
                      <a:pt x="22908" y="49982"/>
                      <a:pt x="19784" y="52064"/>
                    </a:cubicBezTo>
                    <a:cubicBezTo>
                      <a:pt x="16661" y="53106"/>
                      <a:pt x="14578" y="54147"/>
                      <a:pt x="10413" y="54147"/>
                    </a:cubicBezTo>
                    <a:cubicBezTo>
                      <a:pt x="8330" y="53106"/>
                      <a:pt x="5206" y="52064"/>
                      <a:pt x="3124" y="49982"/>
                    </a:cubicBezTo>
                    <a:close/>
                    <a:moveTo>
                      <a:pt x="29156" y="40610"/>
                    </a:moveTo>
                    <a:lnTo>
                      <a:pt x="29156" y="20826"/>
                    </a:lnTo>
                    <a:cubicBezTo>
                      <a:pt x="28115" y="21867"/>
                      <a:pt x="28115" y="22908"/>
                      <a:pt x="27073" y="22908"/>
                    </a:cubicBezTo>
                    <a:cubicBezTo>
                      <a:pt x="26032" y="23949"/>
                      <a:pt x="23949" y="23949"/>
                      <a:pt x="21867" y="24991"/>
                    </a:cubicBezTo>
                    <a:cubicBezTo>
                      <a:pt x="19784" y="26032"/>
                      <a:pt x="17702" y="27073"/>
                      <a:pt x="15619" y="28115"/>
                    </a:cubicBezTo>
                    <a:cubicBezTo>
                      <a:pt x="13537" y="29156"/>
                      <a:pt x="12495" y="30197"/>
                      <a:pt x="11454" y="32280"/>
                    </a:cubicBezTo>
                    <a:cubicBezTo>
                      <a:pt x="10413" y="34362"/>
                      <a:pt x="9372" y="36445"/>
                      <a:pt x="9372" y="38528"/>
                    </a:cubicBezTo>
                    <a:cubicBezTo>
                      <a:pt x="9372" y="41651"/>
                      <a:pt x="10413" y="43734"/>
                      <a:pt x="11454" y="45816"/>
                    </a:cubicBezTo>
                    <a:cubicBezTo>
                      <a:pt x="12495" y="46858"/>
                      <a:pt x="14578" y="47899"/>
                      <a:pt x="17702" y="47899"/>
                    </a:cubicBezTo>
                    <a:cubicBezTo>
                      <a:pt x="21867" y="48941"/>
                      <a:pt x="26032" y="45816"/>
                      <a:pt x="29156" y="40610"/>
                    </a:cubicBezTo>
                    <a:close/>
                  </a:path>
                </a:pathLst>
              </a:custGeom>
              <a:solidFill>
                <a:schemeClr val="bg1"/>
              </a:solidFill>
              <a:ln w="10409" cap="flat">
                <a:noFill/>
                <a:prstDash val="solid"/>
                <a:miter/>
              </a:ln>
            </p:spPr>
            <p:txBody>
              <a:bodyPr rtlCol="0" anchor="ctr"/>
              <a:lstStyle/>
              <a:p>
                <a:endParaRPr lang="en-ID" sz="1349"/>
              </a:p>
            </p:txBody>
          </p:sp>
          <p:sp>
            <p:nvSpPr>
              <p:cNvPr id="191" name="Freeform: Shape 190">
                <a:extLst>
                  <a:ext uri="{FF2B5EF4-FFF2-40B4-BE49-F238E27FC236}">
                    <a16:creationId xmlns:a16="http://schemas.microsoft.com/office/drawing/2014/main" id="{C199324A-C8F1-42A3-B142-20BB7DAD5B46}"/>
                  </a:ext>
                </a:extLst>
              </p:cNvPr>
              <p:cNvSpPr/>
              <p:nvPr/>
            </p:nvSpPr>
            <p:spPr>
              <a:xfrm>
                <a:off x="7455797" y="4913161"/>
                <a:ext cx="35403" cy="54769"/>
              </a:xfrm>
              <a:custGeom>
                <a:avLst/>
                <a:gdLst>
                  <a:gd name="connsiteX0" fmla="*/ 22908 w 35403"/>
                  <a:gd name="connsiteY0" fmla="*/ 623 h 54769"/>
                  <a:gd name="connsiteX1" fmla="*/ 27073 w 35403"/>
                  <a:gd name="connsiteY1" fmla="*/ 3747 h 54769"/>
                  <a:gd name="connsiteX2" fmla="*/ 29156 w 35403"/>
                  <a:gd name="connsiteY2" fmla="*/ 4788 h 54769"/>
                  <a:gd name="connsiteX3" fmla="*/ 31239 w 35403"/>
                  <a:gd name="connsiteY3" fmla="*/ 623 h 54769"/>
                  <a:gd name="connsiteX4" fmla="*/ 33321 w 35403"/>
                  <a:gd name="connsiteY4" fmla="*/ 623 h 54769"/>
                  <a:gd name="connsiteX5" fmla="*/ 33321 w 35403"/>
                  <a:gd name="connsiteY5" fmla="*/ 17283 h 54769"/>
                  <a:gd name="connsiteX6" fmla="*/ 31239 w 35403"/>
                  <a:gd name="connsiteY6" fmla="*/ 17283 h 54769"/>
                  <a:gd name="connsiteX7" fmla="*/ 27073 w 35403"/>
                  <a:gd name="connsiteY7" fmla="*/ 5829 h 54769"/>
                  <a:gd name="connsiteX8" fmla="*/ 17702 w 35403"/>
                  <a:gd name="connsiteY8" fmla="*/ 1664 h 54769"/>
                  <a:gd name="connsiteX9" fmla="*/ 11454 w 35403"/>
                  <a:gd name="connsiteY9" fmla="*/ 3747 h 54769"/>
                  <a:gd name="connsiteX10" fmla="*/ 9372 w 35403"/>
                  <a:gd name="connsiteY10" fmla="*/ 8953 h 54769"/>
                  <a:gd name="connsiteX11" fmla="*/ 11454 w 35403"/>
                  <a:gd name="connsiteY11" fmla="*/ 15201 h 54769"/>
                  <a:gd name="connsiteX12" fmla="*/ 18743 w 35403"/>
                  <a:gd name="connsiteY12" fmla="*/ 20407 h 54769"/>
                  <a:gd name="connsiteX13" fmla="*/ 21867 w 35403"/>
                  <a:gd name="connsiteY13" fmla="*/ 22490 h 54769"/>
                  <a:gd name="connsiteX14" fmla="*/ 29156 w 35403"/>
                  <a:gd name="connsiteY14" fmla="*/ 27696 h 54769"/>
                  <a:gd name="connsiteX15" fmla="*/ 33321 w 35403"/>
                  <a:gd name="connsiteY15" fmla="*/ 32903 h 54769"/>
                  <a:gd name="connsiteX16" fmla="*/ 35404 w 35403"/>
                  <a:gd name="connsiteY16" fmla="*/ 40192 h 54769"/>
                  <a:gd name="connsiteX17" fmla="*/ 30197 w 35403"/>
                  <a:gd name="connsiteY17" fmla="*/ 50604 h 54769"/>
                  <a:gd name="connsiteX18" fmla="*/ 17702 w 35403"/>
                  <a:gd name="connsiteY18" fmla="*/ 54770 h 54769"/>
                  <a:gd name="connsiteX19" fmla="*/ 9372 w 35403"/>
                  <a:gd name="connsiteY19" fmla="*/ 53728 h 54769"/>
                  <a:gd name="connsiteX20" fmla="*/ 5206 w 35403"/>
                  <a:gd name="connsiteY20" fmla="*/ 50604 h 54769"/>
                  <a:gd name="connsiteX21" fmla="*/ 4165 w 35403"/>
                  <a:gd name="connsiteY21" fmla="*/ 50604 h 54769"/>
                  <a:gd name="connsiteX22" fmla="*/ 3124 w 35403"/>
                  <a:gd name="connsiteY22" fmla="*/ 51646 h 54769"/>
                  <a:gd name="connsiteX23" fmla="*/ 2082 w 35403"/>
                  <a:gd name="connsiteY23" fmla="*/ 54770 h 54769"/>
                  <a:gd name="connsiteX24" fmla="*/ 0 w 35403"/>
                  <a:gd name="connsiteY24" fmla="*/ 54770 h 54769"/>
                  <a:gd name="connsiteX25" fmla="*/ 0 w 35403"/>
                  <a:gd name="connsiteY25" fmla="*/ 34985 h 54769"/>
                  <a:gd name="connsiteX26" fmla="*/ 2082 w 35403"/>
                  <a:gd name="connsiteY26" fmla="*/ 34985 h 54769"/>
                  <a:gd name="connsiteX27" fmla="*/ 6247 w 35403"/>
                  <a:gd name="connsiteY27" fmla="*/ 49563 h 54769"/>
                  <a:gd name="connsiteX28" fmla="*/ 16660 w 35403"/>
                  <a:gd name="connsiteY28" fmla="*/ 54770 h 54769"/>
                  <a:gd name="connsiteX29" fmla="*/ 22908 w 35403"/>
                  <a:gd name="connsiteY29" fmla="*/ 52687 h 54769"/>
                  <a:gd name="connsiteX30" fmla="*/ 26032 w 35403"/>
                  <a:gd name="connsiteY30" fmla="*/ 45398 h 54769"/>
                  <a:gd name="connsiteX31" fmla="*/ 22908 w 35403"/>
                  <a:gd name="connsiteY31" fmla="*/ 39150 h 54769"/>
                  <a:gd name="connsiteX32" fmla="*/ 14578 w 35403"/>
                  <a:gd name="connsiteY32" fmla="*/ 32903 h 54769"/>
                  <a:gd name="connsiteX33" fmla="*/ 7289 w 35403"/>
                  <a:gd name="connsiteY33" fmla="*/ 27696 h 54769"/>
                  <a:gd name="connsiteX34" fmla="*/ 3124 w 35403"/>
                  <a:gd name="connsiteY34" fmla="*/ 22490 h 54769"/>
                  <a:gd name="connsiteX35" fmla="*/ 1041 w 35403"/>
                  <a:gd name="connsiteY35" fmla="*/ 15201 h 54769"/>
                  <a:gd name="connsiteX36" fmla="*/ 5206 w 35403"/>
                  <a:gd name="connsiteY36" fmla="*/ 5829 h 54769"/>
                  <a:gd name="connsiteX37" fmla="*/ 15619 w 35403"/>
                  <a:gd name="connsiteY37" fmla="*/ 2706 h 54769"/>
                  <a:gd name="connsiteX38" fmla="*/ 22908 w 35403"/>
                  <a:gd name="connsiteY38" fmla="*/ 623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403" h="54769">
                    <a:moveTo>
                      <a:pt x="22908" y="623"/>
                    </a:moveTo>
                    <a:cubicBezTo>
                      <a:pt x="24991" y="1664"/>
                      <a:pt x="26032" y="2706"/>
                      <a:pt x="27073" y="3747"/>
                    </a:cubicBezTo>
                    <a:cubicBezTo>
                      <a:pt x="28115" y="4788"/>
                      <a:pt x="28115" y="4788"/>
                      <a:pt x="29156" y="4788"/>
                    </a:cubicBezTo>
                    <a:cubicBezTo>
                      <a:pt x="30197" y="4788"/>
                      <a:pt x="31239" y="3747"/>
                      <a:pt x="31239" y="623"/>
                    </a:cubicBezTo>
                    <a:lnTo>
                      <a:pt x="33321" y="623"/>
                    </a:lnTo>
                    <a:cubicBezTo>
                      <a:pt x="33321" y="3747"/>
                      <a:pt x="33321" y="9994"/>
                      <a:pt x="33321" y="17283"/>
                    </a:cubicBezTo>
                    <a:lnTo>
                      <a:pt x="31239" y="17283"/>
                    </a:lnTo>
                    <a:cubicBezTo>
                      <a:pt x="30197" y="13118"/>
                      <a:pt x="29156" y="8953"/>
                      <a:pt x="27073" y="5829"/>
                    </a:cubicBezTo>
                    <a:cubicBezTo>
                      <a:pt x="24991" y="2706"/>
                      <a:pt x="21867" y="1664"/>
                      <a:pt x="17702" y="1664"/>
                    </a:cubicBezTo>
                    <a:cubicBezTo>
                      <a:pt x="15619" y="1664"/>
                      <a:pt x="13537" y="2706"/>
                      <a:pt x="11454" y="3747"/>
                    </a:cubicBezTo>
                    <a:cubicBezTo>
                      <a:pt x="10413" y="4788"/>
                      <a:pt x="9372" y="6871"/>
                      <a:pt x="9372" y="8953"/>
                    </a:cubicBezTo>
                    <a:cubicBezTo>
                      <a:pt x="9372" y="11036"/>
                      <a:pt x="10413" y="13118"/>
                      <a:pt x="11454" y="15201"/>
                    </a:cubicBezTo>
                    <a:cubicBezTo>
                      <a:pt x="13537" y="17283"/>
                      <a:pt x="15619" y="18325"/>
                      <a:pt x="18743" y="20407"/>
                    </a:cubicBezTo>
                    <a:cubicBezTo>
                      <a:pt x="19784" y="20407"/>
                      <a:pt x="19784" y="21449"/>
                      <a:pt x="21867" y="22490"/>
                    </a:cubicBezTo>
                    <a:cubicBezTo>
                      <a:pt x="24991" y="24572"/>
                      <a:pt x="27073" y="26655"/>
                      <a:pt x="29156" y="27696"/>
                    </a:cubicBezTo>
                    <a:cubicBezTo>
                      <a:pt x="31239" y="28738"/>
                      <a:pt x="32280" y="30820"/>
                      <a:pt x="33321" y="32903"/>
                    </a:cubicBezTo>
                    <a:cubicBezTo>
                      <a:pt x="34362" y="34985"/>
                      <a:pt x="35404" y="37068"/>
                      <a:pt x="35404" y="40192"/>
                    </a:cubicBezTo>
                    <a:cubicBezTo>
                      <a:pt x="35404" y="44357"/>
                      <a:pt x="33321" y="48522"/>
                      <a:pt x="30197" y="50604"/>
                    </a:cubicBezTo>
                    <a:cubicBezTo>
                      <a:pt x="27073" y="52687"/>
                      <a:pt x="22908" y="54770"/>
                      <a:pt x="17702" y="54770"/>
                    </a:cubicBezTo>
                    <a:cubicBezTo>
                      <a:pt x="14578" y="54770"/>
                      <a:pt x="12495" y="54770"/>
                      <a:pt x="9372" y="53728"/>
                    </a:cubicBezTo>
                    <a:cubicBezTo>
                      <a:pt x="8330" y="52687"/>
                      <a:pt x="6247" y="51646"/>
                      <a:pt x="5206" y="50604"/>
                    </a:cubicBezTo>
                    <a:cubicBezTo>
                      <a:pt x="5206" y="50604"/>
                      <a:pt x="4165" y="50604"/>
                      <a:pt x="4165" y="50604"/>
                    </a:cubicBezTo>
                    <a:cubicBezTo>
                      <a:pt x="4165" y="50604"/>
                      <a:pt x="3124" y="50604"/>
                      <a:pt x="3124" y="51646"/>
                    </a:cubicBezTo>
                    <a:cubicBezTo>
                      <a:pt x="3124" y="52687"/>
                      <a:pt x="2082" y="53728"/>
                      <a:pt x="2082" y="54770"/>
                    </a:cubicBezTo>
                    <a:lnTo>
                      <a:pt x="0" y="54770"/>
                    </a:lnTo>
                    <a:cubicBezTo>
                      <a:pt x="0" y="50604"/>
                      <a:pt x="0" y="44357"/>
                      <a:pt x="0" y="34985"/>
                    </a:cubicBezTo>
                    <a:lnTo>
                      <a:pt x="2082" y="34985"/>
                    </a:lnTo>
                    <a:cubicBezTo>
                      <a:pt x="3124" y="41233"/>
                      <a:pt x="4165" y="46439"/>
                      <a:pt x="6247" y="49563"/>
                    </a:cubicBezTo>
                    <a:cubicBezTo>
                      <a:pt x="8330" y="52687"/>
                      <a:pt x="11454" y="54770"/>
                      <a:pt x="16660" y="54770"/>
                    </a:cubicBezTo>
                    <a:cubicBezTo>
                      <a:pt x="18743" y="54770"/>
                      <a:pt x="20826" y="53728"/>
                      <a:pt x="22908" y="52687"/>
                    </a:cubicBezTo>
                    <a:cubicBezTo>
                      <a:pt x="24991" y="51646"/>
                      <a:pt x="26032" y="48522"/>
                      <a:pt x="26032" y="45398"/>
                    </a:cubicBezTo>
                    <a:cubicBezTo>
                      <a:pt x="26032" y="42274"/>
                      <a:pt x="24991" y="40192"/>
                      <a:pt x="22908" y="39150"/>
                    </a:cubicBezTo>
                    <a:cubicBezTo>
                      <a:pt x="20826" y="37068"/>
                      <a:pt x="17702" y="34985"/>
                      <a:pt x="14578" y="32903"/>
                    </a:cubicBezTo>
                    <a:cubicBezTo>
                      <a:pt x="11454" y="30820"/>
                      <a:pt x="8330" y="28738"/>
                      <a:pt x="7289" y="27696"/>
                    </a:cubicBezTo>
                    <a:cubicBezTo>
                      <a:pt x="5206" y="26655"/>
                      <a:pt x="4165" y="24572"/>
                      <a:pt x="3124" y="22490"/>
                    </a:cubicBezTo>
                    <a:cubicBezTo>
                      <a:pt x="2082" y="20407"/>
                      <a:pt x="1041" y="18325"/>
                      <a:pt x="1041" y="15201"/>
                    </a:cubicBezTo>
                    <a:cubicBezTo>
                      <a:pt x="1041" y="11036"/>
                      <a:pt x="2082" y="7912"/>
                      <a:pt x="5206" y="5829"/>
                    </a:cubicBezTo>
                    <a:cubicBezTo>
                      <a:pt x="8330" y="3747"/>
                      <a:pt x="11454" y="2706"/>
                      <a:pt x="15619" y="2706"/>
                    </a:cubicBezTo>
                    <a:cubicBezTo>
                      <a:pt x="19784" y="-419"/>
                      <a:pt x="21867" y="-419"/>
                      <a:pt x="22908" y="623"/>
                    </a:cubicBezTo>
                    <a:close/>
                  </a:path>
                </a:pathLst>
              </a:custGeom>
              <a:solidFill>
                <a:schemeClr val="bg1"/>
              </a:solidFill>
              <a:ln w="10409" cap="flat">
                <a:noFill/>
                <a:prstDash val="solid"/>
                <a:miter/>
              </a:ln>
            </p:spPr>
            <p:txBody>
              <a:bodyPr rtlCol="0" anchor="ctr"/>
              <a:lstStyle/>
              <a:p>
                <a:endParaRPr lang="en-ID" sz="1349"/>
              </a:p>
            </p:txBody>
          </p:sp>
          <p:sp>
            <p:nvSpPr>
              <p:cNvPr id="192" name="Freeform: Shape 191">
                <a:extLst>
                  <a:ext uri="{FF2B5EF4-FFF2-40B4-BE49-F238E27FC236}">
                    <a16:creationId xmlns:a16="http://schemas.microsoft.com/office/drawing/2014/main" id="{26868C00-50CF-46D2-990C-F4445927078A}"/>
                  </a:ext>
                </a:extLst>
              </p:cNvPr>
              <p:cNvSpPr/>
              <p:nvPr/>
            </p:nvSpPr>
            <p:spPr>
              <a:xfrm>
                <a:off x="7505778" y="4886710"/>
                <a:ext cx="58312" cy="79137"/>
              </a:xfrm>
              <a:custGeom>
                <a:avLst/>
                <a:gdLst>
                  <a:gd name="connsiteX0" fmla="*/ 17702 w 58312"/>
                  <a:gd name="connsiteY0" fmla="*/ 37486 h 79137"/>
                  <a:gd name="connsiteX1" fmla="*/ 24991 w 58312"/>
                  <a:gd name="connsiteY1" fmla="*/ 28115 h 79137"/>
                  <a:gd name="connsiteX2" fmla="*/ 35404 w 58312"/>
                  <a:gd name="connsiteY2" fmla="*/ 24991 h 79137"/>
                  <a:gd name="connsiteX3" fmla="*/ 45816 w 58312"/>
                  <a:gd name="connsiteY3" fmla="*/ 29156 h 79137"/>
                  <a:gd name="connsiteX4" fmla="*/ 48941 w 58312"/>
                  <a:gd name="connsiteY4" fmla="*/ 34363 h 79137"/>
                  <a:gd name="connsiteX5" fmla="*/ 49982 w 58312"/>
                  <a:gd name="connsiteY5" fmla="*/ 42693 h 79137"/>
                  <a:gd name="connsiteX6" fmla="*/ 49982 w 58312"/>
                  <a:gd name="connsiteY6" fmla="*/ 69766 h 79137"/>
                  <a:gd name="connsiteX7" fmla="*/ 52064 w 58312"/>
                  <a:gd name="connsiteY7" fmla="*/ 74973 h 79137"/>
                  <a:gd name="connsiteX8" fmla="*/ 58312 w 58312"/>
                  <a:gd name="connsiteY8" fmla="*/ 77055 h 79137"/>
                  <a:gd name="connsiteX9" fmla="*/ 58312 w 58312"/>
                  <a:gd name="connsiteY9" fmla="*/ 79138 h 79137"/>
                  <a:gd name="connsiteX10" fmla="*/ 45816 w 58312"/>
                  <a:gd name="connsiteY10" fmla="*/ 79138 h 79137"/>
                  <a:gd name="connsiteX11" fmla="*/ 34362 w 58312"/>
                  <a:gd name="connsiteY11" fmla="*/ 79138 h 79137"/>
                  <a:gd name="connsiteX12" fmla="*/ 34362 w 58312"/>
                  <a:gd name="connsiteY12" fmla="*/ 77055 h 79137"/>
                  <a:gd name="connsiteX13" fmla="*/ 39569 w 58312"/>
                  <a:gd name="connsiteY13" fmla="*/ 74973 h 79137"/>
                  <a:gd name="connsiteX14" fmla="*/ 40610 w 58312"/>
                  <a:gd name="connsiteY14" fmla="*/ 69766 h 79137"/>
                  <a:gd name="connsiteX15" fmla="*/ 40610 w 58312"/>
                  <a:gd name="connsiteY15" fmla="*/ 40610 h 79137"/>
                  <a:gd name="connsiteX16" fmla="*/ 38528 w 58312"/>
                  <a:gd name="connsiteY16" fmla="*/ 32280 h 79137"/>
                  <a:gd name="connsiteX17" fmla="*/ 32280 w 58312"/>
                  <a:gd name="connsiteY17" fmla="*/ 29156 h 79137"/>
                  <a:gd name="connsiteX18" fmla="*/ 24991 w 58312"/>
                  <a:gd name="connsiteY18" fmla="*/ 31239 h 79137"/>
                  <a:gd name="connsiteX19" fmla="*/ 19784 w 58312"/>
                  <a:gd name="connsiteY19" fmla="*/ 37486 h 79137"/>
                  <a:gd name="connsiteX20" fmla="*/ 17702 w 58312"/>
                  <a:gd name="connsiteY20" fmla="*/ 46858 h 79137"/>
                  <a:gd name="connsiteX21" fmla="*/ 17702 w 58312"/>
                  <a:gd name="connsiteY21" fmla="*/ 69766 h 79137"/>
                  <a:gd name="connsiteX22" fmla="*/ 18743 w 58312"/>
                  <a:gd name="connsiteY22" fmla="*/ 74973 h 79137"/>
                  <a:gd name="connsiteX23" fmla="*/ 23949 w 58312"/>
                  <a:gd name="connsiteY23" fmla="*/ 77055 h 79137"/>
                  <a:gd name="connsiteX24" fmla="*/ 23949 w 58312"/>
                  <a:gd name="connsiteY24" fmla="*/ 79138 h 79137"/>
                  <a:gd name="connsiteX25" fmla="*/ 12496 w 58312"/>
                  <a:gd name="connsiteY25" fmla="*/ 79138 h 79137"/>
                  <a:gd name="connsiteX26" fmla="*/ 0 w 58312"/>
                  <a:gd name="connsiteY26" fmla="*/ 79138 h 79137"/>
                  <a:gd name="connsiteX27" fmla="*/ 0 w 58312"/>
                  <a:gd name="connsiteY27" fmla="*/ 77055 h 79137"/>
                  <a:gd name="connsiteX28" fmla="*/ 6248 w 58312"/>
                  <a:gd name="connsiteY28" fmla="*/ 74973 h 79137"/>
                  <a:gd name="connsiteX29" fmla="*/ 8330 w 58312"/>
                  <a:gd name="connsiteY29" fmla="*/ 69766 h 79137"/>
                  <a:gd name="connsiteX30" fmla="*/ 8330 w 58312"/>
                  <a:gd name="connsiteY30" fmla="*/ 12496 h 79137"/>
                  <a:gd name="connsiteX31" fmla="*/ 6248 w 58312"/>
                  <a:gd name="connsiteY31" fmla="*/ 6248 h 79137"/>
                  <a:gd name="connsiteX32" fmla="*/ 0 w 58312"/>
                  <a:gd name="connsiteY32" fmla="*/ 4165 h 79137"/>
                  <a:gd name="connsiteX33" fmla="*/ 0 w 58312"/>
                  <a:gd name="connsiteY33" fmla="*/ 1041 h 79137"/>
                  <a:gd name="connsiteX34" fmla="*/ 6248 w 58312"/>
                  <a:gd name="connsiteY34" fmla="*/ 1041 h 79137"/>
                  <a:gd name="connsiteX35" fmla="*/ 16661 w 58312"/>
                  <a:gd name="connsiteY35" fmla="*/ 0 h 79137"/>
                  <a:gd name="connsiteX36" fmla="*/ 16661 w 58312"/>
                  <a:gd name="connsiteY36" fmla="*/ 37486 h 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79137">
                    <a:moveTo>
                      <a:pt x="17702" y="37486"/>
                    </a:moveTo>
                    <a:cubicBezTo>
                      <a:pt x="19784" y="33321"/>
                      <a:pt x="21867" y="30197"/>
                      <a:pt x="24991" y="28115"/>
                    </a:cubicBezTo>
                    <a:cubicBezTo>
                      <a:pt x="28115" y="26032"/>
                      <a:pt x="31239" y="24991"/>
                      <a:pt x="35404" y="24991"/>
                    </a:cubicBezTo>
                    <a:cubicBezTo>
                      <a:pt x="40610" y="24991"/>
                      <a:pt x="43734" y="26032"/>
                      <a:pt x="45816" y="29156"/>
                    </a:cubicBezTo>
                    <a:cubicBezTo>
                      <a:pt x="46858" y="30197"/>
                      <a:pt x="47899" y="32280"/>
                      <a:pt x="48941" y="34363"/>
                    </a:cubicBezTo>
                    <a:cubicBezTo>
                      <a:pt x="49982" y="36445"/>
                      <a:pt x="49982" y="39569"/>
                      <a:pt x="49982" y="42693"/>
                    </a:cubicBezTo>
                    <a:lnTo>
                      <a:pt x="49982" y="69766"/>
                    </a:lnTo>
                    <a:cubicBezTo>
                      <a:pt x="49982" y="72890"/>
                      <a:pt x="51023" y="73931"/>
                      <a:pt x="52064" y="74973"/>
                    </a:cubicBezTo>
                    <a:cubicBezTo>
                      <a:pt x="53106" y="76014"/>
                      <a:pt x="55188" y="77055"/>
                      <a:pt x="58312" y="77055"/>
                    </a:cubicBezTo>
                    <a:lnTo>
                      <a:pt x="58312" y="79138"/>
                    </a:lnTo>
                    <a:cubicBezTo>
                      <a:pt x="52064" y="79138"/>
                      <a:pt x="47899" y="79138"/>
                      <a:pt x="45816" y="79138"/>
                    </a:cubicBezTo>
                    <a:cubicBezTo>
                      <a:pt x="43734" y="79138"/>
                      <a:pt x="40610" y="79138"/>
                      <a:pt x="34362" y="79138"/>
                    </a:cubicBezTo>
                    <a:lnTo>
                      <a:pt x="34362" y="77055"/>
                    </a:lnTo>
                    <a:cubicBezTo>
                      <a:pt x="36445" y="77055"/>
                      <a:pt x="38528" y="76014"/>
                      <a:pt x="39569" y="74973"/>
                    </a:cubicBezTo>
                    <a:cubicBezTo>
                      <a:pt x="40610" y="73931"/>
                      <a:pt x="40610" y="71849"/>
                      <a:pt x="40610" y="69766"/>
                    </a:cubicBezTo>
                    <a:lnTo>
                      <a:pt x="40610" y="40610"/>
                    </a:lnTo>
                    <a:cubicBezTo>
                      <a:pt x="40610" y="36445"/>
                      <a:pt x="39569" y="34363"/>
                      <a:pt x="38528" y="32280"/>
                    </a:cubicBezTo>
                    <a:cubicBezTo>
                      <a:pt x="37486" y="30197"/>
                      <a:pt x="35404" y="29156"/>
                      <a:pt x="32280" y="29156"/>
                    </a:cubicBezTo>
                    <a:cubicBezTo>
                      <a:pt x="29156" y="29156"/>
                      <a:pt x="27073" y="30197"/>
                      <a:pt x="24991" y="31239"/>
                    </a:cubicBezTo>
                    <a:cubicBezTo>
                      <a:pt x="22908" y="32280"/>
                      <a:pt x="20826" y="35404"/>
                      <a:pt x="19784" y="37486"/>
                    </a:cubicBezTo>
                    <a:cubicBezTo>
                      <a:pt x="18743" y="40610"/>
                      <a:pt x="17702" y="43734"/>
                      <a:pt x="17702" y="46858"/>
                    </a:cubicBezTo>
                    <a:lnTo>
                      <a:pt x="17702" y="69766"/>
                    </a:lnTo>
                    <a:cubicBezTo>
                      <a:pt x="17702" y="72890"/>
                      <a:pt x="17702" y="73931"/>
                      <a:pt x="18743" y="74973"/>
                    </a:cubicBezTo>
                    <a:cubicBezTo>
                      <a:pt x="19784" y="76014"/>
                      <a:pt x="21867" y="77055"/>
                      <a:pt x="23949" y="77055"/>
                    </a:cubicBezTo>
                    <a:lnTo>
                      <a:pt x="23949" y="79138"/>
                    </a:lnTo>
                    <a:cubicBezTo>
                      <a:pt x="18743" y="79138"/>
                      <a:pt x="14578" y="79138"/>
                      <a:pt x="12496" y="79138"/>
                    </a:cubicBezTo>
                    <a:cubicBezTo>
                      <a:pt x="10413" y="79138"/>
                      <a:pt x="6248" y="79138"/>
                      <a:pt x="0" y="79138"/>
                    </a:cubicBezTo>
                    <a:lnTo>
                      <a:pt x="0" y="77055"/>
                    </a:lnTo>
                    <a:cubicBezTo>
                      <a:pt x="3124" y="77055"/>
                      <a:pt x="5206" y="76014"/>
                      <a:pt x="6248" y="74973"/>
                    </a:cubicBezTo>
                    <a:cubicBezTo>
                      <a:pt x="7289" y="73931"/>
                      <a:pt x="8330" y="71849"/>
                      <a:pt x="8330" y="69766"/>
                    </a:cubicBezTo>
                    <a:lnTo>
                      <a:pt x="8330" y="12496"/>
                    </a:lnTo>
                    <a:cubicBezTo>
                      <a:pt x="8330" y="9372"/>
                      <a:pt x="7289" y="7289"/>
                      <a:pt x="6248" y="6248"/>
                    </a:cubicBezTo>
                    <a:cubicBezTo>
                      <a:pt x="5206" y="5206"/>
                      <a:pt x="3124" y="4165"/>
                      <a:pt x="0" y="4165"/>
                    </a:cubicBezTo>
                    <a:lnTo>
                      <a:pt x="0" y="1041"/>
                    </a:lnTo>
                    <a:cubicBezTo>
                      <a:pt x="2083" y="1041"/>
                      <a:pt x="4165" y="1041"/>
                      <a:pt x="6248" y="1041"/>
                    </a:cubicBezTo>
                    <a:cubicBezTo>
                      <a:pt x="10413" y="1041"/>
                      <a:pt x="13537" y="1041"/>
                      <a:pt x="16661" y="0"/>
                    </a:cubicBezTo>
                    <a:lnTo>
                      <a:pt x="16661" y="37486"/>
                    </a:lnTo>
                    <a:close/>
                  </a:path>
                </a:pathLst>
              </a:custGeom>
              <a:solidFill>
                <a:schemeClr val="bg1"/>
              </a:solidFill>
              <a:ln w="10409" cap="flat">
                <a:noFill/>
                <a:prstDash val="solid"/>
                <a:miter/>
              </a:ln>
            </p:spPr>
            <p:txBody>
              <a:bodyPr rtlCol="0" anchor="ctr"/>
              <a:lstStyle/>
              <a:p>
                <a:endParaRPr lang="en-ID" sz="1349"/>
              </a:p>
            </p:txBody>
          </p:sp>
          <p:sp>
            <p:nvSpPr>
              <p:cNvPr id="193" name="Freeform: Shape 192">
                <a:extLst>
                  <a:ext uri="{FF2B5EF4-FFF2-40B4-BE49-F238E27FC236}">
                    <a16:creationId xmlns:a16="http://schemas.microsoft.com/office/drawing/2014/main" id="{A6E0263D-57FA-45D9-90C6-13E8B3C4A0E9}"/>
                  </a:ext>
                </a:extLst>
              </p:cNvPr>
              <p:cNvSpPr/>
              <p:nvPr/>
            </p:nvSpPr>
            <p:spPr>
              <a:xfrm>
                <a:off x="7574503" y="4888793"/>
                <a:ext cx="24990" cy="77055"/>
              </a:xfrm>
              <a:custGeom>
                <a:avLst/>
                <a:gdLst>
                  <a:gd name="connsiteX0" fmla="*/ 16661 w 24990"/>
                  <a:gd name="connsiteY0" fmla="*/ 67684 h 77055"/>
                  <a:gd name="connsiteX1" fmla="*/ 18743 w 24990"/>
                  <a:gd name="connsiteY1" fmla="*/ 72890 h 77055"/>
                  <a:gd name="connsiteX2" fmla="*/ 24991 w 24990"/>
                  <a:gd name="connsiteY2" fmla="*/ 74972 h 77055"/>
                  <a:gd name="connsiteX3" fmla="*/ 24991 w 24990"/>
                  <a:gd name="connsiteY3" fmla="*/ 77055 h 77055"/>
                  <a:gd name="connsiteX4" fmla="*/ 12495 w 24990"/>
                  <a:gd name="connsiteY4" fmla="*/ 77055 h 77055"/>
                  <a:gd name="connsiteX5" fmla="*/ 0 w 24990"/>
                  <a:gd name="connsiteY5" fmla="*/ 77055 h 77055"/>
                  <a:gd name="connsiteX6" fmla="*/ 0 w 24990"/>
                  <a:gd name="connsiteY6" fmla="*/ 74972 h 77055"/>
                  <a:gd name="connsiteX7" fmla="*/ 6248 w 24990"/>
                  <a:gd name="connsiteY7" fmla="*/ 72890 h 77055"/>
                  <a:gd name="connsiteX8" fmla="*/ 8330 w 24990"/>
                  <a:gd name="connsiteY8" fmla="*/ 67684 h 77055"/>
                  <a:gd name="connsiteX9" fmla="*/ 8330 w 24990"/>
                  <a:gd name="connsiteY9" fmla="*/ 36445 h 77055"/>
                  <a:gd name="connsiteX10" fmla="*/ 6248 w 24990"/>
                  <a:gd name="connsiteY10" fmla="*/ 30197 h 77055"/>
                  <a:gd name="connsiteX11" fmla="*/ 0 w 24990"/>
                  <a:gd name="connsiteY11" fmla="*/ 28115 h 77055"/>
                  <a:gd name="connsiteX12" fmla="*/ 0 w 24990"/>
                  <a:gd name="connsiteY12" fmla="*/ 26032 h 77055"/>
                  <a:gd name="connsiteX13" fmla="*/ 6248 w 24990"/>
                  <a:gd name="connsiteY13" fmla="*/ 26032 h 77055"/>
                  <a:gd name="connsiteX14" fmla="*/ 16661 w 24990"/>
                  <a:gd name="connsiteY14" fmla="*/ 24991 h 77055"/>
                  <a:gd name="connsiteX15" fmla="*/ 16661 w 24990"/>
                  <a:gd name="connsiteY15" fmla="*/ 67684 h 77055"/>
                  <a:gd name="connsiteX16" fmla="*/ 15619 w 24990"/>
                  <a:gd name="connsiteY16" fmla="*/ 2082 h 77055"/>
                  <a:gd name="connsiteX17" fmla="*/ 17702 w 24990"/>
                  <a:gd name="connsiteY17" fmla="*/ 6248 h 77055"/>
                  <a:gd name="connsiteX18" fmla="*/ 15619 w 24990"/>
                  <a:gd name="connsiteY18" fmla="*/ 10413 h 77055"/>
                  <a:gd name="connsiteX19" fmla="*/ 11454 w 24990"/>
                  <a:gd name="connsiteY19" fmla="*/ 12495 h 77055"/>
                  <a:gd name="connsiteX20" fmla="*/ 7289 w 24990"/>
                  <a:gd name="connsiteY20" fmla="*/ 10413 h 77055"/>
                  <a:gd name="connsiteX21" fmla="*/ 5206 w 24990"/>
                  <a:gd name="connsiteY21" fmla="*/ 6248 h 77055"/>
                  <a:gd name="connsiteX22" fmla="*/ 7289 w 24990"/>
                  <a:gd name="connsiteY22" fmla="*/ 2082 h 77055"/>
                  <a:gd name="connsiteX23" fmla="*/ 11454 w 24990"/>
                  <a:gd name="connsiteY23" fmla="*/ 0 h 77055"/>
                  <a:gd name="connsiteX24" fmla="*/ 15619 w 24990"/>
                  <a:gd name="connsiteY24" fmla="*/ 2082 h 7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990" h="77055">
                    <a:moveTo>
                      <a:pt x="16661" y="67684"/>
                    </a:moveTo>
                    <a:cubicBezTo>
                      <a:pt x="16661" y="70807"/>
                      <a:pt x="17702" y="71849"/>
                      <a:pt x="18743" y="72890"/>
                    </a:cubicBezTo>
                    <a:cubicBezTo>
                      <a:pt x="19784" y="73931"/>
                      <a:pt x="21867" y="74972"/>
                      <a:pt x="24991" y="74972"/>
                    </a:cubicBezTo>
                    <a:lnTo>
                      <a:pt x="24991" y="77055"/>
                    </a:lnTo>
                    <a:cubicBezTo>
                      <a:pt x="18743" y="77055"/>
                      <a:pt x="14578" y="77055"/>
                      <a:pt x="12495" y="77055"/>
                    </a:cubicBezTo>
                    <a:cubicBezTo>
                      <a:pt x="10413" y="77055"/>
                      <a:pt x="6248" y="77055"/>
                      <a:pt x="0" y="77055"/>
                    </a:cubicBezTo>
                    <a:lnTo>
                      <a:pt x="0" y="74972"/>
                    </a:lnTo>
                    <a:cubicBezTo>
                      <a:pt x="3124" y="74972"/>
                      <a:pt x="5206" y="73931"/>
                      <a:pt x="6248" y="72890"/>
                    </a:cubicBezTo>
                    <a:cubicBezTo>
                      <a:pt x="7289" y="71849"/>
                      <a:pt x="8330" y="69766"/>
                      <a:pt x="8330" y="67684"/>
                    </a:cubicBezTo>
                    <a:lnTo>
                      <a:pt x="8330" y="36445"/>
                    </a:lnTo>
                    <a:cubicBezTo>
                      <a:pt x="8330" y="33321"/>
                      <a:pt x="7289" y="31239"/>
                      <a:pt x="6248" y="30197"/>
                    </a:cubicBezTo>
                    <a:cubicBezTo>
                      <a:pt x="5206" y="29156"/>
                      <a:pt x="3124" y="28115"/>
                      <a:pt x="0" y="28115"/>
                    </a:cubicBezTo>
                    <a:lnTo>
                      <a:pt x="0" y="26032"/>
                    </a:lnTo>
                    <a:cubicBezTo>
                      <a:pt x="2082" y="26032"/>
                      <a:pt x="4165" y="26032"/>
                      <a:pt x="6248" y="26032"/>
                    </a:cubicBezTo>
                    <a:cubicBezTo>
                      <a:pt x="10413" y="26032"/>
                      <a:pt x="13537" y="26032"/>
                      <a:pt x="16661" y="24991"/>
                    </a:cubicBezTo>
                    <a:lnTo>
                      <a:pt x="16661" y="67684"/>
                    </a:lnTo>
                    <a:close/>
                    <a:moveTo>
                      <a:pt x="15619" y="2082"/>
                    </a:moveTo>
                    <a:cubicBezTo>
                      <a:pt x="16661" y="3124"/>
                      <a:pt x="17702" y="5206"/>
                      <a:pt x="17702" y="6248"/>
                    </a:cubicBezTo>
                    <a:cubicBezTo>
                      <a:pt x="17702" y="8330"/>
                      <a:pt x="16661" y="9372"/>
                      <a:pt x="15619" y="10413"/>
                    </a:cubicBezTo>
                    <a:cubicBezTo>
                      <a:pt x="14578" y="11454"/>
                      <a:pt x="12495" y="12495"/>
                      <a:pt x="11454" y="12495"/>
                    </a:cubicBezTo>
                    <a:cubicBezTo>
                      <a:pt x="9372" y="12495"/>
                      <a:pt x="8330" y="11454"/>
                      <a:pt x="7289" y="10413"/>
                    </a:cubicBezTo>
                    <a:cubicBezTo>
                      <a:pt x="6248" y="9372"/>
                      <a:pt x="5206" y="7289"/>
                      <a:pt x="5206" y="6248"/>
                    </a:cubicBezTo>
                    <a:cubicBezTo>
                      <a:pt x="5206" y="4165"/>
                      <a:pt x="6248" y="3124"/>
                      <a:pt x="7289" y="2082"/>
                    </a:cubicBezTo>
                    <a:cubicBezTo>
                      <a:pt x="8330" y="1041"/>
                      <a:pt x="10413" y="0"/>
                      <a:pt x="11454" y="0"/>
                    </a:cubicBezTo>
                    <a:cubicBezTo>
                      <a:pt x="13537" y="0"/>
                      <a:pt x="14578" y="0"/>
                      <a:pt x="15619" y="2082"/>
                    </a:cubicBezTo>
                    <a:close/>
                  </a:path>
                </a:pathLst>
              </a:custGeom>
              <a:solidFill>
                <a:schemeClr val="bg1"/>
              </a:solidFill>
              <a:ln w="10409" cap="flat">
                <a:noFill/>
                <a:prstDash val="solid"/>
                <a:miter/>
              </a:ln>
            </p:spPr>
            <p:txBody>
              <a:bodyPr rtlCol="0" anchor="ctr"/>
              <a:lstStyle/>
              <a:p>
                <a:endParaRPr lang="en-ID" sz="1349"/>
              </a:p>
            </p:txBody>
          </p:sp>
          <p:sp>
            <p:nvSpPr>
              <p:cNvPr id="194" name="Freeform: Shape 193">
                <a:extLst>
                  <a:ext uri="{FF2B5EF4-FFF2-40B4-BE49-F238E27FC236}">
                    <a16:creationId xmlns:a16="http://schemas.microsoft.com/office/drawing/2014/main" id="{EAEA1A47-3820-4236-AA43-304D3195EEE9}"/>
                  </a:ext>
                </a:extLst>
              </p:cNvPr>
              <p:cNvSpPr/>
              <p:nvPr/>
            </p:nvSpPr>
            <p:spPr>
              <a:xfrm>
                <a:off x="7613031" y="4911701"/>
                <a:ext cx="45816" cy="55188"/>
              </a:xfrm>
              <a:custGeom>
                <a:avLst/>
                <a:gdLst>
                  <a:gd name="connsiteX0" fmla="*/ 39569 w 45816"/>
                  <a:gd name="connsiteY0" fmla="*/ 7289 h 55188"/>
                  <a:gd name="connsiteX1" fmla="*/ 45817 w 45816"/>
                  <a:gd name="connsiteY1" fmla="*/ 28115 h 55188"/>
                  <a:gd name="connsiteX2" fmla="*/ 39569 w 45816"/>
                  <a:gd name="connsiteY2" fmla="*/ 48941 h 55188"/>
                  <a:gd name="connsiteX3" fmla="*/ 22908 w 45816"/>
                  <a:gd name="connsiteY3" fmla="*/ 55188 h 55188"/>
                  <a:gd name="connsiteX4" fmla="*/ 6248 w 45816"/>
                  <a:gd name="connsiteY4" fmla="*/ 48941 h 55188"/>
                  <a:gd name="connsiteX5" fmla="*/ 0 w 45816"/>
                  <a:gd name="connsiteY5" fmla="*/ 28115 h 55188"/>
                  <a:gd name="connsiteX6" fmla="*/ 6248 w 45816"/>
                  <a:gd name="connsiteY6" fmla="*/ 7289 h 55188"/>
                  <a:gd name="connsiteX7" fmla="*/ 22908 w 45816"/>
                  <a:gd name="connsiteY7" fmla="*/ 0 h 55188"/>
                  <a:gd name="connsiteX8" fmla="*/ 39569 w 45816"/>
                  <a:gd name="connsiteY8" fmla="*/ 7289 h 55188"/>
                  <a:gd name="connsiteX9" fmla="*/ 13537 w 45816"/>
                  <a:gd name="connsiteY9" fmla="*/ 9372 h 55188"/>
                  <a:gd name="connsiteX10" fmla="*/ 10413 w 45816"/>
                  <a:gd name="connsiteY10" fmla="*/ 28115 h 55188"/>
                  <a:gd name="connsiteX11" fmla="*/ 13537 w 45816"/>
                  <a:gd name="connsiteY11" fmla="*/ 46858 h 55188"/>
                  <a:gd name="connsiteX12" fmla="*/ 22908 w 45816"/>
                  <a:gd name="connsiteY12" fmla="*/ 53106 h 55188"/>
                  <a:gd name="connsiteX13" fmla="*/ 32280 w 45816"/>
                  <a:gd name="connsiteY13" fmla="*/ 46858 h 55188"/>
                  <a:gd name="connsiteX14" fmla="*/ 35404 w 45816"/>
                  <a:gd name="connsiteY14" fmla="*/ 28115 h 55188"/>
                  <a:gd name="connsiteX15" fmla="*/ 32280 w 45816"/>
                  <a:gd name="connsiteY15" fmla="*/ 9372 h 55188"/>
                  <a:gd name="connsiteX16" fmla="*/ 22908 w 45816"/>
                  <a:gd name="connsiteY16" fmla="*/ 3124 h 55188"/>
                  <a:gd name="connsiteX17" fmla="*/ 13537 w 45816"/>
                  <a:gd name="connsiteY17" fmla="*/ 9372 h 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6" h="55188">
                    <a:moveTo>
                      <a:pt x="39569" y="7289"/>
                    </a:moveTo>
                    <a:cubicBezTo>
                      <a:pt x="43734" y="11454"/>
                      <a:pt x="45817" y="18743"/>
                      <a:pt x="45817" y="28115"/>
                    </a:cubicBezTo>
                    <a:cubicBezTo>
                      <a:pt x="45817" y="37486"/>
                      <a:pt x="43734" y="43734"/>
                      <a:pt x="39569" y="48941"/>
                    </a:cubicBezTo>
                    <a:cubicBezTo>
                      <a:pt x="35404" y="53106"/>
                      <a:pt x="30198" y="55188"/>
                      <a:pt x="22908" y="55188"/>
                    </a:cubicBezTo>
                    <a:cubicBezTo>
                      <a:pt x="15619" y="55188"/>
                      <a:pt x="10413" y="53106"/>
                      <a:pt x="6248" y="48941"/>
                    </a:cubicBezTo>
                    <a:cubicBezTo>
                      <a:pt x="2083" y="44775"/>
                      <a:pt x="0" y="37486"/>
                      <a:pt x="0" y="28115"/>
                    </a:cubicBezTo>
                    <a:cubicBezTo>
                      <a:pt x="0" y="18743"/>
                      <a:pt x="2083" y="12496"/>
                      <a:pt x="6248" y="7289"/>
                    </a:cubicBezTo>
                    <a:cubicBezTo>
                      <a:pt x="10413" y="3124"/>
                      <a:pt x="15619" y="0"/>
                      <a:pt x="22908" y="0"/>
                    </a:cubicBezTo>
                    <a:cubicBezTo>
                      <a:pt x="30198" y="1041"/>
                      <a:pt x="35404" y="3124"/>
                      <a:pt x="39569" y="7289"/>
                    </a:cubicBezTo>
                    <a:close/>
                    <a:moveTo>
                      <a:pt x="13537" y="9372"/>
                    </a:moveTo>
                    <a:cubicBezTo>
                      <a:pt x="11454" y="13537"/>
                      <a:pt x="10413" y="19785"/>
                      <a:pt x="10413" y="28115"/>
                    </a:cubicBezTo>
                    <a:cubicBezTo>
                      <a:pt x="10413" y="36445"/>
                      <a:pt x="11454" y="42693"/>
                      <a:pt x="13537" y="46858"/>
                    </a:cubicBezTo>
                    <a:cubicBezTo>
                      <a:pt x="15619" y="51023"/>
                      <a:pt x="18743" y="53106"/>
                      <a:pt x="22908" y="53106"/>
                    </a:cubicBezTo>
                    <a:cubicBezTo>
                      <a:pt x="27073" y="53106"/>
                      <a:pt x="30198" y="51023"/>
                      <a:pt x="32280" y="46858"/>
                    </a:cubicBezTo>
                    <a:cubicBezTo>
                      <a:pt x="34363" y="42693"/>
                      <a:pt x="35404" y="36445"/>
                      <a:pt x="35404" y="28115"/>
                    </a:cubicBezTo>
                    <a:cubicBezTo>
                      <a:pt x="35404" y="19785"/>
                      <a:pt x="34363" y="12496"/>
                      <a:pt x="32280" y="9372"/>
                    </a:cubicBezTo>
                    <a:cubicBezTo>
                      <a:pt x="30198" y="5206"/>
                      <a:pt x="27073" y="3124"/>
                      <a:pt x="22908" y="3124"/>
                    </a:cubicBezTo>
                    <a:cubicBezTo>
                      <a:pt x="18743" y="3124"/>
                      <a:pt x="15619" y="5206"/>
                      <a:pt x="13537" y="9372"/>
                    </a:cubicBezTo>
                    <a:close/>
                  </a:path>
                </a:pathLst>
              </a:custGeom>
              <a:solidFill>
                <a:schemeClr val="bg1"/>
              </a:solidFill>
              <a:ln w="10409" cap="flat">
                <a:noFill/>
                <a:prstDash val="solid"/>
                <a:miter/>
              </a:ln>
            </p:spPr>
            <p:txBody>
              <a:bodyPr rtlCol="0" anchor="ctr"/>
              <a:lstStyle/>
              <a:p>
                <a:endParaRPr lang="en-ID" sz="1349"/>
              </a:p>
            </p:txBody>
          </p:sp>
          <p:sp>
            <p:nvSpPr>
              <p:cNvPr id="195" name="Freeform: Shape 194">
                <a:extLst>
                  <a:ext uri="{FF2B5EF4-FFF2-40B4-BE49-F238E27FC236}">
                    <a16:creationId xmlns:a16="http://schemas.microsoft.com/office/drawing/2014/main" id="{7B90291D-AF61-4787-8222-7CFD031BB235}"/>
                  </a:ext>
                </a:extLst>
              </p:cNvPr>
              <p:cNvSpPr/>
              <p:nvPr/>
            </p:nvSpPr>
            <p:spPr>
              <a:xfrm>
                <a:off x="7673425" y="4912742"/>
                <a:ext cx="58312" cy="53105"/>
              </a:xfrm>
              <a:custGeom>
                <a:avLst/>
                <a:gdLst>
                  <a:gd name="connsiteX0" fmla="*/ 45816 w 58312"/>
                  <a:gd name="connsiteY0" fmla="*/ 3124 h 53105"/>
                  <a:gd name="connsiteX1" fmla="*/ 48940 w 58312"/>
                  <a:gd name="connsiteY1" fmla="*/ 8330 h 53105"/>
                  <a:gd name="connsiteX2" fmla="*/ 49982 w 58312"/>
                  <a:gd name="connsiteY2" fmla="*/ 16661 h 53105"/>
                  <a:gd name="connsiteX3" fmla="*/ 49982 w 58312"/>
                  <a:gd name="connsiteY3" fmla="*/ 43734 h 53105"/>
                  <a:gd name="connsiteX4" fmla="*/ 52064 w 58312"/>
                  <a:gd name="connsiteY4" fmla="*/ 48941 h 53105"/>
                  <a:gd name="connsiteX5" fmla="*/ 58312 w 58312"/>
                  <a:gd name="connsiteY5" fmla="*/ 51023 h 53105"/>
                  <a:gd name="connsiteX6" fmla="*/ 58312 w 58312"/>
                  <a:gd name="connsiteY6" fmla="*/ 53106 h 53105"/>
                  <a:gd name="connsiteX7" fmla="*/ 45816 w 58312"/>
                  <a:gd name="connsiteY7" fmla="*/ 53106 h 53105"/>
                  <a:gd name="connsiteX8" fmla="*/ 34362 w 58312"/>
                  <a:gd name="connsiteY8" fmla="*/ 53106 h 53105"/>
                  <a:gd name="connsiteX9" fmla="*/ 34362 w 58312"/>
                  <a:gd name="connsiteY9" fmla="*/ 51023 h 53105"/>
                  <a:gd name="connsiteX10" fmla="*/ 39569 w 58312"/>
                  <a:gd name="connsiteY10" fmla="*/ 48941 h 53105"/>
                  <a:gd name="connsiteX11" fmla="*/ 40610 w 58312"/>
                  <a:gd name="connsiteY11" fmla="*/ 43734 h 53105"/>
                  <a:gd name="connsiteX12" fmla="*/ 40610 w 58312"/>
                  <a:gd name="connsiteY12" fmla="*/ 14578 h 53105"/>
                  <a:gd name="connsiteX13" fmla="*/ 38527 w 58312"/>
                  <a:gd name="connsiteY13" fmla="*/ 6248 h 53105"/>
                  <a:gd name="connsiteX14" fmla="*/ 32280 w 58312"/>
                  <a:gd name="connsiteY14" fmla="*/ 3124 h 53105"/>
                  <a:gd name="connsiteX15" fmla="*/ 24991 w 58312"/>
                  <a:gd name="connsiteY15" fmla="*/ 5206 h 53105"/>
                  <a:gd name="connsiteX16" fmla="*/ 19784 w 58312"/>
                  <a:gd name="connsiteY16" fmla="*/ 11454 h 53105"/>
                  <a:gd name="connsiteX17" fmla="*/ 17702 w 58312"/>
                  <a:gd name="connsiteY17" fmla="*/ 20826 h 53105"/>
                  <a:gd name="connsiteX18" fmla="*/ 17702 w 58312"/>
                  <a:gd name="connsiteY18" fmla="*/ 43734 h 53105"/>
                  <a:gd name="connsiteX19" fmla="*/ 18743 w 58312"/>
                  <a:gd name="connsiteY19" fmla="*/ 48941 h 53105"/>
                  <a:gd name="connsiteX20" fmla="*/ 23949 w 58312"/>
                  <a:gd name="connsiteY20" fmla="*/ 51023 h 53105"/>
                  <a:gd name="connsiteX21" fmla="*/ 23949 w 58312"/>
                  <a:gd name="connsiteY21" fmla="*/ 53106 h 53105"/>
                  <a:gd name="connsiteX22" fmla="*/ 12495 w 58312"/>
                  <a:gd name="connsiteY22" fmla="*/ 53106 h 53105"/>
                  <a:gd name="connsiteX23" fmla="*/ 0 w 58312"/>
                  <a:gd name="connsiteY23" fmla="*/ 53106 h 53105"/>
                  <a:gd name="connsiteX24" fmla="*/ 0 w 58312"/>
                  <a:gd name="connsiteY24" fmla="*/ 51023 h 53105"/>
                  <a:gd name="connsiteX25" fmla="*/ 6248 w 58312"/>
                  <a:gd name="connsiteY25" fmla="*/ 48941 h 53105"/>
                  <a:gd name="connsiteX26" fmla="*/ 8330 w 58312"/>
                  <a:gd name="connsiteY26" fmla="*/ 43734 h 53105"/>
                  <a:gd name="connsiteX27" fmla="*/ 8330 w 58312"/>
                  <a:gd name="connsiteY27" fmla="*/ 12496 h 53105"/>
                  <a:gd name="connsiteX28" fmla="*/ 6248 w 58312"/>
                  <a:gd name="connsiteY28" fmla="*/ 6248 h 53105"/>
                  <a:gd name="connsiteX29" fmla="*/ 0 w 58312"/>
                  <a:gd name="connsiteY29" fmla="*/ 4165 h 53105"/>
                  <a:gd name="connsiteX30" fmla="*/ 0 w 58312"/>
                  <a:gd name="connsiteY30" fmla="*/ 2083 h 53105"/>
                  <a:gd name="connsiteX31" fmla="*/ 6248 w 58312"/>
                  <a:gd name="connsiteY31" fmla="*/ 2083 h 53105"/>
                  <a:gd name="connsiteX32" fmla="*/ 16661 w 58312"/>
                  <a:gd name="connsiteY32" fmla="*/ 1041 h 53105"/>
                  <a:gd name="connsiteX33" fmla="*/ 16661 w 58312"/>
                  <a:gd name="connsiteY33" fmla="*/ 12496 h 53105"/>
                  <a:gd name="connsiteX34" fmla="*/ 23949 w 58312"/>
                  <a:gd name="connsiteY34" fmla="*/ 3124 h 53105"/>
                  <a:gd name="connsiteX35" fmla="*/ 34362 w 58312"/>
                  <a:gd name="connsiteY35" fmla="*/ 0 h 53105"/>
                  <a:gd name="connsiteX36" fmla="*/ 45816 w 58312"/>
                  <a:gd name="connsiteY36" fmla="*/ 3124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53105">
                    <a:moveTo>
                      <a:pt x="45816" y="3124"/>
                    </a:moveTo>
                    <a:cubicBezTo>
                      <a:pt x="46858" y="4165"/>
                      <a:pt x="47899" y="6248"/>
                      <a:pt x="48940" y="8330"/>
                    </a:cubicBezTo>
                    <a:cubicBezTo>
                      <a:pt x="49982" y="10413"/>
                      <a:pt x="49982" y="13537"/>
                      <a:pt x="49982" y="16661"/>
                    </a:cubicBezTo>
                    <a:lnTo>
                      <a:pt x="49982" y="43734"/>
                    </a:lnTo>
                    <a:cubicBezTo>
                      <a:pt x="49982" y="46858"/>
                      <a:pt x="51023" y="47899"/>
                      <a:pt x="52064" y="48941"/>
                    </a:cubicBezTo>
                    <a:cubicBezTo>
                      <a:pt x="53106" y="49982"/>
                      <a:pt x="55188" y="51023"/>
                      <a:pt x="58312" y="51023"/>
                    </a:cubicBezTo>
                    <a:lnTo>
                      <a:pt x="58312" y="53106"/>
                    </a:lnTo>
                    <a:cubicBezTo>
                      <a:pt x="52064" y="53106"/>
                      <a:pt x="47899" y="53106"/>
                      <a:pt x="45816" y="53106"/>
                    </a:cubicBezTo>
                    <a:cubicBezTo>
                      <a:pt x="43734" y="53106"/>
                      <a:pt x="40610" y="53106"/>
                      <a:pt x="34362" y="53106"/>
                    </a:cubicBezTo>
                    <a:lnTo>
                      <a:pt x="34362" y="51023"/>
                    </a:lnTo>
                    <a:cubicBezTo>
                      <a:pt x="36445" y="51023"/>
                      <a:pt x="38527" y="49982"/>
                      <a:pt x="39569" y="48941"/>
                    </a:cubicBezTo>
                    <a:cubicBezTo>
                      <a:pt x="40610" y="47899"/>
                      <a:pt x="40610" y="45816"/>
                      <a:pt x="40610" y="43734"/>
                    </a:cubicBezTo>
                    <a:lnTo>
                      <a:pt x="40610" y="14578"/>
                    </a:lnTo>
                    <a:cubicBezTo>
                      <a:pt x="40610" y="10413"/>
                      <a:pt x="39569" y="8330"/>
                      <a:pt x="38527" y="6248"/>
                    </a:cubicBezTo>
                    <a:cubicBezTo>
                      <a:pt x="37486" y="4165"/>
                      <a:pt x="35404" y="3124"/>
                      <a:pt x="32280" y="3124"/>
                    </a:cubicBezTo>
                    <a:cubicBezTo>
                      <a:pt x="29156" y="3124"/>
                      <a:pt x="27073" y="4165"/>
                      <a:pt x="24991" y="5206"/>
                    </a:cubicBezTo>
                    <a:cubicBezTo>
                      <a:pt x="22908" y="7289"/>
                      <a:pt x="20826" y="9372"/>
                      <a:pt x="19784" y="11454"/>
                    </a:cubicBezTo>
                    <a:cubicBezTo>
                      <a:pt x="18743" y="14578"/>
                      <a:pt x="17702" y="17702"/>
                      <a:pt x="17702" y="20826"/>
                    </a:cubicBezTo>
                    <a:lnTo>
                      <a:pt x="17702" y="43734"/>
                    </a:lnTo>
                    <a:cubicBezTo>
                      <a:pt x="17702" y="46858"/>
                      <a:pt x="17702" y="47899"/>
                      <a:pt x="18743" y="48941"/>
                    </a:cubicBezTo>
                    <a:cubicBezTo>
                      <a:pt x="19784" y="49982"/>
                      <a:pt x="21867" y="51023"/>
                      <a:pt x="23949" y="51023"/>
                    </a:cubicBezTo>
                    <a:lnTo>
                      <a:pt x="23949" y="53106"/>
                    </a:lnTo>
                    <a:cubicBezTo>
                      <a:pt x="18743" y="53106"/>
                      <a:pt x="14578" y="53106"/>
                      <a:pt x="12495" y="53106"/>
                    </a:cubicBezTo>
                    <a:cubicBezTo>
                      <a:pt x="10413" y="53106"/>
                      <a:pt x="6248" y="53106"/>
                      <a:pt x="0" y="53106"/>
                    </a:cubicBezTo>
                    <a:lnTo>
                      <a:pt x="0" y="51023"/>
                    </a:lnTo>
                    <a:cubicBezTo>
                      <a:pt x="3124" y="51023"/>
                      <a:pt x="5206" y="49982"/>
                      <a:pt x="6248" y="48941"/>
                    </a:cubicBezTo>
                    <a:cubicBezTo>
                      <a:pt x="7289" y="47899"/>
                      <a:pt x="8330" y="45816"/>
                      <a:pt x="8330" y="43734"/>
                    </a:cubicBezTo>
                    <a:lnTo>
                      <a:pt x="8330" y="12496"/>
                    </a:lnTo>
                    <a:cubicBezTo>
                      <a:pt x="8330" y="9372"/>
                      <a:pt x="7289" y="7289"/>
                      <a:pt x="6248" y="6248"/>
                    </a:cubicBezTo>
                    <a:cubicBezTo>
                      <a:pt x="5206" y="5206"/>
                      <a:pt x="3124" y="4165"/>
                      <a:pt x="0" y="4165"/>
                    </a:cubicBezTo>
                    <a:lnTo>
                      <a:pt x="0" y="2083"/>
                    </a:lnTo>
                    <a:cubicBezTo>
                      <a:pt x="2082" y="2083"/>
                      <a:pt x="4165" y="2083"/>
                      <a:pt x="6248" y="2083"/>
                    </a:cubicBezTo>
                    <a:cubicBezTo>
                      <a:pt x="10413" y="2083"/>
                      <a:pt x="13537" y="2083"/>
                      <a:pt x="16661" y="1041"/>
                    </a:cubicBezTo>
                    <a:lnTo>
                      <a:pt x="16661" y="12496"/>
                    </a:lnTo>
                    <a:cubicBezTo>
                      <a:pt x="18743" y="8330"/>
                      <a:pt x="20826" y="5206"/>
                      <a:pt x="23949" y="3124"/>
                    </a:cubicBezTo>
                    <a:cubicBezTo>
                      <a:pt x="27073" y="1041"/>
                      <a:pt x="30197" y="0"/>
                      <a:pt x="34362" y="0"/>
                    </a:cubicBezTo>
                    <a:cubicBezTo>
                      <a:pt x="39569" y="0"/>
                      <a:pt x="43734" y="1041"/>
                      <a:pt x="45816" y="3124"/>
                    </a:cubicBezTo>
                    <a:close/>
                  </a:path>
                </a:pathLst>
              </a:custGeom>
              <a:solidFill>
                <a:schemeClr val="bg1"/>
              </a:solidFill>
              <a:ln w="10409" cap="flat">
                <a:noFill/>
                <a:prstDash val="solid"/>
                <a:miter/>
              </a:ln>
            </p:spPr>
            <p:txBody>
              <a:bodyPr rtlCol="0" anchor="ctr"/>
              <a:lstStyle/>
              <a:p>
                <a:endParaRPr lang="en-ID" sz="1349"/>
              </a:p>
            </p:txBody>
          </p:sp>
        </p:grpSp>
      </p:grpSp>
      <p:grpSp>
        <p:nvGrpSpPr>
          <p:cNvPr id="9" name="Group 8">
            <a:extLst>
              <a:ext uri="{FF2B5EF4-FFF2-40B4-BE49-F238E27FC236}">
                <a16:creationId xmlns:a16="http://schemas.microsoft.com/office/drawing/2014/main" id="{08739F77-0ADF-4885-B475-1582FAED74DA}"/>
              </a:ext>
            </a:extLst>
          </p:cNvPr>
          <p:cNvGrpSpPr/>
          <p:nvPr/>
        </p:nvGrpSpPr>
        <p:grpSpPr>
          <a:xfrm>
            <a:off x="4710828" y="4507940"/>
            <a:ext cx="1293000" cy="452786"/>
            <a:chOff x="6281922" y="4867773"/>
            <a:chExt cx="1724225" cy="603793"/>
          </a:xfrm>
        </p:grpSpPr>
        <p:sp>
          <p:nvSpPr>
            <p:cNvPr id="203" name="Freeform: Shape 202">
              <a:extLst>
                <a:ext uri="{FF2B5EF4-FFF2-40B4-BE49-F238E27FC236}">
                  <a16:creationId xmlns:a16="http://schemas.microsoft.com/office/drawing/2014/main" id="{1425C353-823C-4A05-AC10-5AF392BB397F}"/>
                </a:ext>
              </a:extLst>
            </p:cNvPr>
            <p:cNvSpPr/>
            <p:nvPr/>
          </p:nvSpPr>
          <p:spPr>
            <a:xfrm>
              <a:off x="7151646" y="4867773"/>
              <a:ext cx="854501" cy="556371"/>
            </a:xfrm>
            <a:custGeom>
              <a:avLst/>
              <a:gdLst>
                <a:gd name="connsiteX0" fmla="*/ 767427 w 816401"/>
                <a:gd name="connsiteY0" fmla="*/ 0 h 531563"/>
                <a:gd name="connsiteX1" fmla="*/ 49982 w 816401"/>
                <a:gd name="connsiteY1" fmla="*/ 0 h 531563"/>
                <a:gd name="connsiteX2" fmla="*/ 0 w 816401"/>
                <a:gd name="connsiteY2" fmla="*/ 49982 h 531563"/>
                <a:gd name="connsiteX3" fmla="*/ 0 w 816401"/>
                <a:gd name="connsiteY3" fmla="*/ 394647 h 531563"/>
                <a:gd name="connsiteX4" fmla="*/ 49982 w 816401"/>
                <a:gd name="connsiteY4" fmla="*/ 444629 h 531563"/>
                <a:gd name="connsiteX5" fmla="*/ 584161 w 816401"/>
                <a:gd name="connsiteY5" fmla="*/ 444629 h 531563"/>
                <a:gd name="connsiteX6" fmla="*/ 565418 w 816401"/>
                <a:gd name="connsiteY6" fmla="*/ 507106 h 531563"/>
                <a:gd name="connsiteX7" fmla="*/ 594574 w 816401"/>
                <a:gd name="connsiteY7" fmla="*/ 527931 h 531563"/>
                <a:gd name="connsiteX8" fmla="*/ 697661 w 816401"/>
                <a:gd name="connsiteY8" fmla="*/ 451918 h 531563"/>
                <a:gd name="connsiteX9" fmla="*/ 702868 w 816401"/>
                <a:gd name="connsiteY9" fmla="*/ 445670 h 531563"/>
                <a:gd name="connsiteX10" fmla="*/ 766386 w 816401"/>
                <a:gd name="connsiteY10" fmla="*/ 445670 h 531563"/>
                <a:gd name="connsiteX11" fmla="*/ 816368 w 816401"/>
                <a:gd name="connsiteY11" fmla="*/ 395688 h 531563"/>
                <a:gd name="connsiteX12" fmla="*/ 816368 w 816401"/>
                <a:gd name="connsiteY12" fmla="*/ 51023 h 531563"/>
                <a:gd name="connsiteX13" fmla="*/ 767427 w 816401"/>
                <a:gd name="connsiteY13" fmla="*/ 0 h 53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6401" h="531563">
                  <a:moveTo>
                    <a:pt x="767427" y="0"/>
                  </a:moveTo>
                  <a:lnTo>
                    <a:pt x="49982" y="0"/>
                  </a:lnTo>
                  <a:cubicBezTo>
                    <a:pt x="21867" y="0"/>
                    <a:pt x="0" y="22908"/>
                    <a:pt x="0" y="49982"/>
                  </a:cubicBezTo>
                  <a:lnTo>
                    <a:pt x="0" y="394647"/>
                  </a:lnTo>
                  <a:cubicBezTo>
                    <a:pt x="0" y="422762"/>
                    <a:pt x="22908" y="444629"/>
                    <a:pt x="49982" y="444629"/>
                  </a:cubicBezTo>
                  <a:lnTo>
                    <a:pt x="584161" y="444629"/>
                  </a:lnTo>
                  <a:lnTo>
                    <a:pt x="565418" y="507106"/>
                  </a:lnTo>
                  <a:cubicBezTo>
                    <a:pt x="560212" y="524808"/>
                    <a:pt x="579996" y="538344"/>
                    <a:pt x="594574" y="527931"/>
                  </a:cubicBezTo>
                  <a:lnTo>
                    <a:pt x="697661" y="451918"/>
                  </a:lnTo>
                  <a:cubicBezTo>
                    <a:pt x="699744" y="449835"/>
                    <a:pt x="701826" y="447753"/>
                    <a:pt x="702868" y="445670"/>
                  </a:cubicBezTo>
                  <a:lnTo>
                    <a:pt x="766386" y="445670"/>
                  </a:lnTo>
                  <a:cubicBezTo>
                    <a:pt x="794501" y="445670"/>
                    <a:pt x="816368" y="422762"/>
                    <a:pt x="816368" y="395688"/>
                  </a:cubicBezTo>
                  <a:lnTo>
                    <a:pt x="816368" y="51023"/>
                  </a:lnTo>
                  <a:cubicBezTo>
                    <a:pt x="817409" y="21867"/>
                    <a:pt x="794501" y="0"/>
                    <a:pt x="767427" y="0"/>
                  </a:cubicBezTo>
                  <a:close/>
                </a:path>
              </a:pathLst>
            </a:custGeom>
            <a:solidFill>
              <a:schemeClr val="tx1"/>
            </a:solidFill>
            <a:ln w="10409" cap="flat">
              <a:noFill/>
              <a:prstDash val="solid"/>
              <a:miter/>
            </a:ln>
          </p:spPr>
          <p:txBody>
            <a:bodyPr rtlCol="0" anchor="ctr"/>
            <a:lstStyle/>
            <a:p>
              <a:endParaRPr lang="en-ID" sz="1349"/>
            </a:p>
          </p:txBody>
        </p:sp>
        <p:grpSp>
          <p:nvGrpSpPr>
            <p:cNvPr id="204" name="Graphic 4">
              <a:extLst>
                <a:ext uri="{FF2B5EF4-FFF2-40B4-BE49-F238E27FC236}">
                  <a16:creationId xmlns:a16="http://schemas.microsoft.com/office/drawing/2014/main" id="{8E956E23-BE2A-4CA9-A215-51F5B35E164C}"/>
                </a:ext>
              </a:extLst>
            </p:cNvPr>
            <p:cNvGrpSpPr/>
            <p:nvPr/>
          </p:nvGrpSpPr>
          <p:grpSpPr>
            <a:xfrm>
              <a:off x="6281922" y="4932075"/>
              <a:ext cx="756377" cy="330233"/>
              <a:chOff x="3409362" y="5642683"/>
              <a:chExt cx="722652" cy="315509"/>
            </a:xfrm>
            <a:solidFill>
              <a:schemeClr val="tx1"/>
            </a:solidFill>
          </p:grpSpPr>
          <p:sp>
            <p:nvSpPr>
              <p:cNvPr id="235" name="Freeform: Shape 234">
                <a:extLst>
                  <a:ext uri="{FF2B5EF4-FFF2-40B4-BE49-F238E27FC236}">
                    <a16:creationId xmlns:a16="http://schemas.microsoft.com/office/drawing/2014/main" id="{5E44ED23-7806-4BA3-81FB-3C7EFEB68AFD}"/>
                  </a:ext>
                </a:extLst>
              </p:cNvPr>
              <p:cNvSpPr/>
              <p:nvPr/>
            </p:nvSpPr>
            <p:spPr>
              <a:xfrm>
                <a:off x="3409362" y="5680170"/>
                <a:ext cx="140573" cy="278022"/>
              </a:xfrm>
              <a:custGeom>
                <a:avLst/>
                <a:gdLst>
                  <a:gd name="connsiteX0" fmla="*/ 0 w 140573"/>
                  <a:gd name="connsiteY0" fmla="*/ 9372 h 278022"/>
                  <a:gd name="connsiteX1" fmla="*/ 60395 w 140573"/>
                  <a:gd name="connsiteY1" fmla="*/ 0 h 278022"/>
                  <a:gd name="connsiteX2" fmla="*/ 60395 w 140573"/>
                  <a:gd name="connsiteY2" fmla="*/ 62477 h 278022"/>
                  <a:gd name="connsiteX3" fmla="*/ 132243 w 140573"/>
                  <a:gd name="connsiteY3" fmla="*/ 62477 h 278022"/>
                  <a:gd name="connsiteX4" fmla="*/ 132243 w 140573"/>
                  <a:gd name="connsiteY4" fmla="*/ 112459 h 278022"/>
                  <a:gd name="connsiteX5" fmla="*/ 60395 w 140573"/>
                  <a:gd name="connsiteY5" fmla="*/ 112459 h 278022"/>
                  <a:gd name="connsiteX6" fmla="*/ 60395 w 140573"/>
                  <a:gd name="connsiteY6" fmla="*/ 186390 h 278022"/>
                  <a:gd name="connsiteX7" fmla="*/ 66642 w 140573"/>
                  <a:gd name="connsiteY7" fmla="*/ 216587 h 278022"/>
                  <a:gd name="connsiteX8" fmla="*/ 93716 w 140573"/>
                  <a:gd name="connsiteY8" fmla="*/ 228041 h 278022"/>
                  <a:gd name="connsiteX9" fmla="*/ 113500 w 140573"/>
                  <a:gd name="connsiteY9" fmla="*/ 225959 h 278022"/>
                  <a:gd name="connsiteX10" fmla="*/ 132243 w 140573"/>
                  <a:gd name="connsiteY10" fmla="*/ 220752 h 278022"/>
                  <a:gd name="connsiteX11" fmla="*/ 140574 w 140573"/>
                  <a:gd name="connsiteY11" fmla="*/ 267610 h 278022"/>
                  <a:gd name="connsiteX12" fmla="*/ 116624 w 140573"/>
                  <a:gd name="connsiteY12" fmla="*/ 274899 h 278022"/>
                  <a:gd name="connsiteX13" fmla="*/ 84344 w 140573"/>
                  <a:gd name="connsiteY13" fmla="*/ 278023 h 278022"/>
                  <a:gd name="connsiteX14" fmla="*/ 43734 w 140573"/>
                  <a:gd name="connsiteY14" fmla="*/ 271776 h 278022"/>
                  <a:gd name="connsiteX15" fmla="*/ 17702 w 140573"/>
                  <a:gd name="connsiteY15" fmla="*/ 253032 h 278022"/>
                  <a:gd name="connsiteX16" fmla="*/ 4165 w 140573"/>
                  <a:gd name="connsiteY16" fmla="*/ 223876 h 278022"/>
                  <a:gd name="connsiteX17" fmla="*/ 0 w 140573"/>
                  <a:gd name="connsiteY17" fmla="*/ 186390 h 278022"/>
                  <a:gd name="connsiteX18" fmla="*/ 0 w 140573"/>
                  <a:gd name="connsiteY18" fmla="*/ 9372 h 2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73" h="278022">
                    <a:moveTo>
                      <a:pt x="0" y="9372"/>
                    </a:moveTo>
                    <a:lnTo>
                      <a:pt x="60395" y="0"/>
                    </a:lnTo>
                    <a:lnTo>
                      <a:pt x="60395" y="62477"/>
                    </a:lnTo>
                    <a:lnTo>
                      <a:pt x="132243" y="62477"/>
                    </a:lnTo>
                    <a:lnTo>
                      <a:pt x="132243" y="112459"/>
                    </a:lnTo>
                    <a:lnTo>
                      <a:pt x="60395" y="112459"/>
                    </a:lnTo>
                    <a:lnTo>
                      <a:pt x="60395" y="186390"/>
                    </a:lnTo>
                    <a:cubicBezTo>
                      <a:pt x="60395" y="198886"/>
                      <a:pt x="62477" y="209298"/>
                      <a:pt x="66642" y="216587"/>
                    </a:cubicBezTo>
                    <a:cubicBezTo>
                      <a:pt x="70807" y="223876"/>
                      <a:pt x="80179" y="228041"/>
                      <a:pt x="93716" y="228041"/>
                    </a:cubicBezTo>
                    <a:cubicBezTo>
                      <a:pt x="99963" y="228041"/>
                      <a:pt x="107252" y="227000"/>
                      <a:pt x="113500" y="225959"/>
                    </a:cubicBezTo>
                    <a:cubicBezTo>
                      <a:pt x="120789" y="224918"/>
                      <a:pt x="127037" y="222835"/>
                      <a:pt x="132243" y="220752"/>
                    </a:cubicBezTo>
                    <a:lnTo>
                      <a:pt x="140574" y="267610"/>
                    </a:lnTo>
                    <a:cubicBezTo>
                      <a:pt x="133285" y="270734"/>
                      <a:pt x="124954" y="272817"/>
                      <a:pt x="116624" y="274899"/>
                    </a:cubicBezTo>
                    <a:cubicBezTo>
                      <a:pt x="108294" y="276982"/>
                      <a:pt x="96840" y="278023"/>
                      <a:pt x="84344" y="278023"/>
                    </a:cubicBezTo>
                    <a:cubicBezTo>
                      <a:pt x="67684" y="278023"/>
                      <a:pt x="54147" y="275941"/>
                      <a:pt x="43734" y="271776"/>
                    </a:cubicBezTo>
                    <a:cubicBezTo>
                      <a:pt x="33321" y="267610"/>
                      <a:pt x="23950" y="261363"/>
                      <a:pt x="17702" y="253032"/>
                    </a:cubicBezTo>
                    <a:cubicBezTo>
                      <a:pt x="11454" y="244702"/>
                      <a:pt x="7289" y="235331"/>
                      <a:pt x="4165" y="223876"/>
                    </a:cubicBezTo>
                    <a:cubicBezTo>
                      <a:pt x="2083" y="212422"/>
                      <a:pt x="0" y="199927"/>
                      <a:pt x="0" y="186390"/>
                    </a:cubicBezTo>
                    <a:lnTo>
                      <a:pt x="0" y="9372"/>
                    </a:lnTo>
                    <a:close/>
                  </a:path>
                </a:pathLst>
              </a:custGeom>
              <a:grpFill/>
              <a:ln w="10409" cap="flat">
                <a:noFill/>
                <a:prstDash val="solid"/>
                <a:miter/>
              </a:ln>
            </p:spPr>
            <p:txBody>
              <a:bodyPr rtlCol="0" anchor="ctr"/>
              <a:lstStyle/>
              <a:p>
                <a:endParaRPr lang="en-ID" sz="1349"/>
              </a:p>
            </p:txBody>
          </p:sp>
          <p:sp>
            <p:nvSpPr>
              <p:cNvPr id="236" name="Freeform: Shape 235">
                <a:extLst>
                  <a:ext uri="{FF2B5EF4-FFF2-40B4-BE49-F238E27FC236}">
                    <a16:creationId xmlns:a16="http://schemas.microsoft.com/office/drawing/2014/main" id="{5272BA59-EA5D-4AD2-8BAC-7A0A6698F751}"/>
                  </a:ext>
                </a:extLst>
              </p:cNvPr>
              <p:cNvSpPr/>
              <p:nvPr/>
            </p:nvSpPr>
            <p:spPr>
              <a:xfrm>
                <a:off x="3566596" y="5736399"/>
                <a:ext cx="182224" cy="221793"/>
              </a:xfrm>
              <a:custGeom>
                <a:avLst/>
                <a:gdLst>
                  <a:gd name="connsiteX0" fmla="*/ 91633 w 182224"/>
                  <a:gd name="connsiteY0" fmla="*/ 0 h 221793"/>
                  <a:gd name="connsiteX1" fmla="*/ 135367 w 182224"/>
                  <a:gd name="connsiteY1" fmla="*/ 6248 h 221793"/>
                  <a:gd name="connsiteX2" fmla="*/ 163482 w 182224"/>
                  <a:gd name="connsiteY2" fmla="*/ 23949 h 221793"/>
                  <a:gd name="connsiteX3" fmla="*/ 178060 w 182224"/>
                  <a:gd name="connsiteY3" fmla="*/ 51023 h 221793"/>
                  <a:gd name="connsiteX4" fmla="*/ 182225 w 182224"/>
                  <a:gd name="connsiteY4" fmla="*/ 86427 h 221793"/>
                  <a:gd name="connsiteX5" fmla="*/ 182225 w 182224"/>
                  <a:gd name="connsiteY5" fmla="*/ 211381 h 221793"/>
                  <a:gd name="connsiteX6" fmla="*/ 146821 w 182224"/>
                  <a:gd name="connsiteY6" fmla="*/ 217629 h 221793"/>
                  <a:gd name="connsiteX7" fmla="*/ 91633 w 182224"/>
                  <a:gd name="connsiteY7" fmla="*/ 221794 h 221793"/>
                  <a:gd name="connsiteX8" fmla="*/ 54147 w 182224"/>
                  <a:gd name="connsiteY8" fmla="*/ 218670 h 221793"/>
                  <a:gd name="connsiteX9" fmla="*/ 24991 w 182224"/>
                  <a:gd name="connsiteY9" fmla="*/ 207216 h 221793"/>
                  <a:gd name="connsiteX10" fmla="*/ 6248 w 182224"/>
                  <a:gd name="connsiteY10" fmla="*/ 185349 h 221793"/>
                  <a:gd name="connsiteX11" fmla="*/ 0 w 182224"/>
                  <a:gd name="connsiteY11" fmla="*/ 153069 h 221793"/>
                  <a:gd name="connsiteX12" fmla="*/ 7289 w 182224"/>
                  <a:gd name="connsiteY12" fmla="*/ 121831 h 221793"/>
                  <a:gd name="connsiteX13" fmla="*/ 27073 w 182224"/>
                  <a:gd name="connsiteY13" fmla="*/ 101005 h 221793"/>
                  <a:gd name="connsiteX14" fmla="*/ 55188 w 182224"/>
                  <a:gd name="connsiteY14" fmla="*/ 89551 h 221793"/>
                  <a:gd name="connsiteX15" fmla="*/ 88509 w 182224"/>
                  <a:gd name="connsiteY15" fmla="*/ 86427 h 221793"/>
                  <a:gd name="connsiteX16" fmla="*/ 109335 w 182224"/>
                  <a:gd name="connsiteY16" fmla="*/ 87468 h 221793"/>
                  <a:gd name="connsiteX17" fmla="*/ 123913 w 182224"/>
                  <a:gd name="connsiteY17" fmla="*/ 90592 h 221793"/>
                  <a:gd name="connsiteX18" fmla="*/ 123913 w 182224"/>
                  <a:gd name="connsiteY18" fmla="*/ 85386 h 221793"/>
                  <a:gd name="connsiteX19" fmla="*/ 114541 w 182224"/>
                  <a:gd name="connsiteY19" fmla="*/ 60394 h 221793"/>
                  <a:gd name="connsiteX20" fmla="*/ 82262 w 182224"/>
                  <a:gd name="connsiteY20" fmla="*/ 51023 h 221793"/>
                  <a:gd name="connsiteX21" fmla="*/ 52064 w 182224"/>
                  <a:gd name="connsiteY21" fmla="*/ 53106 h 221793"/>
                  <a:gd name="connsiteX22" fmla="*/ 26032 w 182224"/>
                  <a:gd name="connsiteY22" fmla="*/ 59353 h 221793"/>
                  <a:gd name="connsiteX23" fmla="*/ 18743 w 182224"/>
                  <a:gd name="connsiteY23" fmla="*/ 11454 h 221793"/>
                  <a:gd name="connsiteX24" fmla="*/ 32280 w 182224"/>
                  <a:gd name="connsiteY24" fmla="*/ 8330 h 221793"/>
                  <a:gd name="connsiteX25" fmla="*/ 48940 w 182224"/>
                  <a:gd name="connsiteY25" fmla="*/ 5206 h 221793"/>
                  <a:gd name="connsiteX26" fmla="*/ 68725 w 182224"/>
                  <a:gd name="connsiteY26" fmla="*/ 3124 h 221793"/>
                  <a:gd name="connsiteX27" fmla="*/ 91633 w 182224"/>
                  <a:gd name="connsiteY27" fmla="*/ 0 h 221793"/>
                  <a:gd name="connsiteX28" fmla="*/ 95798 w 182224"/>
                  <a:gd name="connsiteY28" fmla="*/ 175977 h 221793"/>
                  <a:gd name="connsiteX29" fmla="*/ 112459 w 182224"/>
                  <a:gd name="connsiteY29" fmla="*/ 175977 h 221793"/>
                  <a:gd name="connsiteX30" fmla="*/ 124954 w 182224"/>
                  <a:gd name="connsiteY30" fmla="*/ 174936 h 221793"/>
                  <a:gd name="connsiteX31" fmla="*/ 124954 w 182224"/>
                  <a:gd name="connsiteY31" fmla="*/ 129119 h 221793"/>
                  <a:gd name="connsiteX32" fmla="*/ 114541 w 182224"/>
                  <a:gd name="connsiteY32" fmla="*/ 127037 h 221793"/>
                  <a:gd name="connsiteX33" fmla="*/ 101005 w 182224"/>
                  <a:gd name="connsiteY33" fmla="*/ 125996 h 221793"/>
                  <a:gd name="connsiteX34" fmla="*/ 85385 w 182224"/>
                  <a:gd name="connsiteY34" fmla="*/ 127037 h 221793"/>
                  <a:gd name="connsiteX35" fmla="*/ 71849 w 182224"/>
                  <a:gd name="connsiteY35" fmla="*/ 131202 h 221793"/>
                  <a:gd name="connsiteX36" fmla="*/ 63518 w 182224"/>
                  <a:gd name="connsiteY36" fmla="*/ 138491 h 221793"/>
                  <a:gd name="connsiteX37" fmla="*/ 60395 w 182224"/>
                  <a:gd name="connsiteY37" fmla="*/ 150986 h 221793"/>
                  <a:gd name="connsiteX38" fmla="*/ 69766 w 182224"/>
                  <a:gd name="connsiteY38" fmla="*/ 170771 h 221793"/>
                  <a:gd name="connsiteX39" fmla="*/ 95798 w 182224"/>
                  <a:gd name="connsiteY39" fmla="*/ 175977 h 22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224" h="221793">
                    <a:moveTo>
                      <a:pt x="91633" y="0"/>
                    </a:moveTo>
                    <a:cubicBezTo>
                      <a:pt x="109335" y="0"/>
                      <a:pt x="123913" y="2083"/>
                      <a:pt x="135367" y="6248"/>
                    </a:cubicBezTo>
                    <a:cubicBezTo>
                      <a:pt x="146821" y="10413"/>
                      <a:pt x="156193" y="15619"/>
                      <a:pt x="163482" y="23949"/>
                    </a:cubicBezTo>
                    <a:cubicBezTo>
                      <a:pt x="170771" y="31239"/>
                      <a:pt x="175977" y="40610"/>
                      <a:pt x="178060" y="51023"/>
                    </a:cubicBezTo>
                    <a:cubicBezTo>
                      <a:pt x="181184" y="61436"/>
                      <a:pt x="182225" y="73931"/>
                      <a:pt x="182225" y="86427"/>
                    </a:cubicBezTo>
                    <a:lnTo>
                      <a:pt x="182225" y="211381"/>
                    </a:lnTo>
                    <a:cubicBezTo>
                      <a:pt x="173895" y="213463"/>
                      <a:pt x="161399" y="215546"/>
                      <a:pt x="146821" y="217629"/>
                    </a:cubicBezTo>
                    <a:cubicBezTo>
                      <a:pt x="131202" y="219711"/>
                      <a:pt x="113500" y="221794"/>
                      <a:pt x="91633" y="221794"/>
                    </a:cubicBezTo>
                    <a:cubicBezTo>
                      <a:pt x="78096" y="221794"/>
                      <a:pt x="65601" y="220753"/>
                      <a:pt x="54147" y="218670"/>
                    </a:cubicBezTo>
                    <a:cubicBezTo>
                      <a:pt x="42693" y="216587"/>
                      <a:pt x="33321" y="212422"/>
                      <a:pt x="24991" y="207216"/>
                    </a:cubicBezTo>
                    <a:cubicBezTo>
                      <a:pt x="16661" y="202009"/>
                      <a:pt x="10413" y="194720"/>
                      <a:pt x="6248" y="185349"/>
                    </a:cubicBezTo>
                    <a:cubicBezTo>
                      <a:pt x="2083" y="177019"/>
                      <a:pt x="0" y="165564"/>
                      <a:pt x="0" y="153069"/>
                    </a:cubicBezTo>
                    <a:cubicBezTo>
                      <a:pt x="0" y="140574"/>
                      <a:pt x="2083" y="130161"/>
                      <a:pt x="7289" y="121831"/>
                    </a:cubicBezTo>
                    <a:cubicBezTo>
                      <a:pt x="12495" y="113500"/>
                      <a:pt x="18743" y="106211"/>
                      <a:pt x="27073" y="101005"/>
                    </a:cubicBezTo>
                    <a:cubicBezTo>
                      <a:pt x="35404" y="95798"/>
                      <a:pt x="44775" y="92674"/>
                      <a:pt x="55188" y="89551"/>
                    </a:cubicBezTo>
                    <a:cubicBezTo>
                      <a:pt x="65601" y="87468"/>
                      <a:pt x="77055" y="86427"/>
                      <a:pt x="88509" y="86427"/>
                    </a:cubicBezTo>
                    <a:cubicBezTo>
                      <a:pt x="95798" y="86427"/>
                      <a:pt x="103087" y="86427"/>
                      <a:pt x="109335" y="87468"/>
                    </a:cubicBezTo>
                    <a:cubicBezTo>
                      <a:pt x="115583" y="88509"/>
                      <a:pt x="119748" y="88509"/>
                      <a:pt x="123913" y="90592"/>
                    </a:cubicBezTo>
                    <a:lnTo>
                      <a:pt x="123913" y="85386"/>
                    </a:lnTo>
                    <a:cubicBezTo>
                      <a:pt x="123913" y="74973"/>
                      <a:pt x="120789" y="66642"/>
                      <a:pt x="114541" y="60394"/>
                    </a:cubicBezTo>
                    <a:cubicBezTo>
                      <a:pt x="108294" y="54147"/>
                      <a:pt x="97881" y="51023"/>
                      <a:pt x="82262" y="51023"/>
                    </a:cubicBezTo>
                    <a:cubicBezTo>
                      <a:pt x="71849" y="51023"/>
                      <a:pt x="62477" y="52064"/>
                      <a:pt x="52064" y="53106"/>
                    </a:cubicBezTo>
                    <a:cubicBezTo>
                      <a:pt x="41651" y="54147"/>
                      <a:pt x="33321" y="56229"/>
                      <a:pt x="26032" y="59353"/>
                    </a:cubicBezTo>
                    <a:lnTo>
                      <a:pt x="18743" y="11454"/>
                    </a:lnTo>
                    <a:cubicBezTo>
                      <a:pt x="21867" y="10413"/>
                      <a:pt x="27073" y="9372"/>
                      <a:pt x="32280" y="8330"/>
                    </a:cubicBezTo>
                    <a:cubicBezTo>
                      <a:pt x="37486" y="7289"/>
                      <a:pt x="42693" y="6248"/>
                      <a:pt x="48940" y="5206"/>
                    </a:cubicBezTo>
                    <a:cubicBezTo>
                      <a:pt x="55188" y="4165"/>
                      <a:pt x="61436" y="3124"/>
                      <a:pt x="68725" y="3124"/>
                    </a:cubicBezTo>
                    <a:cubicBezTo>
                      <a:pt x="77055" y="1041"/>
                      <a:pt x="84344" y="0"/>
                      <a:pt x="91633" y="0"/>
                    </a:cubicBezTo>
                    <a:close/>
                    <a:moveTo>
                      <a:pt x="95798" y="175977"/>
                    </a:moveTo>
                    <a:cubicBezTo>
                      <a:pt x="102046" y="175977"/>
                      <a:pt x="107252" y="175977"/>
                      <a:pt x="112459" y="175977"/>
                    </a:cubicBezTo>
                    <a:cubicBezTo>
                      <a:pt x="117665" y="175977"/>
                      <a:pt x="121830" y="174936"/>
                      <a:pt x="124954" y="174936"/>
                    </a:cubicBezTo>
                    <a:lnTo>
                      <a:pt x="124954" y="129119"/>
                    </a:lnTo>
                    <a:cubicBezTo>
                      <a:pt x="122872" y="128078"/>
                      <a:pt x="118707" y="128078"/>
                      <a:pt x="114541" y="127037"/>
                    </a:cubicBezTo>
                    <a:cubicBezTo>
                      <a:pt x="109335" y="125996"/>
                      <a:pt x="105170" y="125996"/>
                      <a:pt x="101005" y="125996"/>
                    </a:cubicBezTo>
                    <a:cubicBezTo>
                      <a:pt x="95798" y="125996"/>
                      <a:pt x="90592" y="125996"/>
                      <a:pt x="85385" y="127037"/>
                    </a:cubicBezTo>
                    <a:cubicBezTo>
                      <a:pt x="80179" y="128078"/>
                      <a:pt x="76014" y="129119"/>
                      <a:pt x="71849" y="131202"/>
                    </a:cubicBezTo>
                    <a:cubicBezTo>
                      <a:pt x="67684" y="133284"/>
                      <a:pt x="65601" y="135367"/>
                      <a:pt x="63518" y="138491"/>
                    </a:cubicBezTo>
                    <a:cubicBezTo>
                      <a:pt x="61436" y="141615"/>
                      <a:pt x="60395" y="145780"/>
                      <a:pt x="60395" y="150986"/>
                    </a:cubicBezTo>
                    <a:cubicBezTo>
                      <a:pt x="60395" y="160358"/>
                      <a:pt x="63518" y="166606"/>
                      <a:pt x="69766" y="170771"/>
                    </a:cubicBezTo>
                    <a:cubicBezTo>
                      <a:pt x="77055" y="173895"/>
                      <a:pt x="85385" y="175977"/>
                      <a:pt x="95798" y="175977"/>
                    </a:cubicBezTo>
                    <a:close/>
                  </a:path>
                </a:pathLst>
              </a:custGeom>
              <a:grpFill/>
              <a:ln w="10409" cap="flat">
                <a:noFill/>
                <a:prstDash val="solid"/>
                <a:miter/>
              </a:ln>
            </p:spPr>
            <p:txBody>
              <a:bodyPr rtlCol="0" anchor="ctr"/>
              <a:lstStyle/>
              <a:p>
                <a:endParaRPr lang="en-ID" sz="1349"/>
              </a:p>
            </p:txBody>
          </p:sp>
          <p:sp>
            <p:nvSpPr>
              <p:cNvPr id="237" name="Freeform: Shape 236">
                <a:extLst>
                  <a:ext uri="{FF2B5EF4-FFF2-40B4-BE49-F238E27FC236}">
                    <a16:creationId xmlns:a16="http://schemas.microsoft.com/office/drawing/2014/main" id="{CEFF25D5-EA92-4BCA-96E6-3D6CB10FD7CE}"/>
                  </a:ext>
                </a:extLst>
              </p:cNvPr>
              <p:cNvSpPr/>
              <p:nvPr/>
            </p:nvSpPr>
            <p:spPr>
              <a:xfrm>
                <a:off x="3804009" y="5642683"/>
                <a:ext cx="92674" cy="315509"/>
              </a:xfrm>
              <a:custGeom>
                <a:avLst/>
                <a:gdLst>
                  <a:gd name="connsiteX0" fmla="*/ 84344 w 92674"/>
                  <a:gd name="connsiteY0" fmla="*/ 315509 h 315509"/>
                  <a:gd name="connsiteX1" fmla="*/ 41651 w 92674"/>
                  <a:gd name="connsiteY1" fmla="*/ 310303 h 315509"/>
                  <a:gd name="connsiteX2" fmla="*/ 15619 w 92674"/>
                  <a:gd name="connsiteY2" fmla="*/ 295725 h 315509"/>
                  <a:gd name="connsiteX3" fmla="*/ 3124 w 92674"/>
                  <a:gd name="connsiteY3" fmla="*/ 272817 h 315509"/>
                  <a:gd name="connsiteX4" fmla="*/ 0 w 92674"/>
                  <a:gd name="connsiteY4" fmla="*/ 242619 h 315509"/>
                  <a:gd name="connsiteX5" fmla="*/ 0 w 92674"/>
                  <a:gd name="connsiteY5" fmla="*/ 9372 h 315509"/>
                  <a:gd name="connsiteX6" fmla="*/ 60395 w 92674"/>
                  <a:gd name="connsiteY6" fmla="*/ 0 h 315509"/>
                  <a:gd name="connsiteX7" fmla="*/ 60395 w 92674"/>
                  <a:gd name="connsiteY7" fmla="*/ 230124 h 315509"/>
                  <a:gd name="connsiteX8" fmla="*/ 61436 w 92674"/>
                  <a:gd name="connsiteY8" fmla="*/ 244702 h 315509"/>
                  <a:gd name="connsiteX9" fmla="*/ 65601 w 92674"/>
                  <a:gd name="connsiteY9" fmla="*/ 255115 h 315509"/>
                  <a:gd name="connsiteX10" fmla="*/ 74973 w 92674"/>
                  <a:gd name="connsiteY10" fmla="*/ 262404 h 315509"/>
                  <a:gd name="connsiteX11" fmla="*/ 92674 w 92674"/>
                  <a:gd name="connsiteY11" fmla="*/ 265528 h 315509"/>
                  <a:gd name="connsiteX12" fmla="*/ 84344 w 92674"/>
                  <a:gd name="connsiteY12" fmla="*/ 315509 h 31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74" h="315509">
                    <a:moveTo>
                      <a:pt x="84344" y="315509"/>
                    </a:moveTo>
                    <a:cubicBezTo>
                      <a:pt x="66642" y="315509"/>
                      <a:pt x="53106" y="313427"/>
                      <a:pt x="41651" y="310303"/>
                    </a:cubicBezTo>
                    <a:cubicBezTo>
                      <a:pt x="31239" y="307179"/>
                      <a:pt x="21867" y="301973"/>
                      <a:pt x="15619" y="295725"/>
                    </a:cubicBezTo>
                    <a:cubicBezTo>
                      <a:pt x="9372" y="289477"/>
                      <a:pt x="5206" y="282188"/>
                      <a:pt x="3124" y="272817"/>
                    </a:cubicBezTo>
                    <a:cubicBezTo>
                      <a:pt x="1041" y="263445"/>
                      <a:pt x="0" y="254074"/>
                      <a:pt x="0" y="242619"/>
                    </a:cubicBezTo>
                    <a:lnTo>
                      <a:pt x="0" y="9372"/>
                    </a:lnTo>
                    <a:lnTo>
                      <a:pt x="60395" y="0"/>
                    </a:lnTo>
                    <a:lnTo>
                      <a:pt x="60395" y="230124"/>
                    </a:lnTo>
                    <a:cubicBezTo>
                      <a:pt x="60395" y="235331"/>
                      <a:pt x="60395" y="240537"/>
                      <a:pt x="61436" y="244702"/>
                    </a:cubicBezTo>
                    <a:cubicBezTo>
                      <a:pt x="62477" y="248867"/>
                      <a:pt x="63518" y="253032"/>
                      <a:pt x="65601" y="255115"/>
                    </a:cubicBezTo>
                    <a:cubicBezTo>
                      <a:pt x="67684" y="258239"/>
                      <a:pt x="70807" y="260321"/>
                      <a:pt x="74973" y="262404"/>
                    </a:cubicBezTo>
                    <a:cubicBezTo>
                      <a:pt x="79138" y="264486"/>
                      <a:pt x="85385" y="265528"/>
                      <a:pt x="92674" y="265528"/>
                    </a:cubicBezTo>
                    <a:lnTo>
                      <a:pt x="84344" y="315509"/>
                    </a:lnTo>
                    <a:close/>
                  </a:path>
                </a:pathLst>
              </a:custGeom>
              <a:grpFill/>
              <a:ln w="10409" cap="flat">
                <a:noFill/>
                <a:prstDash val="solid"/>
                <a:miter/>
              </a:ln>
            </p:spPr>
            <p:txBody>
              <a:bodyPr rtlCol="0" anchor="ctr"/>
              <a:lstStyle/>
              <a:p>
                <a:endParaRPr lang="en-ID" sz="1349"/>
              </a:p>
            </p:txBody>
          </p:sp>
          <p:sp>
            <p:nvSpPr>
              <p:cNvPr id="238" name="Freeform: Shape 237">
                <a:extLst>
                  <a:ext uri="{FF2B5EF4-FFF2-40B4-BE49-F238E27FC236}">
                    <a16:creationId xmlns:a16="http://schemas.microsoft.com/office/drawing/2014/main" id="{245314A2-2A3B-460E-8A12-032118617AD4}"/>
                  </a:ext>
                </a:extLst>
              </p:cNvPr>
              <p:cNvSpPr/>
              <p:nvPr/>
            </p:nvSpPr>
            <p:spPr>
              <a:xfrm>
                <a:off x="3931046" y="5643725"/>
                <a:ext cx="200968" cy="311344"/>
              </a:xfrm>
              <a:custGeom>
                <a:avLst/>
                <a:gdLst>
                  <a:gd name="connsiteX0" fmla="*/ 60395 w 200968"/>
                  <a:gd name="connsiteY0" fmla="*/ 174936 h 311344"/>
                  <a:gd name="connsiteX1" fmla="*/ 79138 w 200968"/>
                  <a:gd name="connsiteY1" fmla="*/ 155151 h 311344"/>
                  <a:gd name="connsiteX2" fmla="*/ 97881 w 200968"/>
                  <a:gd name="connsiteY2" fmla="*/ 134326 h 311344"/>
                  <a:gd name="connsiteX3" fmla="*/ 114541 w 200968"/>
                  <a:gd name="connsiteY3" fmla="*/ 114541 h 311344"/>
                  <a:gd name="connsiteX4" fmla="*/ 128078 w 200968"/>
                  <a:gd name="connsiteY4" fmla="*/ 98922 h 311344"/>
                  <a:gd name="connsiteX5" fmla="*/ 198886 w 200968"/>
                  <a:gd name="connsiteY5" fmla="*/ 98922 h 311344"/>
                  <a:gd name="connsiteX6" fmla="*/ 157234 w 200968"/>
                  <a:gd name="connsiteY6" fmla="*/ 145780 h 311344"/>
                  <a:gd name="connsiteX7" fmla="*/ 112459 w 200968"/>
                  <a:gd name="connsiteY7" fmla="*/ 191596 h 311344"/>
                  <a:gd name="connsiteX8" fmla="*/ 137450 w 200968"/>
                  <a:gd name="connsiteY8" fmla="*/ 217629 h 311344"/>
                  <a:gd name="connsiteX9" fmla="*/ 162441 w 200968"/>
                  <a:gd name="connsiteY9" fmla="*/ 248867 h 311344"/>
                  <a:gd name="connsiteX10" fmla="*/ 184308 w 200968"/>
                  <a:gd name="connsiteY10" fmla="*/ 281147 h 311344"/>
                  <a:gd name="connsiteX11" fmla="*/ 200968 w 200968"/>
                  <a:gd name="connsiteY11" fmla="*/ 310303 h 311344"/>
                  <a:gd name="connsiteX12" fmla="*/ 132243 w 200968"/>
                  <a:gd name="connsiteY12" fmla="*/ 310303 h 311344"/>
                  <a:gd name="connsiteX13" fmla="*/ 117665 w 200968"/>
                  <a:gd name="connsiteY13" fmla="*/ 287395 h 311344"/>
                  <a:gd name="connsiteX14" fmla="*/ 99963 w 200968"/>
                  <a:gd name="connsiteY14" fmla="*/ 262404 h 311344"/>
                  <a:gd name="connsiteX15" fmla="*/ 80179 w 200968"/>
                  <a:gd name="connsiteY15" fmla="*/ 238454 h 311344"/>
                  <a:gd name="connsiteX16" fmla="*/ 60395 w 200968"/>
                  <a:gd name="connsiteY16" fmla="*/ 218670 h 311344"/>
                  <a:gd name="connsiteX17" fmla="*/ 60395 w 200968"/>
                  <a:gd name="connsiteY17" fmla="*/ 311344 h 311344"/>
                  <a:gd name="connsiteX18" fmla="*/ 0 w 200968"/>
                  <a:gd name="connsiteY18" fmla="*/ 311344 h 311344"/>
                  <a:gd name="connsiteX19" fmla="*/ 0 w 200968"/>
                  <a:gd name="connsiteY19" fmla="*/ 9372 h 311344"/>
                  <a:gd name="connsiteX20" fmla="*/ 60395 w 200968"/>
                  <a:gd name="connsiteY20" fmla="*/ 0 h 311344"/>
                  <a:gd name="connsiteX21" fmla="*/ 60395 w 200968"/>
                  <a:gd name="connsiteY21" fmla="*/ 174936 h 31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68" h="311344">
                    <a:moveTo>
                      <a:pt x="60395" y="174936"/>
                    </a:moveTo>
                    <a:cubicBezTo>
                      <a:pt x="66642" y="168688"/>
                      <a:pt x="72890" y="161399"/>
                      <a:pt x="79138" y="155151"/>
                    </a:cubicBezTo>
                    <a:cubicBezTo>
                      <a:pt x="85385" y="147862"/>
                      <a:pt x="91633" y="141615"/>
                      <a:pt x="97881" y="134326"/>
                    </a:cubicBezTo>
                    <a:cubicBezTo>
                      <a:pt x="104129" y="127037"/>
                      <a:pt x="109335" y="120789"/>
                      <a:pt x="114541" y="114541"/>
                    </a:cubicBezTo>
                    <a:cubicBezTo>
                      <a:pt x="119748" y="108294"/>
                      <a:pt x="123913" y="103087"/>
                      <a:pt x="128078" y="98922"/>
                    </a:cubicBezTo>
                    <a:lnTo>
                      <a:pt x="198886" y="98922"/>
                    </a:lnTo>
                    <a:cubicBezTo>
                      <a:pt x="184308" y="115583"/>
                      <a:pt x="170771" y="131202"/>
                      <a:pt x="157234" y="145780"/>
                    </a:cubicBezTo>
                    <a:cubicBezTo>
                      <a:pt x="143697" y="160358"/>
                      <a:pt x="129119" y="175977"/>
                      <a:pt x="112459" y="191596"/>
                    </a:cubicBezTo>
                    <a:cubicBezTo>
                      <a:pt x="120789" y="198886"/>
                      <a:pt x="129119" y="207216"/>
                      <a:pt x="137450" y="217629"/>
                    </a:cubicBezTo>
                    <a:cubicBezTo>
                      <a:pt x="145780" y="228041"/>
                      <a:pt x="154110" y="238454"/>
                      <a:pt x="162441" y="248867"/>
                    </a:cubicBezTo>
                    <a:cubicBezTo>
                      <a:pt x="170771" y="259280"/>
                      <a:pt x="178060" y="270734"/>
                      <a:pt x="184308" y="281147"/>
                    </a:cubicBezTo>
                    <a:cubicBezTo>
                      <a:pt x="190555" y="291560"/>
                      <a:pt x="196803" y="301973"/>
                      <a:pt x="200968" y="310303"/>
                    </a:cubicBezTo>
                    <a:lnTo>
                      <a:pt x="132243" y="310303"/>
                    </a:lnTo>
                    <a:cubicBezTo>
                      <a:pt x="128078" y="303014"/>
                      <a:pt x="122872" y="295725"/>
                      <a:pt x="117665" y="287395"/>
                    </a:cubicBezTo>
                    <a:cubicBezTo>
                      <a:pt x="112459" y="279064"/>
                      <a:pt x="106211" y="270734"/>
                      <a:pt x="99963" y="262404"/>
                    </a:cubicBezTo>
                    <a:cubicBezTo>
                      <a:pt x="93716" y="254074"/>
                      <a:pt x="87468" y="245743"/>
                      <a:pt x="80179" y="238454"/>
                    </a:cubicBezTo>
                    <a:cubicBezTo>
                      <a:pt x="72890" y="231165"/>
                      <a:pt x="66642" y="223876"/>
                      <a:pt x="60395" y="218670"/>
                    </a:cubicBezTo>
                    <a:lnTo>
                      <a:pt x="60395" y="311344"/>
                    </a:lnTo>
                    <a:lnTo>
                      <a:pt x="0" y="311344"/>
                    </a:lnTo>
                    <a:lnTo>
                      <a:pt x="0" y="9372"/>
                    </a:lnTo>
                    <a:lnTo>
                      <a:pt x="60395" y="0"/>
                    </a:lnTo>
                    <a:lnTo>
                      <a:pt x="60395" y="174936"/>
                    </a:lnTo>
                    <a:close/>
                  </a:path>
                </a:pathLst>
              </a:custGeom>
              <a:grpFill/>
              <a:ln w="10409" cap="flat">
                <a:noFill/>
                <a:prstDash val="solid"/>
                <a:miter/>
              </a:ln>
            </p:spPr>
            <p:txBody>
              <a:bodyPr rtlCol="0" anchor="ctr"/>
              <a:lstStyle/>
              <a:p>
                <a:endParaRPr lang="en-ID" sz="1349"/>
              </a:p>
            </p:txBody>
          </p:sp>
        </p:grpSp>
        <p:grpSp>
          <p:nvGrpSpPr>
            <p:cNvPr id="205" name="Graphic 4">
              <a:extLst>
                <a:ext uri="{FF2B5EF4-FFF2-40B4-BE49-F238E27FC236}">
                  <a16:creationId xmlns:a16="http://schemas.microsoft.com/office/drawing/2014/main" id="{68EECD27-58BC-4013-999A-407550223199}"/>
                </a:ext>
              </a:extLst>
            </p:cNvPr>
            <p:cNvGrpSpPr/>
            <p:nvPr/>
          </p:nvGrpSpPr>
          <p:grpSpPr>
            <a:xfrm>
              <a:off x="7357633" y="4964772"/>
              <a:ext cx="442492" cy="264841"/>
              <a:chOff x="4437110" y="5673922"/>
              <a:chExt cx="422762" cy="253032"/>
            </a:xfrm>
            <a:solidFill>
              <a:srgbClr val="FFFFFF"/>
            </a:solidFill>
          </p:grpSpPr>
          <p:sp>
            <p:nvSpPr>
              <p:cNvPr id="232" name="Freeform: Shape 231">
                <a:extLst>
                  <a:ext uri="{FF2B5EF4-FFF2-40B4-BE49-F238E27FC236}">
                    <a16:creationId xmlns:a16="http://schemas.microsoft.com/office/drawing/2014/main" id="{9D8326C5-F58D-4AAB-B7C5-DD9EFE691E91}"/>
                  </a:ext>
                </a:extLst>
              </p:cNvPr>
              <p:cNvSpPr/>
              <p:nvPr/>
            </p:nvSpPr>
            <p:spPr>
              <a:xfrm>
                <a:off x="4437110" y="5673922"/>
                <a:ext cx="131201" cy="204091"/>
              </a:xfrm>
              <a:custGeom>
                <a:avLst/>
                <a:gdLst>
                  <a:gd name="connsiteX0" fmla="*/ 39569 w 131201"/>
                  <a:gd name="connsiteY0" fmla="*/ 116624 h 204091"/>
                  <a:gd name="connsiteX1" fmla="*/ 51023 w 131201"/>
                  <a:gd name="connsiteY1" fmla="*/ 103087 h 204091"/>
                  <a:gd name="connsiteX2" fmla="*/ 62477 w 131201"/>
                  <a:gd name="connsiteY2" fmla="*/ 89551 h 204091"/>
                  <a:gd name="connsiteX3" fmla="*/ 72890 w 131201"/>
                  <a:gd name="connsiteY3" fmla="*/ 77055 h 204091"/>
                  <a:gd name="connsiteX4" fmla="*/ 81220 w 131201"/>
                  <a:gd name="connsiteY4" fmla="*/ 66642 h 204091"/>
                  <a:gd name="connsiteX5" fmla="*/ 128078 w 131201"/>
                  <a:gd name="connsiteY5" fmla="*/ 66642 h 204091"/>
                  <a:gd name="connsiteX6" fmla="*/ 101005 w 131201"/>
                  <a:gd name="connsiteY6" fmla="*/ 96839 h 204091"/>
                  <a:gd name="connsiteX7" fmla="*/ 71849 w 131201"/>
                  <a:gd name="connsiteY7" fmla="*/ 127037 h 204091"/>
                  <a:gd name="connsiteX8" fmla="*/ 88509 w 131201"/>
                  <a:gd name="connsiteY8" fmla="*/ 143697 h 204091"/>
                  <a:gd name="connsiteX9" fmla="*/ 105170 w 131201"/>
                  <a:gd name="connsiteY9" fmla="*/ 164523 h 204091"/>
                  <a:gd name="connsiteX10" fmla="*/ 119748 w 131201"/>
                  <a:gd name="connsiteY10" fmla="*/ 185349 h 204091"/>
                  <a:gd name="connsiteX11" fmla="*/ 131202 w 131201"/>
                  <a:gd name="connsiteY11" fmla="*/ 204092 h 204091"/>
                  <a:gd name="connsiteX12" fmla="*/ 86427 w 131201"/>
                  <a:gd name="connsiteY12" fmla="*/ 204092 h 204091"/>
                  <a:gd name="connsiteX13" fmla="*/ 77055 w 131201"/>
                  <a:gd name="connsiteY13" fmla="*/ 188473 h 204091"/>
                  <a:gd name="connsiteX14" fmla="*/ 65601 w 131201"/>
                  <a:gd name="connsiteY14" fmla="*/ 171812 h 204091"/>
                  <a:gd name="connsiteX15" fmla="*/ 53106 w 131201"/>
                  <a:gd name="connsiteY15" fmla="*/ 156193 h 204091"/>
                  <a:gd name="connsiteX16" fmla="*/ 39569 w 131201"/>
                  <a:gd name="connsiteY16" fmla="*/ 143697 h 204091"/>
                  <a:gd name="connsiteX17" fmla="*/ 39569 w 131201"/>
                  <a:gd name="connsiteY17" fmla="*/ 204092 h 204091"/>
                  <a:gd name="connsiteX18" fmla="*/ 0 w 131201"/>
                  <a:gd name="connsiteY18" fmla="*/ 204092 h 204091"/>
                  <a:gd name="connsiteX19" fmla="*/ 0 w 131201"/>
                  <a:gd name="connsiteY19" fmla="*/ 6248 h 204091"/>
                  <a:gd name="connsiteX20" fmla="*/ 39569 w 131201"/>
                  <a:gd name="connsiteY20" fmla="*/ 0 h 204091"/>
                  <a:gd name="connsiteX21" fmla="*/ 39569 w 131201"/>
                  <a:gd name="connsiteY21" fmla="*/ 116624 h 20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201" h="204091">
                    <a:moveTo>
                      <a:pt x="39569" y="116624"/>
                    </a:moveTo>
                    <a:cubicBezTo>
                      <a:pt x="43734" y="112459"/>
                      <a:pt x="47899" y="108294"/>
                      <a:pt x="51023" y="103087"/>
                    </a:cubicBezTo>
                    <a:cubicBezTo>
                      <a:pt x="55188" y="98922"/>
                      <a:pt x="59353" y="93716"/>
                      <a:pt x="62477" y="89551"/>
                    </a:cubicBezTo>
                    <a:cubicBezTo>
                      <a:pt x="66642" y="85386"/>
                      <a:pt x="69766" y="81220"/>
                      <a:pt x="72890" y="77055"/>
                    </a:cubicBezTo>
                    <a:cubicBezTo>
                      <a:pt x="76014" y="72890"/>
                      <a:pt x="79138" y="69766"/>
                      <a:pt x="81220" y="66642"/>
                    </a:cubicBezTo>
                    <a:lnTo>
                      <a:pt x="128078" y="66642"/>
                    </a:lnTo>
                    <a:cubicBezTo>
                      <a:pt x="118706" y="77055"/>
                      <a:pt x="109335" y="87468"/>
                      <a:pt x="101005" y="96839"/>
                    </a:cubicBezTo>
                    <a:cubicBezTo>
                      <a:pt x="92674" y="106211"/>
                      <a:pt x="82261" y="116624"/>
                      <a:pt x="71849" y="127037"/>
                    </a:cubicBezTo>
                    <a:cubicBezTo>
                      <a:pt x="77055" y="132243"/>
                      <a:pt x="82261" y="137450"/>
                      <a:pt x="88509" y="143697"/>
                    </a:cubicBezTo>
                    <a:cubicBezTo>
                      <a:pt x="93716" y="149945"/>
                      <a:pt x="99963" y="157234"/>
                      <a:pt x="105170" y="164523"/>
                    </a:cubicBezTo>
                    <a:cubicBezTo>
                      <a:pt x="110376" y="171812"/>
                      <a:pt x="115583" y="178060"/>
                      <a:pt x="119748" y="185349"/>
                    </a:cubicBezTo>
                    <a:cubicBezTo>
                      <a:pt x="123913" y="192638"/>
                      <a:pt x="128078" y="198886"/>
                      <a:pt x="131202" y="204092"/>
                    </a:cubicBezTo>
                    <a:lnTo>
                      <a:pt x="86427" y="204092"/>
                    </a:lnTo>
                    <a:cubicBezTo>
                      <a:pt x="83303" y="199927"/>
                      <a:pt x="80179" y="194720"/>
                      <a:pt x="77055" y="188473"/>
                    </a:cubicBezTo>
                    <a:cubicBezTo>
                      <a:pt x="73931" y="183266"/>
                      <a:pt x="69766" y="177019"/>
                      <a:pt x="65601" y="171812"/>
                    </a:cubicBezTo>
                    <a:cubicBezTo>
                      <a:pt x="61436" y="166606"/>
                      <a:pt x="57271" y="161399"/>
                      <a:pt x="53106" y="156193"/>
                    </a:cubicBezTo>
                    <a:cubicBezTo>
                      <a:pt x="48940" y="150986"/>
                      <a:pt x="43734" y="146821"/>
                      <a:pt x="39569" y="143697"/>
                    </a:cubicBezTo>
                    <a:lnTo>
                      <a:pt x="39569" y="204092"/>
                    </a:lnTo>
                    <a:lnTo>
                      <a:pt x="0" y="204092"/>
                    </a:lnTo>
                    <a:lnTo>
                      <a:pt x="0" y="6248"/>
                    </a:lnTo>
                    <a:lnTo>
                      <a:pt x="39569" y="0"/>
                    </a:lnTo>
                    <a:lnTo>
                      <a:pt x="39569" y="116624"/>
                    </a:lnTo>
                    <a:close/>
                  </a:path>
                </a:pathLst>
              </a:custGeom>
              <a:solidFill>
                <a:schemeClr val="bg1"/>
              </a:solidFill>
              <a:ln w="10409" cap="flat">
                <a:noFill/>
                <a:prstDash val="solid"/>
                <a:miter/>
              </a:ln>
            </p:spPr>
            <p:txBody>
              <a:bodyPr rtlCol="0" anchor="ctr"/>
              <a:lstStyle/>
              <a:p>
                <a:endParaRPr lang="en-ID" sz="1349"/>
              </a:p>
            </p:txBody>
          </p:sp>
          <p:sp>
            <p:nvSpPr>
              <p:cNvPr id="233" name="Freeform: Shape 232">
                <a:extLst>
                  <a:ext uri="{FF2B5EF4-FFF2-40B4-BE49-F238E27FC236}">
                    <a16:creationId xmlns:a16="http://schemas.microsoft.com/office/drawing/2014/main" id="{22638251-4893-4F1B-B54D-B10D6E8DD3F8}"/>
                  </a:ext>
                </a:extLst>
              </p:cNvPr>
              <p:cNvSpPr/>
              <p:nvPr/>
            </p:nvSpPr>
            <p:spPr>
              <a:xfrm>
                <a:off x="4584973" y="5738482"/>
                <a:ext cx="120789" cy="142655"/>
              </a:xfrm>
              <a:custGeom>
                <a:avLst/>
                <a:gdLst>
                  <a:gd name="connsiteX0" fmla="*/ 119748 w 120789"/>
                  <a:gd name="connsiteY0" fmla="*/ 135367 h 142655"/>
                  <a:gd name="connsiteX1" fmla="*/ 93716 w 120789"/>
                  <a:gd name="connsiteY1" fmla="*/ 140574 h 142655"/>
                  <a:gd name="connsiteX2" fmla="*/ 60395 w 120789"/>
                  <a:gd name="connsiteY2" fmla="*/ 142656 h 142655"/>
                  <a:gd name="connsiteX3" fmla="*/ 31239 w 120789"/>
                  <a:gd name="connsiteY3" fmla="*/ 137449 h 142655"/>
                  <a:gd name="connsiteX4" fmla="*/ 12495 w 120789"/>
                  <a:gd name="connsiteY4" fmla="*/ 123913 h 142655"/>
                  <a:gd name="connsiteX5" fmla="*/ 3124 w 120789"/>
                  <a:gd name="connsiteY5" fmla="*/ 103087 h 142655"/>
                  <a:gd name="connsiteX6" fmla="*/ 0 w 120789"/>
                  <a:gd name="connsiteY6" fmla="*/ 77055 h 142655"/>
                  <a:gd name="connsiteX7" fmla="*/ 0 w 120789"/>
                  <a:gd name="connsiteY7" fmla="*/ 0 h 142655"/>
                  <a:gd name="connsiteX8" fmla="*/ 39569 w 120789"/>
                  <a:gd name="connsiteY8" fmla="*/ 0 h 142655"/>
                  <a:gd name="connsiteX9" fmla="*/ 39569 w 120789"/>
                  <a:gd name="connsiteY9" fmla="*/ 71849 h 142655"/>
                  <a:gd name="connsiteX10" fmla="*/ 44775 w 120789"/>
                  <a:gd name="connsiteY10" fmla="*/ 98922 h 142655"/>
                  <a:gd name="connsiteX11" fmla="*/ 63518 w 120789"/>
                  <a:gd name="connsiteY11" fmla="*/ 107252 h 142655"/>
                  <a:gd name="connsiteX12" fmla="*/ 72890 w 120789"/>
                  <a:gd name="connsiteY12" fmla="*/ 107252 h 142655"/>
                  <a:gd name="connsiteX13" fmla="*/ 81220 w 120789"/>
                  <a:gd name="connsiteY13" fmla="*/ 106211 h 142655"/>
                  <a:gd name="connsiteX14" fmla="*/ 81220 w 120789"/>
                  <a:gd name="connsiteY14" fmla="*/ 0 h 142655"/>
                  <a:gd name="connsiteX15" fmla="*/ 120789 w 120789"/>
                  <a:gd name="connsiteY15" fmla="*/ 0 h 142655"/>
                  <a:gd name="connsiteX16" fmla="*/ 120789 w 120789"/>
                  <a:gd name="connsiteY16" fmla="*/ 135367 h 1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789" h="142655">
                    <a:moveTo>
                      <a:pt x="119748" y="135367"/>
                    </a:moveTo>
                    <a:cubicBezTo>
                      <a:pt x="113500" y="137449"/>
                      <a:pt x="104129" y="139532"/>
                      <a:pt x="93716" y="140574"/>
                    </a:cubicBezTo>
                    <a:cubicBezTo>
                      <a:pt x="83303" y="142656"/>
                      <a:pt x="71849" y="142656"/>
                      <a:pt x="60395" y="142656"/>
                    </a:cubicBezTo>
                    <a:cubicBezTo>
                      <a:pt x="48940" y="142656"/>
                      <a:pt x="38528" y="140574"/>
                      <a:pt x="31239" y="137449"/>
                    </a:cubicBezTo>
                    <a:cubicBezTo>
                      <a:pt x="23950" y="134326"/>
                      <a:pt x="17702" y="130161"/>
                      <a:pt x="12495" y="123913"/>
                    </a:cubicBezTo>
                    <a:cubicBezTo>
                      <a:pt x="8330" y="118706"/>
                      <a:pt x="5206" y="111417"/>
                      <a:pt x="3124" y="103087"/>
                    </a:cubicBezTo>
                    <a:cubicBezTo>
                      <a:pt x="1041" y="94757"/>
                      <a:pt x="0" y="86427"/>
                      <a:pt x="0" y="77055"/>
                    </a:cubicBezTo>
                    <a:lnTo>
                      <a:pt x="0" y="0"/>
                    </a:lnTo>
                    <a:lnTo>
                      <a:pt x="39569" y="0"/>
                    </a:lnTo>
                    <a:lnTo>
                      <a:pt x="39569" y="71849"/>
                    </a:lnTo>
                    <a:cubicBezTo>
                      <a:pt x="39569" y="84344"/>
                      <a:pt x="41651" y="93716"/>
                      <a:pt x="44775" y="98922"/>
                    </a:cubicBezTo>
                    <a:cubicBezTo>
                      <a:pt x="47899" y="104129"/>
                      <a:pt x="54147" y="107252"/>
                      <a:pt x="63518" y="107252"/>
                    </a:cubicBezTo>
                    <a:cubicBezTo>
                      <a:pt x="66642" y="107252"/>
                      <a:pt x="69766" y="107252"/>
                      <a:pt x="72890" y="107252"/>
                    </a:cubicBezTo>
                    <a:cubicBezTo>
                      <a:pt x="76014" y="107252"/>
                      <a:pt x="79138" y="106211"/>
                      <a:pt x="81220" y="106211"/>
                    </a:cubicBezTo>
                    <a:lnTo>
                      <a:pt x="81220" y="0"/>
                    </a:lnTo>
                    <a:lnTo>
                      <a:pt x="120789" y="0"/>
                    </a:lnTo>
                    <a:lnTo>
                      <a:pt x="120789" y="135367"/>
                    </a:lnTo>
                    <a:close/>
                  </a:path>
                </a:pathLst>
              </a:custGeom>
              <a:solidFill>
                <a:schemeClr val="bg1"/>
              </a:solidFill>
              <a:ln w="10409" cap="flat">
                <a:noFill/>
                <a:prstDash val="solid"/>
                <a:miter/>
              </a:ln>
            </p:spPr>
            <p:txBody>
              <a:bodyPr rtlCol="0" anchor="ctr"/>
              <a:lstStyle/>
              <a:p>
                <a:endParaRPr lang="en-ID" sz="1349"/>
              </a:p>
            </p:txBody>
          </p:sp>
          <p:sp>
            <p:nvSpPr>
              <p:cNvPr id="234" name="Freeform: Shape 233">
                <a:extLst>
                  <a:ext uri="{FF2B5EF4-FFF2-40B4-BE49-F238E27FC236}">
                    <a16:creationId xmlns:a16="http://schemas.microsoft.com/office/drawing/2014/main" id="{DE6B0A31-237C-4799-89C1-AA2FEAB79CE7}"/>
                  </a:ext>
                </a:extLst>
              </p:cNvPr>
              <p:cNvSpPr/>
              <p:nvPr/>
            </p:nvSpPr>
            <p:spPr>
              <a:xfrm>
                <a:off x="4719299" y="5740564"/>
                <a:ext cx="140573" cy="186390"/>
              </a:xfrm>
              <a:custGeom>
                <a:avLst/>
                <a:gdLst>
                  <a:gd name="connsiteX0" fmla="*/ 140574 w 140573"/>
                  <a:gd name="connsiteY0" fmla="*/ 0 h 186390"/>
                  <a:gd name="connsiteX1" fmla="*/ 115583 w 140573"/>
                  <a:gd name="connsiteY1" fmla="*/ 74973 h 186390"/>
                  <a:gd name="connsiteX2" fmla="*/ 87468 w 140573"/>
                  <a:gd name="connsiteY2" fmla="*/ 142656 h 186390"/>
                  <a:gd name="connsiteX3" fmla="*/ 76014 w 140573"/>
                  <a:gd name="connsiteY3" fmla="*/ 162441 h 186390"/>
                  <a:gd name="connsiteX4" fmla="*/ 63518 w 140573"/>
                  <a:gd name="connsiteY4" fmla="*/ 175977 h 186390"/>
                  <a:gd name="connsiteX5" fmla="*/ 48941 w 140573"/>
                  <a:gd name="connsiteY5" fmla="*/ 184308 h 186390"/>
                  <a:gd name="connsiteX6" fmla="*/ 29156 w 140573"/>
                  <a:gd name="connsiteY6" fmla="*/ 186390 h 186390"/>
                  <a:gd name="connsiteX7" fmla="*/ 12496 w 140573"/>
                  <a:gd name="connsiteY7" fmla="*/ 184308 h 186390"/>
                  <a:gd name="connsiteX8" fmla="*/ 0 w 140573"/>
                  <a:gd name="connsiteY8" fmla="*/ 180143 h 186390"/>
                  <a:gd name="connsiteX9" fmla="*/ 7289 w 140573"/>
                  <a:gd name="connsiteY9" fmla="*/ 148904 h 186390"/>
                  <a:gd name="connsiteX10" fmla="*/ 17702 w 140573"/>
                  <a:gd name="connsiteY10" fmla="*/ 152028 h 186390"/>
                  <a:gd name="connsiteX11" fmla="*/ 28115 w 140573"/>
                  <a:gd name="connsiteY11" fmla="*/ 153069 h 186390"/>
                  <a:gd name="connsiteX12" fmla="*/ 44775 w 140573"/>
                  <a:gd name="connsiteY12" fmla="*/ 147863 h 186390"/>
                  <a:gd name="connsiteX13" fmla="*/ 54147 w 140573"/>
                  <a:gd name="connsiteY13" fmla="*/ 132243 h 186390"/>
                  <a:gd name="connsiteX14" fmla="*/ 27073 w 140573"/>
                  <a:gd name="connsiteY14" fmla="*/ 72890 h 186390"/>
                  <a:gd name="connsiteX15" fmla="*/ 2083 w 140573"/>
                  <a:gd name="connsiteY15" fmla="*/ 0 h 186390"/>
                  <a:gd name="connsiteX16" fmla="*/ 43734 w 140573"/>
                  <a:gd name="connsiteY16" fmla="*/ 0 h 186390"/>
                  <a:gd name="connsiteX17" fmla="*/ 49982 w 140573"/>
                  <a:gd name="connsiteY17" fmla="*/ 21867 h 186390"/>
                  <a:gd name="connsiteX18" fmla="*/ 57271 w 140573"/>
                  <a:gd name="connsiteY18" fmla="*/ 45816 h 186390"/>
                  <a:gd name="connsiteX19" fmla="*/ 65601 w 140573"/>
                  <a:gd name="connsiteY19" fmla="*/ 69766 h 186390"/>
                  <a:gd name="connsiteX20" fmla="*/ 72890 w 140573"/>
                  <a:gd name="connsiteY20" fmla="*/ 90592 h 186390"/>
                  <a:gd name="connsiteX21" fmla="*/ 80179 w 140573"/>
                  <a:gd name="connsiteY21" fmla="*/ 69766 h 186390"/>
                  <a:gd name="connsiteX22" fmla="*/ 87468 w 140573"/>
                  <a:gd name="connsiteY22" fmla="*/ 45816 h 186390"/>
                  <a:gd name="connsiteX23" fmla="*/ 94757 w 140573"/>
                  <a:gd name="connsiteY23" fmla="*/ 21867 h 186390"/>
                  <a:gd name="connsiteX24" fmla="*/ 101005 w 140573"/>
                  <a:gd name="connsiteY24" fmla="*/ 0 h 186390"/>
                  <a:gd name="connsiteX25" fmla="*/ 140574 w 140573"/>
                  <a:gd name="connsiteY25" fmla="*/ 0 h 1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573" h="186390">
                    <a:moveTo>
                      <a:pt x="140574" y="0"/>
                    </a:moveTo>
                    <a:cubicBezTo>
                      <a:pt x="132243" y="27073"/>
                      <a:pt x="124954" y="51023"/>
                      <a:pt x="115583" y="74973"/>
                    </a:cubicBezTo>
                    <a:cubicBezTo>
                      <a:pt x="107252" y="97881"/>
                      <a:pt x="97881" y="120789"/>
                      <a:pt x="87468" y="142656"/>
                    </a:cubicBezTo>
                    <a:cubicBezTo>
                      <a:pt x="83303" y="150986"/>
                      <a:pt x="80179" y="157234"/>
                      <a:pt x="76014" y="162441"/>
                    </a:cubicBezTo>
                    <a:cubicBezTo>
                      <a:pt x="71849" y="167647"/>
                      <a:pt x="68725" y="172853"/>
                      <a:pt x="63518" y="175977"/>
                    </a:cubicBezTo>
                    <a:cubicBezTo>
                      <a:pt x="59353" y="179101"/>
                      <a:pt x="54147" y="182225"/>
                      <a:pt x="48941" y="184308"/>
                    </a:cubicBezTo>
                    <a:cubicBezTo>
                      <a:pt x="43734" y="186390"/>
                      <a:pt x="37486" y="186390"/>
                      <a:pt x="29156" y="186390"/>
                    </a:cubicBezTo>
                    <a:cubicBezTo>
                      <a:pt x="22908" y="186390"/>
                      <a:pt x="17702" y="185349"/>
                      <a:pt x="12496" y="184308"/>
                    </a:cubicBezTo>
                    <a:cubicBezTo>
                      <a:pt x="7289" y="183266"/>
                      <a:pt x="3124" y="182225"/>
                      <a:pt x="0" y="180143"/>
                    </a:cubicBezTo>
                    <a:lnTo>
                      <a:pt x="7289" y="148904"/>
                    </a:lnTo>
                    <a:cubicBezTo>
                      <a:pt x="11454" y="149945"/>
                      <a:pt x="14578" y="150986"/>
                      <a:pt x="17702" y="152028"/>
                    </a:cubicBezTo>
                    <a:cubicBezTo>
                      <a:pt x="20826" y="153069"/>
                      <a:pt x="23950" y="153069"/>
                      <a:pt x="28115" y="153069"/>
                    </a:cubicBezTo>
                    <a:cubicBezTo>
                      <a:pt x="35404" y="153069"/>
                      <a:pt x="40610" y="150986"/>
                      <a:pt x="44775" y="147863"/>
                    </a:cubicBezTo>
                    <a:cubicBezTo>
                      <a:pt x="48941" y="143698"/>
                      <a:pt x="52064" y="138491"/>
                      <a:pt x="54147" y="132243"/>
                    </a:cubicBezTo>
                    <a:cubicBezTo>
                      <a:pt x="44775" y="114541"/>
                      <a:pt x="36445" y="94757"/>
                      <a:pt x="27073" y="72890"/>
                    </a:cubicBezTo>
                    <a:cubicBezTo>
                      <a:pt x="17702" y="51023"/>
                      <a:pt x="9372" y="27073"/>
                      <a:pt x="2083" y="0"/>
                    </a:cubicBezTo>
                    <a:lnTo>
                      <a:pt x="43734" y="0"/>
                    </a:lnTo>
                    <a:cubicBezTo>
                      <a:pt x="45817" y="7289"/>
                      <a:pt x="47899" y="14578"/>
                      <a:pt x="49982" y="21867"/>
                    </a:cubicBezTo>
                    <a:cubicBezTo>
                      <a:pt x="52064" y="30197"/>
                      <a:pt x="55188" y="37486"/>
                      <a:pt x="57271" y="45816"/>
                    </a:cubicBezTo>
                    <a:cubicBezTo>
                      <a:pt x="60395" y="54147"/>
                      <a:pt x="62477" y="61436"/>
                      <a:pt x="65601" y="69766"/>
                    </a:cubicBezTo>
                    <a:cubicBezTo>
                      <a:pt x="68725" y="77055"/>
                      <a:pt x="70807" y="84344"/>
                      <a:pt x="72890" y="90592"/>
                    </a:cubicBezTo>
                    <a:cubicBezTo>
                      <a:pt x="74973" y="84344"/>
                      <a:pt x="77055" y="77055"/>
                      <a:pt x="80179" y="69766"/>
                    </a:cubicBezTo>
                    <a:cubicBezTo>
                      <a:pt x="82262" y="62477"/>
                      <a:pt x="85386" y="54147"/>
                      <a:pt x="87468" y="45816"/>
                    </a:cubicBezTo>
                    <a:cubicBezTo>
                      <a:pt x="89551" y="37486"/>
                      <a:pt x="91633" y="29156"/>
                      <a:pt x="94757" y="21867"/>
                    </a:cubicBezTo>
                    <a:cubicBezTo>
                      <a:pt x="96840" y="13537"/>
                      <a:pt x="98922" y="6248"/>
                      <a:pt x="101005" y="0"/>
                    </a:cubicBezTo>
                    <a:lnTo>
                      <a:pt x="140574" y="0"/>
                    </a:lnTo>
                    <a:close/>
                  </a:path>
                </a:pathLst>
              </a:custGeom>
              <a:solidFill>
                <a:schemeClr val="bg1"/>
              </a:solidFill>
              <a:ln w="10409" cap="flat">
                <a:noFill/>
                <a:prstDash val="solid"/>
                <a:miter/>
              </a:ln>
            </p:spPr>
            <p:txBody>
              <a:bodyPr rtlCol="0" anchor="ctr"/>
              <a:lstStyle/>
              <a:p>
                <a:endParaRPr lang="en-ID" sz="1349"/>
              </a:p>
            </p:txBody>
          </p:sp>
        </p:grpSp>
        <p:grpSp>
          <p:nvGrpSpPr>
            <p:cNvPr id="206" name="Graphic 4">
              <a:extLst>
                <a:ext uri="{FF2B5EF4-FFF2-40B4-BE49-F238E27FC236}">
                  <a16:creationId xmlns:a16="http://schemas.microsoft.com/office/drawing/2014/main" id="{7CC5F039-6622-41F9-A5A7-0D216C19CAEC}"/>
                </a:ext>
              </a:extLst>
            </p:cNvPr>
            <p:cNvGrpSpPr/>
            <p:nvPr/>
          </p:nvGrpSpPr>
          <p:grpSpPr>
            <a:xfrm>
              <a:off x="6290641" y="5406173"/>
              <a:ext cx="1146554" cy="65393"/>
              <a:chOff x="3417692" y="6095642"/>
              <a:chExt cx="1095432" cy="62477"/>
            </a:xfrm>
            <a:solidFill>
              <a:schemeClr val="tx1"/>
            </a:solidFill>
          </p:grpSpPr>
          <p:sp>
            <p:nvSpPr>
              <p:cNvPr id="207" name="Freeform: Shape 206">
                <a:extLst>
                  <a:ext uri="{FF2B5EF4-FFF2-40B4-BE49-F238E27FC236}">
                    <a16:creationId xmlns:a16="http://schemas.microsoft.com/office/drawing/2014/main" id="{4790048B-5E60-4665-83FE-D774CC3162C2}"/>
                  </a:ext>
                </a:extLst>
              </p:cNvPr>
              <p:cNvSpPr/>
              <p:nvPr/>
            </p:nvSpPr>
            <p:spPr>
              <a:xfrm>
                <a:off x="3417692" y="6099807"/>
                <a:ext cx="43733" cy="56229"/>
              </a:xfrm>
              <a:custGeom>
                <a:avLst/>
                <a:gdLst>
                  <a:gd name="connsiteX0" fmla="*/ 43734 w 43733"/>
                  <a:gd name="connsiteY0" fmla="*/ 56229 h 56229"/>
                  <a:gd name="connsiteX1" fmla="*/ 36445 w 43733"/>
                  <a:gd name="connsiteY1" fmla="*/ 56229 h 56229"/>
                  <a:gd name="connsiteX2" fmla="*/ 6248 w 43733"/>
                  <a:gd name="connsiteY2" fmla="*/ 9372 h 56229"/>
                  <a:gd name="connsiteX3" fmla="*/ 6248 w 43733"/>
                  <a:gd name="connsiteY3" fmla="*/ 9372 h 56229"/>
                  <a:gd name="connsiteX4" fmla="*/ 7289 w 43733"/>
                  <a:gd name="connsiteY4" fmla="*/ 24991 h 56229"/>
                  <a:gd name="connsiteX5" fmla="*/ 7289 w 43733"/>
                  <a:gd name="connsiteY5" fmla="*/ 56229 h 56229"/>
                  <a:gd name="connsiteX6" fmla="*/ 0 w 43733"/>
                  <a:gd name="connsiteY6" fmla="*/ 56229 h 56229"/>
                  <a:gd name="connsiteX7" fmla="*/ 0 w 43733"/>
                  <a:gd name="connsiteY7" fmla="*/ 0 h 56229"/>
                  <a:gd name="connsiteX8" fmla="*/ 7289 w 43733"/>
                  <a:gd name="connsiteY8" fmla="*/ 0 h 56229"/>
                  <a:gd name="connsiteX9" fmla="*/ 37486 w 43733"/>
                  <a:gd name="connsiteY9" fmla="*/ 46858 h 56229"/>
                  <a:gd name="connsiteX10" fmla="*/ 37486 w 43733"/>
                  <a:gd name="connsiteY10" fmla="*/ 46858 h 56229"/>
                  <a:gd name="connsiteX11" fmla="*/ 37486 w 43733"/>
                  <a:gd name="connsiteY11" fmla="*/ 40610 h 56229"/>
                  <a:gd name="connsiteX12" fmla="*/ 37486 w 43733"/>
                  <a:gd name="connsiteY12" fmla="*/ 32280 h 56229"/>
                  <a:gd name="connsiteX13" fmla="*/ 37486 w 43733"/>
                  <a:gd name="connsiteY13" fmla="*/ 0 h 56229"/>
                  <a:gd name="connsiteX14" fmla="*/ 43734 w 43733"/>
                  <a:gd name="connsiteY14" fmla="*/ 0 h 56229"/>
                  <a:gd name="connsiteX15" fmla="*/ 43734 w 43733"/>
                  <a:gd name="connsiteY15" fmla="*/ 56229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3" h="56229">
                    <a:moveTo>
                      <a:pt x="43734" y="56229"/>
                    </a:moveTo>
                    <a:lnTo>
                      <a:pt x="36445" y="56229"/>
                    </a:lnTo>
                    <a:lnTo>
                      <a:pt x="6248" y="9372"/>
                    </a:lnTo>
                    <a:lnTo>
                      <a:pt x="6248" y="9372"/>
                    </a:lnTo>
                    <a:cubicBezTo>
                      <a:pt x="6248" y="14578"/>
                      <a:pt x="7289" y="19784"/>
                      <a:pt x="7289" y="24991"/>
                    </a:cubicBezTo>
                    <a:lnTo>
                      <a:pt x="7289" y="56229"/>
                    </a:lnTo>
                    <a:lnTo>
                      <a:pt x="0" y="56229"/>
                    </a:lnTo>
                    <a:lnTo>
                      <a:pt x="0" y="0"/>
                    </a:lnTo>
                    <a:lnTo>
                      <a:pt x="7289" y="0"/>
                    </a:lnTo>
                    <a:lnTo>
                      <a:pt x="37486" y="46858"/>
                    </a:lnTo>
                    <a:lnTo>
                      <a:pt x="37486" y="46858"/>
                    </a:lnTo>
                    <a:cubicBezTo>
                      <a:pt x="37486" y="45816"/>
                      <a:pt x="37486" y="43734"/>
                      <a:pt x="37486" y="40610"/>
                    </a:cubicBezTo>
                    <a:cubicBezTo>
                      <a:pt x="37486" y="37486"/>
                      <a:pt x="37486" y="34363"/>
                      <a:pt x="37486" y="32280"/>
                    </a:cubicBezTo>
                    <a:lnTo>
                      <a:pt x="37486" y="0"/>
                    </a:lnTo>
                    <a:lnTo>
                      <a:pt x="43734" y="0"/>
                    </a:lnTo>
                    <a:lnTo>
                      <a:pt x="43734" y="56229"/>
                    </a:lnTo>
                    <a:close/>
                  </a:path>
                </a:pathLst>
              </a:custGeom>
              <a:grpFill/>
              <a:ln w="10409" cap="flat">
                <a:noFill/>
                <a:prstDash val="solid"/>
                <a:miter/>
              </a:ln>
            </p:spPr>
            <p:txBody>
              <a:bodyPr rtlCol="0" anchor="ctr"/>
              <a:lstStyle/>
              <a:p>
                <a:endParaRPr lang="en-ID" sz="1349"/>
              </a:p>
            </p:txBody>
          </p:sp>
          <p:sp>
            <p:nvSpPr>
              <p:cNvPr id="208" name="Freeform: Shape 207">
                <a:extLst>
                  <a:ext uri="{FF2B5EF4-FFF2-40B4-BE49-F238E27FC236}">
                    <a16:creationId xmlns:a16="http://schemas.microsoft.com/office/drawing/2014/main" id="{A595B5FE-A2CB-4700-90CB-150C8FC01224}"/>
                  </a:ext>
                </a:extLst>
              </p:cNvPr>
              <p:cNvSpPr/>
              <p:nvPr/>
            </p:nvSpPr>
            <p:spPr>
              <a:xfrm>
                <a:off x="3472880"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8743 w 35403"/>
                  <a:gd name="connsiteY15" fmla="*/ 4165 h 42692"/>
                  <a:gd name="connsiteX16" fmla="*/ 10413 w 35403"/>
                  <a:gd name="connsiteY16" fmla="*/ 7289 h 42692"/>
                  <a:gd name="connsiteX17" fmla="*/ 7289 w 35403"/>
                  <a:gd name="connsiteY17" fmla="*/ 16661 h 42692"/>
                  <a:gd name="connsiteX18" fmla="*/ 29156 w 35403"/>
                  <a:gd name="connsiteY18" fmla="*/ 16661 h 42692"/>
                  <a:gd name="connsiteX19" fmla="*/ 26032 w 35403"/>
                  <a:gd name="connsiteY19" fmla="*/ 7289 h 42692"/>
                  <a:gd name="connsiteX20" fmla="*/ 18743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2908" y="42693"/>
                      <a:pt x="19784" y="42693"/>
                    </a:cubicBezTo>
                    <a:close/>
                    <a:moveTo>
                      <a:pt x="18743" y="4165"/>
                    </a:moveTo>
                    <a:cubicBezTo>
                      <a:pt x="15619" y="4165"/>
                      <a:pt x="12495" y="5206"/>
                      <a:pt x="10413" y="7289"/>
                    </a:cubicBezTo>
                    <a:cubicBezTo>
                      <a:pt x="8330" y="9372"/>
                      <a:pt x="7289" y="12496"/>
                      <a:pt x="7289" y="16661"/>
                    </a:cubicBezTo>
                    <a:lnTo>
                      <a:pt x="29156" y="16661"/>
                    </a:lnTo>
                    <a:cubicBezTo>
                      <a:pt x="29156" y="12496"/>
                      <a:pt x="28115" y="9372"/>
                      <a:pt x="26032" y="7289"/>
                    </a:cubicBezTo>
                    <a:cubicBezTo>
                      <a:pt x="23950" y="5206"/>
                      <a:pt x="21867" y="4165"/>
                      <a:pt x="18743" y="4165"/>
                    </a:cubicBezTo>
                    <a:close/>
                  </a:path>
                </a:pathLst>
              </a:custGeom>
              <a:grpFill/>
              <a:ln w="10409" cap="flat">
                <a:noFill/>
                <a:prstDash val="solid"/>
                <a:miter/>
              </a:ln>
            </p:spPr>
            <p:txBody>
              <a:bodyPr rtlCol="0" anchor="ctr"/>
              <a:lstStyle/>
              <a:p>
                <a:endParaRPr lang="en-ID" sz="1349"/>
              </a:p>
            </p:txBody>
          </p:sp>
          <p:sp>
            <p:nvSpPr>
              <p:cNvPr id="209" name="Freeform: Shape 208">
                <a:extLst>
                  <a:ext uri="{FF2B5EF4-FFF2-40B4-BE49-F238E27FC236}">
                    <a16:creationId xmlns:a16="http://schemas.microsoft.com/office/drawing/2014/main" id="{33E0B790-4608-4A56-80B8-65F35D58A74C}"/>
                  </a:ext>
                </a:extLst>
              </p:cNvPr>
              <p:cNvSpPr/>
              <p:nvPr/>
            </p:nvSpPr>
            <p:spPr>
              <a:xfrm>
                <a:off x="3512449" y="6114385"/>
                <a:ext cx="58311" cy="42692"/>
              </a:xfrm>
              <a:custGeom>
                <a:avLst/>
                <a:gdLst>
                  <a:gd name="connsiteX0" fmla="*/ 40610 w 58311"/>
                  <a:gd name="connsiteY0" fmla="*/ 41651 h 42692"/>
                  <a:gd name="connsiteX1" fmla="*/ 33321 w 58311"/>
                  <a:gd name="connsiteY1" fmla="*/ 16661 h 42692"/>
                  <a:gd name="connsiteX2" fmla="*/ 30197 w 58311"/>
                  <a:gd name="connsiteY2" fmla="*/ 6248 h 42692"/>
                  <a:gd name="connsiteX3" fmla="*/ 30197 w 58311"/>
                  <a:gd name="connsiteY3" fmla="*/ 6248 h 42692"/>
                  <a:gd name="connsiteX4" fmla="*/ 27073 w 58311"/>
                  <a:gd name="connsiteY4" fmla="*/ 16661 h 42692"/>
                  <a:gd name="connsiteX5" fmla="*/ 18743 w 58311"/>
                  <a:gd name="connsiteY5" fmla="*/ 41651 h 42692"/>
                  <a:gd name="connsiteX6" fmla="*/ 11454 w 58311"/>
                  <a:gd name="connsiteY6" fmla="*/ 41651 h 42692"/>
                  <a:gd name="connsiteX7" fmla="*/ 0 w 58311"/>
                  <a:gd name="connsiteY7" fmla="*/ 0 h 42692"/>
                  <a:gd name="connsiteX8" fmla="*/ 6248 w 58311"/>
                  <a:gd name="connsiteY8" fmla="*/ 0 h 42692"/>
                  <a:gd name="connsiteX9" fmla="*/ 12495 w 58311"/>
                  <a:gd name="connsiteY9" fmla="*/ 23950 h 42692"/>
                  <a:gd name="connsiteX10" fmla="*/ 14578 w 58311"/>
                  <a:gd name="connsiteY10" fmla="*/ 35404 h 42692"/>
                  <a:gd name="connsiteX11" fmla="*/ 14578 w 58311"/>
                  <a:gd name="connsiteY11" fmla="*/ 35404 h 42692"/>
                  <a:gd name="connsiteX12" fmla="*/ 15619 w 58311"/>
                  <a:gd name="connsiteY12" fmla="*/ 30198 h 42692"/>
                  <a:gd name="connsiteX13" fmla="*/ 17702 w 58311"/>
                  <a:gd name="connsiteY13" fmla="*/ 24991 h 42692"/>
                  <a:gd name="connsiteX14" fmla="*/ 24991 w 58311"/>
                  <a:gd name="connsiteY14" fmla="*/ 1041 h 42692"/>
                  <a:gd name="connsiteX15" fmla="*/ 32280 w 58311"/>
                  <a:gd name="connsiteY15" fmla="*/ 1041 h 42692"/>
                  <a:gd name="connsiteX16" fmla="*/ 39569 w 58311"/>
                  <a:gd name="connsiteY16" fmla="*/ 24991 h 42692"/>
                  <a:gd name="connsiteX17" fmla="*/ 42693 w 58311"/>
                  <a:gd name="connsiteY17" fmla="*/ 36445 h 42692"/>
                  <a:gd name="connsiteX18" fmla="*/ 42693 w 58311"/>
                  <a:gd name="connsiteY18" fmla="*/ 36445 h 42692"/>
                  <a:gd name="connsiteX19" fmla="*/ 43734 w 58311"/>
                  <a:gd name="connsiteY19" fmla="*/ 32280 h 42692"/>
                  <a:gd name="connsiteX20" fmla="*/ 52064 w 58311"/>
                  <a:gd name="connsiteY20" fmla="*/ 1041 h 42692"/>
                  <a:gd name="connsiteX21" fmla="*/ 58312 w 58311"/>
                  <a:gd name="connsiteY21" fmla="*/ 1041 h 42692"/>
                  <a:gd name="connsiteX22" fmla="*/ 46858 w 58311"/>
                  <a:gd name="connsiteY22" fmla="*/ 42693 h 42692"/>
                  <a:gd name="connsiteX23" fmla="*/ 40610 w 58311"/>
                  <a:gd name="connsiteY23" fmla="*/ 42693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311" h="42692">
                    <a:moveTo>
                      <a:pt x="40610" y="41651"/>
                    </a:moveTo>
                    <a:lnTo>
                      <a:pt x="33321" y="16661"/>
                    </a:lnTo>
                    <a:cubicBezTo>
                      <a:pt x="33321" y="15619"/>
                      <a:pt x="32280" y="11454"/>
                      <a:pt x="30197" y="6248"/>
                    </a:cubicBezTo>
                    <a:lnTo>
                      <a:pt x="30197" y="6248"/>
                    </a:lnTo>
                    <a:cubicBezTo>
                      <a:pt x="29156" y="10413"/>
                      <a:pt x="28115" y="14578"/>
                      <a:pt x="27073" y="16661"/>
                    </a:cubicBezTo>
                    <a:lnTo>
                      <a:pt x="18743" y="41651"/>
                    </a:lnTo>
                    <a:lnTo>
                      <a:pt x="11454" y="41651"/>
                    </a:lnTo>
                    <a:lnTo>
                      <a:pt x="0" y="0"/>
                    </a:lnTo>
                    <a:lnTo>
                      <a:pt x="6248" y="0"/>
                    </a:lnTo>
                    <a:cubicBezTo>
                      <a:pt x="9372" y="10413"/>
                      <a:pt x="11454" y="18743"/>
                      <a:pt x="12495" y="23950"/>
                    </a:cubicBezTo>
                    <a:cubicBezTo>
                      <a:pt x="13537" y="29156"/>
                      <a:pt x="14578" y="33321"/>
                      <a:pt x="14578" y="35404"/>
                    </a:cubicBezTo>
                    <a:lnTo>
                      <a:pt x="14578" y="35404"/>
                    </a:lnTo>
                    <a:cubicBezTo>
                      <a:pt x="14578" y="34363"/>
                      <a:pt x="15619" y="32280"/>
                      <a:pt x="15619" y="30198"/>
                    </a:cubicBezTo>
                    <a:cubicBezTo>
                      <a:pt x="16661" y="28115"/>
                      <a:pt x="16661" y="26032"/>
                      <a:pt x="17702" y="24991"/>
                    </a:cubicBezTo>
                    <a:lnTo>
                      <a:pt x="24991" y="1041"/>
                    </a:lnTo>
                    <a:lnTo>
                      <a:pt x="32280" y="1041"/>
                    </a:lnTo>
                    <a:lnTo>
                      <a:pt x="39569" y="24991"/>
                    </a:lnTo>
                    <a:cubicBezTo>
                      <a:pt x="40610" y="29156"/>
                      <a:pt x="41651" y="33321"/>
                      <a:pt x="42693" y="36445"/>
                    </a:cubicBezTo>
                    <a:lnTo>
                      <a:pt x="42693" y="36445"/>
                    </a:lnTo>
                    <a:cubicBezTo>
                      <a:pt x="42693" y="35404"/>
                      <a:pt x="42693" y="34363"/>
                      <a:pt x="43734" y="32280"/>
                    </a:cubicBezTo>
                    <a:cubicBezTo>
                      <a:pt x="43734" y="30198"/>
                      <a:pt x="46858" y="19785"/>
                      <a:pt x="52064" y="1041"/>
                    </a:cubicBezTo>
                    <a:lnTo>
                      <a:pt x="58312" y="1041"/>
                    </a:lnTo>
                    <a:lnTo>
                      <a:pt x="46858" y="42693"/>
                    </a:lnTo>
                    <a:lnTo>
                      <a:pt x="40610" y="42693"/>
                    </a:lnTo>
                    <a:close/>
                  </a:path>
                </a:pathLst>
              </a:custGeom>
              <a:grpFill/>
              <a:ln w="10409" cap="flat">
                <a:noFill/>
                <a:prstDash val="solid"/>
                <a:miter/>
              </a:ln>
            </p:spPr>
            <p:txBody>
              <a:bodyPr rtlCol="0" anchor="ctr"/>
              <a:lstStyle/>
              <a:p>
                <a:endParaRPr lang="en-ID" sz="1349"/>
              </a:p>
            </p:txBody>
          </p:sp>
          <p:sp>
            <p:nvSpPr>
              <p:cNvPr id="210" name="Freeform: Shape 209">
                <a:extLst>
                  <a:ext uri="{FF2B5EF4-FFF2-40B4-BE49-F238E27FC236}">
                    <a16:creationId xmlns:a16="http://schemas.microsoft.com/office/drawing/2014/main" id="{5A1CEC8A-B3B0-476F-977F-1DF046334A4E}"/>
                  </a:ext>
                </a:extLst>
              </p:cNvPr>
              <p:cNvSpPr/>
              <p:nvPr/>
            </p:nvSpPr>
            <p:spPr>
              <a:xfrm>
                <a:off x="3601999" y="6098766"/>
                <a:ext cx="54146" cy="57270"/>
              </a:xfrm>
              <a:custGeom>
                <a:avLst/>
                <a:gdLst>
                  <a:gd name="connsiteX0" fmla="*/ 23950 w 54146"/>
                  <a:gd name="connsiteY0" fmla="*/ 57271 h 57270"/>
                  <a:gd name="connsiteX1" fmla="*/ 5206 w 54146"/>
                  <a:gd name="connsiteY1" fmla="*/ 7289 h 57270"/>
                  <a:gd name="connsiteX2" fmla="*/ 5206 w 54146"/>
                  <a:gd name="connsiteY2" fmla="*/ 7289 h 57270"/>
                  <a:gd name="connsiteX3" fmla="*/ 6248 w 54146"/>
                  <a:gd name="connsiteY3" fmla="*/ 20826 h 57270"/>
                  <a:gd name="connsiteX4" fmla="*/ 6248 w 54146"/>
                  <a:gd name="connsiteY4" fmla="*/ 56230 h 57270"/>
                  <a:gd name="connsiteX5" fmla="*/ 0 w 54146"/>
                  <a:gd name="connsiteY5" fmla="*/ 56230 h 57270"/>
                  <a:gd name="connsiteX6" fmla="*/ 0 w 54146"/>
                  <a:gd name="connsiteY6" fmla="*/ 0 h 57270"/>
                  <a:gd name="connsiteX7" fmla="*/ 9372 w 54146"/>
                  <a:gd name="connsiteY7" fmla="*/ 0 h 57270"/>
                  <a:gd name="connsiteX8" fmla="*/ 27073 w 54146"/>
                  <a:gd name="connsiteY8" fmla="*/ 45817 h 57270"/>
                  <a:gd name="connsiteX9" fmla="*/ 27073 w 54146"/>
                  <a:gd name="connsiteY9" fmla="*/ 45817 h 57270"/>
                  <a:gd name="connsiteX10" fmla="*/ 44775 w 54146"/>
                  <a:gd name="connsiteY10" fmla="*/ 0 h 57270"/>
                  <a:gd name="connsiteX11" fmla="*/ 54147 w 54146"/>
                  <a:gd name="connsiteY11" fmla="*/ 0 h 57270"/>
                  <a:gd name="connsiteX12" fmla="*/ 54147 w 54146"/>
                  <a:gd name="connsiteY12" fmla="*/ 56230 h 57270"/>
                  <a:gd name="connsiteX13" fmla="*/ 47899 w 54146"/>
                  <a:gd name="connsiteY13" fmla="*/ 56230 h 57270"/>
                  <a:gd name="connsiteX14" fmla="*/ 47899 w 54146"/>
                  <a:gd name="connsiteY14" fmla="*/ 19785 h 57270"/>
                  <a:gd name="connsiteX15" fmla="*/ 48940 w 54146"/>
                  <a:gd name="connsiteY15" fmla="*/ 6248 h 57270"/>
                  <a:gd name="connsiteX16" fmla="*/ 48940 w 54146"/>
                  <a:gd name="connsiteY16" fmla="*/ 6248 h 57270"/>
                  <a:gd name="connsiteX17" fmla="*/ 30197 w 54146"/>
                  <a:gd name="connsiteY17" fmla="*/ 55188 h 57270"/>
                  <a:gd name="connsiteX18" fmla="*/ 23950 w 54146"/>
                  <a:gd name="connsiteY18" fmla="*/ 5518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46" h="57270">
                    <a:moveTo>
                      <a:pt x="23950" y="57271"/>
                    </a:moveTo>
                    <a:lnTo>
                      <a:pt x="5206" y="7289"/>
                    </a:lnTo>
                    <a:lnTo>
                      <a:pt x="5206" y="7289"/>
                    </a:lnTo>
                    <a:cubicBezTo>
                      <a:pt x="5206" y="11454"/>
                      <a:pt x="6248" y="15619"/>
                      <a:pt x="6248" y="20826"/>
                    </a:cubicBezTo>
                    <a:lnTo>
                      <a:pt x="6248" y="56230"/>
                    </a:lnTo>
                    <a:lnTo>
                      <a:pt x="0" y="56230"/>
                    </a:lnTo>
                    <a:lnTo>
                      <a:pt x="0" y="0"/>
                    </a:lnTo>
                    <a:lnTo>
                      <a:pt x="9372" y="0"/>
                    </a:lnTo>
                    <a:lnTo>
                      <a:pt x="27073" y="45817"/>
                    </a:lnTo>
                    <a:lnTo>
                      <a:pt x="27073" y="45817"/>
                    </a:lnTo>
                    <a:lnTo>
                      <a:pt x="44775" y="0"/>
                    </a:lnTo>
                    <a:lnTo>
                      <a:pt x="54147" y="0"/>
                    </a:lnTo>
                    <a:lnTo>
                      <a:pt x="54147" y="56230"/>
                    </a:lnTo>
                    <a:lnTo>
                      <a:pt x="47899" y="56230"/>
                    </a:lnTo>
                    <a:lnTo>
                      <a:pt x="47899" y="19785"/>
                    </a:lnTo>
                    <a:cubicBezTo>
                      <a:pt x="47899" y="15619"/>
                      <a:pt x="47899" y="11454"/>
                      <a:pt x="48940" y="6248"/>
                    </a:cubicBezTo>
                    <a:lnTo>
                      <a:pt x="48940" y="6248"/>
                    </a:lnTo>
                    <a:lnTo>
                      <a:pt x="30197" y="55188"/>
                    </a:lnTo>
                    <a:lnTo>
                      <a:pt x="23950" y="55188"/>
                    </a:lnTo>
                    <a:close/>
                  </a:path>
                </a:pathLst>
              </a:custGeom>
              <a:grpFill/>
              <a:ln w="10409" cap="flat">
                <a:noFill/>
                <a:prstDash val="solid"/>
                <a:miter/>
              </a:ln>
            </p:spPr>
            <p:txBody>
              <a:bodyPr rtlCol="0" anchor="ctr"/>
              <a:lstStyle/>
              <a:p>
                <a:endParaRPr lang="en-ID" sz="1349"/>
              </a:p>
            </p:txBody>
          </p:sp>
          <p:sp>
            <p:nvSpPr>
              <p:cNvPr id="211" name="Freeform: Shape 210">
                <a:extLst>
                  <a:ext uri="{FF2B5EF4-FFF2-40B4-BE49-F238E27FC236}">
                    <a16:creationId xmlns:a16="http://schemas.microsoft.com/office/drawing/2014/main" id="{B520EC74-3A36-4F5C-8E46-02F194F639A4}"/>
                  </a:ext>
                </a:extLst>
              </p:cNvPr>
              <p:cNvSpPr/>
              <p:nvPr/>
            </p:nvSpPr>
            <p:spPr>
              <a:xfrm>
                <a:off x="3668642"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6248 w 38527"/>
                  <a:gd name="connsiteY10" fmla="*/ 20826 h 42692"/>
                  <a:gd name="connsiteX11" fmla="*/ 9372 w 38527"/>
                  <a:gd name="connsiteY11" fmla="*/ 33321 h 42692"/>
                  <a:gd name="connsiteX12" fmla="*/ 18743 w 38527"/>
                  <a:gd name="connsiteY12" fmla="*/ 37486 h 42692"/>
                  <a:gd name="connsiteX13" fmla="*/ 28115 w 38527"/>
                  <a:gd name="connsiteY13" fmla="*/ 33321 h 42692"/>
                  <a:gd name="connsiteX14" fmla="*/ 31239 w 38527"/>
                  <a:gd name="connsiteY14" fmla="*/ 20826 h 42692"/>
                  <a:gd name="connsiteX15" fmla="*/ 28115 w 38527"/>
                  <a:gd name="connsiteY15" fmla="*/ 8330 h 42692"/>
                  <a:gd name="connsiteX16" fmla="*/ 18743 w 38527"/>
                  <a:gd name="connsiteY16" fmla="*/ 4165 h 42692"/>
                  <a:gd name="connsiteX17" fmla="*/ 9372 w 38527"/>
                  <a:gd name="connsiteY17" fmla="*/ 8330 h 42692"/>
                  <a:gd name="connsiteX18" fmla="*/ 6248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6445" y="8330"/>
                      <a:pt x="38528" y="13537"/>
                      <a:pt x="38528" y="20826"/>
                    </a:cubicBezTo>
                    <a:close/>
                    <a:moveTo>
                      <a:pt x="6248" y="20826"/>
                    </a:moveTo>
                    <a:cubicBezTo>
                      <a:pt x="6248" y="26032"/>
                      <a:pt x="7289" y="30198"/>
                      <a:pt x="9372" y="33321"/>
                    </a:cubicBezTo>
                    <a:cubicBezTo>
                      <a:pt x="11454" y="36445"/>
                      <a:pt x="14578" y="37486"/>
                      <a:pt x="18743" y="37486"/>
                    </a:cubicBezTo>
                    <a:cubicBezTo>
                      <a:pt x="22908" y="37486"/>
                      <a:pt x="26032" y="36445"/>
                      <a:pt x="28115" y="33321"/>
                    </a:cubicBezTo>
                    <a:cubicBezTo>
                      <a:pt x="30197" y="30198"/>
                      <a:pt x="31239" y="26032"/>
                      <a:pt x="31239" y="20826"/>
                    </a:cubicBezTo>
                    <a:cubicBezTo>
                      <a:pt x="31239" y="15619"/>
                      <a:pt x="30197" y="11454"/>
                      <a:pt x="28115" y="8330"/>
                    </a:cubicBezTo>
                    <a:cubicBezTo>
                      <a:pt x="26032" y="5206"/>
                      <a:pt x="22908" y="4165"/>
                      <a:pt x="18743" y="4165"/>
                    </a:cubicBezTo>
                    <a:cubicBezTo>
                      <a:pt x="14578" y="4165"/>
                      <a:pt x="11454" y="5206"/>
                      <a:pt x="9372" y="8330"/>
                    </a:cubicBezTo>
                    <a:cubicBezTo>
                      <a:pt x="7289" y="11454"/>
                      <a:pt x="6248" y="15619"/>
                      <a:pt x="6248" y="20826"/>
                    </a:cubicBezTo>
                    <a:close/>
                  </a:path>
                </a:pathLst>
              </a:custGeom>
              <a:grpFill/>
              <a:ln w="10409" cap="flat">
                <a:noFill/>
                <a:prstDash val="solid"/>
                <a:miter/>
              </a:ln>
            </p:spPr>
            <p:txBody>
              <a:bodyPr rtlCol="0" anchor="ctr"/>
              <a:lstStyle/>
              <a:p>
                <a:endParaRPr lang="en-ID" sz="1349"/>
              </a:p>
            </p:txBody>
          </p:sp>
          <p:sp>
            <p:nvSpPr>
              <p:cNvPr id="212" name="Freeform: Shape 211">
                <a:extLst>
                  <a:ext uri="{FF2B5EF4-FFF2-40B4-BE49-F238E27FC236}">
                    <a16:creationId xmlns:a16="http://schemas.microsoft.com/office/drawing/2014/main" id="{C98516AA-5D0B-4118-AED8-B4EA469DFB15}"/>
                  </a:ext>
                </a:extLst>
              </p:cNvPr>
              <p:cNvSpPr/>
              <p:nvPr/>
            </p:nvSpPr>
            <p:spPr>
              <a:xfrm>
                <a:off x="3719665" y="6095642"/>
                <a:ext cx="34362" cy="59353"/>
              </a:xfrm>
              <a:custGeom>
                <a:avLst/>
                <a:gdLst>
                  <a:gd name="connsiteX0" fmla="*/ 17702 w 34362"/>
                  <a:gd name="connsiteY0" fmla="*/ 17702 h 59353"/>
                  <a:gd name="connsiteX1" fmla="*/ 30197 w 34362"/>
                  <a:gd name="connsiteY1" fmla="*/ 22908 h 59353"/>
                  <a:gd name="connsiteX2" fmla="*/ 34362 w 34362"/>
                  <a:gd name="connsiteY2" fmla="*/ 38528 h 59353"/>
                  <a:gd name="connsiteX3" fmla="*/ 30197 w 34362"/>
                  <a:gd name="connsiteY3" fmla="*/ 54147 h 59353"/>
                  <a:gd name="connsiteX4" fmla="*/ 17702 w 34362"/>
                  <a:gd name="connsiteY4" fmla="*/ 59353 h 59353"/>
                  <a:gd name="connsiteX5" fmla="*/ 10413 w 34362"/>
                  <a:gd name="connsiteY5" fmla="*/ 58312 h 59353"/>
                  <a:gd name="connsiteX6" fmla="*/ 5206 w 34362"/>
                  <a:gd name="connsiteY6" fmla="*/ 54147 h 59353"/>
                  <a:gd name="connsiteX7" fmla="*/ 5206 w 34362"/>
                  <a:gd name="connsiteY7" fmla="*/ 54147 h 59353"/>
                  <a:gd name="connsiteX8" fmla="*/ 4165 w 34362"/>
                  <a:gd name="connsiteY8" fmla="*/ 59353 h 59353"/>
                  <a:gd name="connsiteX9" fmla="*/ 0 w 34362"/>
                  <a:gd name="connsiteY9" fmla="*/ 59353 h 59353"/>
                  <a:gd name="connsiteX10" fmla="*/ 0 w 34362"/>
                  <a:gd name="connsiteY10" fmla="*/ 0 h 59353"/>
                  <a:gd name="connsiteX11" fmla="*/ 6248 w 34362"/>
                  <a:gd name="connsiteY11" fmla="*/ 0 h 59353"/>
                  <a:gd name="connsiteX12" fmla="*/ 6248 w 34362"/>
                  <a:gd name="connsiteY12" fmla="*/ 14578 h 59353"/>
                  <a:gd name="connsiteX13" fmla="*/ 6248 w 34362"/>
                  <a:gd name="connsiteY13" fmla="*/ 22908 h 59353"/>
                  <a:gd name="connsiteX14" fmla="*/ 6248 w 34362"/>
                  <a:gd name="connsiteY14" fmla="*/ 22908 h 59353"/>
                  <a:gd name="connsiteX15" fmla="*/ 17702 w 34362"/>
                  <a:gd name="connsiteY15" fmla="*/ 17702 h 59353"/>
                  <a:gd name="connsiteX16" fmla="*/ 17702 w 34362"/>
                  <a:gd name="connsiteY16" fmla="*/ 22908 h 59353"/>
                  <a:gd name="connsiteX17" fmla="*/ 8330 w 34362"/>
                  <a:gd name="connsiteY17" fmla="*/ 27073 h 59353"/>
                  <a:gd name="connsiteX18" fmla="*/ 5206 w 34362"/>
                  <a:gd name="connsiteY18" fmla="*/ 39569 h 59353"/>
                  <a:gd name="connsiteX19" fmla="*/ 8330 w 34362"/>
                  <a:gd name="connsiteY19" fmla="*/ 52064 h 59353"/>
                  <a:gd name="connsiteX20" fmla="*/ 17702 w 34362"/>
                  <a:gd name="connsiteY20" fmla="*/ 56229 h 59353"/>
                  <a:gd name="connsiteX21" fmla="*/ 26032 w 34362"/>
                  <a:gd name="connsiteY21" fmla="*/ 52064 h 59353"/>
                  <a:gd name="connsiteX22" fmla="*/ 29156 w 34362"/>
                  <a:gd name="connsiteY22" fmla="*/ 39569 h 59353"/>
                  <a:gd name="connsiteX23" fmla="*/ 26032 w 34362"/>
                  <a:gd name="connsiteY23" fmla="*/ 27073 h 59353"/>
                  <a:gd name="connsiteX24" fmla="*/ 17702 w 34362"/>
                  <a:gd name="connsiteY24" fmla="*/ 22908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362" h="59353">
                    <a:moveTo>
                      <a:pt x="17702" y="17702"/>
                    </a:moveTo>
                    <a:cubicBezTo>
                      <a:pt x="22908" y="17702"/>
                      <a:pt x="27073" y="19784"/>
                      <a:pt x="30197" y="22908"/>
                    </a:cubicBezTo>
                    <a:cubicBezTo>
                      <a:pt x="33321" y="27073"/>
                      <a:pt x="34362" y="32280"/>
                      <a:pt x="34362" y="38528"/>
                    </a:cubicBezTo>
                    <a:cubicBezTo>
                      <a:pt x="34362" y="45816"/>
                      <a:pt x="33321" y="51023"/>
                      <a:pt x="30197" y="54147"/>
                    </a:cubicBezTo>
                    <a:cubicBezTo>
                      <a:pt x="27073" y="58312"/>
                      <a:pt x="22908" y="59353"/>
                      <a:pt x="17702" y="59353"/>
                    </a:cubicBezTo>
                    <a:cubicBezTo>
                      <a:pt x="14578" y="59353"/>
                      <a:pt x="12495" y="59353"/>
                      <a:pt x="10413" y="58312"/>
                    </a:cubicBezTo>
                    <a:cubicBezTo>
                      <a:pt x="8330" y="57271"/>
                      <a:pt x="6248" y="56229"/>
                      <a:pt x="5206" y="54147"/>
                    </a:cubicBezTo>
                    <a:lnTo>
                      <a:pt x="5206" y="54147"/>
                    </a:lnTo>
                    <a:lnTo>
                      <a:pt x="4165" y="59353"/>
                    </a:lnTo>
                    <a:lnTo>
                      <a:pt x="0" y="59353"/>
                    </a:lnTo>
                    <a:lnTo>
                      <a:pt x="0" y="0"/>
                    </a:lnTo>
                    <a:lnTo>
                      <a:pt x="6248" y="0"/>
                    </a:lnTo>
                    <a:lnTo>
                      <a:pt x="6248" y="14578"/>
                    </a:lnTo>
                    <a:cubicBezTo>
                      <a:pt x="6248" y="17702"/>
                      <a:pt x="6248" y="20826"/>
                      <a:pt x="6248" y="22908"/>
                    </a:cubicBezTo>
                    <a:lnTo>
                      <a:pt x="6248" y="22908"/>
                    </a:lnTo>
                    <a:cubicBezTo>
                      <a:pt x="8330" y="19784"/>
                      <a:pt x="12495" y="17702"/>
                      <a:pt x="17702" y="17702"/>
                    </a:cubicBezTo>
                    <a:close/>
                    <a:moveTo>
                      <a:pt x="17702" y="22908"/>
                    </a:moveTo>
                    <a:cubicBezTo>
                      <a:pt x="13537" y="22908"/>
                      <a:pt x="10413" y="23949"/>
                      <a:pt x="8330" y="27073"/>
                    </a:cubicBezTo>
                    <a:cubicBezTo>
                      <a:pt x="6248" y="29156"/>
                      <a:pt x="5206" y="33321"/>
                      <a:pt x="5206" y="39569"/>
                    </a:cubicBezTo>
                    <a:cubicBezTo>
                      <a:pt x="5206" y="45816"/>
                      <a:pt x="6248" y="49982"/>
                      <a:pt x="8330" y="52064"/>
                    </a:cubicBezTo>
                    <a:cubicBezTo>
                      <a:pt x="10413" y="54147"/>
                      <a:pt x="13537" y="56229"/>
                      <a:pt x="17702" y="56229"/>
                    </a:cubicBezTo>
                    <a:cubicBezTo>
                      <a:pt x="21867" y="56229"/>
                      <a:pt x="24991" y="55188"/>
                      <a:pt x="26032" y="52064"/>
                    </a:cubicBezTo>
                    <a:cubicBezTo>
                      <a:pt x="28115" y="48941"/>
                      <a:pt x="29156" y="44775"/>
                      <a:pt x="29156" y="39569"/>
                    </a:cubicBezTo>
                    <a:cubicBezTo>
                      <a:pt x="29156" y="34362"/>
                      <a:pt x="28115" y="30197"/>
                      <a:pt x="26032" y="27073"/>
                    </a:cubicBezTo>
                    <a:cubicBezTo>
                      <a:pt x="23950" y="23949"/>
                      <a:pt x="20826" y="22908"/>
                      <a:pt x="17702" y="22908"/>
                    </a:cubicBezTo>
                    <a:close/>
                  </a:path>
                </a:pathLst>
              </a:custGeom>
              <a:grpFill/>
              <a:ln w="10409" cap="flat">
                <a:noFill/>
                <a:prstDash val="solid"/>
                <a:miter/>
              </a:ln>
            </p:spPr>
            <p:txBody>
              <a:bodyPr rtlCol="0" anchor="ctr"/>
              <a:lstStyle/>
              <a:p>
                <a:endParaRPr lang="en-ID" sz="1349"/>
              </a:p>
            </p:txBody>
          </p:sp>
          <p:sp>
            <p:nvSpPr>
              <p:cNvPr id="213" name="Freeform: Shape 212">
                <a:extLst>
                  <a:ext uri="{FF2B5EF4-FFF2-40B4-BE49-F238E27FC236}">
                    <a16:creationId xmlns:a16="http://schemas.microsoft.com/office/drawing/2014/main" id="{A1FEA409-1890-4297-B010-A4873677EACB}"/>
                  </a:ext>
                </a:extLst>
              </p:cNvPr>
              <p:cNvSpPr/>
              <p:nvPr/>
            </p:nvSpPr>
            <p:spPr>
              <a:xfrm>
                <a:off x="3765481"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1041"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sz="1349"/>
              </a:p>
            </p:txBody>
          </p:sp>
          <p:sp>
            <p:nvSpPr>
              <p:cNvPr id="214" name="Freeform: Shape 213">
                <a:extLst>
                  <a:ext uri="{FF2B5EF4-FFF2-40B4-BE49-F238E27FC236}">
                    <a16:creationId xmlns:a16="http://schemas.microsoft.com/office/drawing/2014/main" id="{3248CB29-EC73-4245-9C36-C6AEDBE2B461}"/>
                  </a:ext>
                </a:extLst>
              </p:cNvPr>
              <p:cNvSpPr/>
              <p:nvPr/>
            </p:nvSpPr>
            <p:spPr>
              <a:xfrm>
                <a:off x="3786307" y="6096684"/>
                <a:ext cx="6247" cy="59353"/>
              </a:xfrm>
              <a:custGeom>
                <a:avLst/>
                <a:gdLst>
                  <a:gd name="connsiteX0" fmla="*/ 6248 w 6247"/>
                  <a:gd name="connsiteY0" fmla="*/ 59353 h 59353"/>
                  <a:gd name="connsiteX1" fmla="*/ 0 w 6247"/>
                  <a:gd name="connsiteY1" fmla="*/ 59353 h 59353"/>
                  <a:gd name="connsiteX2" fmla="*/ 0 w 6247"/>
                  <a:gd name="connsiteY2" fmla="*/ 0 h 59353"/>
                  <a:gd name="connsiteX3" fmla="*/ 6248 w 6247"/>
                  <a:gd name="connsiteY3" fmla="*/ 0 h 59353"/>
                  <a:gd name="connsiteX4" fmla="*/ 6248 w 6247"/>
                  <a:gd name="connsiteY4" fmla="*/ 59353 h 5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9353">
                    <a:moveTo>
                      <a:pt x="6248" y="59353"/>
                    </a:moveTo>
                    <a:lnTo>
                      <a:pt x="0" y="59353"/>
                    </a:lnTo>
                    <a:lnTo>
                      <a:pt x="0" y="0"/>
                    </a:lnTo>
                    <a:lnTo>
                      <a:pt x="6248" y="0"/>
                    </a:lnTo>
                    <a:lnTo>
                      <a:pt x="6248" y="59353"/>
                    </a:lnTo>
                    <a:close/>
                  </a:path>
                </a:pathLst>
              </a:custGeom>
              <a:grpFill/>
              <a:ln w="10409" cap="flat">
                <a:noFill/>
                <a:prstDash val="solid"/>
                <a:miter/>
              </a:ln>
            </p:spPr>
            <p:txBody>
              <a:bodyPr rtlCol="0" anchor="ctr"/>
              <a:lstStyle/>
              <a:p>
                <a:endParaRPr lang="en-ID" sz="1349"/>
              </a:p>
            </p:txBody>
          </p:sp>
          <p:sp>
            <p:nvSpPr>
              <p:cNvPr id="215" name="Freeform: Shape 214">
                <a:extLst>
                  <a:ext uri="{FF2B5EF4-FFF2-40B4-BE49-F238E27FC236}">
                    <a16:creationId xmlns:a16="http://schemas.microsoft.com/office/drawing/2014/main" id="{A32D22E9-6B68-4E1F-AEC3-0E97E5C2FECF}"/>
                  </a:ext>
                </a:extLst>
              </p:cNvPr>
              <p:cNvSpPr/>
              <p:nvPr/>
            </p:nvSpPr>
            <p:spPr>
              <a:xfrm>
                <a:off x="380400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16" name="Freeform: Shape 215">
                <a:extLst>
                  <a:ext uri="{FF2B5EF4-FFF2-40B4-BE49-F238E27FC236}">
                    <a16:creationId xmlns:a16="http://schemas.microsoft.com/office/drawing/2014/main" id="{4C0C9D16-443F-4342-BE25-EFCE7C64DF1D}"/>
                  </a:ext>
                </a:extLst>
              </p:cNvPr>
              <p:cNvSpPr/>
              <p:nvPr/>
            </p:nvSpPr>
            <p:spPr>
              <a:xfrm>
                <a:off x="3868568" y="6098766"/>
                <a:ext cx="42692" cy="57270"/>
              </a:xfrm>
              <a:custGeom>
                <a:avLst/>
                <a:gdLst>
                  <a:gd name="connsiteX0" fmla="*/ 26032 w 42692"/>
                  <a:gd name="connsiteY0" fmla="*/ 6248 h 57270"/>
                  <a:gd name="connsiteX1" fmla="*/ 11454 w 42692"/>
                  <a:gd name="connsiteY1" fmla="*/ 12496 h 57270"/>
                  <a:gd name="connsiteX2" fmla="*/ 6248 w 42692"/>
                  <a:gd name="connsiteY2" fmla="*/ 29156 h 57270"/>
                  <a:gd name="connsiteX3" fmla="*/ 11454 w 42692"/>
                  <a:gd name="connsiteY3" fmla="*/ 45817 h 57270"/>
                  <a:gd name="connsiteX4" fmla="*/ 26032 w 42692"/>
                  <a:gd name="connsiteY4" fmla="*/ 52064 h 57270"/>
                  <a:gd name="connsiteX5" fmla="*/ 39569 w 42692"/>
                  <a:gd name="connsiteY5" fmla="*/ 49982 h 57270"/>
                  <a:gd name="connsiteX6" fmla="*/ 39569 w 42692"/>
                  <a:gd name="connsiteY6" fmla="*/ 55188 h 57270"/>
                  <a:gd name="connsiteX7" fmla="*/ 24991 w 42692"/>
                  <a:gd name="connsiteY7" fmla="*/ 57271 h 57270"/>
                  <a:gd name="connsiteX8" fmla="*/ 6248 w 42692"/>
                  <a:gd name="connsiteY8" fmla="*/ 49982 h 57270"/>
                  <a:gd name="connsiteX9" fmla="*/ 0 w 42692"/>
                  <a:gd name="connsiteY9" fmla="*/ 29156 h 57270"/>
                  <a:gd name="connsiteX10" fmla="*/ 3124 w 42692"/>
                  <a:gd name="connsiteY10" fmla="*/ 13537 h 57270"/>
                  <a:gd name="connsiteX11" fmla="*/ 12495 w 42692"/>
                  <a:gd name="connsiteY11" fmla="*/ 3124 h 57270"/>
                  <a:gd name="connsiteX12" fmla="*/ 27073 w 42692"/>
                  <a:gd name="connsiteY12" fmla="*/ 0 h 57270"/>
                  <a:gd name="connsiteX13" fmla="*/ 42693 w 42692"/>
                  <a:gd name="connsiteY13" fmla="*/ 3124 h 57270"/>
                  <a:gd name="connsiteX14" fmla="*/ 39569 w 42692"/>
                  <a:gd name="connsiteY14" fmla="*/ 8330 h 57270"/>
                  <a:gd name="connsiteX15" fmla="*/ 26032 w 42692"/>
                  <a:gd name="connsiteY15" fmla="*/ 624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2" h="57270">
                    <a:moveTo>
                      <a:pt x="26032" y="6248"/>
                    </a:moveTo>
                    <a:cubicBezTo>
                      <a:pt x="19784" y="6248"/>
                      <a:pt x="14578" y="8330"/>
                      <a:pt x="11454" y="12496"/>
                    </a:cubicBezTo>
                    <a:cubicBezTo>
                      <a:pt x="8330" y="16661"/>
                      <a:pt x="6248" y="21867"/>
                      <a:pt x="6248" y="29156"/>
                    </a:cubicBezTo>
                    <a:cubicBezTo>
                      <a:pt x="6248" y="36445"/>
                      <a:pt x="8330" y="41651"/>
                      <a:pt x="11454" y="45817"/>
                    </a:cubicBezTo>
                    <a:cubicBezTo>
                      <a:pt x="14578" y="49982"/>
                      <a:pt x="19784" y="52064"/>
                      <a:pt x="26032" y="52064"/>
                    </a:cubicBezTo>
                    <a:cubicBezTo>
                      <a:pt x="30197" y="52064"/>
                      <a:pt x="34362" y="51023"/>
                      <a:pt x="39569" y="49982"/>
                    </a:cubicBezTo>
                    <a:lnTo>
                      <a:pt x="39569" y="55188"/>
                    </a:lnTo>
                    <a:cubicBezTo>
                      <a:pt x="35404" y="56230"/>
                      <a:pt x="31239" y="57271"/>
                      <a:pt x="24991" y="57271"/>
                    </a:cubicBezTo>
                    <a:cubicBezTo>
                      <a:pt x="16661" y="57271"/>
                      <a:pt x="10413" y="55188"/>
                      <a:pt x="6248" y="49982"/>
                    </a:cubicBezTo>
                    <a:cubicBezTo>
                      <a:pt x="2083" y="44775"/>
                      <a:pt x="0" y="37486"/>
                      <a:pt x="0" y="29156"/>
                    </a:cubicBezTo>
                    <a:cubicBezTo>
                      <a:pt x="0" y="22908"/>
                      <a:pt x="1041" y="18743"/>
                      <a:pt x="3124" y="13537"/>
                    </a:cubicBezTo>
                    <a:cubicBezTo>
                      <a:pt x="5206" y="9372"/>
                      <a:pt x="8330" y="6248"/>
                      <a:pt x="12495" y="3124"/>
                    </a:cubicBezTo>
                    <a:cubicBezTo>
                      <a:pt x="16661" y="1041"/>
                      <a:pt x="20826" y="0"/>
                      <a:pt x="27073" y="0"/>
                    </a:cubicBezTo>
                    <a:cubicBezTo>
                      <a:pt x="33321" y="0"/>
                      <a:pt x="38528" y="1041"/>
                      <a:pt x="42693" y="3124"/>
                    </a:cubicBezTo>
                    <a:lnTo>
                      <a:pt x="39569" y="8330"/>
                    </a:lnTo>
                    <a:cubicBezTo>
                      <a:pt x="34362" y="7289"/>
                      <a:pt x="30197" y="6248"/>
                      <a:pt x="26032" y="6248"/>
                    </a:cubicBezTo>
                    <a:close/>
                  </a:path>
                </a:pathLst>
              </a:custGeom>
              <a:grpFill/>
              <a:ln w="10409" cap="flat">
                <a:noFill/>
                <a:prstDash val="solid"/>
                <a:miter/>
              </a:ln>
            </p:spPr>
            <p:txBody>
              <a:bodyPr rtlCol="0" anchor="ctr"/>
              <a:lstStyle/>
              <a:p>
                <a:endParaRPr lang="en-ID" sz="1349"/>
              </a:p>
            </p:txBody>
          </p:sp>
          <p:sp>
            <p:nvSpPr>
              <p:cNvPr id="217" name="Freeform: Shape 216">
                <a:extLst>
                  <a:ext uri="{FF2B5EF4-FFF2-40B4-BE49-F238E27FC236}">
                    <a16:creationId xmlns:a16="http://schemas.microsoft.com/office/drawing/2014/main" id="{115E1F66-26AF-43D5-BAFF-0C76E212CECA}"/>
                  </a:ext>
                </a:extLst>
              </p:cNvPr>
              <p:cNvSpPr/>
              <p:nvPr/>
            </p:nvSpPr>
            <p:spPr>
              <a:xfrm>
                <a:off x="3919591" y="6096684"/>
                <a:ext cx="35403" cy="59353"/>
              </a:xfrm>
              <a:custGeom>
                <a:avLst/>
                <a:gdLst>
                  <a:gd name="connsiteX0" fmla="*/ 28115 w 35403"/>
                  <a:gd name="connsiteY0" fmla="*/ 59353 h 59353"/>
                  <a:gd name="connsiteX1" fmla="*/ 28115 w 35403"/>
                  <a:gd name="connsiteY1" fmla="*/ 32280 h 59353"/>
                  <a:gd name="connsiteX2" fmla="*/ 26032 w 35403"/>
                  <a:gd name="connsiteY2" fmla="*/ 24991 h 59353"/>
                  <a:gd name="connsiteX3" fmla="*/ 18743 w 35403"/>
                  <a:gd name="connsiteY3" fmla="*/ 22908 h 59353"/>
                  <a:gd name="connsiteX4" fmla="*/ 9372 w 35403"/>
                  <a:gd name="connsiteY4" fmla="*/ 26032 h 59353"/>
                  <a:gd name="connsiteX5" fmla="*/ 6248 w 35403"/>
                  <a:gd name="connsiteY5" fmla="*/ 37486 h 59353"/>
                  <a:gd name="connsiteX6" fmla="*/ 6248 w 35403"/>
                  <a:gd name="connsiteY6" fmla="*/ 59353 h 59353"/>
                  <a:gd name="connsiteX7" fmla="*/ 0 w 35403"/>
                  <a:gd name="connsiteY7" fmla="*/ 59353 h 59353"/>
                  <a:gd name="connsiteX8" fmla="*/ 0 w 35403"/>
                  <a:gd name="connsiteY8" fmla="*/ 0 h 59353"/>
                  <a:gd name="connsiteX9" fmla="*/ 6248 w 35403"/>
                  <a:gd name="connsiteY9" fmla="*/ 0 h 59353"/>
                  <a:gd name="connsiteX10" fmla="*/ 6248 w 35403"/>
                  <a:gd name="connsiteY10" fmla="*/ 17702 h 59353"/>
                  <a:gd name="connsiteX11" fmla="*/ 6248 w 35403"/>
                  <a:gd name="connsiteY11" fmla="*/ 22908 h 59353"/>
                  <a:gd name="connsiteX12" fmla="*/ 6248 w 35403"/>
                  <a:gd name="connsiteY12" fmla="*/ 22908 h 59353"/>
                  <a:gd name="connsiteX13" fmla="*/ 11454 w 35403"/>
                  <a:gd name="connsiteY13" fmla="*/ 17702 h 59353"/>
                  <a:gd name="connsiteX14" fmla="*/ 19784 w 35403"/>
                  <a:gd name="connsiteY14" fmla="*/ 15619 h 59353"/>
                  <a:gd name="connsiteX15" fmla="*/ 31239 w 35403"/>
                  <a:gd name="connsiteY15" fmla="*/ 19784 h 59353"/>
                  <a:gd name="connsiteX16" fmla="*/ 35404 w 35403"/>
                  <a:gd name="connsiteY16" fmla="*/ 31239 h 59353"/>
                  <a:gd name="connsiteX17" fmla="*/ 35404 w 35403"/>
                  <a:gd name="connsiteY17" fmla="*/ 58312 h 59353"/>
                  <a:gd name="connsiteX18" fmla="*/ 28115 w 35403"/>
                  <a:gd name="connsiteY18" fmla="*/ 58312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3" h="59353">
                    <a:moveTo>
                      <a:pt x="28115" y="59353"/>
                    </a:moveTo>
                    <a:lnTo>
                      <a:pt x="28115" y="32280"/>
                    </a:lnTo>
                    <a:cubicBezTo>
                      <a:pt x="28115" y="29156"/>
                      <a:pt x="27073" y="26032"/>
                      <a:pt x="26032" y="24991"/>
                    </a:cubicBezTo>
                    <a:cubicBezTo>
                      <a:pt x="24991" y="23949"/>
                      <a:pt x="21867" y="22908"/>
                      <a:pt x="18743" y="22908"/>
                    </a:cubicBezTo>
                    <a:cubicBezTo>
                      <a:pt x="14578" y="22908"/>
                      <a:pt x="11454" y="23949"/>
                      <a:pt x="9372" y="26032"/>
                    </a:cubicBezTo>
                    <a:cubicBezTo>
                      <a:pt x="7289" y="28115"/>
                      <a:pt x="6248" y="32280"/>
                      <a:pt x="6248" y="37486"/>
                    </a:cubicBezTo>
                    <a:lnTo>
                      <a:pt x="6248" y="59353"/>
                    </a:lnTo>
                    <a:lnTo>
                      <a:pt x="0" y="59353"/>
                    </a:lnTo>
                    <a:lnTo>
                      <a:pt x="0" y="0"/>
                    </a:lnTo>
                    <a:lnTo>
                      <a:pt x="6248" y="0"/>
                    </a:lnTo>
                    <a:lnTo>
                      <a:pt x="6248" y="17702"/>
                    </a:lnTo>
                    <a:cubicBezTo>
                      <a:pt x="6248" y="19784"/>
                      <a:pt x="6248" y="21867"/>
                      <a:pt x="6248" y="22908"/>
                    </a:cubicBezTo>
                    <a:lnTo>
                      <a:pt x="6248" y="22908"/>
                    </a:lnTo>
                    <a:cubicBezTo>
                      <a:pt x="7289" y="20826"/>
                      <a:pt x="9372" y="19784"/>
                      <a:pt x="11454" y="17702"/>
                    </a:cubicBezTo>
                    <a:cubicBezTo>
                      <a:pt x="13537" y="16661"/>
                      <a:pt x="16661" y="15619"/>
                      <a:pt x="19784" y="15619"/>
                    </a:cubicBezTo>
                    <a:cubicBezTo>
                      <a:pt x="24991" y="15619"/>
                      <a:pt x="29156" y="16661"/>
                      <a:pt x="31239" y="19784"/>
                    </a:cubicBezTo>
                    <a:cubicBezTo>
                      <a:pt x="33321" y="21867"/>
                      <a:pt x="35404" y="26032"/>
                      <a:pt x="35404" y="31239"/>
                    </a:cubicBezTo>
                    <a:lnTo>
                      <a:pt x="35404" y="58312"/>
                    </a:lnTo>
                    <a:lnTo>
                      <a:pt x="28115" y="58312"/>
                    </a:lnTo>
                    <a:close/>
                  </a:path>
                </a:pathLst>
              </a:custGeom>
              <a:grpFill/>
              <a:ln w="10409" cap="flat">
                <a:noFill/>
                <a:prstDash val="solid"/>
                <a:miter/>
              </a:ln>
            </p:spPr>
            <p:txBody>
              <a:bodyPr rtlCol="0" anchor="ctr"/>
              <a:lstStyle/>
              <a:p>
                <a:endParaRPr lang="en-ID" sz="1349"/>
              </a:p>
            </p:txBody>
          </p:sp>
          <p:sp>
            <p:nvSpPr>
              <p:cNvPr id="218" name="Freeform: Shape 217">
                <a:extLst>
                  <a:ext uri="{FF2B5EF4-FFF2-40B4-BE49-F238E27FC236}">
                    <a16:creationId xmlns:a16="http://schemas.microsoft.com/office/drawing/2014/main" id="{BC211EA3-8A3F-4B78-B476-7EF0B3D4E964}"/>
                  </a:ext>
                </a:extLst>
              </p:cNvPr>
              <p:cNvSpPr/>
              <p:nvPr/>
            </p:nvSpPr>
            <p:spPr>
              <a:xfrm>
                <a:off x="3966449"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9372" y="39569"/>
                      <a:pt x="12495" y="39569"/>
                    </a:cubicBezTo>
                    <a:close/>
                  </a:path>
                </a:pathLst>
              </a:custGeom>
              <a:grpFill/>
              <a:ln w="10409" cap="flat">
                <a:noFill/>
                <a:prstDash val="solid"/>
                <a:miter/>
              </a:ln>
            </p:spPr>
            <p:txBody>
              <a:bodyPr rtlCol="0" anchor="ctr"/>
              <a:lstStyle/>
              <a:p>
                <a:endParaRPr lang="en-ID" sz="1349"/>
              </a:p>
            </p:txBody>
          </p:sp>
          <p:sp>
            <p:nvSpPr>
              <p:cNvPr id="219" name="Freeform: Shape 218">
                <a:extLst>
                  <a:ext uri="{FF2B5EF4-FFF2-40B4-BE49-F238E27FC236}">
                    <a16:creationId xmlns:a16="http://schemas.microsoft.com/office/drawing/2014/main" id="{71751BDD-B284-4FF5-A9F2-618B42648D18}"/>
                  </a:ext>
                </a:extLst>
              </p:cNvPr>
              <p:cNvSpPr/>
              <p:nvPr/>
            </p:nvSpPr>
            <p:spPr>
              <a:xfrm>
                <a:off x="400497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7702" y="46858"/>
                      <a:pt x="19784" y="46858"/>
                    </a:cubicBezTo>
                    <a:close/>
                  </a:path>
                </a:pathLst>
              </a:custGeom>
              <a:grpFill/>
              <a:ln w="10409" cap="flat">
                <a:noFill/>
                <a:prstDash val="solid"/>
                <a:miter/>
              </a:ln>
            </p:spPr>
            <p:txBody>
              <a:bodyPr rtlCol="0" anchor="ctr"/>
              <a:lstStyle/>
              <a:p>
                <a:endParaRPr lang="en-ID" sz="1349"/>
              </a:p>
            </p:txBody>
          </p:sp>
          <p:sp>
            <p:nvSpPr>
              <p:cNvPr id="220" name="Freeform: Shape 219">
                <a:extLst>
                  <a:ext uri="{FF2B5EF4-FFF2-40B4-BE49-F238E27FC236}">
                    <a16:creationId xmlns:a16="http://schemas.microsoft.com/office/drawing/2014/main" id="{D133F0D4-625F-456E-9159-FA578F0E9B5C}"/>
                  </a:ext>
                </a:extLst>
              </p:cNvPr>
              <p:cNvSpPr/>
              <p:nvPr/>
            </p:nvSpPr>
            <p:spPr>
              <a:xfrm>
                <a:off x="4060165" y="6099807"/>
                <a:ext cx="35403" cy="56229"/>
              </a:xfrm>
              <a:custGeom>
                <a:avLst/>
                <a:gdLst>
                  <a:gd name="connsiteX0" fmla="*/ 35404 w 35403"/>
                  <a:gd name="connsiteY0" fmla="*/ 16661 h 56229"/>
                  <a:gd name="connsiteX1" fmla="*/ 29156 w 35403"/>
                  <a:gd name="connsiteY1" fmla="*/ 30197 h 56229"/>
                  <a:gd name="connsiteX2" fmla="*/ 12495 w 35403"/>
                  <a:gd name="connsiteY2" fmla="*/ 34363 h 56229"/>
                  <a:gd name="connsiteX3" fmla="*/ 6248 w 35403"/>
                  <a:gd name="connsiteY3" fmla="*/ 34363 h 56229"/>
                  <a:gd name="connsiteX4" fmla="*/ 6248 w 35403"/>
                  <a:gd name="connsiteY4" fmla="*/ 56229 h 56229"/>
                  <a:gd name="connsiteX5" fmla="*/ 0 w 35403"/>
                  <a:gd name="connsiteY5" fmla="*/ 56229 h 56229"/>
                  <a:gd name="connsiteX6" fmla="*/ 0 w 35403"/>
                  <a:gd name="connsiteY6" fmla="*/ 0 h 56229"/>
                  <a:gd name="connsiteX7" fmla="*/ 14578 w 35403"/>
                  <a:gd name="connsiteY7" fmla="*/ 0 h 56229"/>
                  <a:gd name="connsiteX8" fmla="*/ 35404 w 35403"/>
                  <a:gd name="connsiteY8" fmla="*/ 16661 h 56229"/>
                  <a:gd name="connsiteX9" fmla="*/ 6248 w 35403"/>
                  <a:gd name="connsiteY9" fmla="*/ 28115 h 56229"/>
                  <a:gd name="connsiteX10" fmla="*/ 12495 w 35403"/>
                  <a:gd name="connsiteY10" fmla="*/ 28115 h 56229"/>
                  <a:gd name="connsiteX11" fmla="*/ 24991 w 35403"/>
                  <a:gd name="connsiteY11" fmla="*/ 24991 h 56229"/>
                  <a:gd name="connsiteX12" fmla="*/ 29156 w 35403"/>
                  <a:gd name="connsiteY12" fmla="*/ 15619 h 56229"/>
                  <a:gd name="connsiteX13" fmla="*/ 26032 w 35403"/>
                  <a:gd name="connsiteY13" fmla="*/ 7289 h 56229"/>
                  <a:gd name="connsiteX14" fmla="*/ 14578 w 35403"/>
                  <a:gd name="connsiteY14" fmla="*/ 4165 h 56229"/>
                  <a:gd name="connsiteX15" fmla="*/ 7289 w 35403"/>
                  <a:gd name="connsiteY15" fmla="*/ 4165 h 56229"/>
                  <a:gd name="connsiteX16" fmla="*/ 7289 w 35403"/>
                  <a:gd name="connsiteY16" fmla="*/ 28115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03" h="56229">
                    <a:moveTo>
                      <a:pt x="35404" y="16661"/>
                    </a:moveTo>
                    <a:cubicBezTo>
                      <a:pt x="35404" y="21867"/>
                      <a:pt x="33321" y="27073"/>
                      <a:pt x="29156" y="30197"/>
                    </a:cubicBezTo>
                    <a:cubicBezTo>
                      <a:pt x="24991" y="33321"/>
                      <a:pt x="19784" y="34363"/>
                      <a:pt x="12495" y="34363"/>
                    </a:cubicBezTo>
                    <a:lnTo>
                      <a:pt x="6248" y="34363"/>
                    </a:lnTo>
                    <a:lnTo>
                      <a:pt x="6248" y="56229"/>
                    </a:lnTo>
                    <a:lnTo>
                      <a:pt x="0" y="56229"/>
                    </a:lnTo>
                    <a:lnTo>
                      <a:pt x="0" y="0"/>
                    </a:lnTo>
                    <a:lnTo>
                      <a:pt x="14578" y="0"/>
                    </a:lnTo>
                    <a:cubicBezTo>
                      <a:pt x="28115" y="0"/>
                      <a:pt x="35404" y="5206"/>
                      <a:pt x="35404" y="16661"/>
                    </a:cubicBezTo>
                    <a:close/>
                    <a:moveTo>
                      <a:pt x="6248" y="28115"/>
                    </a:moveTo>
                    <a:lnTo>
                      <a:pt x="12495" y="28115"/>
                    </a:lnTo>
                    <a:cubicBezTo>
                      <a:pt x="18743" y="28115"/>
                      <a:pt x="22908" y="27073"/>
                      <a:pt x="24991" y="24991"/>
                    </a:cubicBezTo>
                    <a:cubicBezTo>
                      <a:pt x="27073" y="22908"/>
                      <a:pt x="29156" y="19784"/>
                      <a:pt x="29156" y="15619"/>
                    </a:cubicBezTo>
                    <a:cubicBezTo>
                      <a:pt x="29156" y="11454"/>
                      <a:pt x="28115" y="9372"/>
                      <a:pt x="26032" y="7289"/>
                    </a:cubicBezTo>
                    <a:cubicBezTo>
                      <a:pt x="23950" y="5206"/>
                      <a:pt x="19784" y="4165"/>
                      <a:pt x="14578" y="4165"/>
                    </a:cubicBezTo>
                    <a:lnTo>
                      <a:pt x="7289" y="4165"/>
                    </a:lnTo>
                    <a:lnTo>
                      <a:pt x="7289" y="28115"/>
                    </a:lnTo>
                    <a:close/>
                  </a:path>
                </a:pathLst>
              </a:custGeom>
              <a:grpFill/>
              <a:ln w="10409" cap="flat">
                <a:noFill/>
                <a:prstDash val="solid"/>
                <a:miter/>
              </a:ln>
            </p:spPr>
            <p:txBody>
              <a:bodyPr rtlCol="0" anchor="ctr"/>
              <a:lstStyle/>
              <a:p>
                <a:endParaRPr lang="en-ID" sz="1349"/>
              </a:p>
            </p:txBody>
          </p:sp>
          <p:sp>
            <p:nvSpPr>
              <p:cNvPr id="221" name="Freeform: Shape 220">
                <a:extLst>
                  <a:ext uri="{FF2B5EF4-FFF2-40B4-BE49-F238E27FC236}">
                    <a16:creationId xmlns:a16="http://schemas.microsoft.com/office/drawing/2014/main" id="{C0B37B10-6012-403F-BDB8-8A24BD2F2C18}"/>
                  </a:ext>
                </a:extLst>
              </p:cNvPr>
              <p:cNvSpPr/>
              <p:nvPr/>
            </p:nvSpPr>
            <p:spPr>
              <a:xfrm>
                <a:off x="4105982" y="6113344"/>
                <a:ext cx="23949" cy="42692"/>
              </a:xfrm>
              <a:custGeom>
                <a:avLst/>
                <a:gdLst>
                  <a:gd name="connsiteX0" fmla="*/ 18743 w 23949"/>
                  <a:gd name="connsiteY0" fmla="*/ 0 h 42692"/>
                  <a:gd name="connsiteX1" fmla="*/ 23950 w 23949"/>
                  <a:gd name="connsiteY1" fmla="*/ 0 h 42692"/>
                  <a:gd name="connsiteX2" fmla="*/ 22908 w 23949"/>
                  <a:gd name="connsiteY2" fmla="*/ 6247 h 42692"/>
                  <a:gd name="connsiteX3" fmla="*/ 18743 w 23949"/>
                  <a:gd name="connsiteY3" fmla="*/ 5206 h 42692"/>
                  <a:gd name="connsiteX4" fmla="*/ 10413 w 23949"/>
                  <a:gd name="connsiteY4" fmla="*/ 9372 h 42692"/>
                  <a:gd name="connsiteX5" fmla="*/ 7289 w 23949"/>
                  <a:gd name="connsiteY5" fmla="*/ 19784 h 42692"/>
                  <a:gd name="connsiteX6" fmla="*/ 7289 w 23949"/>
                  <a:gd name="connsiteY6" fmla="*/ 42692 h 42692"/>
                  <a:gd name="connsiteX7" fmla="*/ 0 w 23949"/>
                  <a:gd name="connsiteY7" fmla="*/ 42692 h 42692"/>
                  <a:gd name="connsiteX8" fmla="*/ 0 w 23949"/>
                  <a:gd name="connsiteY8" fmla="*/ 1041 h 42692"/>
                  <a:gd name="connsiteX9" fmla="*/ 5206 w 23949"/>
                  <a:gd name="connsiteY9" fmla="*/ 1041 h 42692"/>
                  <a:gd name="connsiteX10" fmla="*/ 6248 w 23949"/>
                  <a:gd name="connsiteY10" fmla="*/ 8330 h 42692"/>
                  <a:gd name="connsiteX11" fmla="*/ 6248 w 23949"/>
                  <a:gd name="connsiteY11" fmla="*/ 8330 h 42692"/>
                  <a:gd name="connsiteX12" fmla="*/ 11454 w 23949"/>
                  <a:gd name="connsiteY12" fmla="*/ 2082 h 42692"/>
                  <a:gd name="connsiteX13" fmla="*/ 18743 w 23949"/>
                  <a:gd name="connsiteY13" fmla="*/ 0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49" h="42692">
                    <a:moveTo>
                      <a:pt x="18743" y="0"/>
                    </a:moveTo>
                    <a:cubicBezTo>
                      <a:pt x="20826" y="0"/>
                      <a:pt x="21867" y="0"/>
                      <a:pt x="23950" y="0"/>
                    </a:cubicBezTo>
                    <a:lnTo>
                      <a:pt x="22908" y="6247"/>
                    </a:lnTo>
                    <a:cubicBezTo>
                      <a:pt x="20826" y="6247"/>
                      <a:pt x="19784" y="5206"/>
                      <a:pt x="18743" y="5206"/>
                    </a:cubicBezTo>
                    <a:cubicBezTo>
                      <a:pt x="15619" y="5206"/>
                      <a:pt x="12495" y="6247"/>
                      <a:pt x="10413" y="9372"/>
                    </a:cubicBezTo>
                    <a:cubicBezTo>
                      <a:pt x="8330" y="12495"/>
                      <a:pt x="7289" y="15619"/>
                      <a:pt x="7289" y="19784"/>
                    </a:cubicBezTo>
                    <a:lnTo>
                      <a:pt x="7289" y="42692"/>
                    </a:lnTo>
                    <a:lnTo>
                      <a:pt x="0" y="42692"/>
                    </a:lnTo>
                    <a:lnTo>
                      <a:pt x="0" y="1041"/>
                    </a:lnTo>
                    <a:lnTo>
                      <a:pt x="5206" y="1041"/>
                    </a:lnTo>
                    <a:lnTo>
                      <a:pt x="6248" y="8330"/>
                    </a:lnTo>
                    <a:lnTo>
                      <a:pt x="6248" y="8330"/>
                    </a:lnTo>
                    <a:cubicBezTo>
                      <a:pt x="7289" y="5206"/>
                      <a:pt x="9372" y="3124"/>
                      <a:pt x="11454" y="2082"/>
                    </a:cubicBezTo>
                    <a:cubicBezTo>
                      <a:pt x="13537" y="1041"/>
                      <a:pt x="16661" y="0"/>
                      <a:pt x="18743" y="0"/>
                    </a:cubicBezTo>
                    <a:close/>
                  </a:path>
                </a:pathLst>
              </a:custGeom>
              <a:grpFill/>
              <a:ln w="10409" cap="flat">
                <a:noFill/>
                <a:prstDash val="solid"/>
                <a:miter/>
              </a:ln>
            </p:spPr>
            <p:txBody>
              <a:bodyPr rtlCol="0" anchor="ctr"/>
              <a:lstStyle/>
              <a:p>
                <a:endParaRPr lang="en-ID" sz="1349"/>
              </a:p>
            </p:txBody>
          </p:sp>
          <p:sp>
            <p:nvSpPr>
              <p:cNvPr id="222" name="Freeform: Shape 221">
                <a:extLst>
                  <a:ext uri="{FF2B5EF4-FFF2-40B4-BE49-F238E27FC236}">
                    <a16:creationId xmlns:a16="http://schemas.microsoft.com/office/drawing/2014/main" id="{DB635FFA-EE9E-4A9C-A132-006C6BAD46A1}"/>
                  </a:ext>
                </a:extLst>
              </p:cNvPr>
              <p:cNvSpPr/>
              <p:nvPr/>
            </p:nvSpPr>
            <p:spPr>
              <a:xfrm>
                <a:off x="413617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23" name="Freeform: Shape 222">
                <a:extLst>
                  <a:ext uri="{FF2B5EF4-FFF2-40B4-BE49-F238E27FC236}">
                    <a16:creationId xmlns:a16="http://schemas.microsoft.com/office/drawing/2014/main" id="{A616E545-2F7E-42F5-B095-E4286F7CA6DB}"/>
                  </a:ext>
                </a:extLst>
              </p:cNvPr>
              <p:cNvSpPr/>
              <p:nvPr/>
            </p:nvSpPr>
            <p:spPr>
              <a:xfrm>
                <a:off x="4178872" y="6110220"/>
                <a:ext cx="30197" cy="46857"/>
              </a:xfrm>
              <a:custGeom>
                <a:avLst/>
                <a:gdLst>
                  <a:gd name="connsiteX0" fmla="*/ 30197 w 30197"/>
                  <a:gd name="connsiteY0" fmla="*/ 34363 h 46857"/>
                  <a:gd name="connsiteX1" fmla="*/ 26032 w 30197"/>
                  <a:gd name="connsiteY1" fmla="*/ 43734 h 46857"/>
                  <a:gd name="connsiteX2" fmla="*/ 13537 w 30197"/>
                  <a:gd name="connsiteY2" fmla="*/ 46858 h 46857"/>
                  <a:gd name="connsiteX3" fmla="*/ 1041 w 30197"/>
                  <a:gd name="connsiteY3" fmla="*/ 43734 h 46857"/>
                  <a:gd name="connsiteX4" fmla="*/ 1041 w 30197"/>
                  <a:gd name="connsiteY4" fmla="*/ 37486 h 46857"/>
                  <a:gd name="connsiteX5" fmla="*/ 7289 w 30197"/>
                  <a:gd name="connsiteY5" fmla="*/ 39569 h 46857"/>
                  <a:gd name="connsiteX6" fmla="*/ 13537 w 30197"/>
                  <a:gd name="connsiteY6" fmla="*/ 40610 h 46857"/>
                  <a:gd name="connsiteX7" fmla="*/ 20826 w 30197"/>
                  <a:gd name="connsiteY7" fmla="*/ 38528 h 46857"/>
                  <a:gd name="connsiteX8" fmla="*/ 23950 w 30197"/>
                  <a:gd name="connsiteY8" fmla="*/ 33321 h 46857"/>
                  <a:gd name="connsiteX9" fmla="*/ 21867 w 30197"/>
                  <a:gd name="connsiteY9" fmla="*/ 29156 h 46857"/>
                  <a:gd name="connsiteX10" fmla="*/ 13537 w 30197"/>
                  <a:gd name="connsiteY10" fmla="*/ 24991 h 46857"/>
                  <a:gd name="connsiteX11" fmla="*/ 5206 w 30197"/>
                  <a:gd name="connsiteY11" fmla="*/ 20826 h 46857"/>
                  <a:gd name="connsiteX12" fmla="*/ 1041 w 30197"/>
                  <a:gd name="connsiteY12" fmla="*/ 16661 h 46857"/>
                  <a:gd name="connsiteX13" fmla="*/ 0 w 30197"/>
                  <a:gd name="connsiteY13" fmla="*/ 11454 h 46857"/>
                  <a:gd name="connsiteX14" fmla="*/ 4165 w 30197"/>
                  <a:gd name="connsiteY14" fmla="*/ 3124 h 46857"/>
                  <a:gd name="connsiteX15" fmla="*/ 15619 w 30197"/>
                  <a:gd name="connsiteY15" fmla="*/ 0 h 46857"/>
                  <a:gd name="connsiteX16" fmla="*/ 29156 w 30197"/>
                  <a:gd name="connsiteY16" fmla="*/ 3124 h 46857"/>
                  <a:gd name="connsiteX17" fmla="*/ 27073 w 30197"/>
                  <a:gd name="connsiteY17" fmla="*/ 8330 h 46857"/>
                  <a:gd name="connsiteX18" fmla="*/ 15619 w 30197"/>
                  <a:gd name="connsiteY18" fmla="*/ 6248 h 46857"/>
                  <a:gd name="connsiteX19" fmla="*/ 8330 w 30197"/>
                  <a:gd name="connsiteY19" fmla="*/ 7289 h 46857"/>
                  <a:gd name="connsiteX20" fmla="*/ 6248 w 30197"/>
                  <a:gd name="connsiteY20" fmla="*/ 11454 h 46857"/>
                  <a:gd name="connsiteX21" fmla="*/ 7289 w 30197"/>
                  <a:gd name="connsiteY21" fmla="*/ 14578 h 46857"/>
                  <a:gd name="connsiteX22" fmla="*/ 10413 w 30197"/>
                  <a:gd name="connsiteY22" fmla="*/ 16661 h 46857"/>
                  <a:gd name="connsiteX23" fmla="*/ 17702 w 30197"/>
                  <a:gd name="connsiteY23" fmla="*/ 19784 h 46857"/>
                  <a:gd name="connsiteX24" fmla="*/ 28115 w 30197"/>
                  <a:gd name="connsiteY24" fmla="*/ 24991 h 46857"/>
                  <a:gd name="connsiteX25" fmla="*/ 30197 w 30197"/>
                  <a:gd name="connsiteY25" fmla="*/ 34363 h 4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7" h="46857">
                    <a:moveTo>
                      <a:pt x="30197" y="34363"/>
                    </a:moveTo>
                    <a:cubicBezTo>
                      <a:pt x="30197" y="38528"/>
                      <a:pt x="29156" y="41651"/>
                      <a:pt x="26032" y="43734"/>
                    </a:cubicBezTo>
                    <a:cubicBezTo>
                      <a:pt x="22908" y="45816"/>
                      <a:pt x="18743" y="46858"/>
                      <a:pt x="13537" y="46858"/>
                    </a:cubicBezTo>
                    <a:cubicBezTo>
                      <a:pt x="8330" y="46858"/>
                      <a:pt x="4165" y="45816"/>
                      <a:pt x="1041" y="43734"/>
                    </a:cubicBezTo>
                    <a:lnTo>
                      <a:pt x="1041" y="37486"/>
                    </a:lnTo>
                    <a:cubicBezTo>
                      <a:pt x="3124" y="38528"/>
                      <a:pt x="5206" y="39569"/>
                      <a:pt x="7289" y="39569"/>
                    </a:cubicBezTo>
                    <a:cubicBezTo>
                      <a:pt x="9372" y="40610"/>
                      <a:pt x="11454" y="40610"/>
                      <a:pt x="13537" y="40610"/>
                    </a:cubicBezTo>
                    <a:cubicBezTo>
                      <a:pt x="16661" y="40610"/>
                      <a:pt x="19784" y="39569"/>
                      <a:pt x="20826" y="38528"/>
                    </a:cubicBezTo>
                    <a:cubicBezTo>
                      <a:pt x="22908" y="37486"/>
                      <a:pt x="23950" y="35404"/>
                      <a:pt x="23950" y="33321"/>
                    </a:cubicBezTo>
                    <a:cubicBezTo>
                      <a:pt x="23950" y="31239"/>
                      <a:pt x="22908" y="30197"/>
                      <a:pt x="21867" y="29156"/>
                    </a:cubicBezTo>
                    <a:cubicBezTo>
                      <a:pt x="20826" y="28115"/>
                      <a:pt x="17702" y="27073"/>
                      <a:pt x="13537" y="24991"/>
                    </a:cubicBezTo>
                    <a:cubicBezTo>
                      <a:pt x="9372" y="23950"/>
                      <a:pt x="7289" y="21867"/>
                      <a:pt x="5206" y="20826"/>
                    </a:cubicBezTo>
                    <a:cubicBezTo>
                      <a:pt x="3124" y="19784"/>
                      <a:pt x="2083" y="18743"/>
                      <a:pt x="1041" y="16661"/>
                    </a:cubicBezTo>
                    <a:cubicBezTo>
                      <a:pt x="0" y="15619"/>
                      <a:pt x="0" y="13537"/>
                      <a:pt x="0" y="11454"/>
                    </a:cubicBezTo>
                    <a:cubicBezTo>
                      <a:pt x="0" y="8330"/>
                      <a:pt x="1041" y="5206"/>
                      <a:pt x="4165" y="3124"/>
                    </a:cubicBezTo>
                    <a:cubicBezTo>
                      <a:pt x="7289" y="1041"/>
                      <a:pt x="10413" y="0"/>
                      <a:pt x="15619" y="0"/>
                    </a:cubicBezTo>
                    <a:cubicBezTo>
                      <a:pt x="19784" y="0"/>
                      <a:pt x="24991" y="1041"/>
                      <a:pt x="29156" y="3124"/>
                    </a:cubicBezTo>
                    <a:lnTo>
                      <a:pt x="27073" y="8330"/>
                    </a:lnTo>
                    <a:cubicBezTo>
                      <a:pt x="22908" y="6248"/>
                      <a:pt x="18743" y="6248"/>
                      <a:pt x="15619" y="6248"/>
                    </a:cubicBezTo>
                    <a:cubicBezTo>
                      <a:pt x="12495" y="6248"/>
                      <a:pt x="10413" y="6248"/>
                      <a:pt x="8330" y="7289"/>
                    </a:cubicBezTo>
                    <a:cubicBezTo>
                      <a:pt x="6248" y="8330"/>
                      <a:pt x="6248" y="9372"/>
                      <a:pt x="6248" y="11454"/>
                    </a:cubicBezTo>
                    <a:cubicBezTo>
                      <a:pt x="6248" y="12496"/>
                      <a:pt x="6248" y="13537"/>
                      <a:pt x="7289" y="14578"/>
                    </a:cubicBezTo>
                    <a:cubicBezTo>
                      <a:pt x="8330" y="15619"/>
                      <a:pt x="8330" y="15619"/>
                      <a:pt x="10413" y="16661"/>
                    </a:cubicBezTo>
                    <a:cubicBezTo>
                      <a:pt x="11454" y="17702"/>
                      <a:pt x="14578" y="18743"/>
                      <a:pt x="17702" y="19784"/>
                    </a:cubicBezTo>
                    <a:cubicBezTo>
                      <a:pt x="22908" y="21867"/>
                      <a:pt x="26032" y="22908"/>
                      <a:pt x="28115" y="24991"/>
                    </a:cubicBezTo>
                    <a:cubicBezTo>
                      <a:pt x="29156" y="29156"/>
                      <a:pt x="30197" y="31239"/>
                      <a:pt x="30197" y="34363"/>
                    </a:cubicBezTo>
                    <a:close/>
                  </a:path>
                </a:pathLst>
              </a:custGeom>
              <a:grpFill/>
              <a:ln w="10409" cap="flat">
                <a:noFill/>
                <a:prstDash val="solid"/>
                <a:miter/>
              </a:ln>
            </p:spPr>
            <p:txBody>
              <a:bodyPr rtlCol="0" anchor="ctr"/>
              <a:lstStyle/>
              <a:p>
                <a:endParaRPr lang="en-ID" sz="1349"/>
              </a:p>
            </p:txBody>
          </p:sp>
          <p:sp>
            <p:nvSpPr>
              <p:cNvPr id="224" name="Freeform: Shape 223">
                <a:extLst>
                  <a:ext uri="{FF2B5EF4-FFF2-40B4-BE49-F238E27FC236}">
                    <a16:creationId xmlns:a16="http://schemas.microsoft.com/office/drawing/2014/main" id="{6EAD5A86-C7B1-4C0C-B4C3-0D6C906F7932}"/>
                  </a:ext>
                </a:extLst>
              </p:cNvPr>
              <p:cNvSpPr/>
              <p:nvPr/>
            </p:nvSpPr>
            <p:spPr>
              <a:xfrm>
                <a:off x="421739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25" name="Freeform: Shape 224">
                <a:extLst>
                  <a:ext uri="{FF2B5EF4-FFF2-40B4-BE49-F238E27FC236}">
                    <a16:creationId xmlns:a16="http://schemas.microsoft.com/office/drawing/2014/main" id="{6B8EE6C1-169B-4064-8E32-AB7D17D6B036}"/>
                  </a:ext>
                </a:extLst>
              </p:cNvPr>
              <p:cNvSpPr/>
              <p:nvPr/>
            </p:nvSpPr>
            <p:spPr>
              <a:xfrm>
                <a:off x="4263216"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4362" y="7289"/>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sz="1349"/>
              </a:p>
            </p:txBody>
          </p:sp>
          <p:sp>
            <p:nvSpPr>
              <p:cNvPr id="226" name="Freeform: Shape 225">
                <a:extLst>
                  <a:ext uri="{FF2B5EF4-FFF2-40B4-BE49-F238E27FC236}">
                    <a16:creationId xmlns:a16="http://schemas.microsoft.com/office/drawing/2014/main" id="{406D3C53-5F15-4A20-A03F-7E9D5D727186}"/>
                  </a:ext>
                </a:extLst>
              </p:cNvPr>
              <p:cNvSpPr/>
              <p:nvPr/>
            </p:nvSpPr>
            <p:spPr>
              <a:xfrm>
                <a:off x="430486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5619" y="45816"/>
                      <a:pt x="17702" y="46858"/>
                      <a:pt x="19784" y="46858"/>
                    </a:cubicBezTo>
                    <a:close/>
                  </a:path>
                </a:pathLst>
              </a:custGeom>
              <a:grpFill/>
              <a:ln w="10409" cap="flat">
                <a:noFill/>
                <a:prstDash val="solid"/>
                <a:miter/>
              </a:ln>
            </p:spPr>
            <p:txBody>
              <a:bodyPr rtlCol="0" anchor="ctr"/>
              <a:lstStyle/>
              <a:p>
                <a:endParaRPr lang="en-ID" sz="1349"/>
              </a:p>
            </p:txBody>
          </p:sp>
          <p:sp>
            <p:nvSpPr>
              <p:cNvPr id="227" name="Freeform: Shape 226">
                <a:extLst>
                  <a:ext uri="{FF2B5EF4-FFF2-40B4-BE49-F238E27FC236}">
                    <a16:creationId xmlns:a16="http://schemas.microsoft.com/office/drawing/2014/main" id="{5AEE6063-F8B5-4279-A607-D27317F6C8D9}"/>
                  </a:ext>
                </a:extLst>
              </p:cNvPr>
              <p:cNvSpPr/>
              <p:nvPr/>
            </p:nvSpPr>
            <p:spPr>
              <a:xfrm>
                <a:off x="4337147"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10413" y="39569"/>
                      <a:pt x="12495" y="39569"/>
                    </a:cubicBezTo>
                    <a:close/>
                  </a:path>
                </a:pathLst>
              </a:custGeom>
              <a:grpFill/>
              <a:ln w="10409" cap="flat">
                <a:noFill/>
                <a:prstDash val="solid"/>
                <a:miter/>
              </a:ln>
            </p:spPr>
            <p:txBody>
              <a:bodyPr rtlCol="0" anchor="ctr"/>
              <a:lstStyle/>
              <a:p>
                <a:endParaRPr lang="en-ID" sz="1349"/>
              </a:p>
            </p:txBody>
          </p:sp>
          <p:sp>
            <p:nvSpPr>
              <p:cNvPr id="228" name="Freeform: Shape 227">
                <a:extLst>
                  <a:ext uri="{FF2B5EF4-FFF2-40B4-BE49-F238E27FC236}">
                    <a16:creationId xmlns:a16="http://schemas.microsoft.com/office/drawing/2014/main" id="{4E637229-B796-4207-965E-15B3AAA40A2B}"/>
                  </a:ext>
                </a:extLst>
              </p:cNvPr>
              <p:cNvSpPr/>
              <p:nvPr/>
            </p:nvSpPr>
            <p:spPr>
              <a:xfrm>
                <a:off x="4376716" y="6105014"/>
                <a:ext cx="26032" cy="53105"/>
              </a:xfrm>
              <a:custGeom>
                <a:avLst/>
                <a:gdLst>
                  <a:gd name="connsiteX0" fmla="*/ 18743 w 26032"/>
                  <a:gd name="connsiteY0" fmla="*/ 46858 h 53105"/>
                  <a:gd name="connsiteX1" fmla="*/ 21867 w 26032"/>
                  <a:gd name="connsiteY1" fmla="*/ 46858 h 53105"/>
                  <a:gd name="connsiteX2" fmla="*/ 23950 w 26032"/>
                  <a:gd name="connsiteY2" fmla="*/ 46858 h 53105"/>
                  <a:gd name="connsiteX3" fmla="*/ 23950 w 26032"/>
                  <a:gd name="connsiteY3" fmla="*/ 52064 h 53105"/>
                  <a:gd name="connsiteX4" fmla="*/ 20826 w 26032"/>
                  <a:gd name="connsiteY4" fmla="*/ 53106 h 53105"/>
                  <a:gd name="connsiteX5" fmla="*/ 17702 w 26032"/>
                  <a:gd name="connsiteY5" fmla="*/ 53106 h 53105"/>
                  <a:gd name="connsiteX6" fmla="*/ 5206 w 26032"/>
                  <a:gd name="connsiteY6" fmla="*/ 40610 h 53105"/>
                  <a:gd name="connsiteX7" fmla="*/ 5206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8743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8743" y="46858"/>
                    </a:moveTo>
                    <a:cubicBezTo>
                      <a:pt x="19784" y="46858"/>
                      <a:pt x="20826" y="46858"/>
                      <a:pt x="21867" y="46858"/>
                    </a:cubicBezTo>
                    <a:cubicBezTo>
                      <a:pt x="22908" y="46858"/>
                      <a:pt x="23950" y="46858"/>
                      <a:pt x="23950" y="46858"/>
                    </a:cubicBezTo>
                    <a:lnTo>
                      <a:pt x="23950" y="52064"/>
                    </a:lnTo>
                    <a:cubicBezTo>
                      <a:pt x="22908" y="52064"/>
                      <a:pt x="21867" y="53106"/>
                      <a:pt x="20826" y="53106"/>
                    </a:cubicBezTo>
                    <a:cubicBezTo>
                      <a:pt x="19784" y="53106"/>
                      <a:pt x="18743" y="53106"/>
                      <a:pt x="17702" y="53106"/>
                    </a:cubicBezTo>
                    <a:cubicBezTo>
                      <a:pt x="9372" y="53106"/>
                      <a:pt x="5206" y="48941"/>
                      <a:pt x="5206" y="40610"/>
                    </a:cubicBezTo>
                    <a:lnTo>
                      <a:pt x="5206"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6661" y="46858"/>
                      <a:pt x="18743" y="46858"/>
                    </a:cubicBezTo>
                    <a:close/>
                  </a:path>
                </a:pathLst>
              </a:custGeom>
              <a:grpFill/>
              <a:ln w="10409" cap="flat">
                <a:noFill/>
                <a:prstDash val="solid"/>
                <a:miter/>
              </a:ln>
            </p:spPr>
            <p:txBody>
              <a:bodyPr rtlCol="0" anchor="ctr"/>
              <a:lstStyle/>
              <a:p>
                <a:endParaRPr lang="en-ID" sz="1349"/>
              </a:p>
            </p:txBody>
          </p:sp>
          <p:sp>
            <p:nvSpPr>
              <p:cNvPr id="229" name="Freeform: Shape 228">
                <a:extLst>
                  <a:ext uri="{FF2B5EF4-FFF2-40B4-BE49-F238E27FC236}">
                    <a16:creationId xmlns:a16="http://schemas.microsoft.com/office/drawing/2014/main" id="{7799094C-A777-4173-8ABB-A54B2D18AC3B}"/>
                  </a:ext>
                </a:extLst>
              </p:cNvPr>
              <p:cNvSpPr/>
              <p:nvPr/>
            </p:nvSpPr>
            <p:spPr>
              <a:xfrm>
                <a:off x="4408996"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0"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sz="1349"/>
              </a:p>
            </p:txBody>
          </p:sp>
          <p:sp>
            <p:nvSpPr>
              <p:cNvPr id="230" name="Freeform: Shape 229">
                <a:extLst>
                  <a:ext uri="{FF2B5EF4-FFF2-40B4-BE49-F238E27FC236}">
                    <a16:creationId xmlns:a16="http://schemas.microsoft.com/office/drawing/2014/main" id="{3C88EBC1-B153-44E6-BEC7-62255149F624}"/>
                  </a:ext>
                </a:extLst>
              </p:cNvPr>
              <p:cNvSpPr/>
              <p:nvPr/>
            </p:nvSpPr>
            <p:spPr>
              <a:xfrm>
                <a:off x="4426697"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7289 w 38527"/>
                  <a:gd name="connsiteY10" fmla="*/ 20826 h 42692"/>
                  <a:gd name="connsiteX11" fmla="*/ 10413 w 38527"/>
                  <a:gd name="connsiteY11" fmla="*/ 33321 h 42692"/>
                  <a:gd name="connsiteX12" fmla="*/ 19784 w 38527"/>
                  <a:gd name="connsiteY12" fmla="*/ 37486 h 42692"/>
                  <a:gd name="connsiteX13" fmla="*/ 29156 w 38527"/>
                  <a:gd name="connsiteY13" fmla="*/ 33321 h 42692"/>
                  <a:gd name="connsiteX14" fmla="*/ 32280 w 38527"/>
                  <a:gd name="connsiteY14" fmla="*/ 20826 h 42692"/>
                  <a:gd name="connsiteX15" fmla="*/ 29156 w 38527"/>
                  <a:gd name="connsiteY15" fmla="*/ 8330 h 42692"/>
                  <a:gd name="connsiteX16" fmla="*/ 19784 w 38527"/>
                  <a:gd name="connsiteY16" fmla="*/ 4165 h 42692"/>
                  <a:gd name="connsiteX17" fmla="*/ 10413 w 38527"/>
                  <a:gd name="connsiteY17" fmla="*/ 8330 h 42692"/>
                  <a:gd name="connsiteX18" fmla="*/ 7289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7486" y="8330"/>
                      <a:pt x="38528" y="13537"/>
                      <a:pt x="38528" y="20826"/>
                    </a:cubicBezTo>
                    <a:close/>
                    <a:moveTo>
                      <a:pt x="7289" y="20826"/>
                    </a:moveTo>
                    <a:cubicBezTo>
                      <a:pt x="7289" y="26032"/>
                      <a:pt x="8330" y="30198"/>
                      <a:pt x="10413" y="33321"/>
                    </a:cubicBezTo>
                    <a:cubicBezTo>
                      <a:pt x="12495" y="36445"/>
                      <a:pt x="15619" y="37486"/>
                      <a:pt x="19784" y="37486"/>
                    </a:cubicBezTo>
                    <a:cubicBezTo>
                      <a:pt x="23950" y="37486"/>
                      <a:pt x="27073" y="36445"/>
                      <a:pt x="29156" y="33321"/>
                    </a:cubicBezTo>
                    <a:cubicBezTo>
                      <a:pt x="31239" y="30198"/>
                      <a:pt x="32280" y="26032"/>
                      <a:pt x="32280" y="20826"/>
                    </a:cubicBezTo>
                    <a:cubicBezTo>
                      <a:pt x="32280" y="15619"/>
                      <a:pt x="31239" y="11454"/>
                      <a:pt x="29156" y="8330"/>
                    </a:cubicBezTo>
                    <a:cubicBezTo>
                      <a:pt x="27073" y="5206"/>
                      <a:pt x="23950" y="4165"/>
                      <a:pt x="19784" y="4165"/>
                    </a:cubicBezTo>
                    <a:cubicBezTo>
                      <a:pt x="15619" y="4165"/>
                      <a:pt x="12495" y="5206"/>
                      <a:pt x="10413" y="8330"/>
                    </a:cubicBezTo>
                    <a:cubicBezTo>
                      <a:pt x="8330" y="11454"/>
                      <a:pt x="7289" y="15619"/>
                      <a:pt x="7289" y="20826"/>
                    </a:cubicBezTo>
                    <a:close/>
                  </a:path>
                </a:pathLst>
              </a:custGeom>
              <a:grpFill/>
              <a:ln w="10409" cap="flat">
                <a:noFill/>
                <a:prstDash val="solid"/>
                <a:miter/>
              </a:ln>
            </p:spPr>
            <p:txBody>
              <a:bodyPr rtlCol="0" anchor="ctr"/>
              <a:lstStyle/>
              <a:p>
                <a:endParaRPr lang="en-ID" sz="1349"/>
              </a:p>
            </p:txBody>
          </p:sp>
          <p:sp>
            <p:nvSpPr>
              <p:cNvPr id="231" name="Freeform: Shape 230">
                <a:extLst>
                  <a:ext uri="{FF2B5EF4-FFF2-40B4-BE49-F238E27FC236}">
                    <a16:creationId xmlns:a16="http://schemas.microsoft.com/office/drawing/2014/main" id="{0C6F3BA6-C324-45EA-9B7F-39B463FA6108}"/>
                  </a:ext>
                </a:extLst>
              </p:cNvPr>
              <p:cNvSpPr/>
              <p:nvPr/>
            </p:nvSpPr>
            <p:spPr>
              <a:xfrm>
                <a:off x="4477720"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3321" y="6247"/>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sz="1349"/>
              </a:p>
            </p:txBody>
          </p:sp>
        </p:grpSp>
      </p:grpSp>
      <p:sp>
        <p:nvSpPr>
          <p:cNvPr id="6" name="TextBox">
            <a:extLst>
              <a:ext uri="{FF2B5EF4-FFF2-40B4-BE49-F238E27FC236}">
                <a16:creationId xmlns:a16="http://schemas.microsoft.com/office/drawing/2014/main" id="{8155E133-35D5-4C1D-B16A-C2BD25B27E1C}"/>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7" name="Rectangle: Rounded Corners 6">
            <a:extLst>
              <a:ext uri="{FF2B5EF4-FFF2-40B4-BE49-F238E27FC236}">
                <a16:creationId xmlns:a16="http://schemas.microsoft.com/office/drawing/2014/main" id="{0F9ABF0F-B6EB-4171-92E8-4DFA95FA4F9D}"/>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260FE2D9-77A9-4734-A7F5-71A2F6620C6A}"/>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grpSp>
        <p:nvGrpSpPr>
          <p:cNvPr id="319" name="Group 318">
            <a:extLst>
              <a:ext uri="{FF2B5EF4-FFF2-40B4-BE49-F238E27FC236}">
                <a16:creationId xmlns:a16="http://schemas.microsoft.com/office/drawing/2014/main" id="{02D463E4-66EA-42A8-BFAB-574098CE9F62}"/>
              </a:ext>
            </a:extLst>
          </p:cNvPr>
          <p:cNvGrpSpPr>
            <a:grpSpLocks/>
          </p:cNvGrpSpPr>
          <p:nvPr/>
        </p:nvGrpSpPr>
        <p:grpSpPr>
          <a:xfrm flipH="1">
            <a:off x="-142399" y="6155271"/>
            <a:ext cx="1011952" cy="978954"/>
            <a:chOff x="8665603" y="3206990"/>
            <a:chExt cx="3330874" cy="3222258"/>
          </a:xfrm>
        </p:grpSpPr>
        <p:sp>
          <p:nvSpPr>
            <p:cNvPr id="320" name="Oval 319">
              <a:extLst>
                <a:ext uri="{FF2B5EF4-FFF2-40B4-BE49-F238E27FC236}">
                  <a16:creationId xmlns:a16="http://schemas.microsoft.com/office/drawing/2014/main" id="{73CAFAC4-C352-4A0B-9E30-B4E9E6D2894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1" name="Oval 320">
              <a:extLst>
                <a:ext uri="{FF2B5EF4-FFF2-40B4-BE49-F238E27FC236}">
                  <a16:creationId xmlns:a16="http://schemas.microsoft.com/office/drawing/2014/main" id="{68CFEF59-F53B-4186-8395-19F86AE6F87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 name="Title 2">
            <a:extLst>
              <a:ext uri="{FF2B5EF4-FFF2-40B4-BE49-F238E27FC236}">
                <a16:creationId xmlns:a16="http://schemas.microsoft.com/office/drawing/2014/main" id="{39D7B1B9-CFE9-4708-87AA-0241CA1CBB12}"/>
              </a:ext>
            </a:extLst>
          </p:cNvPr>
          <p:cNvSpPr>
            <a:spLocks noGrp="1"/>
          </p:cNvSpPr>
          <p:nvPr>
            <p:ph type="ctrTitle"/>
          </p:nvPr>
        </p:nvSpPr>
        <p:spPr/>
        <p:txBody>
          <a:bodyPr/>
          <a:lstStyle/>
          <a:p>
            <a:r>
              <a:rPr lang="en-ID"/>
              <a:t>My Clients</a:t>
            </a:r>
          </a:p>
        </p:txBody>
      </p:sp>
      <p:sp>
        <p:nvSpPr>
          <p:cNvPr id="4" name="Subtitle 3">
            <a:extLst>
              <a:ext uri="{FF2B5EF4-FFF2-40B4-BE49-F238E27FC236}">
                <a16:creationId xmlns:a16="http://schemas.microsoft.com/office/drawing/2014/main" id="{331CC38A-F3ED-4301-800E-2BE7812DB270}"/>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8739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750" fill="hold"/>
                                        <p:tgtEl>
                                          <p:spTgt spid="323"/>
                                        </p:tgtEl>
                                        <p:attrNameLst>
                                          <p:attrName>ppt_x</p:attrName>
                                        </p:attrNameLst>
                                      </p:cBhvr>
                                      <p:tavLst>
                                        <p:tav tm="0">
                                          <p:val>
                                            <p:strVal val="1+#ppt_w/2"/>
                                          </p:val>
                                        </p:tav>
                                        <p:tav tm="100000">
                                          <p:val>
                                            <p:strVal val="#ppt_x"/>
                                          </p:val>
                                        </p:tav>
                                      </p:tavLst>
                                    </p:anim>
                                    <p:anim calcmode="lin" valueType="num">
                                      <p:cBhvr additive="base">
                                        <p:cTn id="8" dur="750" fill="hold"/>
                                        <p:tgtEl>
                                          <p:spTgt spid="3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anim calcmode="lin" valueType="num">
                                      <p:cBhvr additive="base">
                                        <p:cTn id="11" dur="750" fill="hold"/>
                                        <p:tgtEl>
                                          <p:spTgt spid="239"/>
                                        </p:tgtEl>
                                        <p:attrNameLst>
                                          <p:attrName>ppt_x</p:attrName>
                                        </p:attrNameLst>
                                      </p:cBhvr>
                                      <p:tavLst>
                                        <p:tav tm="0">
                                          <p:val>
                                            <p:strVal val="1+#ppt_w/2"/>
                                          </p:val>
                                        </p:tav>
                                        <p:tav tm="100000">
                                          <p:val>
                                            <p:strVal val="#ppt_x"/>
                                          </p:val>
                                        </p:tav>
                                      </p:tavLst>
                                    </p:anim>
                                    <p:anim calcmode="lin" valueType="num">
                                      <p:cBhvr additive="base">
                                        <p:cTn id="12" dur="750" fill="hold"/>
                                        <p:tgtEl>
                                          <p:spTgt spid="23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750"/>
                                        <p:tgtEl>
                                          <p:spTgt spid="4">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75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Effect transition="in" filter="fade">
                                      <p:cBhvr>
                                        <p:cTn id="41" dur="750"/>
                                        <p:tgtEl>
                                          <p:spTgt spid="8"/>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anim calcmode="lin" valueType="num">
                                      <p:cBhvr>
                                        <p:cTn id="51" dur="1000" fill="hold"/>
                                        <p:tgtEl>
                                          <p:spTgt spid="87"/>
                                        </p:tgtEl>
                                        <p:attrNameLst>
                                          <p:attrName>ppt_x</p:attrName>
                                        </p:attrNameLst>
                                      </p:cBhvr>
                                      <p:tavLst>
                                        <p:tav tm="0">
                                          <p:val>
                                            <p:strVal val="#ppt_x"/>
                                          </p:val>
                                        </p:tav>
                                        <p:tav tm="100000">
                                          <p:val>
                                            <p:strVal val="#ppt_x"/>
                                          </p:val>
                                        </p:tav>
                                      </p:tavLst>
                                    </p:anim>
                                    <p:anim calcmode="lin" valueType="num">
                                      <p:cBhvr>
                                        <p:cTn id="52" dur="1000" fill="hold"/>
                                        <p:tgtEl>
                                          <p:spTgt spid="8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5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1000"/>
                                        <p:tgtEl>
                                          <p:spTgt spid="80"/>
                                        </p:tgtEl>
                                      </p:cBhvr>
                                    </p:animEffect>
                                    <p:anim calcmode="lin" valueType="num">
                                      <p:cBhvr>
                                        <p:cTn id="56" dur="1000" fill="hold"/>
                                        <p:tgtEl>
                                          <p:spTgt spid="80"/>
                                        </p:tgtEl>
                                        <p:attrNameLst>
                                          <p:attrName>ppt_x</p:attrName>
                                        </p:attrNameLst>
                                      </p:cBhvr>
                                      <p:tavLst>
                                        <p:tav tm="0">
                                          <p:val>
                                            <p:strVal val="#ppt_x"/>
                                          </p:val>
                                        </p:tav>
                                        <p:tav tm="100000">
                                          <p:val>
                                            <p:strVal val="#ppt_x"/>
                                          </p:val>
                                        </p:tav>
                                      </p:tavLst>
                                    </p:anim>
                                    <p:anim calcmode="lin" valueType="num">
                                      <p:cBhvr>
                                        <p:cTn id="57" dur="1000" fill="hold"/>
                                        <p:tgtEl>
                                          <p:spTgt spid="8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5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1000"/>
                                        <p:tgtEl>
                                          <p:spTgt spid="109"/>
                                        </p:tgtEl>
                                      </p:cBhvr>
                                    </p:animEffect>
                                    <p:anim calcmode="lin" valueType="num">
                                      <p:cBhvr>
                                        <p:cTn id="61" dur="1000" fill="hold"/>
                                        <p:tgtEl>
                                          <p:spTgt spid="109"/>
                                        </p:tgtEl>
                                        <p:attrNameLst>
                                          <p:attrName>ppt_x</p:attrName>
                                        </p:attrNameLst>
                                      </p:cBhvr>
                                      <p:tavLst>
                                        <p:tav tm="0">
                                          <p:val>
                                            <p:strVal val="#ppt_x"/>
                                          </p:val>
                                        </p:tav>
                                        <p:tav tm="100000">
                                          <p:val>
                                            <p:strVal val="#ppt_x"/>
                                          </p:val>
                                        </p:tav>
                                      </p:tavLst>
                                    </p:anim>
                                    <p:anim calcmode="lin" valueType="num">
                                      <p:cBhvr>
                                        <p:cTn id="62" dur="1000" fill="hold"/>
                                        <p:tgtEl>
                                          <p:spTgt spid="10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anim calcmode="lin" valueType="num">
                                      <p:cBhvr>
                                        <p:cTn id="66" dur="1000" fill="hold"/>
                                        <p:tgtEl>
                                          <p:spTgt spid="81"/>
                                        </p:tgtEl>
                                        <p:attrNameLst>
                                          <p:attrName>ppt_x</p:attrName>
                                        </p:attrNameLst>
                                      </p:cBhvr>
                                      <p:tavLst>
                                        <p:tav tm="0">
                                          <p:val>
                                            <p:strVal val="#ppt_x"/>
                                          </p:val>
                                        </p:tav>
                                        <p:tav tm="100000">
                                          <p:val>
                                            <p:strVal val="#ppt_x"/>
                                          </p:val>
                                        </p:tav>
                                      </p:tavLst>
                                    </p:anim>
                                    <p:anim calcmode="lin" valueType="num">
                                      <p:cBhvr>
                                        <p:cTn id="67" dur="1000" fill="hold"/>
                                        <p:tgtEl>
                                          <p:spTgt spid="8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5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1000"/>
                                        <p:tgtEl>
                                          <p:spTgt spid="97"/>
                                        </p:tgtEl>
                                      </p:cBhvr>
                                    </p:animEffect>
                                    <p:anim calcmode="lin" valueType="num">
                                      <p:cBhvr>
                                        <p:cTn id="71" dur="1000" fill="hold"/>
                                        <p:tgtEl>
                                          <p:spTgt spid="97"/>
                                        </p:tgtEl>
                                        <p:attrNameLst>
                                          <p:attrName>ppt_x</p:attrName>
                                        </p:attrNameLst>
                                      </p:cBhvr>
                                      <p:tavLst>
                                        <p:tav tm="0">
                                          <p:val>
                                            <p:strVal val="#ppt_x"/>
                                          </p:val>
                                        </p:tav>
                                        <p:tav tm="100000">
                                          <p:val>
                                            <p:strVal val="#ppt_x"/>
                                          </p:val>
                                        </p:tav>
                                      </p:tavLst>
                                    </p:anim>
                                    <p:anim calcmode="lin" valueType="num">
                                      <p:cBhvr>
                                        <p:cTn id="72" dur="10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5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35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5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35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55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1000"/>
                                        <p:tgtEl>
                                          <p:spTgt spid="85"/>
                                        </p:tgtEl>
                                      </p:cBhvr>
                                    </p:animEffect>
                                    <p:anim calcmode="lin" valueType="num">
                                      <p:cBhvr>
                                        <p:cTn id="96" dur="1000" fill="hold"/>
                                        <p:tgtEl>
                                          <p:spTgt spid="85"/>
                                        </p:tgtEl>
                                        <p:attrNameLst>
                                          <p:attrName>ppt_x</p:attrName>
                                        </p:attrNameLst>
                                      </p:cBhvr>
                                      <p:tavLst>
                                        <p:tav tm="0">
                                          <p:val>
                                            <p:strVal val="#ppt_x"/>
                                          </p:val>
                                        </p:tav>
                                        <p:tav tm="100000">
                                          <p:val>
                                            <p:strVal val="#ppt_x"/>
                                          </p:val>
                                        </p:tav>
                                      </p:tavLst>
                                    </p:anim>
                                    <p:anim calcmode="lin" valueType="num">
                                      <p:cBhvr>
                                        <p:cTn id="97" dur="1000" fill="hold"/>
                                        <p:tgtEl>
                                          <p:spTgt spid="8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55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par>
                          <p:cTn id="103" fill="hold">
                            <p:stCondLst>
                              <p:cond delay="5300"/>
                            </p:stCondLst>
                            <p:childTnLst>
                              <p:par>
                                <p:cTn id="104" presetID="10" presetClass="entr" presetSubtype="0" fill="hold" nodeType="afterEffect">
                                  <p:stCondLst>
                                    <p:cond delay="0"/>
                                  </p:stCondLst>
                                  <p:childTnLst>
                                    <p:set>
                                      <p:cBhvr>
                                        <p:cTn id="105" dur="1" fill="hold">
                                          <p:stCondLst>
                                            <p:cond delay="0"/>
                                          </p:stCondLst>
                                        </p:cTn>
                                        <p:tgtEl>
                                          <p:spTgt spid="368"/>
                                        </p:tgtEl>
                                        <p:attrNameLst>
                                          <p:attrName>style.visibility</p:attrName>
                                        </p:attrNameLst>
                                      </p:cBhvr>
                                      <p:to>
                                        <p:strVal val="visible"/>
                                      </p:to>
                                    </p:set>
                                    <p:animEffect transition="in" filter="fade">
                                      <p:cBhvr>
                                        <p:cTn id="106"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 grpId="0" animBg="1"/>
      <p:bldP spid="80" grpId="0" animBg="1"/>
      <p:bldP spid="81" grpId="0" animBg="1"/>
      <p:bldP spid="82" grpId="0" animBg="1"/>
      <p:bldP spid="84" grpId="0" animBg="1"/>
      <p:bldP spid="85" grpId="0" animBg="1"/>
      <p:bldP spid="6" grpId="0"/>
      <p:bldP spid="7" grpId="0" animBg="1"/>
      <p:bldP spid="8" grpId="0"/>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03C7FA11-684C-4083-88AB-F8E1F04807AA}"/>
              </a:ext>
            </a:extLst>
          </p:cNvPr>
          <p:cNvGrpSpPr/>
          <p:nvPr/>
        </p:nvGrpSpPr>
        <p:grpSpPr>
          <a:xfrm>
            <a:off x="3848745" y="1848476"/>
            <a:ext cx="5295256" cy="3223923"/>
            <a:chOff x="450852" y="1746250"/>
            <a:chExt cx="6075360" cy="3698880"/>
          </a:xfrm>
          <a:solidFill>
            <a:schemeClr val="bg2">
              <a:lumMod val="85000"/>
            </a:schemeClr>
          </a:solidFill>
        </p:grpSpPr>
        <p:sp>
          <p:nvSpPr>
            <p:cNvPr id="79" name="Freeform 4">
              <a:extLst>
                <a:ext uri="{FF2B5EF4-FFF2-40B4-BE49-F238E27FC236}">
                  <a16:creationId xmlns:a16="http://schemas.microsoft.com/office/drawing/2014/main" id="{7F0A30E6-9340-43E7-95A7-B76539084BA2}"/>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0" name="Freeform 5">
              <a:extLst>
                <a:ext uri="{FF2B5EF4-FFF2-40B4-BE49-F238E27FC236}">
                  <a16:creationId xmlns:a16="http://schemas.microsoft.com/office/drawing/2014/main" id="{08A786C8-27D3-4408-AC09-756C0868D713}"/>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1" name="Freeform 6">
              <a:extLst>
                <a:ext uri="{FF2B5EF4-FFF2-40B4-BE49-F238E27FC236}">
                  <a16:creationId xmlns:a16="http://schemas.microsoft.com/office/drawing/2014/main" id="{26EDCA95-3ED9-475B-A7F9-1F44B55F7D7D}"/>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2" name="Freeform 7">
              <a:extLst>
                <a:ext uri="{FF2B5EF4-FFF2-40B4-BE49-F238E27FC236}">
                  <a16:creationId xmlns:a16="http://schemas.microsoft.com/office/drawing/2014/main" id="{1AFCB3C0-E0EB-4873-B63C-CB3D3DE88D13}"/>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3" name="Freeform 8">
              <a:extLst>
                <a:ext uri="{FF2B5EF4-FFF2-40B4-BE49-F238E27FC236}">
                  <a16:creationId xmlns:a16="http://schemas.microsoft.com/office/drawing/2014/main" id="{20054591-A604-48DC-9EFC-3B0E2A047978}"/>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4" name="Freeform 9">
              <a:extLst>
                <a:ext uri="{FF2B5EF4-FFF2-40B4-BE49-F238E27FC236}">
                  <a16:creationId xmlns:a16="http://schemas.microsoft.com/office/drawing/2014/main" id="{453011F5-6632-4967-9132-4A4D33DF3911}"/>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5" name="Freeform 10">
              <a:extLst>
                <a:ext uri="{FF2B5EF4-FFF2-40B4-BE49-F238E27FC236}">
                  <a16:creationId xmlns:a16="http://schemas.microsoft.com/office/drawing/2014/main" id="{55FB8A3F-58FF-49D0-AD3E-935DCF426E54}"/>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6" name="Freeform 11">
              <a:extLst>
                <a:ext uri="{FF2B5EF4-FFF2-40B4-BE49-F238E27FC236}">
                  <a16:creationId xmlns:a16="http://schemas.microsoft.com/office/drawing/2014/main" id="{690CF025-C41A-421D-8CD3-90666BC9CA6B}"/>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7" name="Freeform 12">
              <a:extLst>
                <a:ext uri="{FF2B5EF4-FFF2-40B4-BE49-F238E27FC236}">
                  <a16:creationId xmlns:a16="http://schemas.microsoft.com/office/drawing/2014/main" id="{60342E12-E164-4093-AC11-4E7BC47CA2E3}"/>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8" name="Freeform 13">
              <a:extLst>
                <a:ext uri="{FF2B5EF4-FFF2-40B4-BE49-F238E27FC236}">
                  <a16:creationId xmlns:a16="http://schemas.microsoft.com/office/drawing/2014/main" id="{61B98587-9518-41BC-A1E3-D4FD9B47D281}"/>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9" name="Freeform 14">
              <a:extLst>
                <a:ext uri="{FF2B5EF4-FFF2-40B4-BE49-F238E27FC236}">
                  <a16:creationId xmlns:a16="http://schemas.microsoft.com/office/drawing/2014/main" id="{D5349023-E665-42AC-8C92-82AE23F12FD6}"/>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0" name="Freeform 15">
              <a:extLst>
                <a:ext uri="{FF2B5EF4-FFF2-40B4-BE49-F238E27FC236}">
                  <a16:creationId xmlns:a16="http://schemas.microsoft.com/office/drawing/2014/main" id="{F0B0E8A2-A05B-4C55-858F-5087C48EFA87}"/>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1" name="Freeform 16">
              <a:extLst>
                <a:ext uri="{FF2B5EF4-FFF2-40B4-BE49-F238E27FC236}">
                  <a16:creationId xmlns:a16="http://schemas.microsoft.com/office/drawing/2014/main" id="{25E7AAA8-7399-4086-9B4F-33769DCA5112}"/>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2" name="Freeform 17">
              <a:extLst>
                <a:ext uri="{FF2B5EF4-FFF2-40B4-BE49-F238E27FC236}">
                  <a16:creationId xmlns:a16="http://schemas.microsoft.com/office/drawing/2014/main" id="{FAE9DC69-3551-4DF5-B3C0-6AA69245A48B}"/>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3" name="Freeform 18">
              <a:extLst>
                <a:ext uri="{FF2B5EF4-FFF2-40B4-BE49-F238E27FC236}">
                  <a16:creationId xmlns:a16="http://schemas.microsoft.com/office/drawing/2014/main" id="{BD81E133-A1EE-461B-A8A4-57B458035A37}"/>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4" name="Freeform 19">
              <a:extLst>
                <a:ext uri="{FF2B5EF4-FFF2-40B4-BE49-F238E27FC236}">
                  <a16:creationId xmlns:a16="http://schemas.microsoft.com/office/drawing/2014/main" id="{14E15C5D-FC00-4ACA-BDAC-ABF648847D00}"/>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5" name="Freeform 20">
              <a:extLst>
                <a:ext uri="{FF2B5EF4-FFF2-40B4-BE49-F238E27FC236}">
                  <a16:creationId xmlns:a16="http://schemas.microsoft.com/office/drawing/2014/main" id="{5863FF4E-C018-4994-B17F-F7130374C332}"/>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6" name="Freeform 21">
              <a:extLst>
                <a:ext uri="{FF2B5EF4-FFF2-40B4-BE49-F238E27FC236}">
                  <a16:creationId xmlns:a16="http://schemas.microsoft.com/office/drawing/2014/main" id="{CD5FCAB4-E400-4CA6-B099-8A78ADC23B97}"/>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7" name="Freeform 22">
              <a:extLst>
                <a:ext uri="{FF2B5EF4-FFF2-40B4-BE49-F238E27FC236}">
                  <a16:creationId xmlns:a16="http://schemas.microsoft.com/office/drawing/2014/main" id="{4D247878-273D-4771-815C-E6AF80D6174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8" name="Freeform 23">
              <a:extLst>
                <a:ext uri="{FF2B5EF4-FFF2-40B4-BE49-F238E27FC236}">
                  <a16:creationId xmlns:a16="http://schemas.microsoft.com/office/drawing/2014/main" id="{6004878D-997B-49C7-B767-33812E9D268E}"/>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9" name="Freeform 24">
              <a:extLst>
                <a:ext uri="{FF2B5EF4-FFF2-40B4-BE49-F238E27FC236}">
                  <a16:creationId xmlns:a16="http://schemas.microsoft.com/office/drawing/2014/main" id="{D6A18E4B-F2E0-4C6C-BFBA-FCE35192DD9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0" name="Freeform 25">
              <a:extLst>
                <a:ext uri="{FF2B5EF4-FFF2-40B4-BE49-F238E27FC236}">
                  <a16:creationId xmlns:a16="http://schemas.microsoft.com/office/drawing/2014/main" id="{62A1B8A5-8E9B-4F55-920C-05104F1E4339}"/>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1" name="Freeform 26">
              <a:extLst>
                <a:ext uri="{FF2B5EF4-FFF2-40B4-BE49-F238E27FC236}">
                  <a16:creationId xmlns:a16="http://schemas.microsoft.com/office/drawing/2014/main" id="{D93CFA3A-8670-4F31-90C1-75F9FDBCE6B6}"/>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60000"/>
                <a:lumOff val="4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2" name="Freeform 27">
              <a:extLst>
                <a:ext uri="{FF2B5EF4-FFF2-40B4-BE49-F238E27FC236}">
                  <a16:creationId xmlns:a16="http://schemas.microsoft.com/office/drawing/2014/main" id="{51FCFFAC-F1D8-404E-925E-656F56EE1795}"/>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3" name="Freeform 28">
              <a:extLst>
                <a:ext uri="{FF2B5EF4-FFF2-40B4-BE49-F238E27FC236}">
                  <a16:creationId xmlns:a16="http://schemas.microsoft.com/office/drawing/2014/main" id="{86151BB9-BE71-41B3-8C7C-6C7189BE54A8}"/>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4" name="Freeform 29">
              <a:extLst>
                <a:ext uri="{FF2B5EF4-FFF2-40B4-BE49-F238E27FC236}">
                  <a16:creationId xmlns:a16="http://schemas.microsoft.com/office/drawing/2014/main" id="{13836732-4667-4AE2-AAD8-3A166FD09D43}"/>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5" name="Freeform 30">
              <a:extLst>
                <a:ext uri="{FF2B5EF4-FFF2-40B4-BE49-F238E27FC236}">
                  <a16:creationId xmlns:a16="http://schemas.microsoft.com/office/drawing/2014/main" id="{4583F764-2CAB-46B7-9DD6-E88A49B628BB}"/>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6" name="Freeform 31">
              <a:extLst>
                <a:ext uri="{FF2B5EF4-FFF2-40B4-BE49-F238E27FC236}">
                  <a16:creationId xmlns:a16="http://schemas.microsoft.com/office/drawing/2014/main" id="{6CAB62C0-3FD6-4CFE-AFD6-1DCFD7FBB9D1}"/>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7" name="Freeform 32">
              <a:extLst>
                <a:ext uri="{FF2B5EF4-FFF2-40B4-BE49-F238E27FC236}">
                  <a16:creationId xmlns:a16="http://schemas.microsoft.com/office/drawing/2014/main" id="{5393CDD2-46BA-43E9-ADC9-1BFFE151BF56}"/>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8" name="Freeform 33">
              <a:extLst>
                <a:ext uri="{FF2B5EF4-FFF2-40B4-BE49-F238E27FC236}">
                  <a16:creationId xmlns:a16="http://schemas.microsoft.com/office/drawing/2014/main" id="{D504815A-E4D1-4730-80CA-3C6B88F767AE}"/>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9" name="Freeform 34">
              <a:extLst>
                <a:ext uri="{FF2B5EF4-FFF2-40B4-BE49-F238E27FC236}">
                  <a16:creationId xmlns:a16="http://schemas.microsoft.com/office/drawing/2014/main" id="{56E70857-7539-4DA4-A19F-D13D1C9BF0A3}"/>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0" name="Freeform 35">
              <a:extLst>
                <a:ext uri="{FF2B5EF4-FFF2-40B4-BE49-F238E27FC236}">
                  <a16:creationId xmlns:a16="http://schemas.microsoft.com/office/drawing/2014/main" id="{36C6220B-199B-4ABB-836A-554CA236E09C}"/>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5" name="Freeform 36">
              <a:extLst>
                <a:ext uri="{FF2B5EF4-FFF2-40B4-BE49-F238E27FC236}">
                  <a16:creationId xmlns:a16="http://schemas.microsoft.com/office/drawing/2014/main" id="{15A53BB1-8FA1-4C48-89A3-80D62DF87E66}"/>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6" name="Freeform 37">
              <a:extLst>
                <a:ext uri="{FF2B5EF4-FFF2-40B4-BE49-F238E27FC236}">
                  <a16:creationId xmlns:a16="http://schemas.microsoft.com/office/drawing/2014/main" id="{871F323D-9BA6-4648-9686-DDF92267022A}"/>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7" name="Freeform 38">
              <a:extLst>
                <a:ext uri="{FF2B5EF4-FFF2-40B4-BE49-F238E27FC236}">
                  <a16:creationId xmlns:a16="http://schemas.microsoft.com/office/drawing/2014/main" id="{91806AED-5DAF-445A-9E55-F8EF7ACBC174}"/>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lumMod val="75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8" name="Freeform 39">
              <a:extLst>
                <a:ext uri="{FF2B5EF4-FFF2-40B4-BE49-F238E27FC236}">
                  <a16:creationId xmlns:a16="http://schemas.microsoft.com/office/drawing/2014/main" id="{FF44543B-1EDA-4154-BC98-AF77AD45C65F}"/>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9" name="Freeform 40">
              <a:extLst>
                <a:ext uri="{FF2B5EF4-FFF2-40B4-BE49-F238E27FC236}">
                  <a16:creationId xmlns:a16="http://schemas.microsoft.com/office/drawing/2014/main" id="{3FF9B7E6-9C13-4E28-B0CC-DB7773A71576}"/>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0" name="Freeform 41">
              <a:extLst>
                <a:ext uri="{FF2B5EF4-FFF2-40B4-BE49-F238E27FC236}">
                  <a16:creationId xmlns:a16="http://schemas.microsoft.com/office/drawing/2014/main" id="{4F4B85A0-D099-4A11-9842-893506117D8E}"/>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1" name="Freeform 42">
              <a:extLst>
                <a:ext uri="{FF2B5EF4-FFF2-40B4-BE49-F238E27FC236}">
                  <a16:creationId xmlns:a16="http://schemas.microsoft.com/office/drawing/2014/main" id="{C49C7C1B-531E-4139-8985-8C9DC10EF6A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2" name="Freeform 43">
              <a:extLst>
                <a:ext uri="{FF2B5EF4-FFF2-40B4-BE49-F238E27FC236}">
                  <a16:creationId xmlns:a16="http://schemas.microsoft.com/office/drawing/2014/main" id="{4CE45F73-02CE-47CE-BC6D-BDF01DED0FEE}"/>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3" name="Freeform 44">
              <a:extLst>
                <a:ext uri="{FF2B5EF4-FFF2-40B4-BE49-F238E27FC236}">
                  <a16:creationId xmlns:a16="http://schemas.microsoft.com/office/drawing/2014/main" id="{074AD855-EBCB-4825-9B11-12134D45619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4" name="Freeform 45">
              <a:extLst>
                <a:ext uri="{FF2B5EF4-FFF2-40B4-BE49-F238E27FC236}">
                  <a16:creationId xmlns:a16="http://schemas.microsoft.com/office/drawing/2014/main" id="{3F448D0D-9D5D-450C-9831-A26BB7529B46}"/>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5" name="Freeform 46">
              <a:extLst>
                <a:ext uri="{FF2B5EF4-FFF2-40B4-BE49-F238E27FC236}">
                  <a16:creationId xmlns:a16="http://schemas.microsoft.com/office/drawing/2014/main" id="{58DF0D11-AF12-4A33-A030-391FFD39D988}"/>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6" name="Freeform 47">
              <a:extLst>
                <a:ext uri="{FF2B5EF4-FFF2-40B4-BE49-F238E27FC236}">
                  <a16:creationId xmlns:a16="http://schemas.microsoft.com/office/drawing/2014/main" id="{752CB7A6-65F9-4E32-A429-B527C78758B3}"/>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7" name="Freeform 48">
              <a:extLst>
                <a:ext uri="{FF2B5EF4-FFF2-40B4-BE49-F238E27FC236}">
                  <a16:creationId xmlns:a16="http://schemas.microsoft.com/office/drawing/2014/main" id="{F83315DB-D3A7-43A3-8028-ED0AFC4AC5CD}"/>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8" name="Freeform 49">
              <a:extLst>
                <a:ext uri="{FF2B5EF4-FFF2-40B4-BE49-F238E27FC236}">
                  <a16:creationId xmlns:a16="http://schemas.microsoft.com/office/drawing/2014/main" id="{F09A9453-89BE-42B1-AACC-0B3EA23984B4}"/>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9" name="Freeform 50">
              <a:extLst>
                <a:ext uri="{FF2B5EF4-FFF2-40B4-BE49-F238E27FC236}">
                  <a16:creationId xmlns:a16="http://schemas.microsoft.com/office/drawing/2014/main" id="{CC920018-8C46-4D6D-B2AA-6E0B0CD04813}"/>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0" name="Freeform 51">
              <a:extLst>
                <a:ext uri="{FF2B5EF4-FFF2-40B4-BE49-F238E27FC236}">
                  <a16:creationId xmlns:a16="http://schemas.microsoft.com/office/drawing/2014/main" id="{15A20AB6-00A0-43BC-B562-CAEF94FFC398}"/>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1" name="Freeform 52">
              <a:extLst>
                <a:ext uri="{FF2B5EF4-FFF2-40B4-BE49-F238E27FC236}">
                  <a16:creationId xmlns:a16="http://schemas.microsoft.com/office/drawing/2014/main" id="{F0490310-CDA3-4306-B485-81CED77ACE94}"/>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2" name="Freeform 53">
              <a:extLst>
                <a:ext uri="{FF2B5EF4-FFF2-40B4-BE49-F238E27FC236}">
                  <a16:creationId xmlns:a16="http://schemas.microsoft.com/office/drawing/2014/main" id="{7051AAFF-323D-4EFA-BF2B-AED5901981D1}"/>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3" name="Freeform 54">
              <a:extLst>
                <a:ext uri="{FF2B5EF4-FFF2-40B4-BE49-F238E27FC236}">
                  <a16:creationId xmlns:a16="http://schemas.microsoft.com/office/drawing/2014/main" id="{D55F5C9C-7195-4FCC-B372-F193B64B63BE}"/>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4" name="Freeform 55">
              <a:extLst>
                <a:ext uri="{FF2B5EF4-FFF2-40B4-BE49-F238E27FC236}">
                  <a16:creationId xmlns:a16="http://schemas.microsoft.com/office/drawing/2014/main" id="{E25763D7-D67C-47D0-9FD1-FA01B6658A92}"/>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5" name="Freeform 56">
              <a:extLst>
                <a:ext uri="{FF2B5EF4-FFF2-40B4-BE49-F238E27FC236}">
                  <a16:creationId xmlns:a16="http://schemas.microsoft.com/office/drawing/2014/main" id="{77F236D3-7449-425C-B489-5CA8A7D1D59D}"/>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6" name="Freeform 57">
              <a:extLst>
                <a:ext uri="{FF2B5EF4-FFF2-40B4-BE49-F238E27FC236}">
                  <a16:creationId xmlns:a16="http://schemas.microsoft.com/office/drawing/2014/main" id="{6B358A44-A052-4DE6-82E9-4C4314BAA6E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7" name="Freeform 58">
              <a:extLst>
                <a:ext uri="{FF2B5EF4-FFF2-40B4-BE49-F238E27FC236}">
                  <a16:creationId xmlns:a16="http://schemas.microsoft.com/office/drawing/2014/main" id="{F88A1C13-94E0-47E9-AE9A-5A6E9AA4078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8" name="Freeform 59">
              <a:extLst>
                <a:ext uri="{FF2B5EF4-FFF2-40B4-BE49-F238E27FC236}">
                  <a16:creationId xmlns:a16="http://schemas.microsoft.com/office/drawing/2014/main" id="{EF35AC9F-A7FF-4A91-A3FD-8D258E83A5BB}"/>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9" name="Freeform 60">
              <a:extLst>
                <a:ext uri="{FF2B5EF4-FFF2-40B4-BE49-F238E27FC236}">
                  <a16:creationId xmlns:a16="http://schemas.microsoft.com/office/drawing/2014/main" id="{94303816-4942-4E84-8AA2-947E1E2B0758}"/>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0" name="Freeform 61">
              <a:extLst>
                <a:ext uri="{FF2B5EF4-FFF2-40B4-BE49-F238E27FC236}">
                  <a16:creationId xmlns:a16="http://schemas.microsoft.com/office/drawing/2014/main" id="{6810E64A-1AE7-439F-B3C8-7B601BED4364}"/>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1" name="Freeform 62">
              <a:extLst>
                <a:ext uri="{FF2B5EF4-FFF2-40B4-BE49-F238E27FC236}">
                  <a16:creationId xmlns:a16="http://schemas.microsoft.com/office/drawing/2014/main" id="{11C4E314-F152-4A7B-830C-AE1C2436CE70}"/>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2" name="Freeform 63">
              <a:extLst>
                <a:ext uri="{FF2B5EF4-FFF2-40B4-BE49-F238E27FC236}">
                  <a16:creationId xmlns:a16="http://schemas.microsoft.com/office/drawing/2014/main" id="{2E8A5A9F-6300-41EE-93E5-4169AC1DE6FA}"/>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3" name="Freeform 64">
              <a:extLst>
                <a:ext uri="{FF2B5EF4-FFF2-40B4-BE49-F238E27FC236}">
                  <a16:creationId xmlns:a16="http://schemas.microsoft.com/office/drawing/2014/main" id="{458D7EDE-CDCF-43FE-AE7B-22F705C00F19}"/>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4" name="Freeform 65">
              <a:extLst>
                <a:ext uri="{FF2B5EF4-FFF2-40B4-BE49-F238E27FC236}">
                  <a16:creationId xmlns:a16="http://schemas.microsoft.com/office/drawing/2014/main" id="{D36C6A3C-EA76-4F94-A6A4-BE3CECBC75B5}"/>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5" name="Freeform 66">
              <a:extLst>
                <a:ext uri="{FF2B5EF4-FFF2-40B4-BE49-F238E27FC236}">
                  <a16:creationId xmlns:a16="http://schemas.microsoft.com/office/drawing/2014/main" id="{98F84D9A-9F6A-4C65-95E4-C6C29D3DB8C2}"/>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6" name="Freeform 67">
              <a:extLst>
                <a:ext uri="{FF2B5EF4-FFF2-40B4-BE49-F238E27FC236}">
                  <a16:creationId xmlns:a16="http://schemas.microsoft.com/office/drawing/2014/main" id="{79A14713-1C87-4128-8DAA-20FE5177F7E2}"/>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7" name="Freeform 68">
              <a:extLst>
                <a:ext uri="{FF2B5EF4-FFF2-40B4-BE49-F238E27FC236}">
                  <a16:creationId xmlns:a16="http://schemas.microsoft.com/office/drawing/2014/main" id="{480D2A98-D935-40CE-85B1-D72CF762FAEF}"/>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8" name="Freeform 69">
              <a:extLst>
                <a:ext uri="{FF2B5EF4-FFF2-40B4-BE49-F238E27FC236}">
                  <a16:creationId xmlns:a16="http://schemas.microsoft.com/office/drawing/2014/main" id="{E891BCD8-8683-4ADD-9422-FF03C232328E}"/>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9" name="Freeform 70">
              <a:extLst>
                <a:ext uri="{FF2B5EF4-FFF2-40B4-BE49-F238E27FC236}">
                  <a16:creationId xmlns:a16="http://schemas.microsoft.com/office/drawing/2014/main" id="{FDADFF72-3851-4FDB-BD85-452A128DEA42}"/>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0" name="Freeform 71">
              <a:extLst>
                <a:ext uri="{FF2B5EF4-FFF2-40B4-BE49-F238E27FC236}">
                  <a16:creationId xmlns:a16="http://schemas.microsoft.com/office/drawing/2014/main" id="{C3AFA0E2-72BD-45E2-A5F7-F4E4822EB21A}"/>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1" name="Freeform 72">
              <a:extLst>
                <a:ext uri="{FF2B5EF4-FFF2-40B4-BE49-F238E27FC236}">
                  <a16:creationId xmlns:a16="http://schemas.microsoft.com/office/drawing/2014/main" id="{8FB33E1A-88A8-4CC1-AB1D-493274915FEC}"/>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2" name="Freeform 73">
              <a:extLst>
                <a:ext uri="{FF2B5EF4-FFF2-40B4-BE49-F238E27FC236}">
                  <a16:creationId xmlns:a16="http://schemas.microsoft.com/office/drawing/2014/main" id="{0D949F71-CCF4-4358-A225-C34251FD7804}"/>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3" name="Freeform 74">
              <a:extLst>
                <a:ext uri="{FF2B5EF4-FFF2-40B4-BE49-F238E27FC236}">
                  <a16:creationId xmlns:a16="http://schemas.microsoft.com/office/drawing/2014/main" id="{D2498C8F-9EE9-4205-B8DC-0AEB7034B173}"/>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4" name="Freeform 75">
              <a:extLst>
                <a:ext uri="{FF2B5EF4-FFF2-40B4-BE49-F238E27FC236}">
                  <a16:creationId xmlns:a16="http://schemas.microsoft.com/office/drawing/2014/main" id="{0CA0C0DB-0C96-4014-9C6C-DBEB48B59265}"/>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5" name="Freeform 76">
              <a:extLst>
                <a:ext uri="{FF2B5EF4-FFF2-40B4-BE49-F238E27FC236}">
                  <a16:creationId xmlns:a16="http://schemas.microsoft.com/office/drawing/2014/main" id="{62DF9FD0-36FB-42CA-8BD5-CA01B8FADC54}"/>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6" name="Freeform 77">
              <a:extLst>
                <a:ext uri="{FF2B5EF4-FFF2-40B4-BE49-F238E27FC236}">
                  <a16:creationId xmlns:a16="http://schemas.microsoft.com/office/drawing/2014/main" id="{2911221B-0DFA-444B-AFEB-B1E591793AF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7" name="Freeform 78">
              <a:extLst>
                <a:ext uri="{FF2B5EF4-FFF2-40B4-BE49-F238E27FC236}">
                  <a16:creationId xmlns:a16="http://schemas.microsoft.com/office/drawing/2014/main" id="{B6E9C4FC-C0EE-4C37-9DD0-68A04D84AEA6}"/>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8" name="Freeform 79">
              <a:extLst>
                <a:ext uri="{FF2B5EF4-FFF2-40B4-BE49-F238E27FC236}">
                  <a16:creationId xmlns:a16="http://schemas.microsoft.com/office/drawing/2014/main" id="{ECD3F5D5-CFCB-4750-BB4B-12C0F945E879}"/>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9" name="Freeform 80">
              <a:extLst>
                <a:ext uri="{FF2B5EF4-FFF2-40B4-BE49-F238E27FC236}">
                  <a16:creationId xmlns:a16="http://schemas.microsoft.com/office/drawing/2014/main" id="{48B66DBD-E41D-4EA3-946B-5AC6CCC0F0EF}"/>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60" name="Freeform 81">
              <a:extLst>
                <a:ext uri="{FF2B5EF4-FFF2-40B4-BE49-F238E27FC236}">
                  <a16:creationId xmlns:a16="http://schemas.microsoft.com/office/drawing/2014/main" id="{6FB1F1CB-1FC1-4851-85F9-3ABBBDFE2CD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61" name="Freeform 82">
              <a:extLst>
                <a:ext uri="{FF2B5EF4-FFF2-40B4-BE49-F238E27FC236}">
                  <a16:creationId xmlns:a16="http://schemas.microsoft.com/office/drawing/2014/main" id="{CE1EFC5F-C964-4FA5-9B28-520F7B5F3F1D}"/>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grpSp>
      <p:sp>
        <p:nvSpPr>
          <p:cNvPr id="208" name="Oval 161">
            <a:extLst>
              <a:ext uri="{FF2B5EF4-FFF2-40B4-BE49-F238E27FC236}">
                <a16:creationId xmlns:a16="http://schemas.microsoft.com/office/drawing/2014/main" id="{268B7FEC-DCFA-4487-BBFD-E0FD758858E3}"/>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3" name="Group 162">
            <a:extLst>
              <a:ext uri="{FF2B5EF4-FFF2-40B4-BE49-F238E27FC236}">
                <a16:creationId xmlns:a16="http://schemas.microsoft.com/office/drawing/2014/main" id="{CD52E534-986B-4273-9922-738D4B8AF8E2}"/>
              </a:ext>
            </a:extLst>
          </p:cNvPr>
          <p:cNvGrpSpPr/>
          <p:nvPr/>
        </p:nvGrpSpPr>
        <p:grpSpPr>
          <a:xfrm>
            <a:off x="7534802" y="192866"/>
            <a:ext cx="1388850" cy="742042"/>
            <a:chOff x="10047710" y="169023"/>
            <a:chExt cx="1852041" cy="989518"/>
          </a:xfrm>
        </p:grpSpPr>
        <p:grpSp>
          <p:nvGrpSpPr>
            <p:cNvPr id="164" name="Group 163">
              <a:extLst>
                <a:ext uri="{FF2B5EF4-FFF2-40B4-BE49-F238E27FC236}">
                  <a16:creationId xmlns:a16="http://schemas.microsoft.com/office/drawing/2014/main" id="{39BE9E13-6787-4091-93C2-D649756F7F25}"/>
                </a:ext>
              </a:extLst>
            </p:cNvPr>
            <p:cNvGrpSpPr/>
            <p:nvPr/>
          </p:nvGrpSpPr>
          <p:grpSpPr>
            <a:xfrm rot="5400000">
              <a:off x="10942285" y="201074"/>
              <a:ext cx="62892" cy="1852041"/>
              <a:chOff x="9151342" y="4617676"/>
              <a:chExt cx="72000" cy="2120256"/>
            </a:xfrm>
            <a:solidFill>
              <a:schemeClr val="tx1"/>
            </a:solidFill>
          </p:grpSpPr>
          <p:sp>
            <p:nvSpPr>
              <p:cNvPr id="198" name="Oval 197">
                <a:extLst>
                  <a:ext uri="{FF2B5EF4-FFF2-40B4-BE49-F238E27FC236}">
                    <a16:creationId xmlns:a16="http://schemas.microsoft.com/office/drawing/2014/main" id="{2A4A28F9-73F2-4B8B-844E-5AE6336D144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357A4A1-512C-4A39-B7DF-E29CB2C652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4EC5163-2F72-44E4-A12D-08A8D3586A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28BD6BBF-18B6-43E2-B8AE-B379ED6F1A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14A7760E-8611-4EDD-B00E-7722431DDD9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9EE79EEF-039F-4F77-A764-ED7168DA2BF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C8A9AFB9-0E69-417D-8B8C-9F20E7D8F6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C9D75F40-3702-4699-BAED-71B61DE293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3F361392-FDD3-4BF8-BC97-3AD66D4862D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3B9E7411-9670-4D4F-82F0-0660BF6D5E9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CC39E9D6-7FD6-4A4C-AAD2-1B7442032398}"/>
                </a:ext>
              </a:extLst>
            </p:cNvPr>
            <p:cNvGrpSpPr/>
            <p:nvPr/>
          </p:nvGrpSpPr>
          <p:grpSpPr>
            <a:xfrm rot="5400000">
              <a:off x="10942285" y="-107801"/>
              <a:ext cx="62892" cy="1852041"/>
              <a:chOff x="9151342" y="4617676"/>
              <a:chExt cx="72000" cy="2120256"/>
            </a:xfrm>
            <a:solidFill>
              <a:schemeClr val="tx1"/>
            </a:solidFill>
          </p:grpSpPr>
          <p:sp>
            <p:nvSpPr>
              <p:cNvPr id="188" name="Oval 187">
                <a:extLst>
                  <a:ext uri="{FF2B5EF4-FFF2-40B4-BE49-F238E27FC236}">
                    <a16:creationId xmlns:a16="http://schemas.microsoft.com/office/drawing/2014/main" id="{37F8B3BE-10E7-4AD9-9869-2E7A74EAF66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E519CB90-766B-420D-982A-C00BAFBA5F8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E2EEEE8D-8729-47B6-B01A-5D22C0977A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F452C82B-800D-446F-800F-2258282BA4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5B995368-FA85-4369-BC18-036556C1BC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2199D758-814C-40BF-8302-8E284335E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11DF6E34-136A-4A15-B17E-E6E4F204DEF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98F27445-93F2-40D3-A9D8-5C12C8BAF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0AD5EBF0-88DD-43AD-B2D3-FA6B740BB28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DFEE4CA1-6434-4256-A601-24D88A82819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27D53825-CC91-463A-B148-73AC3A49BCA6}"/>
                </a:ext>
              </a:extLst>
            </p:cNvPr>
            <p:cNvGrpSpPr/>
            <p:nvPr/>
          </p:nvGrpSpPr>
          <p:grpSpPr>
            <a:xfrm rot="5400000">
              <a:off x="10942285" y="-416676"/>
              <a:ext cx="62892" cy="1852041"/>
              <a:chOff x="9151342" y="4617676"/>
              <a:chExt cx="72000" cy="2120256"/>
            </a:xfrm>
            <a:solidFill>
              <a:schemeClr val="tx1"/>
            </a:solidFill>
          </p:grpSpPr>
          <p:sp>
            <p:nvSpPr>
              <p:cNvPr id="178" name="Oval 177">
                <a:extLst>
                  <a:ext uri="{FF2B5EF4-FFF2-40B4-BE49-F238E27FC236}">
                    <a16:creationId xmlns:a16="http://schemas.microsoft.com/office/drawing/2014/main" id="{C204CCF2-D45B-459F-8A98-D6BBEDAE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C113D557-985B-4676-8ECA-3BCFFC5C8E1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405A8EE8-9D4D-4F65-9B15-BE57804C875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FF5F793C-0F50-46A1-8D69-984C3F3F070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2835013C-FBB9-4F3E-81EC-C503FCD74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89ACCA79-743C-436B-9C91-962962A08B7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FC1B2B03-3381-4EB2-ACDD-45BDF0A19B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875354C2-4E6B-48C4-9861-2C57BF7A2A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9F6D8457-D49F-49F9-96E6-888C49EAB52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19C4D0E5-7128-4573-9475-DA3547C0B07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DBE3F42C-D398-413C-A641-528633D1243F}"/>
                </a:ext>
              </a:extLst>
            </p:cNvPr>
            <p:cNvGrpSpPr/>
            <p:nvPr/>
          </p:nvGrpSpPr>
          <p:grpSpPr>
            <a:xfrm rot="5400000">
              <a:off x="10942285" y="-725552"/>
              <a:ext cx="62892" cy="1852041"/>
              <a:chOff x="9151342" y="4617676"/>
              <a:chExt cx="72000" cy="2120256"/>
            </a:xfrm>
            <a:solidFill>
              <a:schemeClr val="tx1"/>
            </a:solidFill>
          </p:grpSpPr>
          <p:sp>
            <p:nvSpPr>
              <p:cNvPr id="168" name="Oval 167">
                <a:extLst>
                  <a:ext uri="{FF2B5EF4-FFF2-40B4-BE49-F238E27FC236}">
                    <a16:creationId xmlns:a16="http://schemas.microsoft.com/office/drawing/2014/main" id="{DC7A636F-4326-41D5-8186-67452811B8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C34963BD-A474-4DCF-BE77-4E117CFB5D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A53A15C3-E320-41FA-AC78-962953420D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1E8EA0B-15CE-4746-BD1F-E026A9E6493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B533A2DB-1F1F-4175-9FF4-90A902D20C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8A7C524F-0247-4772-84FB-2988CFE66B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1E84ABC1-E2D3-4900-9E45-A427A51B1D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DB637D8B-F838-405D-B341-B41D16FE98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B8F4DF41-29D3-46C7-BD62-F699BA5F56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5020D5C5-6CF7-4708-90AE-7FD89357B20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5" name="TextBox">
            <a:extLst>
              <a:ext uri="{FF2B5EF4-FFF2-40B4-BE49-F238E27FC236}">
                <a16:creationId xmlns:a16="http://schemas.microsoft.com/office/drawing/2014/main" id="{3B3421ED-E64B-4663-8192-60E70F7ED59E}"/>
              </a:ext>
            </a:extLst>
          </p:cNvPr>
          <p:cNvSpPr txBox="1"/>
          <p:nvPr/>
        </p:nvSpPr>
        <p:spPr>
          <a:xfrm>
            <a:off x="910903" y="4092536"/>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California</a:t>
            </a:r>
          </a:p>
        </p:txBody>
      </p:sp>
      <p:sp>
        <p:nvSpPr>
          <p:cNvPr id="8" name="Graphic 6" descr="Marker">
            <a:extLst>
              <a:ext uri="{FF2B5EF4-FFF2-40B4-BE49-F238E27FC236}">
                <a16:creationId xmlns:a16="http://schemas.microsoft.com/office/drawing/2014/main" id="{BA681603-91CA-49FF-A4AF-FFB4B3D31D6F}"/>
              </a:ext>
            </a:extLst>
          </p:cNvPr>
          <p:cNvSpPr/>
          <p:nvPr/>
        </p:nvSpPr>
        <p:spPr>
          <a:xfrm>
            <a:off x="555950" y="4085347"/>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60000"/>
              <a:lumOff val="40000"/>
            </a:schemeClr>
          </a:solidFill>
          <a:ln w="9525" cap="flat">
            <a:noFill/>
            <a:prstDash val="solid"/>
            <a:miter/>
          </a:ln>
        </p:spPr>
        <p:txBody>
          <a:bodyPr rtlCol="0" anchor="ctr"/>
          <a:lstStyle/>
          <a:p>
            <a:endParaRPr lang="en-ID" sz="1349"/>
          </a:p>
        </p:txBody>
      </p:sp>
      <p:sp>
        <p:nvSpPr>
          <p:cNvPr id="220" name="TextBox">
            <a:extLst>
              <a:ext uri="{FF2B5EF4-FFF2-40B4-BE49-F238E27FC236}">
                <a16:creationId xmlns:a16="http://schemas.microsoft.com/office/drawing/2014/main" id="{5B9EBAC9-54CA-40C0-A373-5883ED381F37}"/>
              </a:ext>
            </a:extLst>
          </p:cNvPr>
          <p:cNvSpPr txBox="1"/>
          <p:nvPr/>
        </p:nvSpPr>
        <p:spPr>
          <a:xfrm>
            <a:off x="910904" y="4350262"/>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21" name="TextBox">
            <a:extLst>
              <a:ext uri="{FF2B5EF4-FFF2-40B4-BE49-F238E27FC236}">
                <a16:creationId xmlns:a16="http://schemas.microsoft.com/office/drawing/2014/main" id="{564282E0-55D4-411D-97F7-6787B23D552C}"/>
              </a:ext>
            </a:extLst>
          </p:cNvPr>
          <p:cNvSpPr txBox="1"/>
          <p:nvPr/>
        </p:nvSpPr>
        <p:spPr>
          <a:xfrm>
            <a:off x="910903" y="4721891"/>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Texas</a:t>
            </a:r>
          </a:p>
        </p:txBody>
      </p:sp>
      <p:sp>
        <p:nvSpPr>
          <p:cNvPr id="222" name="Graphic 6" descr="Marker">
            <a:extLst>
              <a:ext uri="{FF2B5EF4-FFF2-40B4-BE49-F238E27FC236}">
                <a16:creationId xmlns:a16="http://schemas.microsoft.com/office/drawing/2014/main" id="{C5216AC1-0E67-4554-8F0A-A391CF7E12BC}"/>
              </a:ext>
            </a:extLst>
          </p:cNvPr>
          <p:cNvSpPr/>
          <p:nvPr/>
        </p:nvSpPr>
        <p:spPr>
          <a:xfrm>
            <a:off x="555950" y="4714703"/>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solidFill>
          <a:ln w="9525" cap="flat">
            <a:noFill/>
            <a:prstDash val="solid"/>
            <a:miter/>
          </a:ln>
        </p:spPr>
        <p:txBody>
          <a:bodyPr rtlCol="0" anchor="ctr"/>
          <a:lstStyle/>
          <a:p>
            <a:endParaRPr lang="en-ID" sz="1349"/>
          </a:p>
        </p:txBody>
      </p:sp>
      <p:sp>
        <p:nvSpPr>
          <p:cNvPr id="223" name="TextBox">
            <a:extLst>
              <a:ext uri="{FF2B5EF4-FFF2-40B4-BE49-F238E27FC236}">
                <a16:creationId xmlns:a16="http://schemas.microsoft.com/office/drawing/2014/main" id="{60A0E03D-4B32-4DDA-9743-299324B7A257}"/>
              </a:ext>
            </a:extLst>
          </p:cNvPr>
          <p:cNvSpPr txBox="1"/>
          <p:nvPr/>
        </p:nvSpPr>
        <p:spPr>
          <a:xfrm>
            <a:off x="910904" y="4979617"/>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9" name="TextBox">
            <a:extLst>
              <a:ext uri="{FF2B5EF4-FFF2-40B4-BE49-F238E27FC236}">
                <a16:creationId xmlns:a16="http://schemas.microsoft.com/office/drawing/2014/main" id="{FCE587B3-BE4D-4E92-A8F7-A34CF94E8921}"/>
              </a:ext>
            </a:extLst>
          </p:cNvPr>
          <p:cNvSpPr txBox="1"/>
          <p:nvPr/>
        </p:nvSpPr>
        <p:spPr>
          <a:xfrm>
            <a:off x="555950" y="3265760"/>
            <a:ext cx="268212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a:t>
            </a:r>
            <a:endParaRPr lang="en-ID" sz="900">
              <a:solidFill>
                <a:schemeClr val="tx1"/>
              </a:solidFill>
            </a:endParaRPr>
          </a:p>
        </p:txBody>
      </p:sp>
      <p:sp>
        <p:nvSpPr>
          <p:cNvPr id="229" name="TextBox">
            <a:extLst>
              <a:ext uri="{FF2B5EF4-FFF2-40B4-BE49-F238E27FC236}">
                <a16:creationId xmlns:a16="http://schemas.microsoft.com/office/drawing/2014/main" id="{A3C8369B-1662-47D9-89FE-DC23D13C8D76}"/>
              </a:ext>
            </a:extLst>
          </p:cNvPr>
          <p:cNvSpPr txBox="1"/>
          <p:nvPr/>
        </p:nvSpPr>
        <p:spPr>
          <a:xfrm>
            <a:off x="2809152" y="4092536"/>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Kansas</a:t>
            </a:r>
          </a:p>
        </p:txBody>
      </p:sp>
      <p:sp>
        <p:nvSpPr>
          <p:cNvPr id="230" name="Graphic 6" descr="Marker">
            <a:extLst>
              <a:ext uri="{FF2B5EF4-FFF2-40B4-BE49-F238E27FC236}">
                <a16:creationId xmlns:a16="http://schemas.microsoft.com/office/drawing/2014/main" id="{A9981FA1-C7D6-4453-976A-A7E86669904E}"/>
              </a:ext>
            </a:extLst>
          </p:cNvPr>
          <p:cNvSpPr/>
          <p:nvPr/>
        </p:nvSpPr>
        <p:spPr>
          <a:xfrm>
            <a:off x="2454198" y="4085347"/>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75000"/>
            </a:schemeClr>
          </a:solidFill>
          <a:ln w="9525" cap="flat">
            <a:noFill/>
            <a:prstDash val="solid"/>
            <a:miter/>
          </a:ln>
        </p:spPr>
        <p:txBody>
          <a:bodyPr rtlCol="0" anchor="ctr"/>
          <a:lstStyle/>
          <a:p>
            <a:endParaRPr lang="en-ID" sz="1349"/>
          </a:p>
        </p:txBody>
      </p:sp>
      <p:sp>
        <p:nvSpPr>
          <p:cNvPr id="231" name="TextBox">
            <a:extLst>
              <a:ext uri="{FF2B5EF4-FFF2-40B4-BE49-F238E27FC236}">
                <a16:creationId xmlns:a16="http://schemas.microsoft.com/office/drawing/2014/main" id="{D138C682-C649-4F70-AE87-392F61D6B157}"/>
              </a:ext>
            </a:extLst>
          </p:cNvPr>
          <p:cNvSpPr txBox="1"/>
          <p:nvPr/>
        </p:nvSpPr>
        <p:spPr>
          <a:xfrm>
            <a:off x="2809152" y="4350262"/>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32" name="TextBox">
            <a:extLst>
              <a:ext uri="{FF2B5EF4-FFF2-40B4-BE49-F238E27FC236}">
                <a16:creationId xmlns:a16="http://schemas.microsoft.com/office/drawing/2014/main" id="{3B71AF8E-177C-4DF3-890D-FA8A05ADC7F3}"/>
              </a:ext>
            </a:extLst>
          </p:cNvPr>
          <p:cNvSpPr txBox="1"/>
          <p:nvPr/>
        </p:nvSpPr>
        <p:spPr>
          <a:xfrm>
            <a:off x="2809152" y="4721891"/>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Other</a:t>
            </a:r>
          </a:p>
        </p:txBody>
      </p:sp>
      <p:sp>
        <p:nvSpPr>
          <p:cNvPr id="233" name="Graphic 6" descr="Marker">
            <a:extLst>
              <a:ext uri="{FF2B5EF4-FFF2-40B4-BE49-F238E27FC236}">
                <a16:creationId xmlns:a16="http://schemas.microsoft.com/office/drawing/2014/main" id="{237F4B19-1544-4588-89B1-BC2FE0ED8BE6}"/>
              </a:ext>
            </a:extLst>
          </p:cNvPr>
          <p:cNvSpPr/>
          <p:nvPr/>
        </p:nvSpPr>
        <p:spPr>
          <a:xfrm>
            <a:off x="2454198" y="4714703"/>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50000"/>
            </a:schemeClr>
          </a:solidFill>
          <a:ln w="9525" cap="flat">
            <a:noFill/>
            <a:prstDash val="solid"/>
            <a:miter/>
          </a:ln>
        </p:spPr>
        <p:txBody>
          <a:bodyPr rtlCol="0" anchor="ctr"/>
          <a:lstStyle/>
          <a:p>
            <a:endParaRPr lang="en-ID" sz="1349"/>
          </a:p>
        </p:txBody>
      </p:sp>
      <p:sp>
        <p:nvSpPr>
          <p:cNvPr id="234" name="TextBox">
            <a:extLst>
              <a:ext uri="{FF2B5EF4-FFF2-40B4-BE49-F238E27FC236}">
                <a16:creationId xmlns:a16="http://schemas.microsoft.com/office/drawing/2014/main" id="{6024E31A-C2DE-4B9F-AF19-A0BFB2B9FAB8}"/>
              </a:ext>
            </a:extLst>
          </p:cNvPr>
          <p:cNvSpPr txBox="1"/>
          <p:nvPr/>
        </p:nvSpPr>
        <p:spPr>
          <a:xfrm>
            <a:off x="2809152" y="4979617"/>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 name="Title 1">
            <a:extLst>
              <a:ext uri="{FF2B5EF4-FFF2-40B4-BE49-F238E27FC236}">
                <a16:creationId xmlns:a16="http://schemas.microsoft.com/office/drawing/2014/main" id="{6BCB51F1-605B-40B9-82C4-00AF83B91C5A}"/>
              </a:ext>
            </a:extLst>
          </p:cNvPr>
          <p:cNvSpPr>
            <a:spLocks noGrp="1"/>
          </p:cNvSpPr>
          <p:nvPr>
            <p:ph type="ctrTitle"/>
          </p:nvPr>
        </p:nvSpPr>
        <p:spPr/>
        <p:txBody>
          <a:bodyPr/>
          <a:lstStyle/>
          <a:p>
            <a:r>
              <a:rPr lang="en-ID"/>
              <a:t>My Client From</a:t>
            </a:r>
          </a:p>
        </p:txBody>
      </p:sp>
      <p:sp>
        <p:nvSpPr>
          <p:cNvPr id="3" name="Subtitle 2">
            <a:extLst>
              <a:ext uri="{FF2B5EF4-FFF2-40B4-BE49-F238E27FC236}">
                <a16:creationId xmlns:a16="http://schemas.microsoft.com/office/drawing/2014/main" id="{EC1EACC6-DD1B-4115-BF8C-C9CCE596413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7048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750" fill="hold"/>
                                        <p:tgtEl>
                                          <p:spTgt spid="208"/>
                                        </p:tgtEl>
                                        <p:attrNameLst>
                                          <p:attrName>ppt_x</p:attrName>
                                        </p:attrNameLst>
                                      </p:cBhvr>
                                      <p:tavLst>
                                        <p:tav tm="0">
                                          <p:val>
                                            <p:strVal val="1+#ppt_w/2"/>
                                          </p:val>
                                        </p:tav>
                                        <p:tav tm="100000">
                                          <p:val>
                                            <p:strVal val="#ppt_x"/>
                                          </p:val>
                                        </p:tav>
                                      </p:tavLst>
                                    </p:anim>
                                    <p:anim calcmode="lin" valueType="num">
                                      <p:cBhvr additive="base">
                                        <p:cTn id="12" dur="750" fill="hold"/>
                                        <p:tgtEl>
                                          <p:spTgt spid="20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750" fill="hold"/>
                                        <p:tgtEl>
                                          <p:spTgt spid="78"/>
                                        </p:tgtEl>
                                        <p:attrNameLst>
                                          <p:attrName>ppt_w</p:attrName>
                                        </p:attrNameLst>
                                      </p:cBhvr>
                                      <p:tavLst>
                                        <p:tav tm="0">
                                          <p:val>
                                            <p:fltVal val="0"/>
                                          </p:val>
                                        </p:tav>
                                        <p:tav tm="100000">
                                          <p:val>
                                            <p:strVal val="#ppt_w"/>
                                          </p:val>
                                        </p:tav>
                                      </p:tavLst>
                                    </p:anim>
                                    <p:anim calcmode="lin" valueType="num">
                                      <p:cBhvr>
                                        <p:cTn id="17" dur="750" fill="hold"/>
                                        <p:tgtEl>
                                          <p:spTgt spid="78"/>
                                        </p:tgtEl>
                                        <p:attrNameLst>
                                          <p:attrName>ppt_h</p:attrName>
                                        </p:attrNameLst>
                                      </p:cBhvr>
                                      <p:tavLst>
                                        <p:tav tm="0">
                                          <p:val>
                                            <p:fltVal val="0"/>
                                          </p:val>
                                        </p:tav>
                                        <p:tav tm="100000">
                                          <p:val>
                                            <p:strVal val="#ppt_h"/>
                                          </p:val>
                                        </p:tav>
                                      </p:tavLst>
                                    </p:anim>
                                    <p:animEffect transition="in" filter="fade">
                                      <p:cBhvr>
                                        <p:cTn id="18" dur="750"/>
                                        <p:tgtEl>
                                          <p:spTgt spid="7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750"/>
                                        <p:tgtEl>
                                          <p:spTgt spid="3">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75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750"/>
                                        <p:tgtEl>
                                          <p:spTgt spid="9"/>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0"/>
                                        </p:tgtEl>
                                        <p:attrNameLst>
                                          <p:attrName>style.visibility</p:attrName>
                                        </p:attrNameLst>
                                      </p:cBhvr>
                                      <p:to>
                                        <p:strVal val="visible"/>
                                      </p:to>
                                    </p:set>
                                    <p:animEffect transition="in" filter="fade">
                                      <p:cBhvr>
                                        <p:cTn id="47" dur="1000"/>
                                        <p:tgtEl>
                                          <p:spTgt spid="220"/>
                                        </p:tgtEl>
                                      </p:cBhvr>
                                    </p:animEffect>
                                    <p:anim calcmode="lin" valueType="num">
                                      <p:cBhvr>
                                        <p:cTn id="48" dur="1000" fill="hold"/>
                                        <p:tgtEl>
                                          <p:spTgt spid="220"/>
                                        </p:tgtEl>
                                        <p:attrNameLst>
                                          <p:attrName>ppt_x</p:attrName>
                                        </p:attrNameLst>
                                      </p:cBhvr>
                                      <p:tavLst>
                                        <p:tav tm="0">
                                          <p:val>
                                            <p:strVal val="#ppt_x"/>
                                          </p:val>
                                        </p:tav>
                                        <p:tav tm="100000">
                                          <p:val>
                                            <p:strVal val="#ppt_x"/>
                                          </p:val>
                                        </p:tav>
                                      </p:tavLst>
                                    </p:anim>
                                    <p:anim calcmode="lin" valueType="num">
                                      <p:cBhvr>
                                        <p:cTn id="49" dur="1000" fill="hold"/>
                                        <p:tgtEl>
                                          <p:spTgt spid="2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1000"/>
                                        <p:tgtEl>
                                          <p:spTgt spid="230"/>
                                        </p:tgtEl>
                                      </p:cBhvr>
                                    </p:animEffect>
                                    <p:anim calcmode="lin" valueType="num">
                                      <p:cBhvr>
                                        <p:cTn id="53" dur="1000" fill="hold"/>
                                        <p:tgtEl>
                                          <p:spTgt spid="230"/>
                                        </p:tgtEl>
                                        <p:attrNameLst>
                                          <p:attrName>ppt_x</p:attrName>
                                        </p:attrNameLst>
                                      </p:cBhvr>
                                      <p:tavLst>
                                        <p:tav tm="0">
                                          <p:val>
                                            <p:strVal val="#ppt_x"/>
                                          </p:val>
                                        </p:tav>
                                        <p:tav tm="100000">
                                          <p:val>
                                            <p:strVal val="#ppt_x"/>
                                          </p:val>
                                        </p:tav>
                                      </p:tavLst>
                                    </p:anim>
                                    <p:anim calcmode="lin" valueType="num">
                                      <p:cBhvr>
                                        <p:cTn id="54" dur="1000" fill="hold"/>
                                        <p:tgtEl>
                                          <p:spTgt spid="2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50"/>
                                  </p:stCondLst>
                                  <p:childTnLst>
                                    <p:set>
                                      <p:cBhvr>
                                        <p:cTn id="56" dur="1" fill="hold">
                                          <p:stCondLst>
                                            <p:cond delay="0"/>
                                          </p:stCondLst>
                                        </p:cTn>
                                        <p:tgtEl>
                                          <p:spTgt spid="229"/>
                                        </p:tgtEl>
                                        <p:attrNameLst>
                                          <p:attrName>style.visibility</p:attrName>
                                        </p:attrNameLst>
                                      </p:cBhvr>
                                      <p:to>
                                        <p:strVal val="visible"/>
                                      </p:to>
                                    </p:set>
                                    <p:animEffect transition="in" filter="fade">
                                      <p:cBhvr>
                                        <p:cTn id="57" dur="1000"/>
                                        <p:tgtEl>
                                          <p:spTgt spid="229"/>
                                        </p:tgtEl>
                                      </p:cBhvr>
                                    </p:animEffect>
                                    <p:anim calcmode="lin" valueType="num">
                                      <p:cBhvr>
                                        <p:cTn id="58" dur="1000" fill="hold"/>
                                        <p:tgtEl>
                                          <p:spTgt spid="229"/>
                                        </p:tgtEl>
                                        <p:attrNameLst>
                                          <p:attrName>ppt_x</p:attrName>
                                        </p:attrNameLst>
                                      </p:cBhvr>
                                      <p:tavLst>
                                        <p:tav tm="0">
                                          <p:val>
                                            <p:strVal val="#ppt_x"/>
                                          </p:val>
                                        </p:tav>
                                        <p:tav tm="100000">
                                          <p:val>
                                            <p:strVal val="#ppt_x"/>
                                          </p:val>
                                        </p:tav>
                                      </p:tavLst>
                                    </p:anim>
                                    <p:anim calcmode="lin" valueType="num">
                                      <p:cBhvr>
                                        <p:cTn id="59" dur="1000" fill="hold"/>
                                        <p:tgtEl>
                                          <p:spTgt spid="2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
                                  </p:stCondLst>
                                  <p:childTnLst>
                                    <p:set>
                                      <p:cBhvr>
                                        <p:cTn id="61" dur="1" fill="hold">
                                          <p:stCondLst>
                                            <p:cond delay="0"/>
                                          </p:stCondLst>
                                        </p:cTn>
                                        <p:tgtEl>
                                          <p:spTgt spid="231"/>
                                        </p:tgtEl>
                                        <p:attrNameLst>
                                          <p:attrName>style.visibility</p:attrName>
                                        </p:attrNameLst>
                                      </p:cBhvr>
                                      <p:to>
                                        <p:strVal val="visible"/>
                                      </p:to>
                                    </p:set>
                                    <p:animEffect transition="in" filter="fade">
                                      <p:cBhvr>
                                        <p:cTn id="62" dur="1000"/>
                                        <p:tgtEl>
                                          <p:spTgt spid="231"/>
                                        </p:tgtEl>
                                      </p:cBhvr>
                                    </p:animEffect>
                                    <p:anim calcmode="lin" valueType="num">
                                      <p:cBhvr>
                                        <p:cTn id="63" dur="1000" fill="hold"/>
                                        <p:tgtEl>
                                          <p:spTgt spid="231"/>
                                        </p:tgtEl>
                                        <p:attrNameLst>
                                          <p:attrName>ppt_x</p:attrName>
                                        </p:attrNameLst>
                                      </p:cBhvr>
                                      <p:tavLst>
                                        <p:tav tm="0">
                                          <p:val>
                                            <p:strVal val="#ppt_x"/>
                                          </p:val>
                                        </p:tav>
                                        <p:tav tm="100000">
                                          <p:val>
                                            <p:strVal val="#ppt_x"/>
                                          </p:val>
                                        </p:tav>
                                      </p:tavLst>
                                    </p:anim>
                                    <p:anim calcmode="lin" valueType="num">
                                      <p:cBhvr>
                                        <p:cTn id="64" dur="1000" fill="hold"/>
                                        <p:tgtEl>
                                          <p:spTgt spid="2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50"/>
                                  </p:stCondLst>
                                  <p:childTnLst>
                                    <p:set>
                                      <p:cBhvr>
                                        <p:cTn id="66" dur="1" fill="hold">
                                          <p:stCondLst>
                                            <p:cond delay="0"/>
                                          </p:stCondLst>
                                        </p:cTn>
                                        <p:tgtEl>
                                          <p:spTgt spid="222"/>
                                        </p:tgtEl>
                                        <p:attrNameLst>
                                          <p:attrName>style.visibility</p:attrName>
                                        </p:attrNameLst>
                                      </p:cBhvr>
                                      <p:to>
                                        <p:strVal val="visible"/>
                                      </p:to>
                                    </p:set>
                                    <p:animEffect transition="in" filter="fade">
                                      <p:cBhvr>
                                        <p:cTn id="67" dur="1000"/>
                                        <p:tgtEl>
                                          <p:spTgt spid="222"/>
                                        </p:tgtEl>
                                      </p:cBhvr>
                                    </p:animEffect>
                                    <p:anim calcmode="lin" valueType="num">
                                      <p:cBhvr>
                                        <p:cTn id="68" dur="1000" fill="hold"/>
                                        <p:tgtEl>
                                          <p:spTgt spid="222"/>
                                        </p:tgtEl>
                                        <p:attrNameLst>
                                          <p:attrName>ppt_x</p:attrName>
                                        </p:attrNameLst>
                                      </p:cBhvr>
                                      <p:tavLst>
                                        <p:tav tm="0">
                                          <p:val>
                                            <p:strVal val="#ppt_x"/>
                                          </p:val>
                                        </p:tav>
                                        <p:tav tm="100000">
                                          <p:val>
                                            <p:strVal val="#ppt_x"/>
                                          </p:val>
                                        </p:tav>
                                      </p:tavLst>
                                    </p:anim>
                                    <p:anim calcmode="lin" valueType="num">
                                      <p:cBhvr>
                                        <p:cTn id="69" dur="1000" fill="hold"/>
                                        <p:tgtEl>
                                          <p:spTgt spid="2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
                                  </p:stCondLst>
                                  <p:childTnLst>
                                    <p:set>
                                      <p:cBhvr>
                                        <p:cTn id="71" dur="1" fill="hold">
                                          <p:stCondLst>
                                            <p:cond delay="0"/>
                                          </p:stCondLst>
                                        </p:cTn>
                                        <p:tgtEl>
                                          <p:spTgt spid="221"/>
                                        </p:tgtEl>
                                        <p:attrNameLst>
                                          <p:attrName>style.visibility</p:attrName>
                                        </p:attrNameLst>
                                      </p:cBhvr>
                                      <p:to>
                                        <p:strVal val="visible"/>
                                      </p:to>
                                    </p:set>
                                    <p:animEffect transition="in" filter="fade">
                                      <p:cBhvr>
                                        <p:cTn id="72" dur="1000"/>
                                        <p:tgtEl>
                                          <p:spTgt spid="221"/>
                                        </p:tgtEl>
                                      </p:cBhvr>
                                    </p:animEffect>
                                    <p:anim calcmode="lin" valueType="num">
                                      <p:cBhvr>
                                        <p:cTn id="73" dur="1000" fill="hold"/>
                                        <p:tgtEl>
                                          <p:spTgt spid="221"/>
                                        </p:tgtEl>
                                        <p:attrNameLst>
                                          <p:attrName>ppt_x</p:attrName>
                                        </p:attrNameLst>
                                      </p:cBhvr>
                                      <p:tavLst>
                                        <p:tav tm="0">
                                          <p:val>
                                            <p:strVal val="#ppt_x"/>
                                          </p:val>
                                        </p:tav>
                                        <p:tav tm="100000">
                                          <p:val>
                                            <p:strVal val="#ppt_x"/>
                                          </p:val>
                                        </p:tav>
                                      </p:tavLst>
                                    </p:anim>
                                    <p:anim calcmode="lin" valueType="num">
                                      <p:cBhvr>
                                        <p:cTn id="74" dur="1000" fill="hold"/>
                                        <p:tgtEl>
                                          <p:spTgt spid="2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50"/>
                                  </p:stCondLst>
                                  <p:childTnLst>
                                    <p:set>
                                      <p:cBhvr>
                                        <p:cTn id="76" dur="1" fill="hold">
                                          <p:stCondLst>
                                            <p:cond delay="0"/>
                                          </p:stCondLst>
                                        </p:cTn>
                                        <p:tgtEl>
                                          <p:spTgt spid="223"/>
                                        </p:tgtEl>
                                        <p:attrNameLst>
                                          <p:attrName>style.visibility</p:attrName>
                                        </p:attrNameLst>
                                      </p:cBhvr>
                                      <p:to>
                                        <p:strVal val="visible"/>
                                      </p:to>
                                    </p:set>
                                    <p:animEffect transition="in" filter="fade">
                                      <p:cBhvr>
                                        <p:cTn id="77" dur="1000"/>
                                        <p:tgtEl>
                                          <p:spTgt spid="223"/>
                                        </p:tgtEl>
                                      </p:cBhvr>
                                    </p:animEffect>
                                    <p:anim calcmode="lin" valueType="num">
                                      <p:cBhvr>
                                        <p:cTn id="78" dur="1000" fill="hold"/>
                                        <p:tgtEl>
                                          <p:spTgt spid="223"/>
                                        </p:tgtEl>
                                        <p:attrNameLst>
                                          <p:attrName>ppt_x</p:attrName>
                                        </p:attrNameLst>
                                      </p:cBhvr>
                                      <p:tavLst>
                                        <p:tav tm="0">
                                          <p:val>
                                            <p:strVal val="#ppt_x"/>
                                          </p:val>
                                        </p:tav>
                                        <p:tav tm="100000">
                                          <p:val>
                                            <p:strVal val="#ppt_x"/>
                                          </p:val>
                                        </p:tav>
                                      </p:tavLst>
                                    </p:anim>
                                    <p:anim calcmode="lin" valueType="num">
                                      <p:cBhvr>
                                        <p:cTn id="79" dur="1000" fill="hold"/>
                                        <p:tgtEl>
                                          <p:spTgt spid="2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5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1000"/>
                                        <p:tgtEl>
                                          <p:spTgt spid="233"/>
                                        </p:tgtEl>
                                      </p:cBhvr>
                                    </p:animEffect>
                                    <p:anim calcmode="lin" valueType="num">
                                      <p:cBhvr>
                                        <p:cTn id="83" dur="1000" fill="hold"/>
                                        <p:tgtEl>
                                          <p:spTgt spid="233"/>
                                        </p:tgtEl>
                                        <p:attrNameLst>
                                          <p:attrName>ppt_x</p:attrName>
                                        </p:attrNameLst>
                                      </p:cBhvr>
                                      <p:tavLst>
                                        <p:tav tm="0">
                                          <p:val>
                                            <p:strVal val="#ppt_x"/>
                                          </p:val>
                                        </p:tav>
                                        <p:tav tm="100000">
                                          <p:val>
                                            <p:strVal val="#ppt_x"/>
                                          </p:val>
                                        </p:tav>
                                      </p:tavLst>
                                    </p:anim>
                                    <p:anim calcmode="lin" valueType="num">
                                      <p:cBhvr>
                                        <p:cTn id="84" dur="1000" fill="hold"/>
                                        <p:tgtEl>
                                          <p:spTgt spid="2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50"/>
                                  </p:stCondLst>
                                  <p:childTnLst>
                                    <p:set>
                                      <p:cBhvr>
                                        <p:cTn id="86" dur="1" fill="hold">
                                          <p:stCondLst>
                                            <p:cond delay="0"/>
                                          </p:stCondLst>
                                        </p:cTn>
                                        <p:tgtEl>
                                          <p:spTgt spid="232"/>
                                        </p:tgtEl>
                                        <p:attrNameLst>
                                          <p:attrName>style.visibility</p:attrName>
                                        </p:attrNameLst>
                                      </p:cBhvr>
                                      <p:to>
                                        <p:strVal val="visible"/>
                                      </p:to>
                                    </p:set>
                                    <p:animEffect transition="in" filter="fade">
                                      <p:cBhvr>
                                        <p:cTn id="87" dur="1000"/>
                                        <p:tgtEl>
                                          <p:spTgt spid="232"/>
                                        </p:tgtEl>
                                      </p:cBhvr>
                                    </p:animEffect>
                                    <p:anim calcmode="lin" valueType="num">
                                      <p:cBhvr>
                                        <p:cTn id="88" dur="1000" fill="hold"/>
                                        <p:tgtEl>
                                          <p:spTgt spid="232"/>
                                        </p:tgtEl>
                                        <p:attrNameLst>
                                          <p:attrName>ppt_x</p:attrName>
                                        </p:attrNameLst>
                                      </p:cBhvr>
                                      <p:tavLst>
                                        <p:tav tm="0">
                                          <p:val>
                                            <p:strVal val="#ppt_x"/>
                                          </p:val>
                                        </p:tav>
                                        <p:tav tm="100000">
                                          <p:val>
                                            <p:strVal val="#ppt_x"/>
                                          </p:val>
                                        </p:tav>
                                      </p:tavLst>
                                    </p:anim>
                                    <p:anim calcmode="lin" valueType="num">
                                      <p:cBhvr>
                                        <p:cTn id="89" dur="1000" fill="hold"/>
                                        <p:tgtEl>
                                          <p:spTgt spid="2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50"/>
                                  </p:stCondLst>
                                  <p:childTnLst>
                                    <p:set>
                                      <p:cBhvr>
                                        <p:cTn id="91" dur="1" fill="hold">
                                          <p:stCondLst>
                                            <p:cond delay="0"/>
                                          </p:stCondLst>
                                        </p:cTn>
                                        <p:tgtEl>
                                          <p:spTgt spid="234"/>
                                        </p:tgtEl>
                                        <p:attrNameLst>
                                          <p:attrName>style.visibility</p:attrName>
                                        </p:attrNameLst>
                                      </p:cBhvr>
                                      <p:to>
                                        <p:strVal val="visible"/>
                                      </p:to>
                                    </p:set>
                                    <p:animEffect transition="in" filter="fade">
                                      <p:cBhvr>
                                        <p:cTn id="92" dur="1000"/>
                                        <p:tgtEl>
                                          <p:spTgt spid="234"/>
                                        </p:tgtEl>
                                      </p:cBhvr>
                                    </p:animEffect>
                                    <p:anim calcmode="lin" valueType="num">
                                      <p:cBhvr>
                                        <p:cTn id="93" dur="1000" fill="hold"/>
                                        <p:tgtEl>
                                          <p:spTgt spid="234"/>
                                        </p:tgtEl>
                                        <p:attrNameLst>
                                          <p:attrName>ppt_x</p:attrName>
                                        </p:attrNameLst>
                                      </p:cBhvr>
                                      <p:tavLst>
                                        <p:tav tm="0">
                                          <p:val>
                                            <p:strVal val="#ppt_x"/>
                                          </p:val>
                                        </p:tav>
                                        <p:tav tm="100000">
                                          <p:val>
                                            <p:strVal val="#ppt_x"/>
                                          </p:val>
                                        </p:tav>
                                      </p:tavLst>
                                    </p:anim>
                                    <p:anim calcmode="lin" valueType="num">
                                      <p:cBhvr>
                                        <p:cTn id="94"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5" grpId="0"/>
      <p:bldP spid="8" grpId="0" animBg="1"/>
      <p:bldP spid="220" grpId="0"/>
      <p:bldP spid="221" grpId="0"/>
      <p:bldP spid="222" grpId="0" animBg="1"/>
      <p:bldP spid="223" grpId="0"/>
      <p:bldP spid="9" grpId="0"/>
      <p:bldP spid="229" grpId="0"/>
      <p:bldP spid="230" grpId="0" animBg="1"/>
      <p:bldP spid="231" grpId="0"/>
      <p:bldP spid="232" grpId="0"/>
      <p:bldP spid="233" grpId="0" animBg="1"/>
      <p:bldP spid="234" grpId="0"/>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A3F05342-77BC-4F3B-AA09-174DD809A4F8}"/>
              </a:ext>
            </a:extLst>
          </p:cNvPr>
          <p:cNvGrpSpPr/>
          <p:nvPr/>
        </p:nvGrpSpPr>
        <p:grpSpPr>
          <a:xfrm>
            <a:off x="4514008" y="4115391"/>
            <a:ext cx="1565849" cy="1078543"/>
            <a:chOff x="-708156" y="4893181"/>
            <a:chExt cx="2088071" cy="1438244"/>
          </a:xfrm>
        </p:grpSpPr>
        <p:grpSp>
          <p:nvGrpSpPr>
            <p:cNvPr id="83" name="Group 82">
              <a:extLst>
                <a:ext uri="{FF2B5EF4-FFF2-40B4-BE49-F238E27FC236}">
                  <a16:creationId xmlns:a16="http://schemas.microsoft.com/office/drawing/2014/main" id="{F5D30035-1DE1-4DF1-83EF-7C31AD5D3533}"/>
                </a:ext>
              </a:extLst>
            </p:cNvPr>
            <p:cNvGrpSpPr/>
            <p:nvPr/>
          </p:nvGrpSpPr>
          <p:grpSpPr>
            <a:xfrm rot="5400000">
              <a:off x="300425" y="5251937"/>
              <a:ext cx="70907" cy="2088069"/>
              <a:chOff x="9151342" y="4617676"/>
              <a:chExt cx="72000" cy="2120256"/>
            </a:xfrm>
            <a:solidFill>
              <a:schemeClr val="tx1"/>
            </a:solidFill>
          </p:grpSpPr>
          <p:sp>
            <p:nvSpPr>
              <p:cNvPr id="150" name="Oval 149">
                <a:extLst>
                  <a:ext uri="{FF2B5EF4-FFF2-40B4-BE49-F238E27FC236}">
                    <a16:creationId xmlns:a16="http://schemas.microsoft.com/office/drawing/2014/main" id="{9E477E15-0361-4C70-BDE7-43577F6FEB7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70DBD0BB-BA90-434B-9BF9-7014EAA21B6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F1E05548-A841-4D23-89E3-EA858068DE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611F100A-F10A-47B5-A970-A692F8C4AB4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22B8BC7B-DE8E-4A6D-B80A-045CF6F3777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31B1BBE8-0E7A-403D-ACE8-EC85DBF29F2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303A6244-3E0C-4AD9-9C7A-02D133F807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61383B65-8E47-442F-BD3A-81CBA0F750E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BF64A015-0A74-4C47-92F6-EB92ADBFE21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4D980768-629F-4B19-B06B-3FF9CA5F86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4" name="Group 83">
              <a:extLst>
                <a:ext uri="{FF2B5EF4-FFF2-40B4-BE49-F238E27FC236}">
                  <a16:creationId xmlns:a16="http://schemas.microsoft.com/office/drawing/2014/main" id="{7E91E457-B80E-4ABD-BD8B-4DCD4655715F}"/>
                </a:ext>
              </a:extLst>
            </p:cNvPr>
            <p:cNvGrpSpPr/>
            <p:nvPr/>
          </p:nvGrpSpPr>
          <p:grpSpPr>
            <a:xfrm rot="5400000">
              <a:off x="300425" y="5024055"/>
              <a:ext cx="70907" cy="2088069"/>
              <a:chOff x="9151342" y="4617676"/>
              <a:chExt cx="72000" cy="2120256"/>
            </a:xfrm>
            <a:solidFill>
              <a:schemeClr val="tx1"/>
            </a:solidFill>
          </p:grpSpPr>
          <p:sp>
            <p:nvSpPr>
              <p:cNvPr id="140" name="Oval 139">
                <a:extLst>
                  <a:ext uri="{FF2B5EF4-FFF2-40B4-BE49-F238E27FC236}">
                    <a16:creationId xmlns:a16="http://schemas.microsoft.com/office/drawing/2014/main" id="{3201BA9D-0469-4CFF-B92B-49A5BA619B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1AF2CF38-1503-4A02-9B71-77BD7467142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AC2BD7AA-FE58-4140-AF76-0AEC1D33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A4CB68E7-048E-4FEF-9790-F7FBD1F75EF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022CDF51-E144-4D82-BD9A-0E959BEDCF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FFEB1DDB-1E75-4251-891F-8A3CAEDD876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724A8612-D009-4C14-AB7E-9CE8B68F9B4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2CC8C228-2A4E-4CD2-A84A-F18489FF39E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BD3B8CE5-7B6F-4F0C-9168-469B07B971C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49824D72-989A-4B58-B1AB-0FDFFD37AFC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5" name="Group 84">
              <a:extLst>
                <a:ext uri="{FF2B5EF4-FFF2-40B4-BE49-F238E27FC236}">
                  <a16:creationId xmlns:a16="http://schemas.microsoft.com/office/drawing/2014/main" id="{0DA64544-A547-407B-85AD-697DB3232B0B}"/>
                </a:ext>
              </a:extLst>
            </p:cNvPr>
            <p:cNvGrpSpPr/>
            <p:nvPr/>
          </p:nvGrpSpPr>
          <p:grpSpPr>
            <a:xfrm rot="5400000">
              <a:off x="300425" y="4796175"/>
              <a:ext cx="70907" cy="2088069"/>
              <a:chOff x="9151342" y="4617676"/>
              <a:chExt cx="72000" cy="2120256"/>
            </a:xfrm>
            <a:solidFill>
              <a:schemeClr val="tx1"/>
            </a:solidFill>
          </p:grpSpPr>
          <p:sp>
            <p:nvSpPr>
              <p:cNvPr id="130" name="Oval 129">
                <a:extLst>
                  <a:ext uri="{FF2B5EF4-FFF2-40B4-BE49-F238E27FC236}">
                    <a16:creationId xmlns:a16="http://schemas.microsoft.com/office/drawing/2014/main" id="{E2589F82-8732-4B52-9DF8-A0509E26DC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B8940A63-C811-48CA-A41D-8B692D945AE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DFE14EA0-B3D3-47C6-932D-6519D881A3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458B3DE9-6372-4B2D-A388-D43505A7660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C579D75F-F83D-4A0D-B2B1-AB0427C65D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DEFFF770-E19E-46B3-9362-26962C7BDC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8DAB3ED4-EB19-4F9B-A3C5-7B0583C901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CE085AAD-AD40-4EBF-A3B4-145C3E2EC48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6079A7E7-DB22-4996-9BF7-9CEAE37AAA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90D78A30-ABBD-484B-8D0B-C91372AFBFD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6" name="Group 85">
              <a:extLst>
                <a:ext uri="{FF2B5EF4-FFF2-40B4-BE49-F238E27FC236}">
                  <a16:creationId xmlns:a16="http://schemas.microsoft.com/office/drawing/2014/main" id="{61E4975D-65C9-4846-A2AA-A3F250918F7E}"/>
                </a:ext>
              </a:extLst>
            </p:cNvPr>
            <p:cNvGrpSpPr/>
            <p:nvPr/>
          </p:nvGrpSpPr>
          <p:grpSpPr>
            <a:xfrm rot="5400000">
              <a:off x="300425" y="4568295"/>
              <a:ext cx="70907" cy="2088069"/>
              <a:chOff x="9151342" y="4617676"/>
              <a:chExt cx="72000" cy="2120256"/>
            </a:xfrm>
            <a:solidFill>
              <a:schemeClr val="tx1"/>
            </a:solidFill>
          </p:grpSpPr>
          <p:sp>
            <p:nvSpPr>
              <p:cNvPr id="120" name="Oval 119">
                <a:extLst>
                  <a:ext uri="{FF2B5EF4-FFF2-40B4-BE49-F238E27FC236}">
                    <a16:creationId xmlns:a16="http://schemas.microsoft.com/office/drawing/2014/main" id="{51DF68D1-A6EC-425C-AE37-4AA776316E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0C20240C-146C-4679-8581-D9AB5856AD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839BB90A-1A78-4E1E-893D-8C3C4F9F425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16E90E95-99BB-4989-B57C-9F62747B44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82F5A5F7-14EC-45CB-A22A-81CE9776CE9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8CAF39BB-06A1-42C5-8C28-4592EC6429B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A95CCF20-E167-4B9F-A726-36AF0497ED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34A30910-1746-4CB8-AF6F-04EAA7B9FD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92087723-1996-462C-9BD7-CCD391E04AB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A141D5FC-EB94-41CA-8345-8B65E64886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FEDCEF22-5D71-4283-879E-69E915EDEACA}"/>
                </a:ext>
              </a:extLst>
            </p:cNvPr>
            <p:cNvGrpSpPr/>
            <p:nvPr/>
          </p:nvGrpSpPr>
          <p:grpSpPr>
            <a:xfrm rot="5400000">
              <a:off x="300399" y="4340386"/>
              <a:ext cx="70962" cy="2088071"/>
              <a:chOff x="9151287" y="4617676"/>
              <a:chExt cx="72055" cy="2120259"/>
            </a:xfrm>
            <a:solidFill>
              <a:schemeClr val="tx1"/>
            </a:solidFill>
          </p:grpSpPr>
          <p:sp>
            <p:nvSpPr>
              <p:cNvPr id="110" name="Oval 109">
                <a:extLst>
                  <a:ext uri="{FF2B5EF4-FFF2-40B4-BE49-F238E27FC236}">
                    <a16:creationId xmlns:a16="http://schemas.microsoft.com/office/drawing/2014/main" id="{AD5E9F58-88CA-4946-9AD9-AD93A14BA07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3A656C08-BF4F-4BE4-9B26-A27DA0DAB32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884EB550-87D0-453E-8B0E-E4D8E65D16B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AB3CE8B-7DAD-4CFA-8189-135427A8EAF5}"/>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06FC407-0CCA-42FA-A23D-021B3373D8AB}"/>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A415040A-F1DB-4EEF-A85E-2F6B6A7899B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229873EF-CABE-400F-8EB4-69493928AE0B}"/>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8872C192-20C1-4125-925D-4DD20DD7E762}"/>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8238FB8E-FB85-4488-BB75-7800518EC54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00C6DA2D-687A-49C4-A236-5235AB909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8" name="Group 87">
              <a:extLst>
                <a:ext uri="{FF2B5EF4-FFF2-40B4-BE49-F238E27FC236}">
                  <a16:creationId xmlns:a16="http://schemas.microsoft.com/office/drawing/2014/main" id="{BAC88271-34CC-4E89-A308-EA1D2EEC48E8}"/>
                </a:ext>
              </a:extLst>
            </p:cNvPr>
            <p:cNvGrpSpPr/>
            <p:nvPr/>
          </p:nvGrpSpPr>
          <p:grpSpPr>
            <a:xfrm rot="5400000">
              <a:off x="300425" y="4112480"/>
              <a:ext cx="70907" cy="2088069"/>
              <a:chOff x="9151342" y="4617676"/>
              <a:chExt cx="72000" cy="2120256"/>
            </a:xfrm>
            <a:solidFill>
              <a:schemeClr val="tx1"/>
            </a:solidFill>
          </p:grpSpPr>
          <p:sp>
            <p:nvSpPr>
              <p:cNvPr id="100" name="Oval 99">
                <a:extLst>
                  <a:ext uri="{FF2B5EF4-FFF2-40B4-BE49-F238E27FC236}">
                    <a16:creationId xmlns:a16="http://schemas.microsoft.com/office/drawing/2014/main" id="{576D5D55-0A48-42FF-AE64-33A6D3FB18D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09FA5924-C8C4-444B-A34C-30C7D1803F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EEAE9AD3-7FFB-4B72-9317-71DFC5C41A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14EDBE20-9CF1-4411-933A-EC8204A7E9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0FDDF2E7-9DC6-4593-A5BA-1701F829826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F286940A-0D13-4BC6-BCAF-4DD9EC77D40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E1FE795B-693B-4626-9144-A7131D1630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23D392DE-7D27-420C-9C62-4221D4E98D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6D148E93-3AC1-408A-B693-DF10F57E36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2EA9B79F-E6F8-42B5-914A-895D2736FC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1E55E1E3-2B7F-4163-9096-8C584B17A375}"/>
                </a:ext>
              </a:extLst>
            </p:cNvPr>
            <p:cNvGrpSpPr/>
            <p:nvPr/>
          </p:nvGrpSpPr>
          <p:grpSpPr>
            <a:xfrm rot="5400000">
              <a:off x="300425" y="3884600"/>
              <a:ext cx="70907" cy="2088069"/>
              <a:chOff x="9151342" y="4617676"/>
              <a:chExt cx="72000" cy="2120256"/>
            </a:xfrm>
            <a:solidFill>
              <a:schemeClr val="tx1"/>
            </a:solidFill>
          </p:grpSpPr>
          <p:sp>
            <p:nvSpPr>
              <p:cNvPr id="90" name="Oval 89">
                <a:extLst>
                  <a:ext uri="{FF2B5EF4-FFF2-40B4-BE49-F238E27FC236}">
                    <a16:creationId xmlns:a16="http://schemas.microsoft.com/office/drawing/2014/main" id="{608EEB0E-6A4A-467B-87C0-B34D0DA5B60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6C40E6DB-43EF-4E91-9D88-68427773294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A0FC2A5C-3206-4E0C-9CC0-6247813C26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846D6E57-A0CF-4691-9B90-B6B08445C7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584932A5-1680-4468-BE0E-A8A819968EE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A298576B-36B9-47C1-8550-53482ED584C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C697424-3570-491D-8D49-E4C0E063F4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3AF15E7F-CE48-4864-8D2E-B22F992F5F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30CBEFE2-D18D-464D-A93C-8359F75AC8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DEC581B4-3346-4993-96C8-8120AA9554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7C899A6E-5A32-4BBD-830E-5BE123F2301F}"/>
              </a:ext>
            </a:extLst>
          </p:cNvPr>
          <p:cNvSpPr txBox="1"/>
          <p:nvPr/>
        </p:nvSpPr>
        <p:spPr>
          <a:xfrm>
            <a:off x="555951" y="3265761"/>
            <a:ext cx="3287804"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harum provident vel nobis non nulla fuga possimus quos corrupti pretium repudiandae dolores debitis eros blanditiis perferendis dignissimos amet sied est dolores praesentium magna nam harum maiores quos ut alias massa aliquam antes culpa sint recusandae auctor at scelerisque</a:t>
            </a:r>
            <a:endParaRPr lang="en-ID" sz="900">
              <a:solidFill>
                <a:schemeClr val="tx1"/>
              </a:solidFill>
            </a:endParaRPr>
          </a:p>
        </p:txBody>
      </p:sp>
      <p:sp>
        <p:nvSpPr>
          <p:cNvPr id="3" name="Rectangle: Rounded Corners 2">
            <a:extLst>
              <a:ext uri="{FF2B5EF4-FFF2-40B4-BE49-F238E27FC236}">
                <a16:creationId xmlns:a16="http://schemas.microsoft.com/office/drawing/2014/main" id="{2EABADA1-BF43-4F0A-AA77-89C703D039E0}"/>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6544EAA6-A2FA-4505-8A17-1BEC1D0BC3E7}"/>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Read more</a:t>
            </a:r>
          </a:p>
        </p:txBody>
      </p:sp>
      <p:sp>
        <p:nvSpPr>
          <p:cNvPr id="17" name="Rectangle: Rounded Corners 16">
            <a:extLst>
              <a:ext uri="{FF2B5EF4-FFF2-40B4-BE49-F238E27FC236}">
                <a16:creationId xmlns:a16="http://schemas.microsoft.com/office/drawing/2014/main" id="{66FAF0BF-6D9B-4274-A490-FDA076E72D0C}"/>
              </a:ext>
            </a:extLst>
          </p:cNvPr>
          <p:cNvSpPr/>
          <p:nvPr/>
        </p:nvSpPr>
        <p:spPr>
          <a:xfrm>
            <a:off x="6751261" y="2571862"/>
            <a:ext cx="1836950" cy="2332130"/>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 name="Rectangle: Rounded Corners 17">
            <a:extLst>
              <a:ext uri="{FF2B5EF4-FFF2-40B4-BE49-F238E27FC236}">
                <a16:creationId xmlns:a16="http://schemas.microsoft.com/office/drawing/2014/main" id="{29A9FBDE-DB42-4C74-8436-2D69DBE7CD93}"/>
              </a:ext>
            </a:extLst>
          </p:cNvPr>
          <p:cNvSpPr/>
          <p:nvPr/>
        </p:nvSpPr>
        <p:spPr>
          <a:xfrm>
            <a:off x="4807366" y="2571862"/>
            <a:ext cx="1836950" cy="2332130"/>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 name="PsHolder8">
            <a:extLst>
              <a:ext uri="{FF2B5EF4-FFF2-40B4-BE49-F238E27FC236}">
                <a16:creationId xmlns:a16="http://schemas.microsoft.com/office/drawing/2014/main" id="{A6A823DE-44F3-4E34-B4A5-A4D30C12CF40}"/>
              </a:ext>
            </a:extLst>
          </p:cNvPr>
          <p:cNvSpPr>
            <a:spLocks noGrp="1"/>
          </p:cNvSpPr>
          <p:nvPr>
            <p:ph type="pic" sz="quarter" idx="11"/>
          </p:nvPr>
        </p:nvSpPr>
        <p:spPr/>
      </p:sp>
      <p:sp>
        <p:nvSpPr>
          <p:cNvPr id="10" name="Title 9">
            <a:extLst>
              <a:ext uri="{FF2B5EF4-FFF2-40B4-BE49-F238E27FC236}">
                <a16:creationId xmlns:a16="http://schemas.microsoft.com/office/drawing/2014/main" id="{BC48B4B2-7ABF-4F40-8BC4-212DA2977CBD}"/>
              </a:ext>
            </a:extLst>
          </p:cNvPr>
          <p:cNvSpPr>
            <a:spLocks noGrp="1"/>
          </p:cNvSpPr>
          <p:nvPr>
            <p:ph type="ctrTitle"/>
          </p:nvPr>
        </p:nvSpPr>
        <p:spPr/>
        <p:txBody>
          <a:bodyPr/>
          <a:lstStyle/>
          <a:p>
            <a:r>
              <a:rPr lang="en-ID"/>
              <a:t>Client Feedback</a:t>
            </a:r>
          </a:p>
        </p:txBody>
      </p:sp>
      <p:sp>
        <p:nvSpPr>
          <p:cNvPr id="11" name="Subtitle 10">
            <a:extLst>
              <a:ext uri="{FF2B5EF4-FFF2-40B4-BE49-F238E27FC236}">
                <a16:creationId xmlns:a16="http://schemas.microsoft.com/office/drawing/2014/main" id="{F9268159-540B-41F6-AE93-45622CDF1F0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6" name="TextBox">
            <a:extLst>
              <a:ext uri="{FF2B5EF4-FFF2-40B4-BE49-F238E27FC236}">
                <a16:creationId xmlns:a16="http://schemas.microsoft.com/office/drawing/2014/main" id="{A2574AFF-397F-4306-A6D3-E87437386A0A}"/>
              </a:ext>
            </a:extLst>
          </p:cNvPr>
          <p:cNvSpPr txBox="1"/>
          <p:nvPr/>
        </p:nvSpPr>
        <p:spPr>
          <a:xfrm>
            <a:off x="4936843" y="3826318"/>
            <a:ext cx="1577997"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“nulla placeat cum integer tristique necessitatibus vel dignissimos deserunt at et suscipit iste malesuada.”</a:t>
            </a:r>
            <a:endParaRPr lang="en-ID" sz="900">
              <a:solidFill>
                <a:schemeClr val="tx1"/>
              </a:solidFill>
            </a:endParaRPr>
          </a:p>
        </p:txBody>
      </p:sp>
      <p:sp>
        <p:nvSpPr>
          <p:cNvPr id="27" name="TextBox">
            <a:extLst>
              <a:ext uri="{FF2B5EF4-FFF2-40B4-BE49-F238E27FC236}">
                <a16:creationId xmlns:a16="http://schemas.microsoft.com/office/drawing/2014/main" id="{63FF7D62-DF9C-4AB8-846A-BC98709124FA}"/>
              </a:ext>
            </a:extLst>
          </p:cNvPr>
          <p:cNvSpPr txBox="1"/>
          <p:nvPr/>
        </p:nvSpPr>
        <p:spPr>
          <a:xfrm>
            <a:off x="5181864" y="306414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Stefanie</a:t>
            </a:r>
          </a:p>
        </p:txBody>
      </p:sp>
      <p:sp>
        <p:nvSpPr>
          <p:cNvPr id="28" name="TextBox">
            <a:extLst>
              <a:ext uri="{FF2B5EF4-FFF2-40B4-BE49-F238E27FC236}">
                <a16:creationId xmlns:a16="http://schemas.microsoft.com/office/drawing/2014/main" id="{88452E28-AD6F-4A1C-A8F9-D249079DC6ED}"/>
              </a:ext>
            </a:extLst>
          </p:cNvPr>
          <p:cNvSpPr txBox="1"/>
          <p:nvPr/>
        </p:nvSpPr>
        <p:spPr>
          <a:xfrm>
            <a:off x="4936843" y="3291493"/>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Company Founder</a:t>
            </a:r>
            <a:endParaRPr lang="en-ID" sz="900">
              <a:solidFill>
                <a:schemeClr val="tx1"/>
              </a:solidFill>
            </a:endParaRPr>
          </a:p>
        </p:txBody>
      </p:sp>
      <p:cxnSp>
        <p:nvCxnSpPr>
          <p:cNvPr id="8" name="Straight Connector 7">
            <a:extLst>
              <a:ext uri="{FF2B5EF4-FFF2-40B4-BE49-F238E27FC236}">
                <a16:creationId xmlns:a16="http://schemas.microsoft.com/office/drawing/2014/main" id="{DD384843-1F0F-424E-8146-7BDAAA0DB367}"/>
              </a:ext>
            </a:extLst>
          </p:cNvPr>
          <p:cNvCxnSpPr/>
          <p:nvPr/>
        </p:nvCxnSpPr>
        <p:spPr>
          <a:xfrm>
            <a:off x="5444699" y="3557414"/>
            <a:ext cx="562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a:extLst>
              <a:ext uri="{FF2B5EF4-FFF2-40B4-BE49-F238E27FC236}">
                <a16:creationId xmlns:a16="http://schemas.microsoft.com/office/drawing/2014/main" id="{287EB405-8716-42D8-AA3E-C6C354F7A739}"/>
              </a:ext>
            </a:extLst>
          </p:cNvPr>
          <p:cNvSpPr txBox="1"/>
          <p:nvPr/>
        </p:nvSpPr>
        <p:spPr>
          <a:xfrm>
            <a:off x="6880738" y="3826318"/>
            <a:ext cx="1577997"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“nulla placeat cum integer tristique necessitatibus vel dignissimos deserunt at et suscipit iste malesuada.”</a:t>
            </a:r>
            <a:endParaRPr lang="en-ID" sz="900">
              <a:solidFill>
                <a:schemeClr val="tx1"/>
              </a:solidFill>
            </a:endParaRPr>
          </a:p>
        </p:txBody>
      </p:sp>
      <p:sp>
        <p:nvSpPr>
          <p:cNvPr id="30" name="TextBox">
            <a:extLst>
              <a:ext uri="{FF2B5EF4-FFF2-40B4-BE49-F238E27FC236}">
                <a16:creationId xmlns:a16="http://schemas.microsoft.com/office/drawing/2014/main" id="{6C2898FF-51C7-44A6-AEEC-2730F0677CBC}"/>
              </a:ext>
            </a:extLst>
          </p:cNvPr>
          <p:cNvSpPr txBox="1"/>
          <p:nvPr/>
        </p:nvSpPr>
        <p:spPr>
          <a:xfrm>
            <a:off x="7125760" y="306414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Alesia</a:t>
            </a:r>
          </a:p>
        </p:txBody>
      </p:sp>
      <p:sp>
        <p:nvSpPr>
          <p:cNvPr id="34" name="TextBox">
            <a:extLst>
              <a:ext uri="{FF2B5EF4-FFF2-40B4-BE49-F238E27FC236}">
                <a16:creationId xmlns:a16="http://schemas.microsoft.com/office/drawing/2014/main" id="{38EBEA25-E1B8-4B02-BE9F-A8CCC3076A8C}"/>
              </a:ext>
            </a:extLst>
          </p:cNvPr>
          <p:cNvSpPr txBox="1"/>
          <p:nvPr/>
        </p:nvSpPr>
        <p:spPr>
          <a:xfrm>
            <a:off x="6880738" y="3291493"/>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Company Founder</a:t>
            </a:r>
            <a:endParaRPr lang="en-ID" sz="900">
              <a:solidFill>
                <a:schemeClr val="tx1"/>
              </a:solidFill>
            </a:endParaRPr>
          </a:p>
        </p:txBody>
      </p:sp>
      <p:cxnSp>
        <p:nvCxnSpPr>
          <p:cNvPr id="35" name="Straight Connector 34">
            <a:extLst>
              <a:ext uri="{FF2B5EF4-FFF2-40B4-BE49-F238E27FC236}">
                <a16:creationId xmlns:a16="http://schemas.microsoft.com/office/drawing/2014/main" id="{08A68C10-75BC-4CBA-B377-7FB1E180C583}"/>
              </a:ext>
            </a:extLst>
          </p:cNvPr>
          <p:cNvCxnSpPr/>
          <p:nvPr/>
        </p:nvCxnSpPr>
        <p:spPr>
          <a:xfrm>
            <a:off x="7388595" y="3557414"/>
            <a:ext cx="562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 name="Oval 35">
            <a:extLst>
              <a:ext uri="{FF2B5EF4-FFF2-40B4-BE49-F238E27FC236}">
                <a16:creationId xmlns:a16="http://schemas.microsoft.com/office/drawing/2014/main" id="{85AFD1BF-5D46-40EE-A032-D8D8BD7A281D}"/>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7" name="Group 36">
            <a:extLst>
              <a:ext uri="{FF2B5EF4-FFF2-40B4-BE49-F238E27FC236}">
                <a16:creationId xmlns:a16="http://schemas.microsoft.com/office/drawing/2014/main" id="{3C3670F1-6E56-42D5-8B23-7BA0C60E6F5F}"/>
              </a:ext>
            </a:extLst>
          </p:cNvPr>
          <p:cNvGrpSpPr/>
          <p:nvPr/>
        </p:nvGrpSpPr>
        <p:grpSpPr>
          <a:xfrm>
            <a:off x="7534802" y="192866"/>
            <a:ext cx="1388850" cy="742042"/>
            <a:chOff x="10047710" y="169023"/>
            <a:chExt cx="1852041" cy="989518"/>
          </a:xfrm>
        </p:grpSpPr>
        <p:grpSp>
          <p:nvGrpSpPr>
            <p:cNvPr id="38" name="Group 37">
              <a:extLst>
                <a:ext uri="{FF2B5EF4-FFF2-40B4-BE49-F238E27FC236}">
                  <a16:creationId xmlns:a16="http://schemas.microsoft.com/office/drawing/2014/main" id="{8B0B7439-1645-4AE0-B1F4-E9D711C6F7E9}"/>
                </a:ext>
              </a:extLst>
            </p:cNvPr>
            <p:cNvGrpSpPr/>
            <p:nvPr/>
          </p:nvGrpSpPr>
          <p:grpSpPr>
            <a:xfrm rot="5400000">
              <a:off x="10942285" y="201074"/>
              <a:ext cx="62892" cy="1852041"/>
              <a:chOff x="9151342" y="4617676"/>
              <a:chExt cx="72000" cy="2120256"/>
            </a:xfrm>
            <a:solidFill>
              <a:schemeClr val="tx1"/>
            </a:solidFill>
          </p:grpSpPr>
          <p:sp>
            <p:nvSpPr>
              <p:cNvPr id="72" name="Oval 71">
                <a:extLst>
                  <a:ext uri="{FF2B5EF4-FFF2-40B4-BE49-F238E27FC236}">
                    <a16:creationId xmlns:a16="http://schemas.microsoft.com/office/drawing/2014/main" id="{72B8DF4A-F435-4D72-BFAC-9D99B95579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4C1E580C-A8EB-4B09-A63A-F0F2ABB7B14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5913061B-78CA-469F-A14D-5A1B474BD4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A4F075B4-C759-463C-A999-7FB81DBBEFB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262C558-D30B-40DC-A50F-492C952087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C74E4EE-7B82-4FCE-8D0B-234D3DAA3A1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9DA3B706-D9EA-41A2-9A45-55FC5FC703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CF5E6881-01B9-4F4E-B57D-B9221B07C53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6E3154A-7401-4501-8138-47D4E9024C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1065E3F-1028-4384-B52E-3E8E8E068B5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9" name="Group 38">
              <a:extLst>
                <a:ext uri="{FF2B5EF4-FFF2-40B4-BE49-F238E27FC236}">
                  <a16:creationId xmlns:a16="http://schemas.microsoft.com/office/drawing/2014/main" id="{2CAE3BE8-510D-4640-8AB6-E254B2E7326E}"/>
                </a:ext>
              </a:extLst>
            </p:cNvPr>
            <p:cNvGrpSpPr/>
            <p:nvPr/>
          </p:nvGrpSpPr>
          <p:grpSpPr>
            <a:xfrm rot="5400000">
              <a:off x="10942285" y="-107801"/>
              <a:ext cx="62892" cy="1852041"/>
              <a:chOff x="9151342" y="4617676"/>
              <a:chExt cx="72000" cy="2120256"/>
            </a:xfrm>
            <a:solidFill>
              <a:schemeClr val="tx1"/>
            </a:solidFill>
          </p:grpSpPr>
          <p:sp>
            <p:nvSpPr>
              <p:cNvPr id="62" name="Oval 61">
                <a:extLst>
                  <a:ext uri="{FF2B5EF4-FFF2-40B4-BE49-F238E27FC236}">
                    <a16:creationId xmlns:a16="http://schemas.microsoft.com/office/drawing/2014/main" id="{011CFD80-7EAF-4474-8182-B5EB9AB315D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D292117-5DC5-41FE-8DB3-57CEBDE510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B887CD7D-8A78-4A3E-928E-6FE0EB6BC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A423AE4A-A805-4B4A-862A-97ADF74B5B6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6D8FCB9-42C3-42BB-8910-E7EC39229DC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0EF69540-1792-4563-9ED7-0BAD87CB16D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49791310-4B9F-4894-8C56-6B89B0A947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697A9562-0194-4E62-B9CA-1B7C6989D5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C709E131-DEDA-4759-AA19-26BF51494BD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E3E3A3D2-4182-444E-94A1-66FA9F18979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0" name="Group 39">
              <a:extLst>
                <a:ext uri="{FF2B5EF4-FFF2-40B4-BE49-F238E27FC236}">
                  <a16:creationId xmlns:a16="http://schemas.microsoft.com/office/drawing/2014/main" id="{06D2EA6F-6559-4B9D-B976-52405DBB7E2E}"/>
                </a:ext>
              </a:extLst>
            </p:cNvPr>
            <p:cNvGrpSpPr/>
            <p:nvPr/>
          </p:nvGrpSpPr>
          <p:grpSpPr>
            <a:xfrm rot="5400000">
              <a:off x="10942285" y="-416676"/>
              <a:ext cx="62892" cy="1852041"/>
              <a:chOff x="9151342" y="4617676"/>
              <a:chExt cx="72000" cy="2120256"/>
            </a:xfrm>
            <a:solidFill>
              <a:schemeClr val="tx1"/>
            </a:solidFill>
          </p:grpSpPr>
          <p:sp>
            <p:nvSpPr>
              <p:cNvPr id="52" name="Oval 51">
                <a:extLst>
                  <a:ext uri="{FF2B5EF4-FFF2-40B4-BE49-F238E27FC236}">
                    <a16:creationId xmlns:a16="http://schemas.microsoft.com/office/drawing/2014/main" id="{4CCAC7BF-E52C-451B-BD8C-CE323EA51F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9F7A456F-657C-4CA5-A115-5535F6F75B2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7CFD59D0-8C91-4D98-91AD-5055E80A73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DE4B4B1E-58D6-4D28-AB48-F547C9FC840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E166622-CC3F-4817-980D-7FB9B24FD4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1C0F2E64-5145-40EB-B48F-D66A30184D2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A1C6AA94-F65D-4DC9-896B-9235A188D5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BED0614D-C901-4727-BB20-9CD639CE249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8378D937-D29E-470E-9AED-6E524D53C04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7CD54EE2-9887-4E7A-AECE-1DCA2DA7664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1" name="Group 40">
              <a:extLst>
                <a:ext uri="{FF2B5EF4-FFF2-40B4-BE49-F238E27FC236}">
                  <a16:creationId xmlns:a16="http://schemas.microsoft.com/office/drawing/2014/main" id="{070032A4-37C1-4DE1-9860-78F6839442F7}"/>
                </a:ext>
              </a:extLst>
            </p:cNvPr>
            <p:cNvGrpSpPr/>
            <p:nvPr/>
          </p:nvGrpSpPr>
          <p:grpSpPr>
            <a:xfrm rot="5400000">
              <a:off x="10942285" y="-725552"/>
              <a:ext cx="62892" cy="1852041"/>
              <a:chOff x="9151342" y="4617676"/>
              <a:chExt cx="72000" cy="2120256"/>
            </a:xfrm>
            <a:solidFill>
              <a:schemeClr val="tx1"/>
            </a:solidFill>
          </p:grpSpPr>
          <p:sp>
            <p:nvSpPr>
              <p:cNvPr id="42" name="Oval 41">
                <a:extLst>
                  <a:ext uri="{FF2B5EF4-FFF2-40B4-BE49-F238E27FC236}">
                    <a16:creationId xmlns:a16="http://schemas.microsoft.com/office/drawing/2014/main" id="{7C96607E-856D-4E7D-A979-999CD1C101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45F75CB4-4479-44F2-B6B9-7E4224E320B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E06935F7-D47B-4A68-B00E-50FA6395F44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D51E8140-C085-4022-8D89-CDC187377E7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C4A36F32-333D-4044-BF65-375B06F0B7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2625A656-A9D7-4B8A-8A89-681279EFB26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8C31EE51-C7EF-4E79-96F4-902BD70D124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E26D299D-16C8-4084-9957-066539CEF23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04BAE11E-41C6-41CF-B21E-1C1003C7C06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BC53F430-2200-40D1-87CA-40AB9D74A0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60" name="Group 159">
            <a:extLst>
              <a:ext uri="{FF2B5EF4-FFF2-40B4-BE49-F238E27FC236}">
                <a16:creationId xmlns:a16="http://schemas.microsoft.com/office/drawing/2014/main" id="{62940EB4-C7C5-43DE-94CD-781C230696B4}"/>
              </a:ext>
            </a:extLst>
          </p:cNvPr>
          <p:cNvGrpSpPr>
            <a:grpSpLocks/>
          </p:cNvGrpSpPr>
          <p:nvPr/>
        </p:nvGrpSpPr>
        <p:grpSpPr>
          <a:xfrm flipH="1">
            <a:off x="-142399" y="6155271"/>
            <a:ext cx="1011952" cy="978954"/>
            <a:chOff x="8665603" y="3206990"/>
            <a:chExt cx="3330874" cy="3222258"/>
          </a:xfrm>
        </p:grpSpPr>
        <p:sp>
          <p:nvSpPr>
            <p:cNvPr id="161" name="Oval 160">
              <a:extLst>
                <a:ext uri="{FF2B5EF4-FFF2-40B4-BE49-F238E27FC236}">
                  <a16:creationId xmlns:a16="http://schemas.microsoft.com/office/drawing/2014/main" id="{D163B7B1-37E6-4024-9FB6-F3B2F115589E}"/>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214D2112-785B-4E2E-B5D8-275CEC42FAD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6" name="PsHolder22">
            <a:extLst>
              <a:ext uri="{FF2B5EF4-FFF2-40B4-BE49-F238E27FC236}">
                <a16:creationId xmlns:a16="http://schemas.microsoft.com/office/drawing/2014/main" id="{4DC9B136-FDB3-4385-AEC6-1711FFADF5F0}"/>
              </a:ext>
            </a:extLst>
          </p:cNvPr>
          <p:cNvSpPr>
            <a:spLocks noGrp="1"/>
          </p:cNvSpPr>
          <p:nvPr>
            <p:ph type="pic" sz="quarter" idx="10"/>
          </p:nvPr>
        </p:nvSpPr>
        <p:spPr/>
      </p:sp>
    </p:spTree>
    <p:extLst>
      <p:ext uri="{BB962C8B-B14F-4D97-AF65-F5344CB8AC3E}">
        <p14:creationId xmlns:p14="http://schemas.microsoft.com/office/powerpoint/2010/main" val="170083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750"/>
                                        <p:tgtEl>
                                          <p:spTgt spid="11">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750"/>
                                        <p:tgtEl>
                                          <p:spTgt spid="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750" fill="hold"/>
                                        <p:tgtEl>
                                          <p:spTgt spid="4"/>
                                        </p:tgtEl>
                                        <p:attrNameLst>
                                          <p:attrName>ppt_w</p:attrName>
                                        </p:attrNameLst>
                                      </p:cBhvr>
                                      <p:tavLst>
                                        <p:tav tm="0">
                                          <p:val>
                                            <p:fltVal val="0"/>
                                          </p:val>
                                        </p:tav>
                                        <p:tav tm="100000">
                                          <p:val>
                                            <p:strVal val="#ppt_w"/>
                                          </p:val>
                                        </p:tav>
                                      </p:tavLst>
                                    </p:anim>
                                    <p:anim calcmode="lin" valueType="num">
                                      <p:cBhvr>
                                        <p:cTn id="40" dur="750" fill="hold"/>
                                        <p:tgtEl>
                                          <p:spTgt spid="4"/>
                                        </p:tgtEl>
                                        <p:attrNameLst>
                                          <p:attrName>ppt_h</p:attrName>
                                        </p:attrNameLst>
                                      </p:cBhvr>
                                      <p:tavLst>
                                        <p:tav tm="0">
                                          <p:val>
                                            <p:fltVal val="0"/>
                                          </p:val>
                                        </p:tav>
                                        <p:tav tm="100000">
                                          <p:val>
                                            <p:strVal val="#ppt_h"/>
                                          </p:val>
                                        </p:tav>
                                      </p:tavLst>
                                    </p:anim>
                                    <p:animEffect transition="in" filter="fade">
                                      <p:cBhvr>
                                        <p:cTn id="41" dur="750"/>
                                        <p:tgtEl>
                                          <p:spTgt spid="4"/>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animBg="1"/>
      <p:bldP spid="18" grpId="0" animBg="1"/>
      <p:bldP spid="10" grpId="0"/>
      <p:bldP spid="11" grpId="0" build="p"/>
      <p:bldP spid="26" grpId="0"/>
      <p:bldP spid="27" grpId="0"/>
      <p:bldP spid="28" grpId="0"/>
      <p:bldP spid="29" grpId="0"/>
      <p:bldP spid="30" grpId="0"/>
      <p:bldP spid="34" grpId="0"/>
      <p:bldP spid="1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a:extLst>
              <a:ext uri="{FF2B5EF4-FFF2-40B4-BE49-F238E27FC236}">
                <a16:creationId xmlns:a16="http://schemas.microsoft.com/office/drawing/2014/main" id="{D33F3F0D-E41D-463E-A546-1C90452E1179}"/>
              </a:ext>
            </a:extLst>
          </p:cNvPr>
          <p:cNvGrpSpPr/>
          <p:nvPr/>
        </p:nvGrpSpPr>
        <p:grpSpPr>
          <a:xfrm>
            <a:off x="225251" y="5055824"/>
            <a:ext cx="745779" cy="721460"/>
            <a:chOff x="8665603" y="3206990"/>
            <a:chExt cx="3330874" cy="3222258"/>
          </a:xfrm>
        </p:grpSpPr>
        <p:sp>
          <p:nvSpPr>
            <p:cNvPr id="151" name="Oval 150">
              <a:extLst>
                <a:ext uri="{FF2B5EF4-FFF2-40B4-BE49-F238E27FC236}">
                  <a16:creationId xmlns:a16="http://schemas.microsoft.com/office/drawing/2014/main" id="{FAA1DB21-0F54-4AAC-A871-9A59583021C1}"/>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EF05CAEA-ABB7-49A2-AAD2-5BEDB23812A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5" name="Rectangle: Rounded Corners 4">
            <a:extLst>
              <a:ext uri="{FF2B5EF4-FFF2-40B4-BE49-F238E27FC236}">
                <a16:creationId xmlns:a16="http://schemas.microsoft.com/office/drawing/2014/main" id="{78BE8BAF-574A-4FEB-A73B-C06E989C6A44}"/>
              </a:ext>
            </a:extLst>
          </p:cNvPr>
          <p:cNvSpPr/>
          <p:nvPr/>
        </p:nvSpPr>
        <p:spPr>
          <a:xfrm>
            <a:off x="548807" y="3087703"/>
            <a:ext cx="5717827" cy="2350796"/>
          </a:xfrm>
          <a:prstGeom prst="roundRect">
            <a:avLst>
              <a:gd name="adj" fmla="val 8970"/>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3">
            <a:extLst>
              <a:ext uri="{FF2B5EF4-FFF2-40B4-BE49-F238E27FC236}">
                <a16:creationId xmlns:a16="http://schemas.microsoft.com/office/drawing/2014/main" id="{BF46C9DD-C9FA-4EC3-8425-484A382F9077}"/>
              </a:ext>
            </a:extLst>
          </p:cNvPr>
          <p:cNvSpPr>
            <a:spLocks noGrp="1"/>
          </p:cNvSpPr>
          <p:nvPr>
            <p:ph type="pic" sz="quarter" idx="10"/>
          </p:nvPr>
        </p:nvSpPr>
        <p:spPr/>
      </p:sp>
      <p:sp>
        <p:nvSpPr>
          <p:cNvPr id="11" name="Title 10">
            <a:extLst>
              <a:ext uri="{FF2B5EF4-FFF2-40B4-BE49-F238E27FC236}">
                <a16:creationId xmlns:a16="http://schemas.microsoft.com/office/drawing/2014/main" id="{DA13CBD1-CC9C-4B10-B0BD-EED79D31CC0C}"/>
              </a:ext>
            </a:extLst>
          </p:cNvPr>
          <p:cNvSpPr>
            <a:spLocks noGrp="1"/>
          </p:cNvSpPr>
          <p:nvPr>
            <p:ph type="ctrTitle"/>
          </p:nvPr>
        </p:nvSpPr>
        <p:spPr/>
        <p:txBody>
          <a:bodyPr/>
          <a:lstStyle/>
          <a:p>
            <a:r>
              <a:rPr lang="en-ID"/>
              <a:t>Client Testimonial</a:t>
            </a:r>
          </a:p>
        </p:txBody>
      </p:sp>
      <p:sp>
        <p:nvSpPr>
          <p:cNvPr id="13" name="Subtitle 12">
            <a:extLst>
              <a:ext uri="{FF2B5EF4-FFF2-40B4-BE49-F238E27FC236}">
                <a16:creationId xmlns:a16="http://schemas.microsoft.com/office/drawing/2014/main" id="{EFEED23E-4D67-4856-A250-1A7C8056C9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CDA48CD-67F9-4F58-A20A-7E396BEB235B}"/>
              </a:ext>
            </a:extLst>
          </p:cNvPr>
          <p:cNvGrpSpPr>
            <a:grpSpLocks/>
          </p:cNvGrpSpPr>
          <p:nvPr/>
        </p:nvGrpSpPr>
        <p:grpSpPr>
          <a:xfrm>
            <a:off x="7039272" y="511175"/>
            <a:ext cx="1601165" cy="1548953"/>
            <a:chOff x="8665603" y="3206990"/>
            <a:chExt cx="3330874" cy="3222258"/>
          </a:xfrm>
        </p:grpSpPr>
        <p:sp>
          <p:nvSpPr>
            <p:cNvPr id="80" name="Oval 79">
              <a:extLst>
                <a:ext uri="{FF2B5EF4-FFF2-40B4-BE49-F238E27FC236}">
                  <a16:creationId xmlns:a16="http://schemas.microsoft.com/office/drawing/2014/main" id="{F2D434A4-3E38-4A40-A4CF-724063CB58F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8518AF5D-34F1-44AE-BF5D-D41E678218B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2" name="Group 81">
            <a:extLst>
              <a:ext uri="{FF2B5EF4-FFF2-40B4-BE49-F238E27FC236}">
                <a16:creationId xmlns:a16="http://schemas.microsoft.com/office/drawing/2014/main" id="{4A2CE510-2E59-463B-AB98-5C29ACC81E06}"/>
              </a:ext>
            </a:extLst>
          </p:cNvPr>
          <p:cNvGrpSpPr>
            <a:grpSpLocks/>
          </p:cNvGrpSpPr>
          <p:nvPr/>
        </p:nvGrpSpPr>
        <p:grpSpPr>
          <a:xfrm>
            <a:off x="7487008" y="1561317"/>
            <a:ext cx="827691" cy="1180625"/>
            <a:chOff x="8541680" y="4188469"/>
            <a:chExt cx="1486430" cy="2120256"/>
          </a:xfrm>
          <a:solidFill>
            <a:schemeClr val="tx1"/>
          </a:solidFill>
        </p:grpSpPr>
        <p:grpSp>
          <p:nvGrpSpPr>
            <p:cNvPr id="83" name="Group 82">
              <a:extLst>
                <a:ext uri="{FF2B5EF4-FFF2-40B4-BE49-F238E27FC236}">
                  <a16:creationId xmlns:a16="http://schemas.microsoft.com/office/drawing/2014/main" id="{E7ED4FFD-9956-4327-B2EC-D251B52D3411}"/>
                </a:ext>
              </a:extLst>
            </p:cNvPr>
            <p:cNvGrpSpPr/>
            <p:nvPr/>
          </p:nvGrpSpPr>
          <p:grpSpPr>
            <a:xfrm>
              <a:off x="9956110" y="4188469"/>
              <a:ext cx="72000" cy="2120256"/>
              <a:chOff x="9151342" y="4617676"/>
              <a:chExt cx="72000" cy="2120256"/>
            </a:xfrm>
            <a:grpFill/>
          </p:grpSpPr>
          <p:sp>
            <p:nvSpPr>
              <p:cNvPr id="128" name="Oval 127">
                <a:extLst>
                  <a:ext uri="{FF2B5EF4-FFF2-40B4-BE49-F238E27FC236}">
                    <a16:creationId xmlns:a16="http://schemas.microsoft.com/office/drawing/2014/main" id="{2BDE6553-59ED-4F05-BE32-5C6E34477FD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17C1F339-E67E-4C43-B79B-31BA72EA6B4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94D9C04A-B5DD-432E-BD05-CD4778DDB9A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9837F573-4E19-4A5E-AF6F-36E9DD9DD5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C70894A1-815B-408E-9B7A-DE9DC199163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F08CF18C-5AAF-4DF8-92DD-719F957ABAC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F49B2BFE-9BC4-4EE0-993E-A15F16C5379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F02578FA-30E1-4174-9135-F9DB68FCD28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38A9CE72-70EA-447B-811F-863D0A41A8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5D20156C-BFE3-48F9-BF8A-091DBEBFB8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4" name="Group 83">
              <a:extLst>
                <a:ext uri="{FF2B5EF4-FFF2-40B4-BE49-F238E27FC236}">
                  <a16:creationId xmlns:a16="http://schemas.microsoft.com/office/drawing/2014/main" id="{220E8DA7-BC56-47CD-8AFF-70DAC7F706DD}"/>
                </a:ext>
              </a:extLst>
            </p:cNvPr>
            <p:cNvGrpSpPr/>
            <p:nvPr/>
          </p:nvGrpSpPr>
          <p:grpSpPr>
            <a:xfrm>
              <a:off x="9602501" y="4188469"/>
              <a:ext cx="72000" cy="2120256"/>
              <a:chOff x="9151342" y="4617676"/>
              <a:chExt cx="72000" cy="2120256"/>
            </a:xfrm>
            <a:grpFill/>
          </p:grpSpPr>
          <p:sp>
            <p:nvSpPr>
              <p:cNvPr id="118" name="Oval 117">
                <a:extLst>
                  <a:ext uri="{FF2B5EF4-FFF2-40B4-BE49-F238E27FC236}">
                    <a16:creationId xmlns:a16="http://schemas.microsoft.com/office/drawing/2014/main" id="{25876103-8AFA-44EC-8596-8CC4FD67E8B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D6D5304D-E817-4E37-B5B8-ACCAB34BAED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B9EF02B4-2462-4C9E-8228-1C898645B6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B5E62A2-A5B9-4CEE-A718-DC9E4563D29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92C5FD32-9EC8-487C-BDB3-20FD0F2A606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FD981796-A7CD-4768-8BE1-75704DCDD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54C317D2-3D43-4D83-ABC7-E978C50DCB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BE167D86-0E38-4093-BBB2-7B905831F7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72EDD7BA-C304-4C5B-9E90-7CF3665718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9C58CCF6-2430-4CC9-B258-CAB765A855A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5" name="Group 84">
              <a:extLst>
                <a:ext uri="{FF2B5EF4-FFF2-40B4-BE49-F238E27FC236}">
                  <a16:creationId xmlns:a16="http://schemas.microsoft.com/office/drawing/2014/main" id="{B0226456-FBE1-4EF5-B356-34886B658734}"/>
                </a:ext>
              </a:extLst>
            </p:cNvPr>
            <p:cNvGrpSpPr/>
            <p:nvPr/>
          </p:nvGrpSpPr>
          <p:grpSpPr>
            <a:xfrm>
              <a:off x="9248894" y="4188469"/>
              <a:ext cx="72000" cy="2120256"/>
              <a:chOff x="9151342" y="4617676"/>
              <a:chExt cx="72000" cy="2120256"/>
            </a:xfrm>
            <a:grpFill/>
          </p:grpSpPr>
          <p:sp>
            <p:nvSpPr>
              <p:cNvPr id="108" name="Oval 107">
                <a:extLst>
                  <a:ext uri="{FF2B5EF4-FFF2-40B4-BE49-F238E27FC236}">
                    <a16:creationId xmlns:a16="http://schemas.microsoft.com/office/drawing/2014/main" id="{62F27ABF-AFB2-44D7-8F4F-CC2CE95C0F7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85A3ADE7-F20D-4017-B109-233BA84F13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4988E251-E8C1-4BD5-98DE-39C55F42A0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499F3EAE-C5B8-4CE3-841A-03BF6C767C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1EA04E51-9826-47F3-9D0A-91CBCF327C5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DC9D163-C01D-447A-828C-FE8241EA6D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3458EF5-7DA0-42B7-A5B9-2D0BFAE51BB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1CDABDD8-BF1D-455B-ABE3-23B2279795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46823F1E-F274-4AF8-99AB-C5C69CCF2F5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5BF88972-51C1-4C36-813E-621C5FA727B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6" name="Group 85">
              <a:extLst>
                <a:ext uri="{FF2B5EF4-FFF2-40B4-BE49-F238E27FC236}">
                  <a16:creationId xmlns:a16="http://schemas.microsoft.com/office/drawing/2014/main" id="{E4986D3F-199D-4A4E-8BBA-A124548B421F}"/>
                </a:ext>
              </a:extLst>
            </p:cNvPr>
            <p:cNvGrpSpPr/>
            <p:nvPr/>
          </p:nvGrpSpPr>
          <p:grpSpPr>
            <a:xfrm>
              <a:off x="8895287" y="4188469"/>
              <a:ext cx="72000" cy="2120256"/>
              <a:chOff x="9151342" y="4617676"/>
              <a:chExt cx="72000" cy="2120256"/>
            </a:xfrm>
            <a:grpFill/>
          </p:grpSpPr>
          <p:sp>
            <p:nvSpPr>
              <p:cNvPr id="98" name="Oval 97">
                <a:extLst>
                  <a:ext uri="{FF2B5EF4-FFF2-40B4-BE49-F238E27FC236}">
                    <a16:creationId xmlns:a16="http://schemas.microsoft.com/office/drawing/2014/main" id="{53F86533-2642-4828-82B8-630D7A69A7B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480D56A3-4AA4-48A4-887B-A2184731C1F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01B75C89-13E6-45F4-9FC8-01F5F78566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CAB4B3B7-7408-4EB6-873A-C1848BA607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F538FCB2-B40D-4D24-B59D-A705903722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CAE55FAC-4E19-44EC-B2E1-18B3DC6F2DA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05E998D6-C6BF-40B8-B4E1-69A8520010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E4F66A4E-D65A-4AD2-9AB1-949D073ED5B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35DC495E-6C06-46C3-AFF1-C9D7057A38E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5F88E945-DFF3-461D-9FF5-E262CC9261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FAB60865-9E99-4D96-B12F-CDCC4D46F6BD}"/>
                </a:ext>
              </a:extLst>
            </p:cNvPr>
            <p:cNvGrpSpPr/>
            <p:nvPr/>
          </p:nvGrpSpPr>
          <p:grpSpPr>
            <a:xfrm>
              <a:off x="8541680" y="4188469"/>
              <a:ext cx="72000" cy="2120256"/>
              <a:chOff x="9151342" y="4617676"/>
              <a:chExt cx="72000" cy="2120256"/>
            </a:xfrm>
            <a:grpFill/>
          </p:grpSpPr>
          <p:sp>
            <p:nvSpPr>
              <p:cNvPr id="88" name="Oval 87">
                <a:extLst>
                  <a:ext uri="{FF2B5EF4-FFF2-40B4-BE49-F238E27FC236}">
                    <a16:creationId xmlns:a16="http://schemas.microsoft.com/office/drawing/2014/main" id="{280C52C7-6456-4165-A3C9-A3BDBDCE477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A205CA1D-68FF-4D27-A0D3-7BF003AB2CC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D8116C2E-8F70-498B-A987-9FA02A0929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212E4F70-7D11-42C5-BDA1-564736A953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46BE6AD5-E37E-4AF6-8731-AC65FAD5F71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48FE8266-0933-42C6-9575-F04BC43F584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CE5048EE-1270-42DA-BE46-0580331636E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A02F3D53-C333-4F06-B6D3-EBE6F2ABFF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D0381461-C1DC-45B7-9556-7B404012161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9B3573E4-360E-4947-8CC6-75B75A0080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4" name="TextBox">
            <a:extLst>
              <a:ext uri="{FF2B5EF4-FFF2-40B4-BE49-F238E27FC236}">
                <a16:creationId xmlns:a16="http://schemas.microsoft.com/office/drawing/2014/main" id="{F6ED1D81-24F7-4CB6-ACE9-4CED8D2F552C}"/>
              </a:ext>
            </a:extLst>
          </p:cNvPr>
          <p:cNvSpPr txBox="1"/>
          <p:nvPr/>
        </p:nvSpPr>
        <p:spPr>
          <a:xfrm>
            <a:off x="831634" y="3279574"/>
            <a:ext cx="4063643" cy="99719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500" b="1">
                <a:solidFill>
                  <a:schemeClr val="tx1"/>
                </a:solidFill>
                <a:latin typeface="+mj-lt"/>
              </a:rPr>
              <a:t>“sapiente tenetur id id tristique atque soluta ornare quidem sied tempore delectus integer delectus molestiae dolor sied iste dolorum.”</a:t>
            </a:r>
            <a:endParaRPr lang="en-ID" sz="1500" b="1">
              <a:solidFill>
                <a:schemeClr val="tx1"/>
              </a:solidFill>
              <a:latin typeface="+mj-lt"/>
            </a:endParaRPr>
          </a:p>
        </p:txBody>
      </p:sp>
      <p:sp>
        <p:nvSpPr>
          <p:cNvPr id="7" name="TextBox">
            <a:extLst>
              <a:ext uri="{FF2B5EF4-FFF2-40B4-BE49-F238E27FC236}">
                <a16:creationId xmlns:a16="http://schemas.microsoft.com/office/drawing/2014/main" id="{6EFE1EF0-ADDB-44EB-82E7-A56C76CB1C01}"/>
              </a:ext>
            </a:extLst>
          </p:cNvPr>
          <p:cNvSpPr txBox="1"/>
          <p:nvPr/>
        </p:nvSpPr>
        <p:spPr>
          <a:xfrm>
            <a:off x="831634" y="495291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Stefanus </a:t>
            </a:r>
          </a:p>
        </p:txBody>
      </p:sp>
      <p:sp>
        <p:nvSpPr>
          <p:cNvPr id="8" name="TextBox">
            <a:extLst>
              <a:ext uri="{FF2B5EF4-FFF2-40B4-BE49-F238E27FC236}">
                <a16:creationId xmlns:a16="http://schemas.microsoft.com/office/drawing/2014/main" id="{6F0F6EAB-6DE5-4E21-A682-4A6F8791DFB1}"/>
              </a:ext>
            </a:extLst>
          </p:cNvPr>
          <p:cNvSpPr txBox="1"/>
          <p:nvPr/>
        </p:nvSpPr>
        <p:spPr>
          <a:xfrm>
            <a:off x="1803312" y="5001927"/>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Company Founder</a:t>
            </a:r>
            <a:endParaRPr lang="en-ID" sz="900">
              <a:solidFill>
                <a:schemeClr val="tx1"/>
              </a:solidFill>
            </a:endParaRPr>
          </a:p>
        </p:txBody>
      </p:sp>
      <p:cxnSp>
        <p:nvCxnSpPr>
          <p:cNvPr id="10" name="Straight Connector 9">
            <a:extLst>
              <a:ext uri="{FF2B5EF4-FFF2-40B4-BE49-F238E27FC236}">
                <a16:creationId xmlns:a16="http://schemas.microsoft.com/office/drawing/2014/main" id="{E5BEBA90-5D3B-470E-A550-CAB4A3704612}"/>
              </a:ext>
            </a:extLst>
          </p:cNvPr>
          <p:cNvCxnSpPr>
            <a:cxnSpLocks/>
          </p:cNvCxnSpPr>
          <p:nvPr/>
        </p:nvCxnSpPr>
        <p:spPr>
          <a:xfrm>
            <a:off x="1688147" y="5022263"/>
            <a:ext cx="0" cy="17857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CE3B46FA-DB87-41F7-B0ED-797290756FB0}"/>
              </a:ext>
            </a:extLst>
          </p:cNvPr>
          <p:cNvGrpSpPr/>
          <p:nvPr/>
        </p:nvGrpSpPr>
        <p:grpSpPr>
          <a:xfrm>
            <a:off x="3656328" y="5055824"/>
            <a:ext cx="688377" cy="105353"/>
            <a:chOff x="4517643" y="5600294"/>
            <a:chExt cx="1278709" cy="195701"/>
          </a:xfrm>
        </p:grpSpPr>
        <p:sp>
          <p:nvSpPr>
            <p:cNvPr id="143" name="Star: 5 Points 142">
              <a:extLst>
                <a:ext uri="{FF2B5EF4-FFF2-40B4-BE49-F238E27FC236}">
                  <a16:creationId xmlns:a16="http://schemas.microsoft.com/office/drawing/2014/main" id="{81DD136B-CBB0-41CF-BEA8-CFF2CFF23548}"/>
                </a:ext>
              </a:extLst>
            </p:cNvPr>
            <p:cNvSpPr/>
            <p:nvPr/>
          </p:nvSpPr>
          <p:spPr>
            <a:xfrm>
              <a:off x="5600651"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Star: 5 Points 143">
              <a:extLst>
                <a:ext uri="{FF2B5EF4-FFF2-40B4-BE49-F238E27FC236}">
                  <a16:creationId xmlns:a16="http://schemas.microsoft.com/office/drawing/2014/main" id="{8A8853CF-326C-43B7-9DC9-B8A7C7F1D5D3}"/>
                </a:ext>
              </a:extLst>
            </p:cNvPr>
            <p:cNvSpPr/>
            <p:nvPr/>
          </p:nvSpPr>
          <p:spPr>
            <a:xfrm>
              <a:off x="5329899"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Star: 5 Points 144">
              <a:extLst>
                <a:ext uri="{FF2B5EF4-FFF2-40B4-BE49-F238E27FC236}">
                  <a16:creationId xmlns:a16="http://schemas.microsoft.com/office/drawing/2014/main" id="{A6BED4E3-A76A-4AEC-858D-3899377B921D}"/>
                </a:ext>
              </a:extLst>
            </p:cNvPr>
            <p:cNvSpPr/>
            <p:nvPr/>
          </p:nvSpPr>
          <p:spPr>
            <a:xfrm>
              <a:off x="5059147"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Star: 5 Points 145">
              <a:extLst>
                <a:ext uri="{FF2B5EF4-FFF2-40B4-BE49-F238E27FC236}">
                  <a16:creationId xmlns:a16="http://schemas.microsoft.com/office/drawing/2014/main" id="{1B1C317C-24FD-42B2-B0C8-82FB0877638D}"/>
                </a:ext>
              </a:extLst>
            </p:cNvPr>
            <p:cNvSpPr/>
            <p:nvPr/>
          </p:nvSpPr>
          <p:spPr>
            <a:xfrm>
              <a:off x="4788395"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Star: 5 Points 146">
              <a:extLst>
                <a:ext uri="{FF2B5EF4-FFF2-40B4-BE49-F238E27FC236}">
                  <a16:creationId xmlns:a16="http://schemas.microsoft.com/office/drawing/2014/main" id="{02575AAF-35BF-4E16-9E29-5DA17F24C289}"/>
                </a:ext>
              </a:extLst>
            </p:cNvPr>
            <p:cNvSpPr/>
            <p:nvPr/>
          </p:nvSpPr>
          <p:spPr>
            <a:xfrm>
              <a:off x="4517643"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5953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750" fill="hold"/>
                                        <p:tgtEl>
                                          <p:spTgt spid="79"/>
                                        </p:tgtEl>
                                        <p:attrNameLst>
                                          <p:attrName>ppt_w</p:attrName>
                                        </p:attrNameLst>
                                      </p:cBhvr>
                                      <p:tavLst>
                                        <p:tav tm="0">
                                          <p:val>
                                            <p:fltVal val="0"/>
                                          </p:val>
                                        </p:tav>
                                        <p:tav tm="100000">
                                          <p:val>
                                            <p:strVal val="#ppt_w"/>
                                          </p:val>
                                        </p:tav>
                                      </p:tavLst>
                                    </p:anim>
                                    <p:anim calcmode="lin" valueType="num">
                                      <p:cBhvr>
                                        <p:cTn id="8" dur="750" fill="hold"/>
                                        <p:tgtEl>
                                          <p:spTgt spid="79"/>
                                        </p:tgtEl>
                                        <p:attrNameLst>
                                          <p:attrName>ppt_h</p:attrName>
                                        </p:attrNameLst>
                                      </p:cBhvr>
                                      <p:tavLst>
                                        <p:tav tm="0">
                                          <p:val>
                                            <p:fltVal val="0"/>
                                          </p:val>
                                        </p:tav>
                                        <p:tav tm="100000">
                                          <p:val>
                                            <p:strVal val="#ppt_h"/>
                                          </p:val>
                                        </p:tav>
                                      </p:tavLst>
                                    </p:anim>
                                    <p:animEffect transition="in" filter="fade">
                                      <p:cBhvr>
                                        <p:cTn id="9" dur="75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750" fill="hold"/>
                                        <p:tgtEl>
                                          <p:spTgt spid="82"/>
                                        </p:tgtEl>
                                        <p:attrNameLst>
                                          <p:attrName>ppt_w</p:attrName>
                                        </p:attrNameLst>
                                      </p:cBhvr>
                                      <p:tavLst>
                                        <p:tav tm="0">
                                          <p:val>
                                            <p:fltVal val="0"/>
                                          </p:val>
                                        </p:tav>
                                        <p:tav tm="100000">
                                          <p:val>
                                            <p:strVal val="#ppt_w"/>
                                          </p:val>
                                        </p:tav>
                                      </p:tavLst>
                                    </p:anim>
                                    <p:anim calcmode="lin" valueType="num">
                                      <p:cBhvr>
                                        <p:cTn id="13" dur="750" fill="hold"/>
                                        <p:tgtEl>
                                          <p:spTgt spid="82"/>
                                        </p:tgtEl>
                                        <p:attrNameLst>
                                          <p:attrName>ppt_h</p:attrName>
                                        </p:attrNameLst>
                                      </p:cBhvr>
                                      <p:tavLst>
                                        <p:tav tm="0">
                                          <p:val>
                                            <p:fltVal val="0"/>
                                          </p:val>
                                        </p:tav>
                                        <p:tav tm="100000">
                                          <p:val>
                                            <p:strVal val="#ppt_h"/>
                                          </p:val>
                                        </p:tav>
                                      </p:tavLst>
                                    </p:anim>
                                    <p:animEffect transition="in" filter="fade">
                                      <p:cBhvr>
                                        <p:cTn id="14" dur="750"/>
                                        <p:tgtEl>
                                          <p:spTgt spid="8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750"/>
                                        <p:tgtEl>
                                          <p:spTgt spid="13">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750"/>
                                        <p:tgtEl>
                                          <p:spTgt spid="4"/>
                                        </p:tgtEl>
                                      </p:cBhvr>
                                    </p:animEffect>
                                  </p:childTnLst>
                                </p:cTn>
                              </p:par>
                            </p:childTnLst>
                          </p:cTn>
                        </p:par>
                        <p:par>
                          <p:cTn id="40" fill="hold">
                            <p:stCondLst>
                              <p:cond delay="4250"/>
                            </p:stCondLst>
                            <p:childTnLst>
                              <p:par>
                                <p:cTn id="41" presetID="53" presetClass="entr" presetSubtype="16"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7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750"/>
                                        <p:tgtEl>
                                          <p:spTgt spid="7">
                                            <p:txEl>
                                              <p:pRg st="0" end="0"/>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8">
                                            <p:txEl>
                                              <p:pRg st="0" end="0"/>
                                            </p:txEl>
                                          </p:spTgt>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 calcmode="lin" valueType="num">
                                      <p:cBhvr>
                                        <p:cTn id="59" dur="500" fill="hold"/>
                                        <p:tgtEl>
                                          <p:spTgt spid="149"/>
                                        </p:tgtEl>
                                        <p:attrNameLst>
                                          <p:attrName>ppt_w</p:attrName>
                                        </p:attrNameLst>
                                      </p:cBhvr>
                                      <p:tavLst>
                                        <p:tav tm="0">
                                          <p:val>
                                            <p:fltVal val="0"/>
                                          </p:val>
                                        </p:tav>
                                        <p:tav tm="100000">
                                          <p:val>
                                            <p:strVal val="#ppt_w"/>
                                          </p:val>
                                        </p:tav>
                                      </p:tavLst>
                                    </p:anim>
                                    <p:anim calcmode="lin" valueType="num">
                                      <p:cBhvr>
                                        <p:cTn id="60" dur="500" fill="hold"/>
                                        <p:tgtEl>
                                          <p:spTgt spid="149"/>
                                        </p:tgtEl>
                                        <p:attrNameLst>
                                          <p:attrName>ppt_h</p:attrName>
                                        </p:attrNameLst>
                                      </p:cBhvr>
                                      <p:tavLst>
                                        <p:tav tm="0">
                                          <p:val>
                                            <p:fltVal val="0"/>
                                          </p:val>
                                        </p:tav>
                                        <p:tav tm="100000">
                                          <p:val>
                                            <p:strVal val="#ppt_h"/>
                                          </p:val>
                                        </p:tav>
                                      </p:tavLst>
                                    </p:anim>
                                    <p:animEffect transition="in" filter="fade">
                                      <p:cBhvr>
                                        <p:cTn id="6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build="p"/>
      <p:bldP spid="4" grpId="0"/>
      <p:bldP spid="7" grpId="0" build="allAtOnce"/>
      <p:bldP spid="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8F807CFC-395F-4852-A33A-B5C128EB3E52}"/>
              </a:ext>
            </a:extLst>
          </p:cNvPr>
          <p:cNvGrpSpPr/>
          <p:nvPr/>
        </p:nvGrpSpPr>
        <p:grpSpPr>
          <a:xfrm>
            <a:off x="7029294" y="4628554"/>
            <a:ext cx="1565849" cy="1078543"/>
            <a:chOff x="-708156" y="4893181"/>
            <a:chExt cx="2088071" cy="1438244"/>
          </a:xfrm>
        </p:grpSpPr>
        <p:grpSp>
          <p:nvGrpSpPr>
            <p:cNvPr id="166" name="Group 165">
              <a:extLst>
                <a:ext uri="{FF2B5EF4-FFF2-40B4-BE49-F238E27FC236}">
                  <a16:creationId xmlns:a16="http://schemas.microsoft.com/office/drawing/2014/main" id="{8533CADC-EC73-41F5-9986-46460489C4D1}"/>
                </a:ext>
              </a:extLst>
            </p:cNvPr>
            <p:cNvGrpSpPr/>
            <p:nvPr/>
          </p:nvGrpSpPr>
          <p:grpSpPr>
            <a:xfrm rot="5400000">
              <a:off x="300425" y="5251937"/>
              <a:ext cx="70907" cy="2088069"/>
              <a:chOff x="9151342" y="4617676"/>
              <a:chExt cx="72000" cy="2120256"/>
            </a:xfrm>
            <a:solidFill>
              <a:schemeClr val="tx1"/>
            </a:solidFill>
          </p:grpSpPr>
          <p:sp>
            <p:nvSpPr>
              <p:cNvPr id="233" name="Oval 232">
                <a:extLst>
                  <a:ext uri="{FF2B5EF4-FFF2-40B4-BE49-F238E27FC236}">
                    <a16:creationId xmlns:a16="http://schemas.microsoft.com/office/drawing/2014/main" id="{8C452720-7997-48F2-98A0-138D1CB42A7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C522C73F-2515-4784-9A06-E2D0700E39A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77028E7F-3DE0-4652-8026-F4B1889953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CEE8636A-3851-477B-A384-718CEB2158A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83459025-09EA-4195-AE0F-5EFDC17B80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5CF11D2D-22B5-4468-9098-266833CD9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B0CE8E09-3186-459D-926B-F98E301543C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4B5FA509-9161-4EAA-8B0C-2ABD2AA0DC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06FCF0CA-05A8-499E-82E0-789EA3ECA41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3EBB5A26-C62A-4173-9156-A2A173ECA9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DA20D61-BF2D-4635-8995-DFA8A1AAAF5F}"/>
                </a:ext>
              </a:extLst>
            </p:cNvPr>
            <p:cNvGrpSpPr/>
            <p:nvPr/>
          </p:nvGrpSpPr>
          <p:grpSpPr>
            <a:xfrm rot="5400000">
              <a:off x="300425" y="5024055"/>
              <a:ext cx="70907" cy="2088069"/>
              <a:chOff x="9151342" y="4617676"/>
              <a:chExt cx="72000" cy="2120256"/>
            </a:xfrm>
            <a:solidFill>
              <a:schemeClr val="tx1"/>
            </a:solidFill>
          </p:grpSpPr>
          <p:sp>
            <p:nvSpPr>
              <p:cNvPr id="223" name="Oval 222">
                <a:extLst>
                  <a:ext uri="{FF2B5EF4-FFF2-40B4-BE49-F238E27FC236}">
                    <a16:creationId xmlns:a16="http://schemas.microsoft.com/office/drawing/2014/main" id="{E9BDC42D-F9B4-47C7-B369-EC72EB9C1B2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C2598B13-20EE-430F-AE52-0AD14ED04F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371A0655-572D-435A-9F3C-5A00A0100CD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CFBA0787-E04B-47DC-844B-A16A1B8F6A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425D56F8-D328-48CF-816B-E8020690AFC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DBA967BF-C695-4B4B-9BA8-BDB5099755B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06E5DE0A-6F95-4150-8F3C-219686F5C1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AE9E5929-4126-46CE-B8C9-8DB6E44B8C9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533F58CC-28D1-423E-8071-83D717ACEE7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FEE2117F-3F15-4B6B-B8FA-17A3B7051A3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8" name="Group 167">
              <a:extLst>
                <a:ext uri="{FF2B5EF4-FFF2-40B4-BE49-F238E27FC236}">
                  <a16:creationId xmlns:a16="http://schemas.microsoft.com/office/drawing/2014/main" id="{C49608F2-B1F7-4E22-8011-0383A64BC7D7}"/>
                </a:ext>
              </a:extLst>
            </p:cNvPr>
            <p:cNvGrpSpPr/>
            <p:nvPr/>
          </p:nvGrpSpPr>
          <p:grpSpPr>
            <a:xfrm rot="5400000">
              <a:off x="300425" y="4796175"/>
              <a:ext cx="70907" cy="2088069"/>
              <a:chOff x="9151342" y="4617676"/>
              <a:chExt cx="72000" cy="2120256"/>
            </a:xfrm>
            <a:solidFill>
              <a:schemeClr val="tx1"/>
            </a:solidFill>
          </p:grpSpPr>
          <p:sp>
            <p:nvSpPr>
              <p:cNvPr id="213" name="Oval 212">
                <a:extLst>
                  <a:ext uri="{FF2B5EF4-FFF2-40B4-BE49-F238E27FC236}">
                    <a16:creationId xmlns:a16="http://schemas.microsoft.com/office/drawing/2014/main" id="{EC7C527B-C6EE-4AFF-941A-18100B1B14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14FC8D1-692F-4B8C-BE4D-83D2716D828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3D590A97-476E-4DCD-99F1-8CFF55F62FE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B3780C52-D55C-4EF1-879D-85D3805A98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AAB37AF0-BD3B-4287-9335-8A516E7900A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D69D034C-D32C-4AE5-8854-ED2D23A4D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378D0368-8A93-4DD3-ADED-45C96A18A87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BE5BD3B8-C3A9-426A-84DB-53374DD1C9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E26DFC7C-D059-4B08-A40D-5CB6C9788D8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51ED2EAC-5C22-4579-B641-9BC26640005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9" name="Group 168">
              <a:extLst>
                <a:ext uri="{FF2B5EF4-FFF2-40B4-BE49-F238E27FC236}">
                  <a16:creationId xmlns:a16="http://schemas.microsoft.com/office/drawing/2014/main" id="{8FC64559-827C-4BA6-A8E4-CA0EC4D396F8}"/>
                </a:ext>
              </a:extLst>
            </p:cNvPr>
            <p:cNvGrpSpPr/>
            <p:nvPr/>
          </p:nvGrpSpPr>
          <p:grpSpPr>
            <a:xfrm rot="5400000">
              <a:off x="300425" y="4568295"/>
              <a:ext cx="70907" cy="2088069"/>
              <a:chOff x="9151342" y="4617676"/>
              <a:chExt cx="72000" cy="2120256"/>
            </a:xfrm>
            <a:solidFill>
              <a:schemeClr val="tx1"/>
            </a:solidFill>
          </p:grpSpPr>
          <p:sp>
            <p:nvSpPr>
              <p:cNvPr id="203" name="Oval 202">
                <a:extLst>
                  <a:ext uri="{FF2B5EF4-FFF2-40B4-BE49-F238E27FC236}">
                    <a16:creationId xmlns:a16="http://schemas.microsoft.com/office/drawing/2014/main" id="{EEFD6866-CD06-4BC6-85BB-38CBE16BE99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F8749940-0B2A-4A21-B15B-0893C2B491B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72064D7A-0310-4D08-9045-6EA514588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CD1DD636-DD97-4A2B-89DF-01A7654B6B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3FB79084-3EA0-4B07-83C9-2BF7E2A54F5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43E19B46-0E74-480F-9E9A-32ADDD259A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A76A4DA4-BF2E-42C5-AC31-EDD0D7438AE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15F1C9B6-4AFE-419D-A1F0-970AEFAA1B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FB732DA4-1477-49EE-B99C-FCD464CC61F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537D1AE4-7ABB-4248-921F-AA06C151A7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0" name="Group 169">
              <a:extLst>
                <a:ext uri="{FF2B5EF4-FFF2-40B4-BE49-F238E27FC236}">
                  <a16:creationId xmlns:a16="http://schemas.microsoft.com/office/drawing/2014/main" id="{256D47B2-99E6-4938-916D-8D8B8A2C85A4}"/>
                </a:ext>
              </a:extLst>
            </p:cNvPr>
            <p:cNvGrpSpPr/>
            <p:nvPr/>
          </p:nvGrpSpPr>
          <p:grpSpPr>
            <a:xfrm rot="5400000">
              <a:off x="300399" y="4340386"/>
              <a:ext cx="70962" cy="2088071"/>
              <a:chOff x="9151287" y="4617676"/>
              <a:chExt cx="72055" cy="2120259"/>
            </a:xfrm>
            <a:solidFill>
              <a:schemeClr val="tx1"/>
            </a:solidFill>
          </p:grpSpPr>
          <p:sp>
            <p:nvSpPr>
              <p:cNvPr id="193" name="Oval 192">
                <a:extLst>
                  <a:ext uri="{FF2B5EF4-FFF2-40B4-BE49-F238E27FC236}">
                    <a16:creationId xmlns:a16="http://schemas.microsoft.com/office/drawing/2014/main" id="{3401AF0F-E3DD-4610-B226-5F93ED62F54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1D8BA9E3-22FE-4450-96D4-CCA09ACBD6C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FEA1EC12-767E-47F7-BD1D-25B779B22B2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F6D3B761-6F52-4D64-8994-AF7E25F4DA4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9BD8A1ED-6A92-44EF-8A83-4089A16A0699}"/>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33247A2A-1E05-4349-8CE4-9547447E903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E58ADE1B-DF19-4A67-AC9D-384B8B999E84}"/>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1E6F02AA-1A60-4421-8F3A-9178602484E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19EEC4FC-A565-4659-AB4E-A8C4BB02D1C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89DEC652-8462-4556-B1C4-C543FCBED2A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1" name="Group 170">
              <a:extLst>
                <a:ext uri="{FF2B5EF4-FFF2-40B4-BE49-F238E27FC236}">
                  <a16:creationId xmlns:a16="http://schemas.microsoft.com/office/drawing/2014/main" id="{79C8C015-D3E7-44E5-9650-8E5D83E8863A}"/>
                </a:ext>
              </a:extLst>
            </p:cNvPr>
            <p:cNvGrpSpPr/>
            <p:nvPr/>
          </p:nvGrpSpPr>
          <p:grpSpPr>
            <a:xfrm rot="5400000">
              <a:off x="300425" y="4112480"/>
              <a:ext cx="70907" cy="2088069"/>
              <a:chOff x="9151342" y="4617676"/>
              <a:chExt cx="72000" cy="2120256"/>
            </a:xfrm>
            <a:solidFill>
              <a:schemeClr val="tx1"/>
            </a:solidFill>
          </p:grpSpPr>
          <p:sp>
            <p:nvSpPr>
              <p:cNvPr id="183" name="Oval 182">
                <a:extLst>
                  <a:ext uri="{FF2B5EF4-FFF2-40B4-BE49-F238E27FC236}">
                    <a16:creationId xmlns:a16="http://schemas.microsoft.com/office/drawing/2014/main" id="{8B182687-85CB-4198-97FC-989C514F252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CBAE95D6-3D53-4913-A0E0-1A561A5E8FA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96A125EC-F618-4927-8844-8300266F1C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BB20C9FE-785A-44C7-98E9-4A7B3AF8D10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7D62AC38-2EC2-4DC9-A1D2-25192CBE1A0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E463FF7C-88F5-4CBE-A2F9-24BD839849F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5CFE2D91-4E03-4E32-8BB3-E84B6DA57EF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92AF19BB-132A-48BD-9A14-8994424DEF0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9A9C4183-8965-4241-82BB-07EEF822DD5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DD51D937-4763-4D25-BB6B-3607B91A23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2" name="Group 171">
              <a:extLst>
                <a:ext uri="{FF2B5EF4-FFF2-40B4-BE49-F238E27FC236}">
                  <a16:creationId xmlns:a16="http://schemas.microsoft.com/office/drawing/2014/main" id="{794A24FA-6E19-4C30-AE25-13C29B77C8C8}"/>
                </a:ext>
              </a:extLst>
            </p:cNvPr>
            <p:cNvGrpSpPr/>
            <p:nvPr/>
          </p:nvGrpSpPr>
          <p:grpSpPr>
            <a:xfrm rot="5400000">
              <a:off x="300425" y="3884600"/>
              <a:ext cx="70907" cy="2088069"/>
              <a:chOff x="9151342" y="4617676"/>
              <a:chExt cx="72000" cy="2120256"/>
            </a:xfrm>
            <a:solidFill>
              <a:schemeClr val="tx1"/>
            </a:solidFill>
          </p:grpSpPr>
          <p:sp>
            <p:nvSpPr>
              <p:cNvPr id="173" name="Oval 172">
                <a:extLst>
                  <a:ext uri="{FF2B5EF4-FFF2-40B4-BE49-F238E27FC236}">
                    <a16:creationId xmlns:a16="http://schemas.microsoft.com/office/drawing/2014/main" id="{BF908256-B029-44DF-A778-4E688E2E9DA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C5074C8A-7B78-4733-87F8-827A43084B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B23F3D97-45C7-409F-8344-9ED0A9C8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58A33BDA-F206-4C6C-8335-7CB57C7977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22F80928-0645-4F5E-8EF0-A7B19782927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E4F73729-A556-443E-9977-D9FD32EEBA6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C7C53A51-1D4F-41A4-8A8F-F336401CF8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DF0EED68-B429-4E73-A46A-75812DF9A53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1B87F179-114F-4863-BFE4-CC02A81138C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81A83A1A-BEDF-4565-B913-ED4E5FF029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3">
            <a:extLst>
              <a:ext uri="{FF2B5EF4-FFF2-40B4-BE49-F238E27FC236}">
                <a16:creationId xmlns:a16="http://schemas.microsoft.com/office/drawing/2014/main" id="{A49AA96C-A0B6-48F0-B94D-9559FBC1FDEB}"/>
              </a:ext>
            </a:extLst>
          </p:cNvPr>
          <p:cNvSpPr>
            <a:spLocks noGrp="1"/>
          </p:cNvSpPr>
          <p:nvPr>
            <p:ph type="pic" sz="quarter" idx="10"/>
          </p:nvPr>
        </p:nvSpPr>
        <p:spPr/>
      </p:sp>
      <p:sp>
        <p:nvSpPr>
          <p:cNvPr id="4" name="Title 3">
            <a:extLst>
              <a:ext uri="{FF2B5EF4-FFF2-40B4-BE49-F238E27FC236}">
                <a16:creationId xmlns:a16="http://schemas.microsoft.com/office/drawing/2014/main" id="{8F21BFDA-92DC-4B5B-8CAD-9D372DD74D9B}"/>
              </a:ext>
            </a:extLst>
          </p:cNvPr>
          <p:cNvSpPr>
            <a:spLocks noGrp="1"/>
          </p:cNvSpPr>
          <p:nvPr>
            <p:ph type="ctrTitle"/>
          </p:nvPr>
        </p:nvSpPr>
        <p:spPr/>
        <p:txBody>
          <a:bodyPr/>
          <a:lstStyle/>
          <a:p>
            <a:r>
              <a:rPr lang="en-ID"/>
              <a:t>My Contact</a:t>
            </a:r>
          </a:p>
        </p:txBody>
      </p:sp>
      <p:sp>
        <p:nvSpPr>
          <p:cNvPr id="5" name="Subtitle 4">
            <a:extLst>
              <a:ext uri="{FF2B5EF4-FFF2-40B4-BE49-F238E27FC236}">
                <a16:creationId xmlns:a16="http://schemas.microsoft.com/office/drawing/2014/main" id="{B00C5011-3232-4134-B70F-8C9092E083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grpSp>
        <p:nvGrpSpPr>
          <p:cNvPr id="18" name="Group 17">
            <a:extLst>
              <a:ext uri="{FF2B5EF4-FFF2-40B4-BE49-F238E27FC236}">
                <a16:creationId xmlns:a16="http://schemas.microsoft.com/office/drawing/2014/main" id="{D03E5039-A858-4FCB-93DD-6E7919BE016E}"/>
              </a:ext>
            </a:extLst>
          </p:cNvPr>
          <p:cNvGrpSpPr>
            <a:grpSpLocks noChangeAspect="1"/>
          </p:cNvGrpSpPr>
          <p:nvPr/>
        </p:nvGrpSpPr>
        <p:grpSpPr>
          <a:xfrm>
            <a:off x="576518" y="4226744"/>
            <a:ext cx="178285" cy="185077"/>
            <a:chOff x="5792789" y="2322514"/>
            <a:chExt cx="166687" cy="173037"/>
          </a:xfrm>
          <a:solidFill>
            <a:schemeClr val="accent1"/>
          </a:solidFill>
        </p:grpSpPr>
        <p:sp>
          <p:nvSpPr>
            <p:cNvPr id="19" name="Freeform 119">
              <a:extLst>
                <a:ext uri="{FF2B5EF4-FFF2-40B4-BE49-F238E27FC236}">
                  <a16:creationId xmlns:a16="http://schemas.microsoft.com/office/drawing/2014/main" id="{F32EA14F-86F7-473B-BB2A-17E270051FBE}"/>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25" name="Freeform 120">
              <a:extLst>
                <a:ext uri="{FF2B5EF4-FFF2-40B4-BE49-F238E27FC236}">
                  <a16:creationId xmlns:a16="http://schemas.microsoft.com/office/drawing/2014/main" id="{70111A38-5F5E-48B7-82A7-AAC85C0F5E5E}"/>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26" name="TextBox 25">
            <a:extLst>
              <a:ext uri="{FF2B5EF4-FFF2-40B4-BE49-F238E27FC236}">
                <a16:creationId xmlns:a16="http://schemas.microsoft.com/office/drawing/2014/main" id="{4DB7B1FB-330F-49EA-A242-68A4FAD72CFA}"/>
              </a:ext>
            </a:extLst>
          </p:cNvPr>
          <p:cNvSpPr txBox="1"/>
          <p:nvPr/>
        </p:nvSpPr>
        <p:spPr>
          <a:xfrm>
            <a:off x="817972" y="4192324"/>
            <a:ext cx="2074067" cy="253916"/>
          </a:xfrm>
          <a:prstGeom prst="rect">
            <a:avLst/>
          </a:prstGeom>
          <a:noFill/>
        </p:spPr>
        <p:txBody>
          <a:bodyPr wrap="square" rtlCol="0" anchor="ctr">
            <a:spAutoFit/>
          </a:bodyPr>
          <a:lstStyle/>
          <a:p>
            <a:r>
              <a:rPr lang="nn-NO" sz="1050" dirty="0"/>
              <a:t>+1234 </a:t>
            </a:r>
            <a:r>
              <a:rPr lang="nn-NO" sz="1050"/>
              <a:t>5678 900, +21 35432 00</a:t>
            </a:r>
            <a:endParaRPr lang="en-ID" sz="750" dirty="0"/>
          </a:p>
        </p:txBody>
      </p:sp>
      <p:grpSp>
        <p:nvGrpSpPr>
          <p:cNvPr id="27" name="Group 26">
            <a:extLst>
              <a:ext uri="{FF2B5EF4-FFF2-40B4-BE49-F238E27FC236}">
                <a16:creationId xmlns:a16="http://schemas.microsoft.com/office/drawing/2014/main" id="{85B2D084-6098-4EB6-A86B-9B7A418C09F2}"/>
              </a:ext>
            </a:extLst>
          </p:cNvPr>
          <p:cNvGrpSpPr>
            <a:grpSpLocks noChangeAspect="1"/>
          </p:cNvGrpSpPr>
          <p:nvPr/>
        </p:nvGrpSpPr>
        <p:grpSpPr>
          <a:xfrm>
            <a:off x="573066" y="4584694"/>
            <a:ext cx="178285" cy="113454"/>
            <a:chOff x="6550026" y="1274763"/>
            <a:chExt cx="157163" cy="100013"/>
          </a:xfrm>
          <a:solidFill>
            <a:schemeClr val="accent1"/>
          </a:solidFill>
        </p:grpSpPr>
        <p:sp>
          <p:nvSpPr>
            <p:cNvPr id="28" name="Freeform 58">
              <a:extLst>
                <a:ext uri="{FF2B5EF4-FFF2-40B4-BE49-F238E27FC236}">
                  <a16:creationId xmlns:a16="http://schemas.microsoft.com/office/drawing/2014/main" id="{688CD85F-B0E0-4D58-BF37-E5EA9C905B1A}"/>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29" name="Freeform 59">
              <a:extLst>
                <a:ext uri="{FF2B5EF4-FFF2-40B4-BE49-F238E27FC236}">
                  <a16:creationId xmlns:a16="http://schemas.microsoft.com/office/drawing/2014/main" id="{866D559D-8C78-4DC9-BDA1-89C5ECBE89F9}"/>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0" name="TextBox 29">
            <a:extLst>
              <a:ext uri="{FF2B5EF4-FFF2-40B4-BE49-F238E27FC236}">
                <a16:creationId xmlns:a16="http://schemas.microsoft.com/office/drawing/2014/main" id="{8C93D4BC-86BB-426F-8513-F82BC6082F92}"/>
              </a:ext>
            </a:extLst>
          </p:cNvPr>
          <p:cNvSpPr txBox="1"/>
          <p:nvPr/>
        </p:nvSpPr>
        <p:spPr>
          <a:xfrm>
            <a:off x="817972" y="4514463"/>
            <a:ext cx="1979415" cy="253916"/>
          </a:xfrm>
          <a:prstGeom prst="rect">
            <a:avLst/>
          </a:prstGeom>
          <a:noFill/>
        </p:spPr>
        <p:txBody>
          <a:bodyPr wrap="square" rtlCol="0" anchor="ctr">
            <a:spAutoFit/>
          </a:bodyPr>
          <a:lstStyle/>
          <a:p>
            <a:r>
              <a:rPr lang="nn-NO" sz="1050"/>
              <a:t>your-email@yourmail</a:t>
            </a:r>
            <a:r>
              <a:rPr lang="nn-NO" sz="1050" dirty="0"/>
              <a:t>.com</a:t>
            </a:r>
            <a:endParaRPr lang="en-ID" sz="750" dirty="0"/>
          </a:p>
        </p:txBody>
      </p:sp>
      <p:sp>
        <p:nvSpPr>
          <p:cNvPr id="35" name="TextBox">
            <a:extLst>
              <a:ext uri="{FF2B5EF4-FFF2-40B4-BE49-F238E27FC236}">
                <a16:creationId xmlns:a16="http://schemas.microsoft.com/office/drawing/2014/main" id="{DEC7E261-0C0E-4735-8CC4-BB38B3325693}"/>
              </a:ext>
            </a:extLst>
          </p:cNvPr>
          <p:cNvSpPr txBox="1"/>
          <p:nvPr/>
        </p:nvSpPr>
        <p:spPr>
          <a:xfrm>
            <a:off x="555950" y="3495384"/>
            <a:ext cx="2241437" cy="45890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050">
                <a:solidFill>
                  <a:schemeClr val="tx1"/>
                </a:solidFill>
              </a:rPr>
              <a:t>1559 Alabama Ave SE, DC 20032,</a:t>
            </a:r>
          </a:p>
          <a:p>
            <a:pPr algn="l" fontAlgn="base"/>
            <a:r>
              <a:rPr lang="en-ID" sz="1050">
                <a:solidFill>
                  <a:schemeClr val="tx1"/>
                </a:solidFill>
              </a:rPr>
              <a:t>California, USA</a:t>
            </a:r>
            <a:endParaRPr lang="en-ID" sz="1050" dirty="0">
              <a:solidFill>
                <a:schemeClr val="tx1"/>
              </a:solidFill>
            </a:endParaRPr>
          </a:p>
        </p:txBody>
      </p:sp>
      <p:sp>
        <p:nvSpPr>
          <p:cNvPr id="36" name="TextBox">
            <a:extLst>
              <a:ext uri="{FF2B5EF4-FFF2-40B4-BE49-F238E27FC236}">
                <a16:creationId xmlns:a16="http://schemas.microsoft.com/office/drawing/2014/main" id="{CFF4D4A6-C590-4F7A-83D1-AD81B5105234}"/>
              </a:ext>
            </a:extLst>
          </p:cNvPr>
          <p:cNvSpPr txBox="1"/>
          <p:nvPr/>
        </p:nvSpPr>
        <p:spPr>
          <a:xfrm>
            <a:off x="555950" y="3140601"/>
            <a:ext cx="1747127"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1500">
                <a:solidFill>
                  <a:schemeClr val="accent1"/>
                </a:solidFill>
                <a:latin typeface="+mj-lt"/>
              </a:rPr>
              <a:t>California, USA</a:t>
            </a:r>
            <a:endParaRPr lang="en-ID" sz="1500" dirty="0">
              <a:solidFill>
                <a:schemeClr val="accent1"/>
              </a:solidFill>
              <a:latin typeface="+mj-lt"/>
            </a:endParaRPr>
          </a:p>
        </p:txBody>
      </p:sp>
      <p:sp>
        <p:nvSpPr>
          <p:cNvPr id="37" name="Freeform 153">
            <a:extLst>
              <a:ext uri="{FF2B5EF4-FFF2-40B4-BE49-F238E27FC236}">
                <a16:creationId xmlns:a16="http://schemas.microsoft.com/office/drawing/2014/main" id="{38290ABE-7468-4680-B724-FA482E1BC629}"/>
              </a:ext>
            </a:extLst>
          </p:cNvPr>
          <p:cNvSpPr>
            <a:spLocks noEditPoints="1"/>
          </p:cNvSpPr>
          <p:nvPr/>
        </p:nvSpPr>
        <p:spPr bwMode="auto">
          <a:xfrm>
            <a:off x="574453" y="4855542"/>
            <a:ext cx="166094" cy="166094"/>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8" name="TextBox 37">
            <a:extLst>
              <a:ext uri="{FF2B5EF4-FFF2-40B4-BE49-F238E27FC236}">
                <a16:creationId xmlns:a16="http://schemas.microsoft.com/office/drawing/2014/main" id="{29BA34C2-4F0E-4788-8689-A9F21333786A}"/>
              </a:ext>
            </a:extLst>
          </p:cNvPr>
          <p:cNvSpPr txBox="1"/>
          <p:nvPr/>
        </p:nvSpPr>
        <p:spPr>
          <a:xfrm>
            <a:off x="817973" y="4811630"/>
            <a:ext cx="1690440" cy="253916"/>
          </a:xfrm>
          <a:prstGeom prst="rect">
            <a:avLst/>
          </a:prstGeom>
          <a:noFill/>
        </p:spPr>
        <p:txBody>
          <a:bodyPr wrap="square" rtlCol="0" anchor="ctr">
            <a:spAutoFit/>
          </a:bodyPr>
          <a:lstStyle/>
          <a:p>
            <a:r>
              <a:rPr lang="nn-NO" sz="1050"/>
              <a:t>www.yourwebsite.com</a:t>
            </a:r>
            <a:endParaRPr lang="en-ID" sz="750" dirty="0"/>
          </a:p>
        </p:txBody>
      </p:sp>
      <p:cxnSp>
        <p:nvCxnSpPr>
          <p:cNvPr id="163" name="Straight Connector 162">
            <a:extLst>
              <a:ext uri="{FF2B5EF4-FFF2-40B4-BE49-F238E27FC236}">
                <a16:creationId xmlns:a16="http://schemas.microsoft.com/office/drawing/2014/main" id="{4D4C006D-8D6B-4A42-B7B8-670EF8A52478}"/>
              </a:ext>
            </a:extLst>
          </p:cNvPr>
          <p:cNvCxnSpPr>
            <a:cxnSpLocks/>
          </p:cNvCxnSpPr>
          <p:nvPr/>
        </p:nvCxnSpPr>
        <p:spPr>
          <a:xfrm flipH="1">
            <a:off x="573066" y="4074133"/>
            <a:ext cx="238406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E6D5C7EA-4B2F-42AC-AEDF-DBC03DD7B451}"/>
              </a:ext>
            </a:extLst>
          </p:cNvPr>
          <p:cNvGrpSpPr/>
          <p:nvPr/>
        </p:nvGrpSpPr>
        <p:grpSpPr>
          <a:xfrm>
            <a:off x="4755616" y="1547696"/>
            <a:ext cx="1010013" cy="1003348"/>
            <a:chOff x="9438009" y="4048518"/>
            <a:chExt cx="1622835" cy="1612125"/>
          </a:xfrm>
        </p:grpSpPr>
        <p:sp>
          <p:nvSpPr>
            <p:cNvPr id="251" name="Freeform: Shape 250">
              <a:extLst>
                <a:ext uri="{FF2B5EF4-FFF2-40B4-BE49-F238E27FC236}">
                  <a16:creationId xmlns:a16="http://schemas.microsoft.com/office/drawing/2014/main" id="{C048397D-C3BB-4C4B-8905-EBF120EBB2AB}"/>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252" name="Oval 251">
              <a:extLst>
                <a:ext uri="{FF2B5EF4-FFF2-40B4-BE49-F238E27FC236}">
                  <a16:creationId xmlns:a16="http://schemas.microsoft.com/office/drawing/2014/main" id="{64D35E64-E358-46A7-B194-1418EA9285D1}"/>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6406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p:cTn id="7" dur="750" fill="hold"/>
                                        <p:tgtEl>
                                          <p:spTgt spid="250"/>
                                        </p:tgtEl>
                                        <p:attrNameLst>
                                          <p:attrName>ppt_w</p:attrName>
                                        </p:attrNameLst>
                                      </p:cBhvr>
                                      <p:tavLst>
                                        <p:tav tm="0">
                                          <p:val>
                                            <p:fltVal val="0"/>
                                          </p:val>
                                        </p:tav>
                                        <p:tav tm="100000">
                                          <p:val>
                                            <p:strVal val="#ppt_w"/>
                                          </p:val>
                                        </p:tav>
                                      </p:tavLst>
                                    </p:anim>
                                    <p:anim calcmode="lin" valueType="num">
                                      <p:cBhvr>
                                        <p:cTn id="8" dur="750" fill="hold"/>
                                        <p:tgtEl>
                                          <p:spTgt spid="250"/>
                                        </p:tgtEl>
                                        <p:attrNameLst>
                                          <p:attrName>ppt_h</p:attrName>
                                        </p:attrNameLst>
                                      </p:cBhvr>
                                      <p:tavLst>
                                        <p:tav tm="0">
                                          <p:val>
                                            <p:fltVal val="0"/>
                                          </p:val>
                                        </p:tav>
                                        <p:tav tm="100000">
                                          <p:val>
                                            <p:strVal val="#ppt_h"/>
                                          </p:val>
                                        </p:tav>
                                      </p:tavLst>
                                    </p:anim>
                                    <p:animEffect transition="in" filter="fade">
                                      <p:cBhvr>
                                        <p:cTn id="9" dur="750"/>
                                        <p:tgtEl>
                                          <p:spTgt spid="250"/>
                                        </p:tgtEl>
                                      </p:cBhvr>
                                    </p:animEffect>
                                  </p:childTnLst>
                                </p:cTn>
                              </p:par>
                              <p:par>
                                <p:cTn id="10" presetID="53" presetClass="entr" presetSubtype="16" fill="hold" nodeType="with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p:cTn id="12" dur="750" fill="hold"/>
                                        <p:tgtEl>
                                          <p:spTgt spid="165"/>
                                        </p:tgtEl>
                                        <p:attrNameLst>
                                          <p:attrName>ppt_w</p:attrName>
                                        </p:attrNameLst>
                                      </p:cBhvr>
                                      <p:tavLst>
                                        <p:tav tm="0">
                                          <p:val>
                                            <p:fltVal val="0"/>
                                          </p:val>
                                        </p:tav>
                                        <p:tav tm="100000">
                                          <p:val>
                                            <p:strVal val="#ppt_w"/>
                                          </p:val>
                                        </p:tav>
                                      </p:tavLst>
                                    </p:anim>
                                    <p:anim calcmode="lin" valueType="num">
                                      <p:cBhvr>
                                        <p:cTn id="13" dur="750" fill="hold"/>
                                        <p:tgtEl>
                                          <p:spTgt spid="165"/>
                                        </p:tgtEl>
                                        <p:attrNameLst>
                                          <p:attrName>ppt_h</p:attrName>
                                        </p:attrNameLst>
                                      </p:cBhvr>
                                      <p:tavLst>
                                        <p:tav tm="0">
                                          <p:val>
                                            <p:fltVal val="0"/>
                                          </p:val>
                                        </p:tav>
                                        <p:tav tm="100000">
                                          <p:val>
                                            <p:strVal val="#ppt_h"/>
                                          </p:val>
                                        </p:tav>
                                      </p:tavLst>
                                    </p:anim>
                                    <p:animEffect transition="in" filter="fade">
                                      <p:cBhvr>
                                        <p:cTn id="14" dur="750"/>
                                        <p:tgtEl>
                                          <p:spTgt spid="16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fade">
                                      <p:cBhvr>
                                        <p:cTn id="39" dur="1000"/>
                                        <p:tgtEl>
                                          <p:spTgt spid="163"/>
                                        </p:tgtEl>
                                      </p:cBhvr>
                                    </p:animEffect>
                                    <p:anim calcmode="lin" valueType="num">
                                      <p:cBhvr>
                                        <p:cTn id="40" dur="1000" fill="hold"/>
                                        <p:tgtEl>
                                          <p:spTgt spid="163"/>
                                        </p:tgtEl>
                                        <p:attrNameLst>
                                          <p:attrName>ppt_x</p:attrName>
                                        </p:attrNameLst>
                                      </p:cBhvr>
                                      <p:tavLst>
                                        <p:tav tm="0">
                                          <p:val>
                                            <p:strVal val="#ppt_x"/>
                                          </p:val>
                                        </p:tav>
                                        <p:tav tm="100000">
                                          <p:val>
                                            <p:strVal val="#ppt_x"/>
                                          </p:val>
                                        </p:tav>
                                      </p:tavLst>
                                    </p:anim>
                                    <p:anim calcmode="lin" valueType="num">
                                      <p:cBhvr>
                                        <p:cTn id="41" dur="1000" fill="hold"/>
                                        <p:tgtEl>
                                          <p:spTgt spid="16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6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6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6" grpId="0"/>
      <p:bldP spid="30" grpId="0"/>
      <p:bldP spid="35" grpId="0"/>
      <p:bldP spid="36"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422FEE-519D-4A27-B2BC-886E7ADF4824}"/>
              </a:ext>
            </a:extLst>
          </p:cNvPr>
          <p:cNvGrpSpPr/>
          <p:nvPr/>
        </p:nvGrpSpPr>
        <p:grpSpPr>
          <a:xfrm>
            <a:off x="7897579" y="4413906"/>
            <a:ext cx="985892" cy="1001108"/>
            <a:chOff x="9468460" y="5416857"/>
            <a:chExt cx="1314694" cy="1334984"/>
          </a:xfrm>
        </p:grpSpPr>
        <p:sp>
          <p:nvSpPr>
            <p:cNvPr id="308" name="Freeform: Shape 307">
              <a:extLst>
                <a:ext uri="{FF2B5EF4-FFF2-40B4-BE49-F238E27FC236}">
                  <a16:creationId xmlns:a16="http://schemas.microsoft.com/office/drawing/2014/main" id="{4CCFD3ED-3D15-4666-9FBB-73FFF3A97559}"/>
                </a:ext>
              </a:extLst>
            </p:cNvPr>
            <p:cNvSpPr>
              <a:spLocks/>
            </p:cNvSpPr>
            <p:nvPr/>
          </p:nvSpPr>
          <p:spPr>
            <a:xfrm rot="18000000" flipH="1">
              <a:off x="9635696" y="5604383"/>
              <a:ext cx="1147458" cy="1147458"/>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09" name="Oval 308">
              <a:extLst>
                <a:ext uri="{FF2B5EF4-FFF2-40B4-BE49-F238E27FC236}">
                  <a16:creationId xmlns:a16="http://schemas.microsoft.com/office/drawing/2014/main" id="{1430D954-8868-448C-A0DE-672DDE8A4945}"/>
                </a:ext>
              </a:extLst>
            </p:cNvPr>
            <p:cNvSpPr>
              <a:spLocks/>
            </p:cNvSpPr>
            <p:nvPr/>
          </p:nvSpPr>
          <p:spPr>
            <a:xfrm>
              <a:off x="9468460" y="5416857"/>
              <a:ext cx="1147458" cy="11474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4" name="Group 173">
            <a:extLst>
              <a:ext uri="{FF2B5EF4-FFF2-40B4-BE49-F238E27FC236}">
                <a16:creationId xmlns:a16="http://schemas.microsoft.com/office/drawing/2014/main" id="{CF394F5D-6C20-46F0-AB12-15B5173DBFE5}"/>
              </a:ext>
            </a:extLst>
          </p:cNvPr>
          <p:cNvGrpSpPr/>
          <p:nvPr/>
        </p:nvGrpSpPr>
        <p:grpSpPr>
          <a:xfrm rot="5400000">
            <a:off x="5142493" y="1474622"/>
            <a:ext cx="2846802" cy="3070827"/>
            <a:chOff x="664164" y="3165294"/>
            <a:chExt cx="2710243" cy="2923522"/>
          </a:xfrm>
        </p:grpSpPr>
        <p:sp>
          <p:nvSpPr>
            <p:cNvPr id="175" name="Oval 174">
              <a:extLst>
                <a:ext uri="{FF2B5EF4-FFF2-40B4-BE49-F238E27FC236}">
                  <a16:creationId xmlns:a16="http://schemas.microsoft.com/office/drawing/2014/main" id="{46300997-B74F-4A46-86D7-F4D2D7692831}"/>
                </a:ext>
              </a:extLst>
            </p:cNvPr>
            <p:cNvSpPr/>
            <p:nvPr/>
          </p:nvSpPr>
          <p:spPr>
            <a:xfrm rot="10800000">
              <a:off x="66416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E14C231C-623E-454E-8793-EA6123F72E21}"/>
                </a:ext>
              </a:extLst>
            </p:cNvPr>
            <p:cNvSpPr/>
            <p:nvPr/>
          </p:nvSpPr>
          <p:spPr>
            <a:xfrm rot="10800000">
              <a:off x="66416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282513CE-FDA2-40B4-83C2-948C40372E03}"/>
                </a:ext>
              </a:extLst>
            </p:cNvPr>
            <p:cNvSpPr/>
            <p:nvPr/>
          </p:nvSpPr>
          <p:spPr>
            <a:xfrm rot="10800000">
              <a:off x="92683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545121CA-55C8-4706-8709-9BAE0E2066F1}"/>
                </a:ext>
              </a:extLst>
            </p:cNvPr>
            <p:cNvSpPr/>
            <p:nvPr/>
          </p:nvSpPr>
          <p:spPr>
            <a:xfrm rot="10800000">
              <a:off x="92683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9FEE40B5-F3EF-4C89-A7F6-522F62E513BD}"/>
                </a:ext>
              </a:extLst>
            </p:cNvPr>
            <p:cNvSpPr/>
            <p:nvPr/>
          </p:nvSpPr>
          <p:spPr>
            <a:xfrm rot="10800000">
              <a:off x="1189502"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2DF397AC-C065-4F06-A70D-D1AD982870C4}"/>
                </a:ext>
              </a:extLst>
            </p:cNvPr>
            <p:cNvSpPr/>
            <p:nvPr/>
          </p:nvSpPr>
          <p:spPr>
            <a:xfrm rot="10800000">
              <a:off x="1189502"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3EAD864D-83A6-47A6-8D7E-1A2BC37AE740}"/>
                </a:ext>
              </a:extLst>
            </p:cNvPr>
            <p:cNvSpPr/>
            <p:nvPr/>
          </p:nvSpPr>
          <p:spPr>
            <a:xfrm rot="10800000">
              <a:off x="1452170"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9E47FD60-D88F-4F70-8A37-A944BFBAD77F}"/>
                </a:ext>
              </a:extLst>
            </p:cNvPr>
            <p:cNvSpPr/>
            <p:nvPr/>
          </p:nvSpPr>
          <p:spPr>
            <a:xfrm rot="10800000">
              <a:off x="1452170"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91250385-EF15-4FA8-8545-BFB4453195E2}"/>
                </a:ext>
              </a:extLst>
            </p:cNvPr>
            <p:cNvSpPr/>
            <p:nvPr/>
          </p:nvSpPr>
          <p:spPr>
            <a:xfrm rot="10800000">
              <a:off x="1714838"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ADB96DA4-5CA9-4EE2-9A2B-0AEB50D8C1A8}"/>
                </a:ext>
              </a:extLst>
            </p:cNvPr>
            <p:cNvSpPr/>
            <p:nvPr/>
          </p:nvSpPr>
          <p:spPr>
            <a:xfrm rot="10800000">
              <a:off x="1714838"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4033088C-627A-48B4-B19C-6E6B60F918A1}"/>
                </a:ext>
              </a:extLst>
            </p:cNvPr>
            <p:cNvSpPr/>
            <p:nvPr/>
          </p:nvSpPr>
          <p:spPr>
            <a:xfrm rot="10800000">
              <a:off x="1977569"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8A4CCB3B-1979-4B3C-ADA7-CC84AD4DAAC0}"/>
                </a:ext>
              </a:extLst>
            </p:cNvPr>
            <p:cNvSpPr/>
            <p:nvPr/>
          </p:nvSpPr>
          <p:spPr>
            <a:xfrm rot="10800000">
              <a:off x="1977569"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D30A6C28-A08D-48A2-B45D-7656BAACD58E}"/>
                </a:ext>
              </a:extLst>
            </p:cNvPr>
            <p:cNvSpPr/>
            <p:nvPr/>
          </p:nvSpPr>
          <p:spPr>
            <a:xfrm rot="10800000">
              <a:off x="224023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46262C4C-0566-4718-95E8-5EF493D05D6C}"/>
                </a:ext>
              </a:extLst>
            </p:cNvPr>
            <p:cNvSpPr/>
            <p:nvPr/>
          </p:nvSpPr>
          <p:spPr>
            <a:xfrm rot="10800000">
              <a:off x="224023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EF77D35E-D649-43AE-8300-E439BEDAEAEE}"/>
                </a:ext>
              </a:extLst>
            </p:cNvPr>
            <p:cNvSpPr/>
            <p:nvPr/>
          </p:nvSpPr>
          <p:spPr>
            <a:xfrm rot="10800000">
              <a:off x="66416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01488276-75DD-45A5-9BC7-33999E9786BB}"/>
                </a:ext>
              </a:extLst>
            </p:cNvPr>
            <p:cNvSpPr/>
            <p:nvPr/>
          </p:nvSpPr>
          <p:spPr>
            <a:xfrm rot="10800000">
              <a:off x="66416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25A38B02-BADC-4FF6-B24E-45325EB94586}"/>
                </a:ext>
              </a:extLst>
            </p:cNvPr>
            <p:cNvSpPr/>
            <p:nvPr/>
          </p:nvSpPr>
          <p:spPr>
            <a:xfrm rot="10800000">
              <a:off x="66416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5BD0CAA4-D73D-43C7-A1B1-FD69913E154B}"/>
                </a:ext>
              </a:extLst>
            </p:cNvPr>
            <p:cNvSpPr/>
            <p:nvPr/>
          </p:nvSpPr>
          <p:spPr>
            <a:xfrm rot="10800000">
              <a:off x="66416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7F2EC0CD-8BC7-4D67-A882-97B9625AEEAD}"/>
                </a:ext>
              </a:extLst>
            </p:cNvPr>
            <p:cNvSpPr/>
            <p:nvPr/>
          </p:nvSpPr>
          <p:spPr>
            <a:xfrm rot="10800000">
              <a:off x="66416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D7F4803E-3BCE-4C60-8EA4-E2905EFA00E4}"/>
                </a:ext>
              </a:extLst>
            </p:cNvPr>
            <p:cNvSpPr/>
            <p:nvPr/>
          </p:nvSpPr>
          <p:spPr>
            <a:xfrm rot="10800000">
              <a:off x="66416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832B1B6-410A-4C24-BCF5-02909C4187EC}"/>
                </a:ext>
              </a:extLst>
            </p:cNvPr>
            <p:cNvSpPr/>
            <p:nvPr/>
          </p:nvSpPr>
          <p:spPr>
            <a:xfrm rot="10800000">
              <a:off x="66416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17522A9F-02DA-4DD3-964F-4D50AF81BEE9}"/>
                </a:ext>
              </a:extLst>
            </p:cNvPr>
            <p:cNvSpPr/>
            <p:nvPr/>
          </p:nvSpPr>
          <p:spPr>
            <a:xfrm rot="10800000">
              <a:off x="66416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83A357AA-5695-45FA-AA26-67E6394F916D}"/>
                </a:ext>
              </a:extLst>
            </p:cNvPr>
            <p:cNvSpPr/>
            <p:nvPr/>
          </p:nvSpPr>
          <p:spPr>
            <a:xfrm rot="10800000">
              <a:off x="66416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AA6D039B-A8BF-4D8D-8628-5E1F9554A264}"/>
                </a:ext>
              </a:extLst>
            </p:cNvPr>
            <p:cNvSpPr/>
            <p:nvPr/>
          </p:nvSpPr>
          <p:spPr>
            <a:xfrm rot="10800000">
              <a:off x="66416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F6CBDD77-AEAA-45C6-AC54-D8C49439E921}"/>
                </a:ext>
              </a:extLst>
            </p:cNvPr>
            <p:cNvSpPr/>
            <p:nvPr/>
          </p:nvSpPr>
          <p:spPr>
            <a:xfrm rot="10800000">
              <a:off x="92683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E2E18B6C-5866-4578-9D74-9418F1C7BF6D}"/>
                </a:ext>
              </a:extLst>
            </p:cNvPr>
            <p:cNvSpPr/>
            <p:nvPr/>
          </p:nvSpPr>
          <p:spPr>
            <a:xfrm rot="10800000">
              <a:off x="92683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C9A0C68D-1882-4334-B2CA-9121D1B6F1F5}"/>
                </a:ext>
              </a:extLst>
            </p:cNvPr>
            <p:cNvSpPr/>
            <p:nvPr/>
          </p:nvSpPr>
          <p:spPr>
            <a:xfrm rot="10800000">
              <a:off x="92683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FE602497-1B42-4368-8AF2-C2450B2E51A1}"/>
                </a:ext>
              </a:extLst>
            </p:cNvPr>
            <p:cNvSpPr/>
            <p:nvPr/>
          </p:nvSpPr>
          <p:spPr>
            <a:xfrm rot="10800000">
              <a:off x="92683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2E1E59DB-7936-4048-A80B-E0B1223A87FB}"/>
                </a:ext>
              </a:extLst>
            </p:cNvPr>
            <p:cNvSpPr/>
            <p:nvPr/>
          </p:nvSpPr>
          <p:spPr>
            <a:xfrm rot="10800000">
              <a:off x="92683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88CA443A-4576-4954-8AD7-937F966FE6DE}"/>
                </a:ext>
              </a:extLst>
            </p:cNvPr>
            <p:cNvSpPr/>
            <p:nvPr/>
          </p:nvSpPr>
          <p:spPr>
            <a:xfrm rot="10800000">
              <a:off x="92683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202D5B74-279D-4706-8B20-8006EFB3F8F7}"/>
                </a:ext>
              </a:extLst>
            </p:cNvPr>
            <p:cNvSpPr/>
            <p:nvPr/>
          </p:nvSpPr>
          <p:spPr>
            <a:xfrm rot="10800000">
              <a:off x="92683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1007A1E3-B0E5-4294-BF56-F297BB9805B0}"/>
                </a:ext>
              </a:extLst>
            </p:cNvPr>
            <p:cNvSpPr/>
            <p:nvPr/>
          </p:nvSpPr>
          <p:spPr>
            <a:xfrm rot="10800000">
              <a:off x="92683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FD2BD0F9-B2CF-4A86-B0CC-A22C94B408B1}"/>
                </a:ext>
              </a:extLst>
            </p:cNvPr>
            <p:cNvSpPr/>
            <p:nvPr/>
          </p:nvSpPr>
          <p:spPr>
            <a:xfrm rot="10800000">
              <a:off x="92683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5D066492-0DAE-450E-893B-7D9E13D0FCEE}"/>
                </a:ext>
              </a:extLst>
            </p:cNvPr>
            <p:cNvSpPr/>
            <p:nvPr/>
          </p:nvSpPr>
          <p:spPr>
            <a:xfrm rot="10800000">
              <a:off x="92683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64584F4D-7BB7-4166-A73C-1E676CC0E85C}"/>
                </a:ext>
              </a:extLst>
            </p:cNvPr>
            <p:cNvSpPr/>
            <p:nvPr/>
          </p:nvSpPr>
          <p:spPr>
            <a:xfrm rot="10800000">
              <a:off x="1189502"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FCDF770D-BBC0-4E09-9BF3-4783425F457A}"/>
                </a:ext>
              </a:extLst>
            </p:cNvPr>
            <p:cNvSpPr/>
            <p:nvPr/>
          </p:nvSpPr>
          <p:spPr>
            <a:xfrm rot="10800000">
              <a:off x="1189502"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8974F9CD-6D05-42A1-B1DE-49ADCF3C2813}"/>
                </a:ext>
              </a:extLst>
            </p:cNvPr>
            <p:cNvSpPr/>
            <p:nvPr/>
          </p:nvSpPr>
          <p:spPr>
            <a:xfrm rot="10800000">
              <a:off x="1189502"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CA707BF1-983B-4B7D-BABD-070E7318AB50}"/>
                </a:ext>
              </a:extLst>
            </p:cNvPr>
            <p:cNvSpPr/>
            <p:nvPr/>
          </p:nvSpPr>
          <p:spPr>
            <a:xfrm rot="10800000">
              <a:off x="1189502"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E6B9B4C8-4C40-48E2-B25A-8AF0A1A0BF6A}"/>
                </a:ext>
              </a:extLst>
            </p:cNvPr>
            <p:cNvSpPr/>
            <p:nvPr/>
          </p:nvSpPr>
          <p:spPr>
            <a:xfrm rot="10800000">
              <a:off x="1189502"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05DD352D-127B-4968-8BA1-4712166E2390}"/>
                </a:ext>
              </a:extLst>
            </p:cNvPr>
            <p:cNvSpPr/>
            <p:nvPr/>
          </p:nvSpPr>
          <p:spPr>
            <a:xfrm rot="10800000">
              <a:off x="1189502"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292ED345-8ECD-4F21-BF21-25A0F77D68E7}"/>
                </a:ext>
              </a:extLst>
            </p:cNvPr>
            <p:cNvSpPr/>
            <p:nvPr/>
          </p:nvSpPr>
          <p:spPr>
            <a:xfrm rot="10800000">
              <a:off x="1189502"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8C9362EA-8555-42B6-A4DA-3B12B8A9E1E5}"/>
                </a:ext>
              </a:extLst>
            </p:cNvPr>
            <p:cNvSpPr/>
            <p:nvPr/>
          </p:nvSpPr>
          <p:spPr>
            <a:xfrm rot="10800000">
              <a:off x="1189502"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37B6D962-573B-4643-AA30-976207CA6772}"/>
                </a:ext>
              </a:extLst>
            </p:cNvPr>
            <p:cNvSpPr/>
            <p:nvPr/>
          </p:nvSpPr>
          <p:spPr>
            <a:xfrm rot="10800000">
              <a:off x="1189502"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AA860BFC-B030-483A-A41F-220DA824F772}"/>
                </a:ext>
              </a:extLst>
            </p:cNvPr>
            <p:cNvSpPr/>
            <p:nvPr/>
          </p:nvSpPr>
          <p:spPr>
            <a:xfrm rot="10800000">
              <a:off x="1189502"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FBC76D1A-3B61-4401-97F2-6F8ED6598C36}"/>
                </a:ext>
              </a:extLst>
            </p:cNvPr>
            <p:cNvSpPr/>
            <p:nvPr/>
          </p:nvSpPr>
          <p:spPr>
            <a:xfrm rot="10800000">
              <a:off x="1452170"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379008E8-AAE2-49C6-A05B-A51742660A5A}"/>
                </a:ext>
              </a:extLst>
            </p:cNvPr>
            <p:cNvSpPr/>
            <p:nvPr/>
          </p:nvSpPr>
          <p:spPr>
            <a:xfrm rot="10800000">
              <a:off x="1452170"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DD7DCD0E-6A9B-4F6F-ACE8-EB8804AFE573}"/>
                </a:ext>
              </a:extLst>
            </p:cNvPr>
            <p:cNvSpPr/>
            <p:nvPr/>
          </p:nvSpPr>
          <p:spPr>
            <a:xfrm rot="10800000">
              <a:off x="1452170"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6B00E849-9F52-4867-87D4-D9ADA51CDE5F}"/>
                </a:ext>
              </a:extLst>
            </p:cNvPr>
            <p:cNvSpPr/>
            <p:nvPr/>
          </p:nvSpPr>
          <p:spPr>
            <a:xfrm rot="10800000">
              <a:off x="1452170"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FCF3CE6-C2CF-4E2D-9A6E-AAC46A1219B2}"/>
                </a:ext>
              </a:extLst>
            </p:cNvPr>
            <p:cNvSpPr/>
            <p:nvPr/>
          </p:nvSpPr>
          <p:spPr>
            <a:xfrm rot="10800000">
              <a:off x="1452170"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6283B6FA-26D4-404A-90E2-387A8518972A}"/>
                </a:ext>
              </a:extLst>
            </p:cNvPr>
            <p:cNvSpPr/>
            <p:nvPr/>
          </p:nvSpPr>
          <p:spPr>
            <a:xfrm rot="10800000">
              <a:off x="1452170"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5DAA6862-C602-4E13-993C-3A9E7132930D}"/>
                </a:ext>
              </a:extLst>
            </p:cNvPr>
            <p:cNvSpPr/>
            <p:nvPr/>
          </p:nvSpPr>
          <p:spPr>
            <a:xfrm rot="10800000">
              <a:off x="1452170"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8D78B693-D3E9-4D46-808E-41048BDD3B7B}"/>
                </a:ext>
              </a:extLst>
            </p:cNvPr>
            <p:cNvSpPr/>
            <p:nvPr/>
          </p:nvSpPr>
          <p:spPr>
            <a:xfrm rot="10800000">
              <a:off x="1452170"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72521687-9222-423C-B939-99DBE4B78C52}"/>
                </a:ext>
              </a:extLst>
            </p:cNvPr>
            <p:cNvSpPr/>
            <p:nvPr/>
          </p:nvSpPr>
          <p:spPr>
            <a:xfrm rot="10800000">
              <a:off x="1452170"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B8B6F37A-6953-482B-93D3-F1629E7E8176}"/>
                </a:ext>
              </a:extLst>
            </p:cNvPr>
            <p:cNvSpPr/>
            <p:nvPr/>
          </p:nvSpPr>
          <p:spPr>
            <a:xfrm rot="10800000">
              <a:off x="1452170"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742728C9-78C2-4282-BF5C-44EA734893FD}"/>
                </a:ext>
              </a:extLst>
            </p:cNvPr>
            <p:cNvSpPr/>
            <p:nvPr/>
          </p:nvSpPr>
          <p:spPr>
            <a:xfrm rot="10800000">
              <a:off x="1714900"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6EE160EB-8293-47B5-9002-7F2AE7C7ED29}"/>
                </a:ext>
              </a:extLst>
            </p:cNvPr>
            <p:cNvSpPr/>
            <p:nvPr/>
          </p:nvSpPr>
          <p:spPr>
            <a:xfrm rot="10800000">
              <a:off x="1714870"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5DCF000-9101-4DF8-9C37-35CA64F01DC3}"/>
                </a:ext>
              </a:extLst>
            </p:cNvPr>
            <p:cNvSpPr/>
            <p:nvPr/>
          </p:nvSpPr>
          <p:spPr>
            <a:xfrm rot="10800000">
              <a:off x="1714854"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91DCEB7C-9FFD-4EA1-B999-C0D0E3796ACC}"/>
                </a:ext>
              </a:extLst>
            </p:cNvPr>
            <p:cNvSpPr/>
            <p:nvPr/>
          </p:nvSpPr>
          <p:spPr>
            <a:xfrm rot="10800000">
              <a:off x="1714846"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AF10BB52-08C1-4215-A239-CB9415BCA5AC}"/>
                </a:ext>
              </a:extLst>
            </p:cNvPr>
            <p:cNvSpPr/>
            <p:nvPr/>
          </p:nvSpPr>
          <p:spPr>
            <a:xfrm rot="10800000">
              <a:off x="1714841"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CD847C14-7A4A-4236-92CC-ED4D8FBCC53F}"/>
                </a:ext>
              </a:extLst>
            </p:cNvPr>
            <p:cNvSpPr/>
            <p:nvPr/>
          </p:nvSpPr>
          <p:spPr>
            <a:xfrm rot="10800000">
              <a:off x="1714839"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B4D5F628-97DF-46A4-9E0C-F8A0430BBCDD}"/>
                </a:ext>
              </a:extLst>
            </p:cNvPr>
            <p:cNvSpPr/>
            <p:nvPr/>
          </p:nvSpPr>
          <p:spPr>
            <a:xfrm rot="10800000">
              <a:off x="1714838"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8726571D-415D-44C9-B144-BC1016F38B56}"/>
                </a:ext>
              </a:extLst>
            </p:cNvPr>
            <p:cNvSpPr/>
            <p:nvPr/>
          </p:nvSpPr>
          <p:spPr>
            <a:xfrm rot="10800000">
              <a:off x="1714838"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99BE3640-A966-41E8-BC03-3C5BDE4DC26E}"/>
                </a:ext>
              </a:extLst>
            </p:cNvPr>
            <p:cNvSpPr/>
            <p:nvPr/>
          </p:nvSpPr>
          <p:spPr>
            <a:xfrm rot="10800000">
              <a:off x="1714838"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53ECB94A-F606-421D-9BE3-2FDDC4FB757E}"/>
                </a:ext>
              </a:extLst>
            </p:cNvPr>
            <p:cNvSpPr/>
            <p:nvPr/>
          </p:nvSpPr>
          <p:spPr>
            <a:xfrm rot="10800000">
              <a:off x="1714838"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5A949B82-24C0-4D42-AB46-92D88D29CB50}"/>
                </a:ext>
              </a:extLst>
            </p:cNvPr>
            <p:cNvSpPr/>
            <p:nvPr/>
          </p:nvSpPr>
          <p:spPr>
            <a:xfrm rot="10800000">
              <a:off x="1977569"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60FFEA53-DF79-4DE3-8D35-468A1352436D}"/>
                </a:ext>
              </a:extLst>
            </p:cNvPr>
            <p:cNvSpPr/>
            <p:nvPr/>
          </p:nvSpPr>
          <p:spPr>
            <a:xfrm rot="10800000">
              <a:off x="1977569"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3CD432D7-B453-48EB-89AE-F0EF85AD5563}"/>
                </a:ext>
              </a:extLst>
            </p:cNvPr>
            <p:cNvSpPr/>
            <p:nvPr/>
          </p:nvSpPr>
          <p:spPr>
            <a:xfrm rot="10800000">
              <a:off x="1977569"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C7837DD8-1E08-4817-82BD-82EDF794F8A8}"/>
                </a:ext>
              </a:extLst>
            </p:cNvPr>
            <p:cNvSpPr/>
            <p:nvPr/>
          </p:nvSpPr>
          <p:spPr>
            <a:xfrm rot="10800000">
              <a:off x="1977569"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C7E22E69-100F-4F9B-A129-1D3F6B65B0CB}"/>
                </a:ext>
              </a:extLst>
            </p:cNvPr>
            <p:cNvSpPr/>
            <p:nvPr/>
          </p:nvSpPr>
          <p:spPr>
            <a:xfrm rot="10800000">
              <a:off x="1977569"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8571E13A-7C38-4AD2-A8CA-8D548DDB5611}"/>
                </a:ext>
              </a:extLst>
            </p:cNvPr>
            <p:cNvSpPr/>
            <p:nvPr/>
          </p:nvSpPr>
          <p:spPr>
            <a:xfrm rot="10800000">
              <a:off x="1977569"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63816456-6781-4D9E-B5B3-35020F24806F}"/>
                </a:ext>
              </a:extLst>
            </p:cNvPr>
            <p:cNvSpPr/>
            <p:nvPr/>
          </p:nvSpPr>
          <p:spPr>
            <a:xfrm rot="10800000">
              <a:off x="1977569"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745C30F9-4A4D-4E26-A379-C28A79230941}"/>
                </a:ext>
              </a:extLst>
            </p:cNvPr>
            <p:cNvSpPr/>
            <p:nvPr/>
          </p:nvSpPr>
          <p:spPr>
            <a:xfrm rot="10800000">
              <a:off x="1977569"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D9D9A74B-A008-4D54-9EB0-181BCFB14FC6}"/>
                </a:ext>
              </a:extLst>
            </p:cNvPr>
            <p:cNvSpPr/>
            <p:nvPr/>
          </p:nvSpPr>
          <p:spPr>
            <a:xfrm rot="10800000">
              <a:off x="1977569"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A8F53CC7-E29B-4F86-A50B-66CCCE69DEC5}"/>
                </a:ext>
              </a:extLst>
            </p:cNvPr>
            <p:cNvSpPr/>
            <p:nvPr/>
          </p:nvSpPr>
          <p:spPr>
            <a:xfrm rot="10800000">
              <a:off x="1977569"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87275112-BFEA-4591-AD7A-B8709C80C875}"/>
                </a:ext>
              </a:extLst>
            </p:cNvPr>
            <p:cNvSpPr/>
            <p:nvPr/>
          </p:nvSpPr>
          <p:spPr>
            <a:xfrm rot="10800000">
              <a:off x="224023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ADDB3637-14D3-43B3-933B-7BC891932341}"/>
                </a:ext>
              </a:extLst>
            </p:cNvPr>
            <p:cNvSpPr/>
            <p:nvPr/>
          </p:nvSpPr>
          <p:spPr>
            <a:xfrm rot="10800000">
              <a:off x="224023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C1EC323D-4618-435A-A62F-685DA585D714}"/>
                </a:ext>
              </a:extLst>
            </p:cNvPr>
            <p:cNvSpPr/>
            <p:nvPr/>
          </p:nvSpPr>
          <p:spPr>
            <a:xfrm rot="10800000">
              <a:off x="224023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2" name="Oval 251">
              <a:extLst>
                <a:ext uri="{FF2B5EF4-FFF2-40B4-BE49-F238E27FC236}">
                  <a16:creationId xmlns:a16="http://schemas.microsoft.com/office/drawing/2014/main" id="{E2AD0D81-8227-4712-9D27-E98DB42A0076}"/>
                </a:ext>
              </a:extLst>
            </p:cNvPr>
            <p:cNvSpPr/>
            <p:nvPr/>
          </p:nvSpPr>
          <p:spPr>
            <a:xfrm rot="10800000">
              <a:off x="224023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A678ECB2-B790-4DF5-989E-4762743DA175}"/>
                </a:ext>
              </a:extLst>
            </p:cNvPr>
            <p:cNvSpPr/>
            <p:nvPr/>
          </p:nvSpPr>
          <p:spPr>
            <a:xfrm rot="10800000">
              <a:off x="224023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FC69EAD6-0B89-47DB-89B7-67B7FF2AA760}"/>
                </a:ext>
              </a:extLst>
            </p:cNvPr>
            <p:cNvSpPr/>
            <p:nvPr/>
          </p:nvSpPr>
          <p:spPr>
            <a:xfrm rot="10800000">
              <a:off x="224023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82713E6F-2B23-405F-B788-911E93A2A65D}"/>
                </a:ext>
              </a:extLst>
            </p:cNvPr>
            <p:cNvSpPr/>
            <p:nvPr/>
          </p:nvSpPr>
          <p:spPr>
            <a:xfrm rot="10800000">
              <a:off x="224023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79C2D5B9-8899-48C4-9580-0DAEAE018C48}"/>
                </a:ext>
              </a:extLst>
            </p:cNvPr>
            <p:cNvSpPr/>
            <p:nvPr/>
          </p:nvSpPr>
          <p:spPr>
            <a:xfrm rot="10800000">
              <a:off x="224023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F682FDBA-012B-4676-B3B7-79F6EF3A47A6}"/>
                </a:ext>
              </a:extLst>
            </p:cNvPr>
            <p:cNvSpPr/>
            <p:nvPr/>
          </p:nvSpPr>
          <p:spPr>
            <a:xfrm rot="10800000">
              <a:off x="224023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55158989-2197-4C0A-BF79-C52FF46394FC}"/>
                </a:ext>
              </a:extLst>
            </p:cNvPr>
            <p:cNvSpPr/>
            <p:nvPr/>
          </p:nvSpPr>
          <p:spPr>
            <a:xfrm rot="10800000">
              <a:off x="224023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1AEAB848-3901-4ED9-9FFB-862A8E4E3C42}"/>
                </a:ext>
              </a:extLst>
            </p:cNvPr>
            <p:cNvSpPr/>
            <p:nvPr/>
          </p:nvSpPr>
          <p:spPr>
            <a:xfrm rot="10800000">
              <a:off x="2504608"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0C6C1F16-04A4-4C7D-8DD2-73DA6FE6F60F}"/>
                </a:ext>
              </a:extLst>
            </p:cNvPr>
            <p:cNvSpPr/>
            <p:nvPr/>
          </p:nvSpPr>
          <p:spPr>
            <a:xfrm rot="10800000">
              <a:off x="2504608"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5540A137-5C77-4F7B-9908-72847941E08D}"/>
                </a:ext>
              </a:extLst>
            </p:cNvPr>
            <p:cNvSpPr/>
            <p:nvPr/>
          </p:nvSpPr>
          <p:spPr>
            <a:xfrm rot="10800000">
              <a:off x="2767276"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6E512F9B-9F05-49D6-A5C7-62DD90D9DD3C}"/>
                </a:ext>
              </a:extLst>
            </p:cNvPr>
            <p:cNvSpPr/>
            <p:nvPr/>
          </p:nvSpPr>
          <p:spPr>
            <a:xfrm rot="10800000">
              <a:off x="2767276"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DC94D5F9-CBCF-4EA9-8ADB-5B4FA93E369A}"/>
                </a:ext>
              </a:extLst>
            </p:cNvPr>
            <p:cNvSpPr/>
            <p:nvPr/>
          </p:nvSpPr>
          <p:spPr>
            <a:xfrm rot="10800000">
              <a:off x="303000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B49A4F48-0A09-4546-BDB4-FA441BD1C6BE}"/>
                </a:ext>
              </a:extLst>
            </p:cNvPr>
            <p:cNvSpPr/>
            <p:nvPr/>
          </p:nvSpPr>
          <p:spPr>
            <a:xfrm rot="10800000">
              <a:off x="303000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52C41C01-D4E8-46BF-8558-DE15CF0E44B7}"/>
                </a:ext>
              </a:extLst>
            </p:cNvPr>
            <p:cNvSpPr/>
            <p:nvPr/>
          </p:nvSpPr>
          <p:spPr>
            <a:xfrm rot="10800000">
              <a:off x="3292675"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C3F5D31B-D5F0-471E-A83E-93F6101983B5}"/>
                </a:ext>
              </a:extLst>
            </p:cNvPr>
            <p:cNvSpPr/>
            <p:nvPr/>
          </p:nvSpPr>
          <p:spPr>
            <a:xfrm rot="10800000">
              <a:off x="3292675"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2E48E64A-707D-405E-8FED-714B9059FE28}"/>
                </a:ext>
              </a:extLst>
            </p:cNvPr>
            <p:cNvSpPr/>
            <p:nvPr/>
          </p:nvSpPr>
          <p:spPr>
            <a:xfrm rot="10800000">
              <a:off x="2504608"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4304848D-1780-41B1-993B-9D0D435B5D31}"/>
                </a:ext>
              </a:extLst>
            </p:cNvPr>
            <p:cNvSpPr/>
            <p:nvPr/>
          </p:nvSpPr>
          <p:spPr>
            <a:xfrm rot="10800000">
              <a:off x="2504608"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9" name="Oval 268">
              <a:extLst>
                <a:ext uri="{FF2B5EF4-FFF2-40B4-BE49-F238E27FC236}">
                  <a16:creationId xmlns:a16="http://schemas.microsoft.com/office/drawing/2014/main" id="{D435770B-C912-4B0A-8E64-C6BECBB52A52}"/>
                </a:ext>
              </a:extLst>
            </p:cNvPr>
            <p:cNvSpPr/>
            <p:nvPr/>
          </p:nvSpPr>
          <p:spPr>
            <a:xfrm rot="10800000">
              <a:off x="2504608"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0" name="Oval 269">
              <a:extLst>
                <a:ext uri="{FF2B5EF4-FFF2-40B4-BE49-F238E27FC236}">
                  <a16:creationId xmlns:a16="http://schemas.microsoft.com/office/drawing/2014/main" id="{DE7A5EA3-F937-48AB-AAF1-D04D18A00283}"/>
                </a:ext>
              </a:extLst>
            </p:cNvPr>
            <p:cNvSpPr/>
            <p:nvPr/>
          </p:nvSpPr>
          <p:spPr>
            <a:xfrm rot="10800000">
              <a:off x="2504608"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1" name="Oval 270">
              <a:extLst>
                <a:ext uri="{FF2B5EF4-FFF2-40B4-BE49-F238E27FC236}">
                  <a16:creationId xmlns:a16="http://schemas.microsoft.com/office/drawing/2014/main" id="{761001B8-ED49-4E27-89A7-8FA68571EADE}"/>
                </a:ext>
              </a:extLst>
            </p:cNvPr>
            <p:cNvSpPr/>
            <p:nvPr/>
          </p:nvSpPr>
          <p:spPr>
            <a:xfrm rot="10800000">
              <a:off x="2504608"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2" name="Oval 271">
              <a:extLst>
                <a:ext uri="{FF2B5EF4-FFF2-40B4-BE49-F238E27FC236}">
                  <a16:creationId xmlns:a16="http://schemas.microsoft.com/office/drawing/2014/main" id="{F1BF3476-6C24-4AFD-BA97-D5EB13AE262B}"/>
                </a:ext>
              </a:extLst>
            </p:cNvPr>
            <p:cNvSpPr/>
            <p:nvPr/>
          </p:nvSpPr>
          <p:spPr>
            <a:xfrm rot="10800000">
              <a:off x="2504608"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3" name="Oval 272">
              <a:extLst>
                <a:ext uri="{FF2B5EF4-FFF2-40B4-BE49-F238E27FC236}">
                  <a16:creationId xmlns:a16="http://schemas.microsoft.com/office/drawing/2014/main" id="{347958DC-A5DC-4DF3-94EC-31BE379270E9}"/>
                </a:ext>
              </a:extLst>
            </p:cNvPr>
            <p:cNvSpPr/>
            <p:nvPr/>
          </p:nvSpPr>
          <p:spPr>
            <a:xfrm rot="10800000">
              <a:off x="2504608"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4" name="Oval 273">
              <a:extLst>
                <a:ext uri="{FF2B5EF4-FFF2-40B4-BE49-F238E27FC236}">
                  <a16:creationId xmlns:a16="http://schemas.microsoft.com/office/drawing/2014/main" id="{3870922A-EE0B-4E4A-91A2-008DA47D3CC0}"/>
                </a:ext>
              </a:extLst>
            </p:cNvPr>
            <p:cNvSpPr/>
            <p:nvPr/>
          </p:nvSpPr>
          <p:spPr>
            <a:xfrm rot="10800000">
              <a:off x="2504608"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5" name="Oval 274">
              <a:extLst>
                <a:ext uri="{FF2B5EF4-FFF2-40B4-BE49-F238E27FC236}">
                  <a16:creationId xmlns:a16="http://schemas.microsoft.com/office/drawing/2014/main" id="{C0DDB001-0D15-4715-8E77-1CF9CCD49976}"/>
                </a:ext>
              </a:extLst>
            </p:cNvPr>
            <p:cNvSpPr/>
            <p:nvPr/>
          </p:nvSpPr>
          <p:spPr>
            <a:xfrm rot="10800000">
              <a:off x="2504608"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6" name="Oval 275">
              <a:extLst>
                <a:ext uri="{FF2B5EF4-FFF2-40B4-BE49-F238E27FC236}">
                  <a16:creationId xmlns:a16="http://schemas.microsoft.com/office/drawing/2014/main" id="{CED98E45-EAB1-4EEF-B94C-1437963C54ED}"/>
                </a:ext>
              </a:extLst>
            </p:cNvPr>
            <p:cNvSpPr/>
            <p:nvPr/>
          </p:nvSpPr>
          <p:spPr>
            <a:xfrm rot="10800000">
              <a:off x="2504608"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7" name="Oval 276">
              <a:extLst>
                <a:ext uri="{FF2B5EF4-FFF2-40B4-BE49-F238E27FC236}">
                  <a16:creationId xmlns:a16="http://schemas.microsoft.com/office/drawing/2014/main" id="{73FDFD22-5075-4A8B-8F71-6113F5CB00B4}"/>
                </a:ext>
              </a:extLst>
            </p:cNvPr>
            <p:cNvSpPr/>
            <p:nvPr/>
          </p:nvSpPr>
          <p:spPr>
            <a:xfrm rot="10800000">
              <a:off x="2767338"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8" name="Oval 277">
              <a:extLst>
                <a:ext uri="{FF2B5EF4-FFF2-40B4-BE49-F238E27FC236}">
                  <a16:creationId xmlns:a16="http://schemas.microsoft.com/office/drawing/2014/main" id="{FC3A71D9-BE21-4993-9540-CDFC8A68D5F6}"/>
                </a:ext>
              </a:extLst>
            </p:cNvPr>
            <p:cNvSpPr/>
            <p:nvPr/>
          </p:nvSpPr>
          <p:spPr>
            <a:xfrm rot="10800000">
              <a:off x="2767308"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B33B0822-0807-4606-8E17-991032794CD8}"/>
                </a:ext>
              </a:extLst>
            </p:cNvPr>
            <p:cNvSpPr/>
            <p:nvPr/>
          </p:nvSpPr>
          <p:spPr>
            <a:xfrm rot="10800000">
              <a:off x="2767292"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29D4112A-28BD-497B-82A9-22B1F4FC617B}"/>
                </a:ext>
              </a:extLst>
            </p:cNvPr>
            <p:cNvSpPr/>
            <p:nvPr/>
          </p:nvSpPr>
          <p:spPr>
            <a:xfrm rot="10800000">
              <a:off x="2767284"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4E040C7D-0F1F-4BF2-AB8C-2BBD9A683CE8}"/>
                </a:ext>
              </a:extLst>
            </p:cNvPr>
            <p:cNvSpPr/>
            <p:nvPr/>
          </p:nvSpPr>
          <p:spPr>
            <a:xfrm rot="10800000">
              <a:off x="2767279"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EB6AB10A-1A01-4245-BF91-B63CBDC5A090}"/>
                </a:ext>
              </a:extLst>
            </p:cNvPr>
            <p:cNvSpPr/>
            <p:nvPr/>
          </p:nvSpPr>
          <p:spPr>
            <a:xfrm rot="10800000">
              <a:off x="2767277"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3BF99A86-F7C3-48EC-887A-58EB42AA5A58}"/>
                </a:ext>
              </a:extLst>
            </p:cNvPr>
            <p:cNvSpPr/>
            <p:nvPr/>
          </p:nvSpPr>
          <p:spPr>
            <a:xfrm rot="10800000">
              <a:off x="2767276"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4" name="Oval 283">
              <a:extLst>
                <a:ext uri="{FF2B5EF4-FFF2-40B4-BE49-F238E27FC236}">
                  <a16:creationId xmlns:a16="http://schemas.microsoft.com/office/drawing/2014/main" id="{160F0ED4-7B2B-4D46-9C5A-B75166A5728F}"/>
                </a:ext>
              </a:extLst>
            </p:cNvPr>
            <p:cNvSpPr/>
            <p:nvPr/>
          </p:nvSpPr>
          <p:spPr>
            <a:xfrm rot="10800000">
              <a:off x="2767276"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5" name="Oval 284">
              <a:extLst>
                <a:ext uri="{FF2B5EF4-FFF2-40B4-BE49-F238E27FC236}">
                  <a16:creationId xmlns:a16="http://schemas.microsoft.com/office/drawing/2014/main" id="{B65BA099-3AE4-4203-AD8D-213B8FA4527B}"/>
                </a:ext>
              </a:extLst>
            </p:cNvPr>
            <p:cNvSpPr/>
            <p:nvPr/>
          </p:nvSpPr>
          <p:spPr>
            <a:xfrm rot="10800000">
              <a:off x="2767276"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6" name="Oval 285">
              <a:extLst>
                <a:ext uri="{FF2B5EF4-FFF2-40B4-BE49-F238E27FC236}">
                  <a16:creationId xmlns:a16="http://schemas.microsoft.com/office/drawing/2014/main" id="{F5E47F2C-4158-4BD5-8A04-8B07EC46E636}"/>
                </a:ext>
              </a:extLst>
            </p:cNvPr>
            <p:cNvSpPr/>
            <p:nvPr/>
          </p:nvSpPr>
          <p:spPr>
            <a:xfrm rot="10800000">
              <a:off x="2767276"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7" name="Oval 286">
              <a:extLst>
                <a:ext uri="{FF2B5EF4-FFF2-40B4-BE49-F238E27FC236}">
                  <a16:creationId xmlns:a16="http://schemas.microsoft.com/office/drawing/2014/main" id="{AF49CB5C-D079-4CD3-8EDA-7CEE337A100B}"/>
                </a:ext>
              </a:extLst>
            </p:cNvPr>
            <p:cNvSpPr/>
            <p:nvPr/>
          </p:nvSpPr>
          <p:spPr>
            <a:xfrm rot="10800000">
              <a:off x="303000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8" name="Oval 287">
              <a:extLst>
                <a:ext uri="{FF2B5EF4-FFF2-40B4-BE49-F238E27FC236}">
                  <a16:creationId xmlns:a16="http://schemas.microsoft.com/office/drawing/2014/main" id="{AD0D9C5F-AEB1-4BBF-AE30-EA2E5F8AF358}"/>
                </a:ext>
              </a:extLst>
            </p:cNvPr>
            <p:cNvSpPr/>
            <p:nvPr/>
          </p:nvSpPr>
          <p:spPr>
            <a:xfrm rot="10800000">
              <a:off x="303000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9" name="Oval 288">
              <a:extLst>
                <a:ext uri="{FF2B5EF4-FFF2-40B4-BE49-F238E27FC236}">
                  <a16:creationId xmlns:a16="http://schemas.microsoft.com/office/drawing/2014/main" id="{ABAF5BBF-00EA-4B43-9EED-607F7CD75A52}"/>
                </a:ext>
              </a:extLst>
            </p:cNvPr>
            <p:cNvSpPr/>
            <p:nvPr/>
          </p:nvSpPr>
          <p:spPr>
            <a:xfrm rot="10800000">
              <a:off x="303000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0" name="Oval 289">
              <a:extLst>
                <a:ext uri="{FF2B5EF4-FFF2-40B4-BE49-F238E27FC236}">
                  <a16:creationId xmlns:a16="http://schemas.microsoft.com/office/drawing/2014/main" id="{D13EAA0E-7D3B-4FDF-92EC-2EAA5F822DEB}"/>
                </a:ext>
              </a:extLst>
            </p:cNvPr>
            <p:cNvSpPr/>
            <p:nvPr/>
          </p:nvSpPr>
          <p:spPr>
            <a:xfrm rot="10800000">
              <a:off x="303000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5BA3F096-26EA-495F-8FD0-D5799752D1D2}"/>
                </a:ext>
              </a:extLst>
            </p:cNvPr>
            <p:cNvSpPr/>
            <p:nvPr/>
          </p:nvSpPr>
          <p:spPr>
            <a:xfrm rot="10800000">
              <a:off x="303000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4BF370DC-49DC-4463-9F98-44652479A056}"/>
                </a:ext>
              </a:extLst>
            </p:cNvPr>
            <p:cNvSpPr/>
            <p:nvPr/>
          </p:nvSpPr>
          <p:spPr>
            <a:xfrm rot="10800000">
              <a:off x="303000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719EA6F3-5968-48AA-9CBE-C50423C3DA9A}"/>
                </a:ext>
              </a:extLst>
            </p:cNvPr>
            <p:cNvSpPr/>
            <p:nvPr/>
          </p:nvSpPr>
          <p:spPr>
            <a:xfrm rot="10800000">
              <a:off x="303000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AAB3C92E-18A9-4A07-A33B-C78286C41D72}"/>
                </a:ext>
              </a:extLst>
            </p:cNvPr>
            <p:cNvSpPr/>
            <p:nvPr/>
          </p:nvSpPr>
          <p:spPr>
            <a:xfrm rot="10800000">
              <a:off x="303000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517AC562-12B3-44AF-9BC0-8EEB71AF21B9}"/>
                </a:ext>
              </a:extLst>
            </p:cNvPr>
            <p:cNvSpPr/>
            <p:nvPr/>
          </p:nvSpPr>
          <p:spPr>
            <a:xfrm rot="10800000">
              <a:off x="303000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6" name="Oval 295">
              <a:extLst>
                <a:ext uri="{FF2B5EF4-FFF2-40B4-BE49-F238E27FC236}">
                  <a16:creationId xmlns:a16="http://schemas.microsoft.com/office/drawing/2014/main" id="{C1E3E468-3698-490F-BC4A-C429F8C14F0C}"/>
                </a:ext>
              </a:extLst>
            </p:cNvPr>
            <p:cNvSpPr/>
            <p:nvPr/>
          </p:nvSpPr>
          <p:spPr>
            <a:xfrm rot="10800000">
              <a:off x="303000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7" name="Oval 296">
              <a:extLst>
                <a:ext uri="{FF2B5EF4-FFF2-40B4-BE49-F238E27FC236}">
                  <a16:creationId xmlns:a16="http://schemas.microsoft.com/office/drawing/2014/main" id="{402DBACC-1BA8-402E-AC4C-8EDD4E1CB6C8}"/>
                </a:ext>
              </a:extLst>
            </p:cNvPr>
            <p:cNvSpPr/>
            <p:nvPr/>
          </p:nvSpPr>
          <p:spPr>
            <a:xfrm rot="10800000">
              <a:off x="3292675"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8" name="Oval 297">
              <a:extLst>
                <a:ext uri="{FF2B5EF4-FFF2-40B4-BE49-F238E27FC236}">
                  <a16:creationId xmlns:a16="http://schemas.microsoft.com/office/drawing/2014/main" id="{8857E446-38E1-4A02-87AB-13768F142148}"/>
                </a:ext>
              </a:extLst>
            </p:cNvPr>
            <p:cNvSpPr/>
            <p:nvPr/>
          </p:nvSpPr>
          <p:spPr>
            <a:xfrm rot="10800000">
              <a:off x="3292675"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9" name="Oval 298">
              <a:extLst>
                <a:ext uri="{FF2B5EF4-FFF2-40B4-BE49-F238E27FC236}">
                  <a16:creationId xmlns:a16="http://schemas.microsoft.com/office/drawing/2014/main" id="{1492A036-6714-4282-94E1-103BC2C0CE78}"/>
                </a:ext>
              </a:extLst>
            </p:cNvPr>
            <p:cNvSpPr/>
            <p:nvPr/>
          </p:nvSpPr>
          <p:spPr>
            <a:xfrm rot="10800000">
              <a:off x="3292675"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0" name="Oval 299">
              <a:extLst>
                <a:ext uri="{FF2B5EF4-FFF2-40B4-BE49-F238E27FC236}">
                  <a16:creationId xmlns:a16="http://schemas.microsoft.com/office/drawing/2014/main" id="{80B3E362-4530-43F5-9CB2-71256FF31795}"/>
                </a:ext>
              </a:extLst>
            </p:cNvPr>
            <p:cNvSpPr/>
            <p:nvPr/>
          </p:nvSpPr>
          <p:spPr>
            <a:xfrm rot="10800000">
              <a:off x="3292675"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1" name="Oval 300">
              <a:extLst>
                <a:ext uri="{FF2B5EF4-FFF2-40B4-BE49-F238E27FC236}">
                  <a16:creationId xmlns:a16="http://schemas.microsoft.com/office/drawing/2014/main" id="{31B195DA-707C-4B97-BDB4-545A587356D3}"/>
                </a:ext>
              </a:extLst>
            </p:cNvPr>
            <p:cNvSpPr/>
            <p:nvPr/>
          </p:nvSpPr>
          <p:spPr>
            <a:xfrm rot="10800000">
              <a:off x="3292675"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2" name="Oval 301">
              <a:extLst>
                <a:ext uri="{FF2B5EF4-FFF2-40B4-BE49-F238E27FC236}">
                  <a16:creationId xmlns:a16="http://schemas.microsoft.com/office/drawing/2014/main" id="{51E7D1F9-83DA-42D1-834E-2662BAE01654}"/>
                </a:ext>
              </a:extLst>
            </p:cNvPr>
            <p:cNvSpPr/>
            <p:nvPr/>
          </p:nvSpPr>
          <p:spPr>
            <a:xfrm rot="10800000">
              <a:off x="3292675"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3" name="Oval 302">
              <a:extLst>
                <a:ext uri="{FF2B5EF4-FFF2-40B4-BE49-F238E27FC236}">
                  <a16:creationId xmlns:a16="http://schemas.microsoft.com/office/drawing/2014/main" id="{8519036F-B114-4B2C-9CDE-9F5CC7410464}"/>
                </a:ext>
              </a:extLst>
            </p:cNvPr>
            <p:cNvSpPr/>
            <p:nvPr/>
          </p:nvSpPr>
          <p:spPr>
            <a:xfrm rot="10800000">
              <a:off x="3292675"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4" name="Oval 303">
              <a:extLst>
                <a:ext uri="{FF2B5EF4-FFF2-40B4-BE49-F238E27FC236}">
                  <a16:creationId xmlns:a16="http://schemas.microsoft.com/office/drawing/2014/main" id="{065A5261-0FF6-4C2F-9998-82A9328C3B65}"/>
                </a:ext>
              </a:extLst>
            </p:cNvPr>
            <p:cNvSpPr/>
            <p:nvPr/>
          </p:nvSpPr>
          <p:spPr>
            <a:xfrm rot="10800000">
              <a:off x="3292675"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5" name="Oval 304">
              <a:extLst>
                <a:ext uri="{FF2B5EF4-FFF2-40B4-BE49-F238E27FC236}">
                  <a16:creationId xmlns:a16="http://schemas.microsoft.com/office/drawing/2014/main" id="{D553DCE6-980A-4B28-8DAF-C845A1D43B58}"/>
                </a:ext>
              </a:extLst>
            </p:cNvPr>
            <p:cNvSpPr/>
            <p:nvPr/>
          </p:nvSpPr>
          <p:spPr>
            <a:xfrm rot="10800000">
              <a:off x="3292675"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6" name="Oval 305">
              <a:extLst>
                <a:ext uri="{FF2B5EF4-FFF2-40B4-BE49-F238E27FC236}">
                  <a16:creationId xmlns:a16="http://schemas.microsoft.com/office/drawing/2014/main" id="{7F59CFD5-2681-4630-81E8-F6751E8E7A49}"/>
                </a:ext>
              </a:extLst>
            </p:cNvPr>
            <p:cNvSpPr/>
            <p:nvPr/>
          </p:nvSpPr>
          <p:spPr>
            <a:xfrm rot="10800000">
              <a:off x="3292675"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8" name="Rectangle: Rounded Corners 37">
            <a:extLst>
              <a:ext uri="{FF2B5EF4-FFF2-40B4-BE49-F238E27FC236}">
                <a16:creationId xmlns:a16="http://schemas.microsoft.com/office/drawing/2014/main" id="{BC858B25-06D1-437F-B5F8-C13451438091}"/>
              </a:ext>
            </a:extLst>
          </p:cNvPr>
          <p:cNvSpPr/>
          <p:nvPr/>
        </p:nvSpPr>
        <p:spPr>
          <a:xfrm>
            <a:off x="2320440" y="4170519"/>
            <a:ext cx="1415073" cy="642732"/>
          </a:xfrm>
          <a:prstGeom prst="roundRect">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 name="Rectangle: Rounded Corners 36">
            <a:extLst>
              <a:ext uri="{FF2B5EF4-FFF2-40B4-BE49-F238E27FC236}">
                <a16:creationId xmlns:a16="http://schemas.microsoft.com/office/drawing/2014/main" id="{05F5A2CD-CC51-43F7-AC5D-E412EB25ED85}"/>
              </a:ext>
            </a:extLst>
          </p:cNvPr>
          <p:cNvSpPr/>
          <p:nvPr/>
        </p:nvSpPr>
        <p:spPr>
          <a:xfrm>
            <a:off x="549815" y="4170519"/>
            <a:ext cx="1415073" cy="642732"/>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5">
            <a:extLst>
              <a:ext uri="{FF2B5EF4-FFF2-40B4-BE49-F238E27FC236}">
                <a16:creationId xmlns:a16="http://schemas.microsoft.com/office/drawing/2014/main" id="{4C7F05B8-2F4B-4256-87B1-E7D076AEA7A7}"/>
              </a:ext>
            </a:extLst>
          </p:cNvPr>
          <p:cNvSpPr>
            <a:spLocks noGrp="1"/>
          </p:cNvSpPr>
          <p:nvPr>
            <p:ph type="pic" sz="quarter" idx="10"/>
          </p:nvPr>
        </p:nvSpPr>
        <p:spPr/>
      </p:sp>
      <p:sp>
        <p:nvSpPr>
          <p:cNvPr id="4" name="Title 3">
            <a:extLst>
              <a:ext uri="{FF2B5EF4-FFF2-40B4-BE49-F238E27FC236}">
                <a16:creationId xmlns:a16="http://schemas.microsoft.com/office/drawing/2014/main" id="{4A3CE34C-A91B-4D55-A519-45432D27DE57}"/>
              </a:ext>
            </a:extLst>
          </p:cNvPr>
          <p:cNvSpPr>
            <a:spLocks noGrp="1"/>
          </p:cNvSpPr>
          <p:nvPr>
            <p:ph type="ctrTitle"/>
          </p:nvPr>
        </p:nvSpPr>
        <p:spPr/>
        <p:txBody>
          <a:bodyPr/>
          <a:lstStyle/>
          <a:p>
            <a:r>
              <a:rPr lang="en-ID"/>
              <a:t>Vincent Smith</a:t>
            </a:r>
          </a:p>
        </p:txBody>
      </p:sp>
      <p:sp>
        <p:nvSpPr>
          <p:cNvPr id="6" name="Subtitle 5">
            <a:extLst>
              <a:ext uri="{FF2B5EF4-FFF2-40B4-BE49-F238E27FC236}">
                <a16:creationId xmlns:a16="http://schemas.microsoft.com/office/drawing/2014/main" id="{2D0FB06C-FA70-4C76-990A-58872C03A244}"/>
              </a:ext>
            </a:extLst>
          </p:cNvPr>
          <p:cNvSpPr>
            <a:spLocks noGrp="1"/>
          </p:cNvSpPr>
          <p:nvPr>
            <p:ph type="subTitle" idx="1"/>
          </p:nvPr>
        </p:nvSpPr>
        <p:spPr/>
        <p:txBody>
          <a:bodyPr/>
          <a:lstStyle/>
          <a:p>
            <a:r>
              <a:rPr lang="en-US">
                <a:solidFill>
                  <a:schemeClr val="tx1"/>
                </a:solidFill>
              </a:rPr>
              <a:t>Hello,My Name is</a:t>
            </a:r>
            <a:endParaRPr lang="en-ID">
              <a:solidFill>
                <a:schemeClr val="tx1"/>
              </a:solidFill>
            </a:endParaRPr>
          </a:p>
        </p:txBody>
      </p:sp>
      <p:sp>
        <p:nvSpPr>
          <p:cNvPr id="7" name="TextBox">
            <a:extLst>
              <a:ext uri="{FF2B5EF4-FFF2-40B4-BE49-F238E27FC236}">
                <a16:creationId xmlns:a16="http://schemas.microsoft.com/office/drawing/2014/main" id="{A585E362-C06C-4959-A8EB-65DC4288BB6C}"/>
              </a:ext>
            </a:extLst>
          </p:cNvPr>
          <p:cNvSpPr txBox="1"/>
          <p:nvPr/>
        </p:nvSpPr>
        <p:spPr>
          <a:xfrm>
            <a:off x="555645" y="3196710"/>
            <a:ext cx="3373478"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impedit malesuada mollis perferendis tempore laborum dolorum deserunt sed vero provident occaecati distinctio sint quos atque id mollitia facilis quos voluptates cupiditate lorem consequatur est quas autem nobis provident placeat</a:t>
            </a:r>
            <a:endParaRPr lang="en-ID" sz="900">
              <a:solidFill>
                <a:schemeClr val="tx1"/>
              </a:solidFill>
            </a:endParaRPr>
          </a:p>
        </p:txBody>
      </p:sp>
      <p:sp>
        <p:nvSpPr>
          <p:cNvPr id="23" name="TextBox">
            <a:extLst>
              <a:ext uri="{FF2B5EF4-FFF2-40B4-BE49-F238E27FC236}">
                <a16:creationId xmlns:a16="http://schemas.microsoft.com/office/drawing/2014/main" id="{4990333B-8F63-4841-99BA-50BA5C3973D8}"/>
              </a:ext>
            </a:extLst>
          </p:cNvPr>
          <p:cNvSpPr txBox="1"/>
          <p:nvPr/>
        </p:nvSpPr>
        <p:spPr>
          <a:xfrm>
            <a:off x="713474" y="4259641"/>
            <a:ext cx="1172565"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Email :</a:t>
            </a:r>
          </a:p>
        </p:txBody>
      </p:sp>
      <p:sp>
        <p:nvSpPr>
          <p:cNvPr id="24" name="TextBox">
            <a:extLst>
              <a:ext uri="{FF2B5EF4-FFF2-40B4-BE49-F238E27FC236}">
                <a16:creationId xmlns:a16="http://schemas.microsoft.com/office/drawing/2014/main" id="{698597DC-6CFB-4B05-B9B7-01598868AB03}"/>
              </a:ext>
            </a:extLst>
          </p:cNvPr>
          <p:cNvSpPr txBox="1"/>
          <p:nvPr/>
        </p:nvSpPr>
        <p:spPr>
          <a:xfrm>
            <a:off x="713475" y="4502724"/>
            <a:ext cx="1314651"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a:solidFill>
                  <a:schemeClr val="tx1"/>
                </a:solidFill>
              </a:rPr>
              <a:t>hi_vincent@mail.com</a:t>
            </a:r>
          </a:p>
        </p:txBody>
      </p:sp>
      <p:sp>
        <p:nvSpPr>
          <p:cNvPr id="25" name="TextBox">
            <a:extLst>
              <a:ext uri="{FF2B5EF4-FFF2-40B4-BE49-F238E27FC236}">
                <a16:creationId xmlns:a16="http://schemas.microsoft.com/office/drawing/2014/main" id="{3A7CEF15-E422-496E-A356-AA9816899A1F}"/>
              </a:ext>
            </a:extLst>
          </p:cNvPr>
          <p:cNvSpPr txBox="1"/>
          <p:nvPr/>
        </p:nvSpPr>
        <p:spPr>
          <a:xfrm>
            <a:off x="2484100" y="4258518"/>
            <a:ext cx="1172565"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Website :	</a:t>
            </a:r>
          </a:p>
        </p:txBody>
      </p:sp>
      <p:sp>
        <p:nvSpPr>
          <p:cNvPr id="26" name="TextBox">
            <a:extLst>
              <a:ext uri="{FF2B5EF4-FFF2-40B4-BE49-F238E27FC236}">
                <a16:creationId xmlns:a16="http://schemas.microsoft.com/office/drawing/2014/main" id="{093E2C35-AC47-4873-989D-1251F9A9240D}"/>
              </a:ext>
            </a:extLst>
          </p:cNvPr>
          <p:cNvSpPr txBox="1"/>
          <p:nvPr/>
        </p:nvSpPr>
        <p:spPr>
          <a:xfrm>
            <a:off x="2484100" y="4501601"/>
            <a:ext cx="1314651"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a:solidFill>
                  <a:schemeClr val="bg2"/>
                </a:solidFill>
              </a:rPr>
              <a:t>yourwebsite.com</a:t>
            </a:r>
          </a:p>
        </p:txBody>
      </p:sp>
      <p:cxnSp>
        <p:nvCxnSpPr>
          <p:cNvPr id="30" name="Straight Connector 29">
            <a:extLst>
              <a:ext uri="{FF2B5EF4-FFF2-40B4-BE49-F238E27FC236}">
                <a16:creationId xmlns:a16="http://schemas.microsoft.com/office/drawing/2014/main" id="{2C223772-571D-468F-B27F-CC85C2893873}"/>
              </a:ext>
            </a:extLst>
          </p:cNvPr>
          <p:cNvCxnSpPr>
            <a:cxnSpLocks/>
          </p:cNvCxnSpPr>
          <p:nvPr/>
        </p:nvCxnSpPr>
        <p:spPr>
          <a:xfrm>
            <a:off x="308551"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C4FC939-86C8-40DB-9C62-4F69D24B280F}"/>
              </a:ext>
            </a:extLst>
          </p:cNvPr>
          <p:cNvGrpSpPr/>
          <p:nvPr/>
        </p:nvGrpSpPr>
        <p:grpSpPr>
          <a:xfrm flipH="1">
            <a:off x="-142398" y="5981610"/>
            <a:ext cx="1272639" cy="1231140"/>
            <a:chOff x="8665603" y="3206990"/>
            <a:chExt cx="3330874" cy="3222258"/>
          </a:xfrm>
        </p:grpSpPr>
        <p:sp>
          <p:nvSpPr>
            <p:cNvPr id="28" name="Oval 27">
              <a:extLst>
                <a:ext uri="{FF2B5EF4-FFF2-40B4-BE49-F238E27FC236}">
                  <a16:creationId xmlns:a16="http://schemas.microsoft.com/office/drawing/2014/main" id="{93F59E7B-2A57-4F01-AE6A-0FDFADDC48A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 name="Oval 28">
              <a:extLst>
                <a:ext uri="{FF2B5EF4-FFF2-40B4-BE49-F238E27FC236}">
                  <a16:creationId xmlns:a16="http://schemas.microsoft.com/office/drawing/2014/main" id="{8E295FE5-A34C-42C9-943E-0B36B43F964A}"/>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0911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750"/>
                                        <p:tgtEl>
                                          <p:spTgt spid="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750"/>
                                        <p:tgtEl>
                                          <p:spTgt spid="4"/>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750"/>
                                        <p:tgtEl>
                                          <p:spTgt spid="7"/>
                                        </p:tgtEl>
                                      </p:cBhvr>
                                    </p:animEffect>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750" fill="hold"/>
                                        <p:tgtEl>
                                          <p:spTgt spid="37"/>
                                        </p:tgtEl>
                                        <p:attrNameLst>
                                          <p:attrName>ppt_w</p:attrName>
                                        </p:attrNameLst>
                                      </p:cBhvr>
                                      <p:tavLst>
                                        <p:tav tm="0">
                                          <p:val>
                                            <p:fltVal val="0"/>
                                          </p:val>
                                        </p:tav>
                                        <p:tav tm="100000">
                                          <p:val>
                                            <p:strVal val="#ppt_w"/>
                                          </p:val>
                                        </p:tav>
                                      </p:tavLst>
                                    </p:anim>
                                    <p:anim calcmode="lin" valueType="num">
                                      <p:cBhvr>
                                        <p:cTn id="33" dur="750" fill="hold"/>
                                        <p:tgtEl>
                                          <p:spTgt spid="37"/>
                                        </p:tgtEl>
                                        <p:attrNameLst>
                                          <p:attrName>ppt_h</p:attrName>
                                        </p:attrNameLst>
                                      </p:cBhvr>
                                      <p:tavLst>
                                        <p:tav tm="0">
                                          <p:val>
                                            <p:fltVal val="0"/>
                                          </p:val>
                                        </p:tav>
                                        <p:tav tm="100000">
                                          <p:val>
                                            <p:strVal val="#ppt_h"/>
                                          </p:val>
                                        </p:tav>
                                      </p:tavLst>
                                    </p:anim>
                                    <p:animEffect transition="in" filter="fade">
                                      <p:cBhvr>
                                        <p:cTn id="34" dur="75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ppt_w</p:attrName>
                                        </p:attrNameLst>
                                      </p:cBhvr>
                                      <p:tavLst>
                                        <p:tav tm="0">
                                          <p:val>
                                            <p:fltVal val="0"/>
                                          </p:val>
                                        </p:tav>
                                        <p:tav tm="100000">
                                          <p:val>
                                            <p:strVal val="#ppt_w"/>
                                          </p:val>
                                        </p:tav>
                                      </p:tavLst>
                                    </p:anim>
                                    <p:anim calcmode="lin" valueType="num">
                                      <p:cBhvr>
                                        <p:cTn id="38" dur="750" fill="hold"/>
                                        <p:tgtEl>
                                          <p:spTgt spid="23"/>
                                        </p:tgtEl>
                                        <p:attrNameLst>
                                          <p:attrName>ppt_h</p:attrName>
                                        </p:attrNameLst>
                                      </p:cBhvr>
                                      <p:tavLst>
                                        <p:tav tm="0">
                                          <p:val>
                                            <p:fltVal val="0"/>
                                          </p:val>
                                        </p:tav>
                                        <p:tav tm="100000">
                                          <p:val>
                                            <p:strVal val="#ppt_h"/>
                                          </p:val>
                                        </p:tav>
                                      </p:tavLst>
                                    </p:anim>
                                    <p:animEffect transition="in" filter="fade">
                                      <p:cBhvr>
                                        <p:cTn id="39" dur="75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750" fill="hold"/>
                                        <p:tgtEl>
                                          <p:spTgt spid="38"/>
                                        </p:tgtEl>
                                        <p:attrNameLst>
                                          <p:attrName>ppt_w</p:attrName>
                                        </p:attrNameLst>
                                      </p:cBhvr>
                                      <p:tavLst>
                                        <p:tav tm="0">
                                          <p:val>
                                            <p:fltVal val="0"/>
                                          </p:val>
                                        </p:tav>
                                        <p:tav tm="100000">
                                          <p:val>
                                            <p:strVal val="#ppt_w"/>
                                          </p:val>
                                        </p:tav>
                                      </p:tavLst>
                                    </p:anim>
                                    <p:anim calcmode="lin" valueType="num">
                                      <p:cBhvr>
                                        <p:cTn id="48" dur="750" fill="hold"/>
                                        <p:tgtEl>
                                          <p:spTgt spid="38"/>
                                        </p:tgtEl>
                                        <p:attrNameLst>
                                          <p:attrName>ppt_h</p:attrName>
                                        </p:attrNameLst>
                                      </p:cBhvr>
                                      <p:tavLst>
                                        <p:tav tm="0">
                                          <p:val>
                                            <p:fltVal val="0"/>
                                          </p:val>
                                        </p:tav>
                                        <p:tav tm="100000">
                                          <p:val>
                                            <p:strVal val="#ppt_h"/>
                                          </p:val>
                                        </p:tav>
                                      </p:tavLst>
                                    </p:anim>
                                    <p:animEffect transition="in" filter="fade">
                                      <p:cBhvr>
                                        <p:cTn id="49" dur="75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750" fill="hold"/>
                                        <p:tgtEl>
                                          <p:spTgt spid="25"/>
                                        </p:tgtEl>
                                        <p:attrNameLst>
                                          <p:attrName>ppt_w</p:attrName>
                                        </p:attrNameLst>
                                      </p:cBhvr>
                                      <p:tavLst>
                                        <p:tav tm="0">
                                          <p:val>
                                            <p:fltVal val="0"/>
                                          </p:val>
                                        </p:tav>
                                        <p:tav tm="100000">
                                          <p:val>
                                            <p:strVal val="#ppt_w"/>
                                          </p:val>
                                        </p:tav>
                                      </p:tavLst>
                                    </p:anim>
                                    <p:anim calcmode="lin" valueType="num">
                                      <p:cBhvr>
                                        <p:cTn id="53" dur="750" fill="hold"/>
                                        <p:tgtEl>
                                          <p:spTgt spid="25"/>
                                        </p:tgtEl>
                                        <p:attrNameLst>
                                          <p:attrName>ppt_h</p:attrName>
                                        </p:attrNameLst>
                                      </p:cBhvr>
                                      <p:tavLst>
                                        <p:tav tm="0">
                                          <p:val>
                                            <p:fltVal val="0"/>
                                          </p:val>
                                        </p:tav>
                                        <p:tav tm="100000">
                                          <p:val>
                                            <p:strVal val="#ppt_h"/>
                                          </p:val>
                                        </p:tav>
                                      </p:tavLst>
                                    </p:anim>
                                    <p:animEffect transition="in" filter="fade">
                                      <p:cBhvr>
                                        <p:cTn id="54" dur="75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750" fill="hold"/>
                                        <p:tgtEl>
                                          <p:spTgt spid="26"/>
                                        </p:tgtEl>
                                        <p:attrNameLst>
                                          <p:attrName>ppt_w</p:attrName>
                                        </p:attrNameLst>
                                      </p:cBhvr>
                                      <p:tavLst>
                                        <p:tav tm="0">
                                          <p:val>
                                            <p:fltVal val="0"/>
                                          </p:val>
                                        </p:tav>
                                        <p:tav tm="100000">
                                          <p:val>
                                            <p:strVal val="#ppt_w"/>
                                          </p:val>
                                        </p:tav>
                                      </p:tavLst>
                                    </p:anim>
                                    <p:anim calcmode="lin" valueType="num">
                                      <p:cBhvr>
                                        <p:cTn id="58" dur="750" fill="hold"/>
                                        <p:tgtEl>
                                          <p:spTgt spid="26"/>
                                        </p:tgtEl>
                                        <p:attrNameLst>
                                          <p:attrName>ppt_h</p:attrName>
                                        </p:attrNameLst>
                                      </p:cBhvr>
                                      <p:tavLst>
                                        <p:tav tm="0">
                                          <p:val>
                                            <p:fltVal val="0"/>
                                          </p:val>
                                        </p:tav>
                                        <p:tav tm="100000">
                                          <p:val>
                                            <p:strVal val="#ppt_h"/>
                                          </p:val>
                                        </p:tav>
                                      </p:tavLst>
                                    </p:anim>
                                    <p:animEffect transition="in" filter="fade">
                                      <p:cBhvr>
                                        <p:cTn id="5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4" grpId="0"/>
      <p:bldP spid="6" grpId="0" build="p"/>
      <p:bldP spid="7"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a:extLst>
              <a:ext uri="{FF2B5EF4-FFF2-40B4-BE49-F238E27FC236}">
                <a16:creationId xmlns:a16="http://schemas.microsoft.com/office/drawing/2014/main" id="{F0EEFEE9-5AD8-493C-AD04-F1951B4BCECB}"/>
              </a:ext>
            </a:extLst>
          </p:cNvPr>
          <p:cNvSpPr txBox="1"/>
          <p:nvPr/>
        </p:nvSpPr>
        <p:spPr>
          <a:xfrm>
            <a:off x="3772768" y="3062933"/>
            <a:ext cx="4138766" cy="26543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8624">
                <a:solidFill>
                  <a:schemeClr val="tx1">
                    <a:alpha val="5000"/>
                  </a:schemeClr>
                </a:solidFill>
                <a:latin typeface="+mj-lt"/>
              </a:rPr>
              <a:t>RE-</a:t>
            </a:r>
          </a:p>
          <a:p>
            <a:pPr algn="l">
              <a:lnSpc>
                <a:spcPct val="100000"/>
              </a:lnSpc>
            </a:pPr>
            <a:r>
              <a:rPr lang="en-ID" sz="8624">
                <a:solidFill>
                  <a:schemeClr val="tx1">
                    <a:alpha val="5000"/>
                  </a:schemeClr>
                </a:solidFill>
                <a:latin typeface="+mj-lt"/>
              </a:rPr>
              <a:t>SUME</a:t>
            </a:r>
          </a:p>
        </p:txBody>
      </p:sp>
      <p:sp>
        <p:nvSpPr>
          <p:cNvPr id="10" name="TextBox">
            <a:extLst>
              <a:ext uri="{FF2B5EF4-FFF2-40B4-BE49-F238E27FC236}">
                <a16:creationId xmlns:a16="http://schemas.microsoft.com/office/drawing/2014/main" id="{28853181-F467-44E9-A349-28A8F684AD20}"/>
              </a:ext>
            </a:extLst>
          </p:cNvPr>
          <p:cNvSpPr txBox="1"/>
          <p:nvPr/>
        </p:nvSpPr>
        <p:spPr>
          <a:xfrm>
            <a:off x="4993396" y="3541469"/>
            <a:ext cx="3756750" cy="7616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accent1"/>
                </a:solidFill>
                <a:latin typeface="+mj-lt"/>
              </a:rPr>
              <a:t>Thank</a:t>
            </a:r>
            <a:r>
              <a:rPr lang="en-ID" sz="4949">
                <a:solidFill>
                  <a:schemeClr val="tx1"/>
                </a:solidFill>
                <a:latin typeface="+mj-lt"/>
              </a:rPr>
              <a:t> You</a:t>
            </a:r>
            <a:endParaRPr lang="en-ID" sz="4949">
              <a:solidFill>
                <a:schemeClr val="accent1"/>
              </a:solidFill>
              <a:latin typeface="+mj-lt"/>
            </a:endParaRPr>
          </a:p>
        </p:txBody>
      </p:sp>
      <p:grpSp>
        <p:nvGrpSpPr>
          <p:cNvPr id="2" name="Group 1">
            <a:extLst>
              <a:ext uri="{FF2B5EF4-FFF2-40B4-BE49-F238E27FC236}">
                <a16:creationId xmlns:a16="http://schemas.microsoft.com/office/drawing/2014/main" id="{D1AF98EF-2DD4-4B4D-9988-32BB4FD146D6}"/>
              </a:ext>
            </a:extLst>
          </p:cNvPr>
          <p:cNvGrpSpPr/>
          <p:nvPr/>
        </p:nvGrpSpPr>
        <p:grpSpPr>
          <a:xfrm flipH="1">
            <a:off x="-221734" y="2463985"/>
            <a:ext cx="2615153" cy="3678206"/>
            <a:chOff x="9258300" y="2214466"/>
            <a:chExt cx="3240758" cy="4558117"/>
          </a:xfrm>
        </p:grpSpPr>
        <p:grpSp>
          <p:nvGrpSpPr>
            <p:cNvPr id="11" name="Group 10">
              <a:extLst>
                <a:ext uri="{FF2B5EF4-FFF2-40B4-BE49-F238E27FC236}">
                  <a16:creationId xmlns:a16="http://schemas.microsoft.com/office/drawing/2014/main" id="{A2B80925-493B-4E5F-B9DB-5636D27AF057}"/>
                </a:ext>
              </a:extLst>
            </p:cNvPr>
            <p:cNvGrpSpPr/>
            <p:nvPr/>
          </p:nvGrpSpPr>
          <p:grpSpPr>
            <a:xfrm>
              <a:off x="9258300" y="2214466"/>
              <a:ext cx="3240758" cy="3135080"/>
              <a:chOff x="8665603" y="3206990"/>
              <a:chExt cx="3330874" cy="3222258"/>
            </a:xfrm>
          </p:grpSpPr>
          <p:sp>
            <p:nvSpPr>
              <p:cNvPr id="12" name="Oval 11">
                <a:extLst>
                  <a:ext uri="{FF2B5EF4-FFF2-40B4-BE49-F238E27FC236}">
                    <a16:creationId xmlns:a16="http://schemas.microsoft.com/office/drawing/2014/main" id="{9AC833CF-531A-4DA4-86ED-1E9E3CC64A5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Oval 12">
                <a:extLst>
                  <a:ext uri="{FF2B5EF4-FFF2-40B4-BE49-F238E27FC236}">
                    <a16:creationId xmlns:a16="http://schemas.microsoft.com/office/drawing/2014/main" id="{1CD1725B-1F22-4EFE-B342-E7CC7884B36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4" name="Group 13">
              <a:extLst>
                <a:ext uri="{FF2B5EF4-FFF2-40B4-BE49-F238E27FC236}">
                  <a16:creationId xmlns:a16="http://schemas.microsoft.com/office/drawing/2014/main" id="{DE436EB9-EA35-470F-B28A-A3EA2F963C53}"/>
                </a:ext>
              </a:extLst>
            </p:cNvPr>
            <p:cNvGrpSpPr/>
            <p:nvPr/>
          </p:nvGrpSpPr>
          <p:grpSpPr>
            <a:xfrm>
              <a:off x="10182148" y="4383000"/>
              <a:ext cx="1675245" cy="2389583"/>
              <a:chOff x="8541680" y="4188469"/>
              <a:chExt cx="1486430" cy="2120256"/>
            </a:xfrm>
            <a:solidFill>
              <a:schemeClr val="tx1"/>
            </a:solidFill>
          </p:grpSpPr>
          <p:grpSp>
            <p:nvGrpSpPr>
              <p:cNvPr id="15" name="Group 14">
                <a:extLst>
                  <a:ext uri="{FF2B5EF4-FFF2-40B4-BE49-F238E27FC236}">
                    <a16:creationId xmlns:a16="http://schemas.microsoft.com/office/drawing/2014/main" id="{88822E35-5927-42CC-93BC-C32B331814A5}"/>
                  </a:ext>
                </a:extLst>
              </p:cNvPr>
              <p:cNvGrpSpPr/>
              <p:nvPr/>
            </p:nvGrpSpPr>
            <p:grpSpPr>
              <a:xfrm>
                <a:off x="9956110" y="4188469"/>
                <a:ext cx="72000" cy="2120256"/>
                <a:chOff x="9151342" y="4617676"/>
                <a:chExt cx="72000" cy="2120256"/>
              </a:xfrm>
              <a:grpFill/>
            </p:grpSpPr>
            <p:sp>
              <p:nvSpPr>
                <p:cNvPr id="60" name="Oval 59">
                  <a:extLst>
                    <a:ext uri="{FF2B5EF4-FFF2-40B4-BE49-F238E27FC236}">
                      <a16:creationId xmlns:a16="http://schemas.microsoft.com/office/drawing/2014/main" id="{6006A0A6-31F7-4CA3-AF71-8A16BD8CD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AB946EC8-B03A-49C5-AC05-7E3BD21B826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BDEFC359-3302-4432-8C5F-4CF8501DBD0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773C79D-7763-49F4-B378-B1D4800D96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941AFFD7-07BB-4037-91A1-4173E18A533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30D6104E-20E6-4FAA-8C80-E5A3394575F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58DBBF29-145B-4D81-BFE7-9C18524507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49FBC5B1-4270-4DFE-9334-F16131204A4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B697218A-59F3-45C3-AE32-B651FA28CA2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1B7615C5-A695-41BE-91E4-F612182C5D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 name="Group 15">
                <a:extLst>
                  <a:ext uri="{FF2B5EF4-FFF2-40B4-BE49-F238E27FC236}">
                    <a16:creationId xmlns:a16="http://schemas.microsoft.com/office/drawing/2014/main" id="{0AEDE09B-3F66-41FA-A3DC-8A149756B4A0}"/>
                  </a:ext>
                </a:extLst>
              </p:cNvPr>
              <p:cNvGrpSpPr/>
              <p:nvPr/>
            </p:nvGrpSpPr>
            <p:grpSpPr>
              <a:xfrm>
                <a:off x="9602501" y="4188469"/>
                <a:ext cx="72000" cy="2120256"/>
                <a:chOff x="9151342" y="4617676"/>
                <a:chExt cx="72000" cy="2120256"/>
              </a:xfrm>
              <a:grpFill/>
            </p:grpSpPr>
            <p:sp>
              <p:nvSpPr>
                <p:cNvPr id="50" name="Oval 49">
                  <a:extLst>
                    <a:ext uri="{FF2B5EF4-FFF2-40B4-BE49-F238E27FC236}">
                      <a16:creationId xmlns:a16="http://schemas.microsoft.com/office/drawing/2014/main" id="{6C5DDDB8-2419-4740-AD24-585AF8970F0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9D2FF45A-E936-42C2-9D60-918F337C6B0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5916A215-EAC0-4597-AE6F-8F1A439765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8AFD98C-5455-4DC1-BF71-B0BB6A5CFE3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18A5BB79-A615-4A3B-AEA2-A150D41A31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55427125-666D-4F4C-8EE4-0D2BB695706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C5CD1904-BD50-4E58-A348-DB728004CC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E9D1891C-2D45-46F0-B9FB-BFDA3D704E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5643E0E5-4D5F-4A68-B673-429EB3E6362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8DEDD603-C8A6-4DC5-B8B2-8202875BE77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 name="Group 16">
                <a:extLst>
                  <a:ext uri="{FF2B5EF4-FFF2-40B4-BE49-F238E27FC236}">
                    <a16:creationId xmlns:a16="http://schemas.microsoft.com/office/drawing/2014/main" id="{B28C2BDF-7BA5-4EDB-8E52-F12360DBCA5C}"/>
                  </a:ext>
                </a:extLst>
              </p:cNvPr>
              <p:cNvGrpSpPr/>
              <p:nvPr/>
            </p:nvGrpSpPr>
            <p:grpSpPr>
              <a:xfrm>
                <a:off x="9248894" y="4188469"/>
                <a:ext cx="72000" cy="2120256"/>
                <a:chOff x="9151342" y="4617676"/>
                <a:chExt cx="72000" cy="2120256"/>
              </a:xfrm>
              <a:grpFill/>
            </p:grpSpPr>
            <p:sp>
              <p:nvSpPr>
                <p:cNvPr id="40" name="Oval 39">
                  <a:extLst>
                    <a:ext uri="{FF2B5EF4-FFF2-40B4-BE49-F238E27FC236}">
                      <a16:creationId xmlns:a16="http://schemas.microsoft.com/office/drawing/2014/main" id="{090AE992-21EF-423A-A8AD-00FD44E05CC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DE1FCE28-B8F0-4EC3-B2F1-E93956A863F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5AC60073-02A9-4EBF-9009-A0E87FFA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4950306C-4DC8-4328-9255-A275AF10694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F008E3F2-C7B9-4300-B3D6-51847BD32C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C8199265-1E81-4FFA-A937-7CC72A5A6C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07DD14BF-9B4C-4591-B288-7C04315E3FD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46360314-03BE-4985-9AA5-9AC9DB1E256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E6270C39-831A-4AB0-9DEE-366ED405C79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D2E07CC4-3270-47A6-8793-D997082E25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8" name="Group 17">
                <a:extLst>
                  <a:ext uri="{FF2B5EF4-FFF2-40B4-BE49-F238E27FC236}">
                    <a16:creationId xmlns:a16="http://schemas.microsoft.com/office/drawing/2014/main" id="{2516D6E1-A19C-49EE-A24E-9E39FADD0E38}"/>
                  </a:ext>
                </a:extLst>
              </p:cNvPr>
              <p:cNvGrpSpPr/>
              <p:nvPr/>
            </p:nvGrpSpPr>
            <p:grpSpPr>
              <a:xfrm>
                <a:off x="8895287" y="4188469"/>
                <a:ext cx="72000" cy="2120256"/>
                <a:chOff x="9151342" y="4617676"/>
                <a:chExt cx="72000" cy="2120256"/>
              </a:xfrm>
              <a:grpFill/>
            </p:grpSpPr>
            <p:sp>
              <p:nvSpPr>
                <p:cNvPr id="30" name="Oval 29">
                  <a:extLst>
                    <a:ext uri="{FF2B5EF4-FFF2-40B4-BE49-F238E27FC236}">
                      <a16:creationId xmlns:a16="http://schemas.microsoft.com/office/drawing/2014/main" id="{7E5B41B0-E82E-4427-AA09-BBB3B67966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 name="Oval 30">
                  <a:extLst>
                    <a:ext uri="{FF2B5EF4-FFF2-40B4-BE49-F238E27FC236}">
                      <a16:creationId xmlns:a16="http://schemas.microsoft.com/office/drawing/2014/main" id="{C290CFEC-CDE8-49A9-A3F7-E238F15F9E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 name="Oval 31">
                  <a:extLst>
                    <a:ext uri="{FF2B5EF4-FFF2-40B4-BE49-F238E27FC236}">
                      <a16:creationId xmlns:a16="http://schemas.microsoft.com/office/drawing/2014/main" id="{0625BA74-543E-45CA-B5EC-26ECDE6DF03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 name="Oval 32">
                  <a:extLst>
                    <a:ext uri="{FF2B5EF4-FFF2-40B4-BE49-F238E27FC236}">
                      <a16:creationId xmlns:a16="http://schemas.microsoft.com/office/drawing/2014/main" id="{C4487A0A-1623-4B63-BFA9-386FCFFEF6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 name="Oval 33">
                  <a:extLst>
                    <a:ext uri="{FF2B5EF4-FFF2-40B4-BE49-F238E27FC236}">
                      <a16:creationId xmlns:a16="http://schemas.microsoft.com/office/drawing/2014/main" id="{7A1D8A27-3B22-463C-9B65-CD7A89973DE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Oval 34">
                  <a:extLst>
                    <a:ext uri="{FF2B5EF4-FFF2-40B4-BE49-F238E27FC236}">
                      <a16:creationId xmlns:a16="http://schemas.microsoft.com/office/drawing/2014/main" id="{12BCA8CA-6385-4D58-9806-0857E1942C3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 name="Oval 35">
                  <a:extLst>
                    <a:ext uri="{FF2B5EF4-FFF2-40B4-BE49-F238E27FC236}">
                      <a16:creationId xmlns:a16="http://schemas.microsoft.com/office/drawing/2014/main" id="{6F53982B-88F8-42F5-AEC1-70BAAB273C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 name="Oval 36">
                  <a:extLst>
                    <a:ext uri="{FF2B5EF4-FFF2-40B4-BE49-F238E27FC236}">
                      <a16:creationId xmlns:a16="http://schemas.microsoft.com/office/drawing/2014/main" id="{991A2C25-95D3-44BC-A4FA-CD666FAAA91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 name="Oval 37">
                  <a:extLst>
                    <a:ext uri="{FF2B5EF4-FFF2-40B4-BE49-F238E27FC236}">
                      <a16:creationId xmlns:a16="http://schemas.microsoft.com/office/drawing/2014/main" id="{55C5F6CC-76C0-46EB-980B-8D4DCAA82E2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 name="Oval 38">
                  <a:extLst>
                    <a:ext uri="{FF2B5EF4-FFF2-40B4-BE49-F238E27FC236}">
                      <a16:creationId xmlns:a16="http://schemas.microsoft.com/office/drawing/2014/main" id="{27ACD62C-2380-49E0-B340-4FE7A7EF61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 name="Group 18">
                <a:extLst>
                  <a:ext uri="{FF2B5EF4-FFF2-40B4-BE49-F238E27FC236}">
                    <a16:creationId xmlns:a16="http://schemas.microsoft.com/office/drawing/2014/main" id="{35012F1E-F117-4921-828C-D591ACA8D019}"/>
                  </a:ext>
                </a:extLst>
              </p:cNvPr>
              <p:cNvGrpSpPr/>
              <p:nvPr/>
            </p:nvGrpSpPr>
            <p:grpSpPr>
              <a:xfrm>
                <a:off x="8541680" y="4188469"/>
                <a:ext cx="72000" cy="2120256"/>
                <a:chOff x="9151342" y="4617676"/>
                <a:chExt cx="72000" cy="2120256"/>
              </a:xfrm>
              <a:grpFill/>
            </p:grpSpPr>
            <p:sp>
              <p:nvSpPr>
                <p:cNvPr id="20" name="Oval 19">
                  <a:extLst>
                    <a:ext uri="{FF2B5EF4-FFF2-40B4-BE49-F238E27FC236}">
                      <a16:creationId xmlns:a16="http://schemas.microsoft.com/office/drawing/2014/main" id="{7E551A2B-5936-4151-8A0A-30EACA5ECCF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 name="Oval 20">
                  <a:extLst>
                    <a:ext uri="{FF2B5EF4-FFF2-40B4-BE49-F238E27FC236}">
                      <a16:creationId xmlns:a16="http://schemas.microsoft.com/office/drawing/2014/main" id="{25BBFAF8-2F79-418C-98CB-9481E4AE514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 name="Oval 21">
                  <a:extLst>
                    <a:ext uri="{FF2B5EF4-FFF2-40B4-BE49-F238E27FC236}">
                      <a16:creationId xmlns:a16="http://schemas.microsoft.com/office/drawing/2014/main" id="{36A0732B-4299-4F22-B2A2-DD0A04A4F4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 name="Oval 22">
                  <a:extLst>
                    <a:ext uri="{FF2B5EF4-FFF2-40B4-BE49-F238E27FC236}">
                      <a16:creationId xmlns:a16="http://schemas.microsoft.com/office/drawing/2014/main" id="{884C13C8-D0E7-4934-BE5F-71E4FEF88AF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 name="Oval 23">
                  <a:extLst>
                    <a:ext uri="{FF2B5EF4-FFF2-40B4-BE49-F238E27FC236}">
                      <a16:creationId xmlns:a16="http://schemas.microsoft.com/office/drawing/2014/main" id="{169A8B76-4CEA-4D4E-A4DC-2ACB94F9FA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 name="Oval 24">
                  <a:extLst>
                    <a:ext uri="{FF2B5EF4-FFF2-40B4-BE49-F238E27FC236}">
                      <a16:creationId xmlns:a16="http://schemas.microsoft.com/office/drawing/2014/main" id="{FF67D947-8012-4CC6-8B71-534A44403D7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 name="Oval 25">
                  <a:extLst>
                    <a:ext uri="{FF2B5EF4-FFF2-40B4-BE49-F238E27FC236}">
                      <a16:creationId xmlns:a16="http://schemas.microsoft.com/office/drawing/2014/main" id="{B45B9925-B5D4-4021-B245-3630B247653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 name="Oval 26">
                  <a:extLst>
                    <a:ext uri="{FF2B5EF4-FFF2-40B4-BE49-F238E27FC236}">
                      <a16:creationId xmlns:a16="http://schemas.microsoft.com/office/drawing/2014/main" id="{9121B6AE-0635-4240-AA3C-73EF79BABE4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 name="Oval 27">
                  <a:extLst>
                    <a:ext uri="{FF2B5EF4-FFF2-40B4-BE49-F238E27FC236}">
                      <a16:creationId xmlns:a16="http://schemas.microsoft.com/office/drawing/2014/main" id="{4722DAF7-E4C9-49B1-9071-54531117E6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 name="Oval 28">
                  <a:extLst>
                    <a:ext uri="{FF2B5EF4-FFF2-40B4-BE49-F238E27FC236}">
                      <a16:creationId xmlns:a16="http://schemas.microsoft.com/office/drawing/2014/main" id="{AC17FE71-4273-4ABB-B3B0-B98884C6DA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sp>
        <p:nvSpPr>
          <p:cNvPr id="71" name="TextBox">
            <a:extLst>
              <a:ext uri="{FF2B5EF4-FFF2-40B4-BE49-F238E27FC236}">
                <a16:creationId xmlns:a16="http://schemas.microsoft.com/office/drawing/2014/main" id="{537FCBCE-3F08-4A78-A5CB-C04949F103F7}"/>
              </a:ext>
            </a:extLst>
          </p:cNvPr>
          <p:cNvSpPr txBox="1"/>
          <p:nvPr/>
        </p:nvSpPr>
        <p:spPr>
          <a:xfrm>
            <a:off x="4993395" y="4367999"/>
            <a:ext cx="3392276"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harum provident vel nobis non nulla fuga possimus quos corrupti pretium repudiandae dolores debitis eros blanditiis perferendis dignissimos amet sied dolores praesentium</a:t>
            </a:r>
            <a:endParaRPr lang="en-ID" sz="900">
              <a:solidFill>
                <a:schemeClr val="tx1"/>
              </a:solidFill>
            </a:endParaRPr>
          </a:p>
        </p:txBody>
      </p:sp>
      <p:grpSp>
        <p:nvGrpSpPr>
          <p:cNvPr id="72" name="Group 71">
            <a:extLst>
              <a:ext uri="{FF2B5EF4-FFF2-40B4-BE49-F238E27FC236}">
                <a16:creationId xmlns:a16="http://schemas.microsoft.com/office/drawing/2014/main" id="{F83B6030-1868-44D6-8E63-DF30711F44D6}"/>
              </a:ext>
            </a:extLst>
          </p:cNvPr>
          <p:cNvGrpSpPr/>
          <p:nvPr/>
        </p:nvGrpSpPr>
        <p:grpSpPr>
          <a:xfrm>
            <a:off x="7628152" y="549275"/>
            <a:ext cx="967042" cy="935508"/>
            <a:chOff x="8665603" y="3206990"/>
            <a:chExt cx="3330874" cy="3222258"/>
          </a:xfrm>
        </p:grpSpPr>
        <p:sp>
          <p:nvSpPr>
            <p:cNvPr id="73" name="Oval 72">
              <a:extLst>
                <a:ext uri="{FF2B5EF4-FFF2-40B4-BE49-F238E27FC236}">
                  <a16:creationId xmlns:a16="http://schemas.microsoft.com/office/drawing/2014/main" id="{D9646FEA-06CD-4386-AE98-964931D2525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6DE3F138-180D-43A7-AC94-3DF3B868BD6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0088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750" fill="hold"/>
                                        <p:tgtEl>
                                          <p:spTgt spid="72"/>
                                        </p:tgtEl>
                                        <p:attrNameLst>
                                          <p:attrName>ppt_w</p:attrName>
                                        </p:attrNameLst>
                                      </p:cBhvr>
                                      <p:tavLst>
                                        <p:tav tm="0">
                                          <p:val>
                                            <p:fltVal val="0"/>
                                          </p:val>
                                        </p:tav>
                                        <p:tav tm="100000">
                                          <p:val>
                                            <p:strVal val="#ppt_w"/>
                                          </p:val>
                                        </p:tav>
                                      </p:tavLst>
                                    </p:anim>
                                    <p:anim calcmode="lin" valueType="num">
                                      <p:cBhvr>
                                        <p:cTn id="13" dur="750" fill="hold"/>
                                        <p:tgtEl>
                                          <p:spTgt spid="72"/>
                                        </p:tgtEl>
                                        <p:attrNameLst>
                                          <p:attrName>ppt_h</p:attrName>
                                        </p:attrNameLst>
                                      </p:cBhvr>
                                      <p:tavLst>
                                        <p:tav tm="0">
                                          <p:val>
                                            <p:fltVal val="0"/>
                                          </p:val>
                                        </p:tav>
                                        <p:tav tm="100000">
                                          <p:val>
                                            <p:strVal val="#ppt_h"/>
                                          </p:val>
                                        </p:tav>
                                      </p:tavLst>
                                    </p:anim>
                                    <p:animEffect transition="in" filter="fade">
                                      <p:cBhvr>
                                        <p:cTn id="14" dur="750"/>
                                        <p:tgtEl>
                                          <p:spTgt spid="72"/>
                                        </p:tgtEl>
                                      </p:cBhvr>
                                    </p:animEffect>
                                  </p:childTnLst>
                                </p:cTn>
                              </p:par>
                            </p:childTnLst>
                          </p:cTn>
                        </p:par>
                        <p:par>
                          <p:cTn id="15" fill="hold">
                            <p:stCondLst>
                              <p:cond delay="75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750" fill="hold"/>
                                        <p:tgtEl>
                                          <p:spTgt spid="71"/>
                                        </p:tgtEl>
                                        <p:attrNameLst>
                                          <p:attrName>ppt_w</p:attrName>
                                        </p:attrNameLst>
                                      </p:cBhvr>
                                      <p:tavLst>
                                        <p:tav tm="0">
                                          <p:val>
                                            <p:fltVal val="0"/>
                                          </p:val>
                                        </p:tav>
                                        <p:tav tm="100000">
                                          <p:val>
                                            <p:strVal val="#ppt_w"/>
                                          </p:val>
                                        </p:tav>
                                      </p:tavLst>
                                    </p:anim>
                                    <p:anim calcmode="lin" valueType="num">
                                      <p:cBhvr>
                                        <p:cTn id="28" dur="750" fill="hold"/>
                                        <p:tgtEl>
                                          <p:spTgt spid="71"/>
                                        </p:tgtEl>
                                        <p:attrNameLst>
                                          <p:attrName>ppt_h</p:attrName>
                                        </p:attrNameLst>
                                      </p:cBhvr>
                                      <p:tavLst>
                                        <p:tav tm="0">
                                          <p:val>
                                            <p:fltVal val="0"/>
                                          </p:val>
                                        </p:tav>
                                        <p:tav tm="100000">
                                          <p:val>
                                            <p:strVal val="#ppt_h"/>
                                          </p:val>
                                        </p:tav>
                                      </p:tavLst>
                                    </p:anim>
                                    <p:animEffect transition="in" filter="fade">
                                      <p:cBhvr>
                                        <p:cTn id="29"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86833EAA-ECC9-4D4B-907D-B404486A6CD3}"/>
              </a:ext>
            </a:extLst>
          </p:cNvPr>
          <p:cNvGrpSpPr/>
          <p:nvPr/>
        </p:nvGrpSpPr>
        <p:grpSpPr>
          <a:xfrm>
            <a:off x="2313314" y="1588125"/>
            <a:ext cx="1884095" cy="1297746"/>
            <a:chOff x="-708156" y="4893181"/>
            <a:chExt cx="2088071" cy="1438244"/>
          </a:xfrm>
        </p:grpSpPr>
        <p:grpSp>
          <p:nvGrpSpPr>
            <p:cNvPr id="152" name="Group 151">
              <a:extLst>
                <a:ext uri="{FF2B5EF4-FFF2-40B4-BE49-F238E27FC236}">
                  <a16:creationId xmlns:a16="http://schemas.microsoft.com/office/drawing/2014/main" id="{9C393864-6EEE-42E1-937D-DAF8128156E2}"/>
                </a:ext>
              </a:extLst>
            </p:cNvPr>
            <p:cNvGrpSpPr/>
            <p:nvPr/>
          </p:nvGrpSpPr>
          <p:grpSpPr>
            <a:xfrm rot="5400000">
              <a:off x="300425" y="5251937"/>
              <a:ext cx="70907" cy="2088069"/>
              <a:chOff x="9151342" y="4617676"/>
              <a:chExt cx="72000" cy="2120256"/>
            </a:xfrm>
            <a:solidFill>
              <a:schemeClr val="tx1"/>
            </a:solidFill>
          </p:grpSpPr>
          <p:sp>
            <p:nvSpPr>
              <p:cNvPr id="219" name="Oval 218">
                <a:extLst>
                  <a:ext uri="{FF2B5EF4-FFF2-40B4-BE49-F238E27FC236}">
                    <a16:creationId xmlns:a16="http://schemas.microsoft.com/office/drawing/2014/main" id="{B5D57F0A-4E80-4AC8-A1C4-08841DCC3A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F8D8B366-BE6C-4B13-8EF2-65F299AD5E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EAAFB511-6C85-4D58-8952-1F68377FD0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E2A20595-87ED-446A-B15B-EA8D203F02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BB2C6583-C592-4D40-8206-20A374D56E2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EE6AC6E0-A3C0-4594-86C3-7C0910037DA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82CDB052-99E1-474C-913B-65C74F340B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70131BB3-1235-42FA-82BB-14E4C296B2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E16C0DD-EF2B-4194-A754-7B0E0A990E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E1C98AD3-59B0-48F8-B86B-1E73432C33A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3" name="Group 152">
              <a:extLst>
                <a:ext uri="{FF2B5EF4-FFF2-40B4-BE49-F238E27FC236}">
                  <a16:creationId xmlns:a16="http://schemas.microsoft.com/office/drawing/2014/main" id="{AF9608C5-C528-4673-A350-BF1E48D95F3C}"/>
                </a:ext>
              </a:extLst>
            </p:cNvPr>
            <p:cNvGrpSpPr/>
            <p:nvPr/>
          </p:nvGrpSpPr>
          <p:grpSpPr>
            <a:xfrm rot="5400000">
              <a:off x="300425" y="5024055"/>
              <a:ext cx="70907" cy="2088069"/>
              <a:chOff x="9151342" y="4617676"/>
              <a:chExt cx="72000" cy="2120256"/>
            </a:xfrm>
            <a:solidFill>
              <a:schemeClr val="tx1"/>
            </a:solidFill>
          </p:grpSpPr>
          <p:sp>
            <p:nvSpPr>
              <p:cNvPr id="209" name="Oval 208">
                <a:extLst>
                  <a:ext uri="{FF2B5EF4-FFF2-40B4-BE49-F238E27FC236}">
                    <a16:creationId xmlns:a16="http://schemas.microsoft.com/office/drawing/2014/main" id="{4A6F4A4D-D55C-4A49-B8EE-3F6E77D8C40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EAAD0C12-D5A5-4128-87B9-A9459191C09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0C37C255-50AA-4C7B-AFB7-E070E5BF76B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9D46ACB8-CCB3-4422-AAB1-F92CCAAF6B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4980AC4E-5F97-4A33-9A76-C8A2DDCDB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469BC6A8-9CF4-485C-859E-D9EC5B12008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2D5DF4E3-6707-40DA-B71A-58E7D24193F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C6E26C36-FAC6-4DAF-B32A-BCF496E06F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DBD7AAE0-108C-4BE2-8F0E-C210479E695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D28529C9-5A00-4964-80BF-79E4CCFDE73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4" name="Group 153">
              <a:extLst>
                <a:ext uri="{FF2B5EF4-FFF2-40B4-BE49-F238E27FC236}">
                  <a16:creationId xmlns:a16="http://schemas.microsoft.com/office/drawing/2014/main" id="{42D1CB9D-4ED0-4BBD-97A4-B76513548694}"/>
                </a:ext>
              </a:extLst>
            </p:cNvPr>
            <p:cNvGrpSpPr/>
            <p:nvPr/>
          </p:nvGrpSpPr>
          <p:grpSpPr>
            <a:xfrm rot="5400000">
              <a:off x="300425" y="4796175"/>
              <a:ext cx="70907" cy="2088069"/>
              <a:chOff x="9151342" y="4617676"/>
              <a:chExt cx="72000" cy="2120256"/>
            </a:xfrm>
            <a:solidFill>
              <a:schemeClr val="tx1"/>
            </a:solidFill>
          </p:grpSpPr>
          <p:sp>
            <p:nvSpPr>
              <p:cNvPr id="199" name="Oval 198">
                <a:extLst>
                  <a:ext uri="{FF2B5EF4-FFF2-40B4-BE49-F238E27FC236}">
                    <a16:creationId xmlns:a16="http://schemas.microsoft.com/office/drawing/2014/main" id="{6181B77A-5579-418E-B21C-4D4C8194ED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117D03CB-CEB5-4ADA-85D3-B82C1481879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35E007D8-E2C8-4392-A703-153F6CBAD9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AD63C6FD-13EF-48F2-A93C-6C32A16A0A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08ADA14D-4450-49F9-9EE3-32B20D2478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0D6A4DAF-976E-4172-92D8-30E5E6A8189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D527A2B9-0230-4577-95BB-4E692991BC4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A1F0DBA6-410A-4FED-93B7-A8336EE04D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C7A39E4D-FF7B-43E3-8C0F-398BCAC0EBC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E37B1B69-FA4A-4E9E-8D54-C447389A47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5" name="Group 154">
              <a:extLst>
                <a:ext uri="{FF2B5EF4-FFF2-40B4-BE49-F238E27FC236}">
                  <a16:creationId xmlns:a16="http://schemas.microsoft.com/office/drawing/2014/main" id="{EB68BBB0-B73E-473A-B987-B71D8384AB53}"/>
                </a:ext>
              </a:extLst>
            </p:cNvPr>
            <p:cNvGrpSpPr/>
            <p:nvPr/>
          </p:nvGrpSpPr>
          <p:grpSpPr>
            <a:xfrm rot="5400000">
              <a:off x="300425" y="4568295"/>
              <a:ext cx="70907" cy="2088069"/>
              <a:chOff x="9151342" y="4617676"/>
              <a:chExt cx="72000" cy="2120256"/>
            </a:xfrm>
            <a:solidFill>
              <a:schemeClr val="tx1"/>
            </a:solidFill>
          </p:grpSpPr>
          <p:sp>
            <p:nvSpPr>
              <p:cNvPr id="189" name="Oval 188">
                <a:extLst>
                  <a:ext uri="{FF2B5EF4-FFF2-40B4-BE49-F238E27FC236}">
                    <a16:creationId xmlns:a16="http://schemas.microsoft.com/office/drawing/2014/main" id="{F695E9E9-27CB-4942-B560-CDADCE8D88D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7068F4CC-7193-4280-82D8-86998ED2608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BA7CBC72-191D-460C-879F-AE908F27120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9108A8C9-0BF5-4230-95C7-9257EAB3CE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4D7090C4-CF56-41FC-98F5-B7FC12A4BC0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E5DA54B9-73A1-4966-9972-4C60B23A72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F2B5319F-69F6-42D8-8DA9-0A8F806BAC9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9EBF7F54-DEB2-42BF-8D92-19A3B1499A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9DED477F-2FFA-4F5D-8CB2-822E1DB4B4D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BF570936-3597-4043-9861-CDFBE18658D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6" name="Group 155">
              <a:extLst>
                <a:ext uri="{FF2B5EF4-FFF2-40B4-BE49-F238E27FC236}">
                  <a16:creationId xmlns:a16="http://schemas.microsoft.com/office/drawing/2014/main" id="{CC346556-C72A-4323-A771-CC8BDE1D6B81}"/>
                </a:ext>
              </a:extLst>
            </p:cNvPr>
            <p:cNvGrpSpPr/>
            <p:nvPr/>
          </p:nvGrpSpPr>
          <p:grpSpPr>
            <a:xfrm rot="5400000">
              <a:off x="300399" y="4340386"/>
              <a:ext cx="70962" cy="2088071"/>
              <a:chOff x="9151287" y="4617676"/>
              <a:chExt cx="72055" cy="2120259"/>
            </a:xfrm>
            <a:solidFill>
              <a:schemeClr val="tx1"/>
            </a:solidFill>
          </p:grpSpPr>
          <p:sp>
            <p:nvSpPr>
              <p:cNvPr id="179" name="Oval 178">
                <a:extLst>
                  <a:ext uri="{FF2B5EF4-FFF2-40B4-BE49-F238E27FC236}">
                    <a16:creationId xmlns:a16="http://schemas.microsoft.com/office/drawing/2014/main" id="{A48EA623-350E-4906-AA8A-F9CEA91FC71A}"/>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1485518C-CA49-4065-9509-6121EB32AA37}"/>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49592C8E-787A-48C5-9EC5-5EFEF8CACFAD}"/>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B40E5609-BC78-4138-B6CC-959BD88B9103}"/>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48706894-7429-46F5-BFAA-D192B530DC0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EA26C250-7136-4503-80DC-9377E727BC99}"/>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AD190DC7-BB11-4E63-8878-4D0E77B5C092}"/>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DF2BE536-F348-4E24-B707-52D7E1DD62D5}"/>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37F9464B-3934-4D08-B8F1-75E1ED5AC5D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B2D3A2AA-19C5-42DD-B543-B64B842ED6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7" name="Group 156">
              <a:extLst>
                <a:ext uri="{FF2B5EF4-FFF2-40B4-BE49-F238E27FC236}">
                  <a16:creationId xmlns:a16="http://schemas.microsoft.com/office/drawing/2014/main" id="{F958EA7E-6662-4015-8699-F986F622115B}"/>
                </a:ext>
              </a:extLst>
            </p:cNvPr>
            <p:cNvGrpSpPr/>
            <p:nvPr/>
          </p:nvGrpSpPr>
          <p:grpSpPr>
            <a:xfrm rot="5400000">
              <a:off x="300425" y="4112480"/>
              <a:ext cx="70907" cy="2088069"/>
              <a:chOff x="9151342" y="4617676"/>
              <a:chExt cx="72000" cy="2120256"/>
            </a:xfrm>
            <a:solidFill>
              <a:schemeClr val="tx1"/>
            </a:solidFill>
          </p:grpSpPr>
          <p:sp>
            <p:nvSpPr>
              <p:cNvPr id="169" name="Oval 168">
                <a:extLst>
                  <a:ext uri="{FF2B5EF4-FFF2-40B4-BE49-F238E27FC236}">
                    <a16:creationId xmlns:a16="http://schemas.microsoft.com/office/drawing/2014/main" id="{1B09FE43-87A2-4268-A25B-3531AAF6CB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22D6C4B0-BF01-46A0-9939-CC357B314D9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7CAC2B7-461F-4986-A557-7A8AB001F2A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FCD694C6-8DEC-4D09-B622-CE130E8BFD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02B48EE3-9432-446D-9788-E6257967EFD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F9093219-3665-4595-968B-2D0FE6C024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30F63152-2865-48AA-BD0C-6C32099C4C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34E0472F-DC4A-480E-8C73-ACC240B66E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EEDEC5B1-3616-4FB2-A9B4-646ABF415B9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89649279-7B8E-41BD-ACD6-D93AD22B99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8" name="Group 157">
              <a:extLst>
                <a:ext uri="{FF2B5EF4-FFF2-40B4-BE49-F238E27FC236}">
                  <a16:creationId xmlns:a16="http://schemas.microsoft.com/office/drawing/2014/main" id="{3C3A9F63-4F09-41D6-8792-5C4BEA894412}"/>
                </a:ext>
              </a:extLst>
            </p:cNvPr>
            <p:cNvGrpSpPr/>
            <p:nvPr/>
          </p:nvGrpSpPr>
          <p:grpSpPr>
            <a:xfrm rot="5400000">
              <a:off x="300425" y="3884600"/>
              <a:ext cx="70907" cy="2088069"/>
              <a:chOff x="9151342" y="4617676"/>
              <a:chExt cx="72000" cy="2120256"/>
            </a:xfrm>
            <a:solidFill>
              <a:schemeClr val="tx1"/>
            </a:solidFill>
          </p:grpSpPr>
          <p:sp>
            <p:nvSpPr>
              <p:cNvPr id="159" name="Oval 158">
                <a:extLst>
                  <a:ext uri="{FF2B5EF4-FFF2-40B4-BE49-F238E27FC236}">
                    <a16:creationId xmlns:a16="http://schemas.microsoft.com/office/drawing/2014/main" id="{12A34A63-8324-4DC0-BE68-CB71D2E5CB9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618F861C-2E37-4C9A-B7C7-9E800983ADA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0B2B8C69-11B9-4799-B1FB-AB808363D5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7D0D818E-53E5-4983-8BDD-07872A1CE8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29AD1548-F3AB-4423-BD3F-BFAC22A91C5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9120DB73-876A-4D2E-A56D-0E613CD18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BDCCF6C7-6A0F-4E4C-8A98-792ACB9969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7AD5F8C9-E367-4AEA-A612-F7FC6DBF10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2D1441CC-207A-4650-9BB3-DBD0BCAE63D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12B42BC1-3E70-461E-85FB-973E3EA9759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45" name="Group 144">
            <a:extLst>
              <a:ext uri="{FF2B5EF4-FFF2-40B4-BE49-F238E27FC236}">
                <a16:creationId xmlns:a16="http://schemas.microsoft.com/office/drawing/2014/main" id="{BC968744-D4D1-47CB-AD2B-6D5E17287637}"/>
              </a:ext>
            </a:extLst>
          </p:cNvPr>
          <p:cNvGrpSpPr/>
          <p:nvPr/>
        </p:nvGrpSpPr>
        <p:grpSpPr>
          <a:xfrm>
            <a:off x="551481" y="4353363"/>
            <a:ext cx="947406" cy="916512"/>
            <a:chOff x="8665603" y="3206990"/>
            <a:chExt cx="3330874" cy="3222258"/>
          </a:xfrm>
        </p:grpSpPr>
        <p:sp>
          <p:nvSpPr>
            <p:cNvPr id="146" name="Oval 145">
              <a:extLst>
                <a:ext uri="{FF2B5EF4-FFF2-40B4-BE49-F238E27FC236}">
                  <a16:creationId xmlns:a16="http://schemas.microsoft.com/office/drawing/2014/main" id="{E0F9ACA3-E3A7-4878-A469-B9636D62117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41EED26D-0915-44B8-946D-7436D4A51CE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PsHolder3">
            <a:extLst>
              <a:ext uri="{FF2B5EF4-FFF2-40B4-BE49-F238E27FC236}">
                <a16:creationId xmlns:a16="http://schemas.microsoft.com/office/drawing/2014/main" id="{448DD3A2-65BE-4905-AB59-A1AE2638614E}"/>
              </a:ext>
            </a:extLst>
          </p:cNvPr>
          <p:cNvSpPr>
            <a:spLocks noGrp="1"/>
          </p:cNvSpPr>
          <p:nvPr>
            <p:ph type="pic" sz="quarter" idx="10"/>
          </p:nvPr>
        </p:nvSpPr>
        <p:spPr/>
      </p:sp>
      <p:sp>
        <p:nvSpPr>
          <p:cNvPr id="3" name="Title 2">
            <a:extLst>
              <a:ext uri="{FF2B5EF4-FFF2-40B4-BE49-F238E27FC236}">
                <a16:creationId xmlns:a16="http://schemas.microsoft.com/office/drawing/2014/main" id="{30032AAD-5FE4-4B65-9F9B-97D35C24ACA7}"/>
              </a:ext>
            </a:extLst>
          </p:cNvPr>
          <p:cNvSpPr>
            <a:spLocks noGrp="1"/>
          </p:cNvSpPr>
          <p:nvPr>
            <p:ph type="ctrTitle"/>
          </p:nvPr>
        </p:nvSpPr>
        <p:spPr/>
        <p:txBody>
          <a:bodyPr/>
          <a:lstStyle/>
          <a:p>
            <a:r>
              <a:rPr lang="en-ID"/>
              <a:t>Vincent Smith</a:t>
            </a:r>
          </a:p>
        </p:txBody>
      </p:sp>
      <p:sp>
        <p:nvSpPr>
          <p:cNvPr id="4" name="Subtitle 3">
            <a:extLst>
              <a:ext uri="{FF2B5EF4-FFF2-40B4-BE49-F238E27FC236}">
                <a16:creationId xmlns:a16="http://schemas.microsoft.com/office/drawing/2014/main" id="{6ABB2D10-8917-420B-874D-93389EDE18E7}"/>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 name="TextBox">
            <a:extLst>
              <a:ext uri="{FF2B5EF4-FFF2-40B4-BE49-F238E27FC236}">
                <a16:creationId xmlns:a16="http://schemas.microsoft.com/office/drawing/2014/main" id="{C7305534-AB1E-4A99-9DC6-E5DDBC091464}"/>
              </a:ext>
            </a:extLst>
          </p:cNvPr>
          <p:cNvSpPr txBox="1"/>
          <p:nvPr/>
        </p:nvSpPr>
        <p:spPr>
          <a:xfrm>
            <a:off x="4863944" y="3360998"/>
            <a:ext cx="3489541"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occaecati quidem in id repellat sit provident culpa cumque elementum scelerisque iusto soluta hendrerit praesentium fringilla et minus vero ligula tristique integer lacus perferendis eveniet perferendis excepturi auctor quibusdam dapibus</a:t>
            </a:r>
            <a:endParaRPr lang="en-ID" sz="900">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683608"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8" name="Group 437">
            <a:extLst>
              <a:ext uri="{FF2B5EF4-FFF2-40B4-BE49-F238E27FC236}">
                <a16:creationId xmlns:a16="http://schemas.microsoft.com/office/drawing/2014/main" id="{B85C9441-84D2-4B1A-B3D7-6A42A0E58AD1}"/>
              </a:ext>
            </a:extLst>
          </p:cNvPr>
          <p:cNvGrpSpPr/>
          <p:nvPr/>
        </p:nvGrpSpPr>
        <p:grpSpPr>
          <a:xfrm>
            <a:off x="4856801" y="4384079"/>
            <a:ext cx="298282" cy="298282"/>
            <a:chOff x="2738438" y="4797730"/>
            <a:chExt cx="544907" cy="544907"/>
          </a:xfrm>
        </p:grpSpPr>
        <p:sp>
          <p:nvSpPr>
            <p:cNvPr id="430" name="Rectangle: Rounded Corners 429">
              <a:extLst>
                <a:ext uri="{FF2B5EF4-FFF2-40B4-BE49-F238E27FC236}">
                  <a16:creationId xmlns:a16="http://schemas.microsoft.com/office/drawing/2014/main" id="{EF4AAEEA-9FCD-49D0-8536-5A99308E9C8C}"/>
                </a:ext>
              </a:extLst>
            </p:cNvPr>
            <p:cNvSpPr/>
            <p:nvPr/>
          </p:nvSpPr>
          <p:spPr>
            <a:xfrm>
              <a:off x="2738438" y="4797730"/>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4" name="Freeform 510">
              <a:extLst>
                <a:ext uri="{FF2B5EF4-FFF2-40B4-BE49-F238E27FC236}">
                  <a16:creationId xmlns:a16="http://schemas.microsoft.com/office/drawing/2014/main" id="{EBDCE033-A040-4021-AD8D-70CADDEDE6D3}"/>
                </a:ext>
              </a:extLst>
            </p:cNvPr>
            <p:cNvSpPr>
              <a:spLocks/>
            </p:cNvSpPr>
            <p:nvPr/>
          </p:nvSpPr>
          <p:spPr bwMode="auto">
            <a:xfrm>
              <a:off x="2934691" y="4908259"/>
              <a:ext cx="152400" cy="323850"/>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id-ID" sz="1349"/>
            </a:p>
          </p:txBody>
        </p:sp>
      </p:grpSp>
      <p:grpSp>
        <p:nvGrpSpPr>
          <p:cNvPr id="437" name="Group 436">
            <a:extLst>
              <a:ext uri="{FF2B5EF4-FFF2-40B4-BE49-F238E27FC236}">
                <a16:creationId xmlns:a16="http://schemas.microsoft.com/office/drawing/2014/main" id="{116DDF20-D2C0-41CA-9C97-48DE7EE3A083}"/>
              </a:ext>
            </a:extLst>
          </p:cNvPr>
          <p:cNvGrpSpPr/>
          <p:nvPr/>
        </p:nvGrpSpPr>
        <p:grpSpPr>
          <a:xfrm>
            <a:off x="6927581" y="4384078"/>
            <a:ext cx="298282" cy="298282"/>
            <a:chOff x="741363" y="4802493"/>
            <a:chExt cx="544907" cy="544907"/>
          </a:xfrm>
        </p:grpSpPr>
        <p:sp>
          <p:nvSpPr>
            <p:cNvPr id="432" name="Rectangle: Rounded Corners 431">
              <a:extLst>
                <a:ext uri="{FF2B5EF4-FFF2-40B4-BE49-F238E27FC236}">
                  <a16:creationId xmlns:a16="http://schemas.microsoft.com/office/drawing/2014/main" id="{4687E7C8-A600-490E-BBDB-7E10BF284452}"/>
                </a:ext>
              </a:extLst>
            </p:cNvPr>
            <p:cNvSpPr/>
            <p:nvPr/>
          </p:nvSpPr>
          <p:spPr>
            <a:xfrm>
              <a:off x="741363" y="4802493"/>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6" name="Freeform 653">
              <a:extLst>
                <a:ext uri="{FF2B5EF4-FFF2-40B4-BE49-F238E27FC236}">
                  <a16:creationId xmlns:a16="http://schemas.microsoft.com/office/drawing/2014/main" id="{2B26E7D4-33C2-40E8-8D4F-AAD2EBFC5860}"/>
                </a:ext>
              </a:extLst>
            </p:cNvPr>
            <p:cNvSpPr>
              <a:spLocks/>
            </p:cNvSpPr>
            <p:nvPr/>
          </p:nvSpPr>
          <p:spPr bwMode="auto">
            <a:xfrm>
              <a:off x="848716" y="4940009"/>
              <a:ext cx="330200" cy="269875"/>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id-ID" sz="1349"/>
            </a:p>
          </p:txBody>
        </p:sp>
      </p:grpSp>
      <p:sp>
        <p:nvSpPr>
          <p:cNvPr id="440" name="TextBox">
            <a:extLst>
              <a:ext uri="{FF2B5EF4-FFF2-40B4-BE49-F238E27FC236}">
                <a16:creationId xmlns:a16="http://schemas.microsoft.com/office/drawing/2014/main" id="{E82BBD15-C113-4242-9B31-293CA1917156}"/>
              </a:ext>
            </a:extLst>
          </p:cNvPr>
          <p:cNvSpPr txBox="1"/>
          <p:nvPr/>
        </p:nvSpPr>
        <p:spPr>
          <a:xfrm>
            <a:off x="5262512" y="4409642"/>
            <a:ext cx="111975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50">
                <a:solidFill>
                  <a:schemeClr val="tx1"/>
                </a:solidFill>
              </a:rPr>
              <a:t>Vincent Smith</a:t>
            </a:r>
          </a:p>
        </p:txBody>
      </p:sp>
      <p:sp>
        <p:nvSpPr>
          <p:cNvPr id="441" name="TextBox">
            <a:extLst>
              <a:ext uri="{FF2B5EF4-FFF2-40B4-BE49-F238E27FC236}">
                <a16:creationId xmlns:a16="http://schemas.microsoft.com/office/drawing/2014/main" id="{AA043CD9-DC13-4D5E-BA72-1783E4242089}"/>
              </a:ext>
            </a:extLst>
          </p:cNvPr>
          <p:cNvSpPr txBox="1"/>
          <p:nvPr/>
        </p:nvSpPr>
        <p:spPr>
          <a:xfrm>
            <a:off x="7331072" y="4409642"/>
            <a:ext cx="111975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50">
                <a:solidFill>
                  <a:schemeClr val="tx1"/>
                </a:solidFill>
              </a:rPr>
              <a:t>@vincent_smith</a:t>
            </a:r>
          </a:p>
        </p:txBody>
      </p:sp>
      <p:sp>
        <p:nvSpPr>
          <p:cNvPr id="143" name="Oval 7">
            <a:extLst>
              <a:ext uri="{FF2B5EF4-FFF2-40B4-BE49-F238E27FC236}">
                <a16:creationId xmlns:a16="http://schemas.microsoft.com/office/drawing/2014/main" id="{C7947614-C1E8-4C3E-A7BD-D9F604037EA4}"/>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6" name="Group 85">
            <a:extLst>
              <a:ext uri="{FF2B5EF4-FFF2-40B4-BE49-F238E27FC236}">
                <a16:creationId xmlns:a16="http://schemas.microsoft.com/office/drawing/2014/main" id="{0916F437-C4F1-47D0-B3BD-0DA5C2C7014A}"/>
              </a:ext>
            </a:extLst>
          </p:cNvPr>
          <p:cNvGrpSpPr/>
          <p:nvPr/>
        </p:nvGrpSpPr>
        <p:grpSpPr>
          <a:xfrm rot="5400000">
            <a:off x="7881531" y="-168164"/>
            <a:ext cx="739761" cy="1384582"/>
            <a:chOff x="8541680" y="4188469"/>
            <a:chExt cx="1132821" cy="2120256"/>
          </a:xfrm>
          <a:solidFill>
            <a:schemeClr val="tx1"/>
          </a:solidFill>
        </p:grpSpPr>
        <p:grpSp>
          <p:nvGrpSpPr>
            <p:cNvPr id="88" name="Group 87">
              <a:extLst>
                <a:ext uri="{FF2B5EF4-FFF2-40B4-BE49-F238E27FC236}">
                  <a16:creationId xmlns:a16="http://schemas.microsoft.com/office/drawing/2014/main" id="{A1C28AFF-E7C1-4AB7-AA92-85AE18F203D0}"/>
                </a:ext>
              </a:extLst>
            </p:cNvPr>
            <p:cNvGrpSpPr/>
            <p:nvPr/>
          </p:nvGrpSpPr>
          <p:grpSpPr>
            <a:xfrm>
              <a:off x="9602501" y="4188469"/>
              <a:ext cx="72000" cy="2120256"/>
              <a:chOff x="9151342" y="4617676"/>
              <a:chExt cx="72000" cy="2120256"/>
            </a:xfrm>
            <a:grpFill/>
          </p:grpSpPr>
          <p:sp>
            <p:nvSpPr>
              <p:cNvPr id="122" name="Oval 121">
                <a:extLst>
                  <a:ext uri="{FF2B5EF4-FFF2-40B4-BE49-F238E27FC236}">
                    <a16:creationId xmlns:a16="http://schemas.microsoft.com/office/drawing/2014/main" id="{D50E7D1E-381F-46E0-916C-D581CCE14B2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B0852D9-0C76-4E45-A2BB-8879A0DF88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2AD5485A-3EEA-4DB0-89AE-E7165B75129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6743C9C0-D3A3-4F76-B2F9-B3B14A1A7C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BB12A4E7-6F2B-4D8A-AC7F-00B4709741C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EAEF11C-5C6C-4C22-BF39-FD8AC433837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97AF80A0-0666-491B-80DA-ED9B94B3B55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2F95DE81-FC60-495B-9181-11D33A03F6E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C27EA0DF-9DC3-4AC9-B89C-7D6A52AA3CE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70A5C0FE-6832-465F-9451-3DF8DCAB91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D3043450-A1D0-4EE6-BCD5-AE251133A9D5}"/>
                </a:ext>
              </a:extLst>
            </p:cNvPr>
            <p:cNvGrpSpPr/>
            <p:nvPr/>
          </p:nvGrpSpPr>
          <p:grpSpPr>
            <a:xfrm>
              <a:off x="9248894" y="4188469"/>
              <a:ext cx="72000" cy="2120256"/>
              <a:chOff x="9151342" y="4617676"/>
              <a:chExt cx="72000" cy="2120256"/>
            </a:xfrm>
            <a:grpFill/>
          </p:grpSpPr>
          <p:sp>
            <p:nvSpPr>
              <p:cNvPr id="112" name="Oval 111">
                <a:extLst>
                  <a:ext uri="{FF2B5EF4-FFF2-40B4-BE49-F238E27FC236}">
                    <a16:creationId xmlns:a16="http://schemas.microsoft.com/office/drawing/2014/main" id="{5CAF8137-8623-48AD-839B-047ADF6CDD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173A6A4-49F1-49FD-AC68-449902978F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F94E5E4-42BB-424E-A9FC-575534CF1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355A56C1-E6AC-4E5A-8CB6-D67E225812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7C2DA0BD-85DC-4BBE-8670-FC6C15016D3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23DD9AAF-8D12-4F77-8E53-FDE4BDB4773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6C1261B8-4E90-469E-A803-26C64431D96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08940A62-1CD5-409A-86A4-1F6378471C1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931E242F-7CC7-448B-A4AA-3A177C0391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718C2C5-8CF0-4BC7-804F-9908E6FFEF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0" name="Group 89">
              <a:extLst>
                <a:ext uri="{FF2B5EF4-FFF2-40B4-BE49-F238E27FC236}">
                  <a16:creationId xmlns:a16="http://schemas.microsoft.com/office/drawing/2014/main" id="{54900569-9AE9-4697-BBAF-47163BDEEF11}"/>
                </a:ext>
              </a:extLst>
            </p:cNvPr>
            <p:cNvGrpSpPr/>
            <p:nvPr/>
          </p:nvGrpSpPr>
          <p:grpSpPr>
            <a:xfrm>
              <a:off x="8895287" y="4188469"/>
              <a:ext cx="72000" cy="2120256"/>
              <a:chOff x="9151342" y="4617676"/>
              <a:chExt cx="72000" cy="2120256"/>
            </a:xfrm>
            <a:grpFill/>
          </p:grpSpPr>
          <p:sp>
            <p:nvSpPr>
              <p:cNvPr id="102" name="Oval 101">
                <a:extLst>
                  <a:ext uri="{FF2B5EF4-FFF2-40B4-BE49-F238E27FC236}">
                    <a16:creationId xmlns:a16="http://schemas.microsoft.com/office/drawing/2014/main" id="{D5D49659-56F7-4353-BEEE-3466FFF13C8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12603037-2F6E-4584-9985-0B9CEDA8C87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767CDD7-6BD3-407B-AAB7-7F22946B7D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087991DC-4D84-4DD9-8714-47D7B4838F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7BB256AC-929A-489A-831C-19275143C06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263F38A7-B1BF-4F9D-A11B-CA1E04275CF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DF71E141-931F-4417-8B57-B3AF3C68A2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BD70C418-66AE-4421-BCE0-3A72AE555B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97F11585-1884-4592-A51D-F15D0AF5AB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1A506131-2EC5-4D16-BEBE-257EC9E1CC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1" name="Group 90">
              <a:extLst>
                <a:ext uri="{FF2B5EF4-FFF2-40B4-BE49-F238E27FC236}">
                  <a16:creationId xmlns:a16="http://schemas.microsoft.com/office/drawing/2014/main" id="{510457B0-7A80-46F5-B2DA-A382E9B301E6}"/>
                </a:ext>
              </a:extLst>
            </p:cNvPr>
            <p:cNvGrpSpPr/>
            <p:nvPr/>
          </p:nvGrpSpPr>
          <p:grpSpPr>
            <a:xfrm>
              <a:off x="8541680" y="4188469"/>
              <a:ext cx="72000" cy="2120256"/>
              <a:chOff x="9151342" y="4617676"/>
              <a:chExt cx="72000" cy="2120256"/>
            </a:xfrm>
            <a:grpFill/>
          </p:grpSpPr>
          <p:sp>
            <p:nvSpPr>
              <p:cNvPr id="92" name="Oval 91">
                <a:extLst>
                  <a:ext uri="{FF2B5EF4-FFF2-40B4-BE49-F238E27FC236}">
                    <a16:creationId xmlns:a16="http://schemas.microsoft.com/office/drawing/2014/main" id="{CE6F7A87-1129-405D-8068-8E398AF9635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6559E4FC-E991-4FA2-9D09-5402A6B3F7E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19456570-67CD-499B-831D-584DC53117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31C906AE-07CB-40BA-8630-5419EF50C25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1DF7890-E7F9-4621-ABC0-639676226DC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01F61844-FF25-43EF-B929-96585C372BA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96A6A53D-8E91-4D9C-95C1-5F48E20B343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D78006FE-E810-435D-A92D-DEBD1E71B71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6693D305-9E49-4DF0-B4A4-2F6886B1A2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DE0B6B4B-0406-46A0-86A8-4277C51CB0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40543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p:cTn id="7" dur="750" fill="hold"/>
                                        <p:tgtEl>
                                          <p:spTgt spid="151"/>
                                        </p:tgtEl>
                                        <p:attrNameLst>
                                          <p:attrName>ppt_w</p:attrName>
                                        </p:attrNameLst>
                                      </p:cBhvr>
                                      <p:tavLst>
                                        <p:tav tm="0">
                                          <p:val>
                                            <p:fltVal val="0"/>
                                          </p:val>
                                        </p:tav>
                                        <p:tav tm="100000">
                                          <p:val>
                                            <p:strVal val="#ppt_w"/>
                                          </p:val>
                                        </p:tav>
                                      </p:tavLst>
                                    </p:anim>
                                    <p:anim calcmode="lin" valueType="num">
                                      <p:cBhvr>
                                        <p:cTn id="8" dur="750" fill="hold"/>
                                        <p:tgtEl>
                                          <p:spTgt spid="151"/>
                                        </p:tgtEl>
                                        <p:attrNameLst>
                                          <p:attrName>ppt_h</p:attrName>
                                        </p:attrNameLst>
                                      </p:cBhvr>
                                      <p:tavLst>
                                        <p:tav tm="0">
                                          <p:val>
                                            <p:fltVal val="0"/>
                                          </p:val>
                                        </p:tav>
                                        <p:tav tm="100000">
                                          <p:val>
                                            <p:strVal val="#ppt_h"/>
                                          </p:val>
                                        </p:tav>
                                      </p:tavLst>
                                    </p:anim>
                                    <p:animEffect transition="in" filter="fade">
                                      <p:cBhvr>
                                        <p:cTn id="9" dur="750"/>
                                        <p:tgtEl>
                                          <p:spTgt spid="151"/>
                                        </p:tgtEl>
                                      </p:cBhvr>
                                    </p:animEffect>
                                  </p:childTnLst>
                                </p:cTn>
                              </p:par>
                              <p:par>
                                <p:cTn id="10" presetID="53" presetClass="entr" presetSubtype="16" fill="hold" nodeType="with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750" fill="hold"/>
                                        <p:tgtEl>
                                          <p:spTgt spid="145"/>
                                        </p:tgtEl>
                                        <p:attrNameLst>
                                          <p:attrName>ppt_w</p:attrName>
                                        </p:attrNameLst>
                                      </p:cBhvr>
                                      <p:tavLst>
                                        <p:tav tm="0">
                                          <p:val>
                                            <p:fltVal val="0"/>
                                          </p:val>
                                        </p:tav>
                                        <p:tav tm="100000">
                                          <p:val>
                                            <p:strVal val="#ppt_w"/>
                                          </p:val>
                                        </p:tav>
                                      </p:tavLst>
                                    </p:anim>
                                    <p:anim calcmode="lin" valueType="num">
                                      <p:cBhvr>
                                        <p:cTn id="13" dur="750" fill="hold"/>
                                        <p:tgtEl>
                                          <p:spTgt spid="145"/>
                                        </p:tgtEl>
                                        <p:attrNameLst>
                                          <p:attrName>ppt_h</p:attrName>
                                        </p:attrNameLst>
                                      </p:cBhvr>
                                      <p:tavLst>
                                        <p:tav tm="0">
                                          <p:val>
                                            <p:fltVal val="0"/>
                                          </p:val>
                                        </p:tav>
                                        <p:tav tm="100000">
                                          <p:val>
                                            <p:strVal val="#ppt_h"/>
                                          </p:val>
                                        </p:tav>
                                      </p:tavLst>
                                    </p:anim>
                                    <p:animEffect transition="in" filter="fade">
                                      <p:cBhvr>
                                        <p:cTn id="14" dur="750"/>
                                        <p:tgtEl>
                                          <p:spTgt spid="145"/>
                                        </p:tgtEl>
                                      </p:cBhvr>
                                    </p:animEffect>
                                  </p:childTnLst>
                                </p:cTn>
                              </p:par>
                              <p:par>
                                <p:cTn id="15" presetID="2" presetClass="entr" presetSubtype="2"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750" fill="hold"/>
                                        <p:tgtEl>
                                          <p:spTgt spid="86"/>
                                        </p:tgtEl>
                                        <p:attrNameLst>
                                          <p:attrName>ppt_x</p:attrName>
                                        </p:attrNameLst>
                                      </p:cBhvr>
                                      <p:tavLst>
                                        <p:tav tm="0">
                                          <p:val>
                                            <p:strVal val="1+#ppt_w/2"/>
                                          </p:val>
                                        </p:tav>
                                        <p:tav tm="100000">
                                          <p:val>
                                            <p:strVal val="#ppt_x"/>
                                          </p:val>
                                        </p:tav>
                                      </p:tavLst>
                                    </p:anim>
                                    <p:anim calcmode="lin" valueType="num">
                                      <p:cBhvr additive="base">
                                        <p:cTn id="18" dur="750" fill="hold"/>
                                        <p:tgtEl>
                                          <p:spTgt spid="8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750" fill="hold"/>
                                        <p:tgtEl>
                                          <p:spTgt spid="143"/>
                                        </p:tgtEl>
                                        <p:attrNameLst>
                                          <p:attrName>ppt_x</p:attrName>
                                        </p:attrNameLst>
                                      </p:cBhvr>
                                      <p:tavLst>
                                        <p:tav tm="0">
                                          <p:val>
                                            <p:strVal val="1+#ppt_w/2"/>
                                          </p:val>
                                        </p:tav>
                                        <p:tav tm="100000">
                                          <p:val>
                                            <p:strVal val="#ppt_x"/>
                                          </p:val>
                                        </p:tav>
                                      </p:tavLst>
                                    </p:anim>
                                    <p:anim calcmode="lin" valueType="num">
                                      <p:cBhvr additive="base">
                                        <p:cTn id="22" dur="75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750"/>
                                        <p:tgtEl>
                                          <p:spTgt spid="4">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750"/>
                                        <p:tgtEl>
                                          <p:spTgt spid="3"/>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750"/>
                                        <p:tgtEl>
                                          <p:spTgt spid="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8"/>
                                        </p:tgtEl>
                                        <p:attrNameLst>
                                          <p:attrName>style.visibility</p:attrName>
                                        </p:attrNameLst>
                                      </p:cBhvr>
                                      <p:to>
                                        <p:strVal val="visible"/>
                                      </p:to>
                                    </p:set>
                                    <p:anim calcmode="lin" valueType="num">
                                      <p:cBhvr>
                                        <p:cTn id="41" dur="750" fill="hold"/>
                                        <p:tgtEl>
                                          <p:spTgt spid="438"/>
                                        </p:tgtEl>
                                        <p:attrNameLst>
                                          <p:attrName>ppt_w</p:attrName>
                                        </p:attrNameLst>
                                      </p:cBhvr>
                                      <p:tavLst>
                                        <p:tav tm="0">
                                          <p:val>
                                            <p:fltVal val="0"/>
                                          </p:val>
                                        </p:tav>
                                        <p:tav tm="100000">
                                          <p:val>
                                            <p:strVal val="#ppt_w"/>
                                          </p:val>
                                        </p:tav>
                                      </p:tavLst>
                                    </p:anim>
                                    <p:anim calcmode="lin" valueType="num">
                                      <p:cBhvr>
                                        <p:cTn id="42" dur="750" fill="hold"/>
                                        <p:tgtEl>
                                          <p:spTgt spid="438"/>
                                        </p:tgtEl>
                                        <p:attrNameLst>
                                          <p:attrName>ppt_h</p:attrName>
                                        </p:attrNameLst>
                                      </p:cBhvr>
                                      <p:tavLst>
                                        <p:tav tm="0">
                                          <p:val>
                                            <p:fltVal val="0"/>
                                          </p:val>
                                        </p:tav>
                                        <p:tav tm="100000">
                                          <p:val>
                                            <p:strVal val="#ppt_h"/>
                                          </p:val>
                                        </p:tav>
                                      </p:tavLst>
                                    </p:anim>
                                    <p:animEffect transition="in" filter="fade">
                                      <p:cBhvr>
                                        <p:cTn id="43" dur="750"/>
                                        <p:tgtEl>
                                          <p:spTgt spid="4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0"/>
                                        </p:tgtEl>
                                        <p:attrNameLst>
                                          <p:attrName>style.visibility</p:attrName>
                                        </p:attrNameLst>
                                      </p:cBhvr>
                                      <p:to>
                                        <p:strVal val="visible"/>
                                      </p:to>
                                    </p:set>
                                    <p:anim calcmode="lin" valueType="num">
                                      <p:cBhvr>
                                        <p:cTn id="46" dur="750" fill="hold"/>
                                        <p:tgtEl>
                                          <p:spTgt spid="440"/>
                                        </p:tgtEl>
                                        <p:attrNameLst>
                                          <p:attrName>ppt_w</p:attrName>
                                        </p:attrNameLst>
                                      </p:cBhvr>
                                      <p:tavLst>
                                        <p:tav tm="0">
                                          <p:val>
                                            <p:fltVal val="0"/>
                                          </p:val>
                                        </p:tav>
                                        <p:tav tm="100000">
                                          <p:val>
                                            <p:strVal val="#ppt_w"/>
                                          </p:val>
                                        </p:tav>
                                      </p:tavLst>
                                    </p:anim>
                                    <p:anim calcmode="lin" valueType="num">
                                      <p:cBhvr>
                                        <p:cTn id="47" dur="750" fill="hold"/>
                                        <p:tgtEl>
                                          <p:spTgt spid="440"/>
                                        </p:tgtEl>
                                        <p:attrNameLst>
                                          <p:attrName>ppt_h</p:attrName>
                                        </p:attrNameLst>
                                      </p:cBhvr>
                                      <p:tavLst>
                                        <p:tav tm="0">
                                          <p:val>
                                            <p:fltVal val="0"/>
                                          </p:val>
                                        </p:tav>
                                        <p:tav tm="100000">
                                          <p:val>
                                            <p:strVal val="#ppt_h"/>
                                          </p:val>
                                        </p:tav>
                                      </p:tavLst>
                                    </p:anim>
                                    <p:animEffect transition="in" filter="fade">
                                      <p:cBhvr>
                                        <p:cTn id="48" dur="750"/>
                                        <p:tgtEl>
                                          <p:spTgt spid="440"/>
                                        </p:tgtEl>
                                      </p:cBhvr>
                                    </p:animEffect>
                                  </p:childTnLst>
                                </p:cTn>
                              </p:par>
                              <p:par>
                                <p:cTn id="49" presetID="53" presetClass="entr" presetSubtype="16" fill="hold" nodeType="withEffect">
                                  <p:stCondLst>
                                    <p:cond delay="0"/>
                                  </p:stCondLst>
                                  <p:childTnLst>
                                    <p:set>
                                      <p:cBhvr>
                                        <p:cTn id="50" dur="1" fill="hold">
                                          <p:stCondLst>
                                            <p:cond delay="0"/>
                                          </p:stCondLst>
                                        </p:cTn>
                                        <p:tgtEl>
                                          <p:spTgt spid="437"/>
                                        </p:tgtEl>
                                        <p:attrNameLst>
                                          <p:attrName>style.visibility</p:attrName>
                                        </p:attrNameLst>
                                      </p:cBhvr>
                                      <p:to>
                                        <p:strVal val="visible"/>
                                      </p:to>
                                    </p:set>
                                    <p:anim calcmode="lin" valueType="num">
                                      <p:cBhvr>
                                        <p:cTn id="51" dur="750" fill="hold"/>
                                        <p:tgtEl>
                                          <p:spTgt spid="437"/>
                                        </p:tgtEl>
                                        <p:attrNameLst>
                                          <p:attrName>ppt_w</p:attrName>
                                        </p:attrNameLst>
                                      </p:cBhvr>
                                      <p:tavLst>
                                        <p:tav tm="0">
                                          <p:val>
                                            <p:fltVal val="0"/>
                                          </p:val>
                                        </p:tav>
                                        <p:tav tm="100000">
                                          <p:val>
                                            <p:strVal val="#ppt_w"/>
                                          </p:val>
                                        </p:tav>
                                      </p:tavLst>
                                    </p:anim>
                                    <p:anim calcmode="lin" valueType="num">
                                      <p:cBhvr>
                                        <p:cTn id="52" dur="750" fill="hold"/>
                                        <p:tgtEl>
                                          <p:spTgt spid="437"/>
                                        </p:tgtEl>
                                        <p:attrNameLst>
                                          <p:attrName>ppt_h</p:attrName>
                                        </p:attrNameLst>
                                      </p:cBhvr>
                                      <p:tavLst>
                                        <p:tav tm="0">
                                          <p:val>
                                            <p:fltVal val="0"/>
                                          </p:val>
                                        </p:tav>
                                        <p:tav tm="100000">
                                          <p:val>
                                            <p:strVal val="#ppt_h"/>
                                          </p:val>
                                        </p:tav>
                                      </p:tavLst>
                                    </p:anim>
                                    <p:animEffect transition="in" filter="fade">
                                      <p:cBhvr>
                                        <p:cTn id="53" dur="750"/>
                                        <p:tgtEl>
                                          <p:spTgt spid="4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1"/>
                                        </p:tgtEl>
                                        <p:attrNameLst>
                                          <p:attrName>style.visibility</p:attrName>
                                        </p:attrNameLst>
                                      </p:cBhvr>
                                      <p:to>
                                        <p:strVal val="visible"/>
                                      </p:to>
                                    </p:set>
                                    <p:anim calcmode="lin" valueType="num">
                                      <p:cBhvr>
                                        <p:cTn id="56" dur="750" fill="hold"/>
                                        <p:tgtEl>
                                          <p:spTgt spid="441"/>
                                        </p:tgtEl>
                                        <p:attrNameLst>
                                          <p:attrName>ppt_w</p:attrName>
                                        </p:attrNameLst>
                                      </p:cBhvr>
                                      <p:tavLst>
                                        <p:tav tm="0">
                                          <p:val>
                                            <p:fltVal val="0"/>
                                          </p:val>
                                        </p:tav>
                                        <p:tav tm="100000">
                                          <p:val>
                                            <p:strVal val="#ppt_w"/>
                                          </p:val>
                                        </p:tav>
                                      </p:tavLst>
                                    </p:anim>
                                    <p:anim calcmode="lin" valueType="num">
                                      <p:cBhvr>
                                        <p:cTn id="57" dur="750" fill="hold"/>
                                        <p:tgtEl>
                                          <p:spTgt spid="441"/>
                                        </p:tgtEl>
                                        <p:attrNameLst>
                                          <p:attrName>ppt_h</p:attrName>
                                        </p:attrNameLst>
                                      </p:cBhvr>
                                      <p:tavLst>
                                        <p:tav tm="0">
                                          <p:val>
                                            <p:fltVal val="0"/>
                                          </p:val>
                                        </p:tav>
                                        <p:tav tm="100000">
                                          <p:val>
                                            <p:strVal val="#ppt_h"/>
                                          </p:val>
                                        </p:tav>
                                      </p:tavLst>
                                    </p:anim>
                                    <p:animEffect transition="in" filter="fade">
                                      <p:cBhvr>
                                        <p:cTn id="58" dur="75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p:bldP spid="440" grpId="0"/>
      <p:bldP spid="441" grpId="0"/>
      <p:bldP spid="1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 name="Group 313">
            <a:extLst>
              <a:ext uri="{FF2B5EF4-FFF2-40B4-BE49-F238E27FC236}">
                <a16:creationId xmlns:a16="http://schemas.microsoft.com/office/drawing/2014/main" id="{8B72194C-47CE-4223-A6B0-6F593DC52322}"/>
              </a:ext>
            </a:extLst>
          </p:cNvPr>
          <p:cNvGrpSpPr/>
          <p:nvPr/>
        </p:nvGrpSpPr>
        <p:grpSpPr>
          <a:xfrm>
            <a:off x="1674174" y="3050612"/>
            <a:ext cx="757491" cy="772453"/>
            <a:chOff x="9351027" y="4048518"/>
            <a:chExt cx="1709817" cy="1743589"/>
          </a:xfrm>
        </p:grpSpPr>
        <p:sp>
          <p:nvSpPr>
            <p:cNvPr id="315" name="Freeform: Shape 314">
              <a:extLst>
                <a:ext uri="{FF2B5EF4-FFF2-40B4-BE49-F238E27FC236}">
                  <a16:creationId xmlns:a16="http://schemas.microsoft.com/office/drawing/2014/main" id="{706F27A7-B70E-411D-998B-D031BB7E53CE}"/>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16" name="Oval 315">
              <a:extLst>
                <a:ext uri="{FF2B5EF4-FFF2-40B4-BE49-F238E27FC236}">
                  <a16:creationId xmlns:a16="http://schemas.microsoft.com/office/drawing/2014/main" id="{AE3062F7-8043-4B52-ACA4-60AC0E25D422}"/>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 name="Group 5">
            <a:extLst>
              <a:ext uri="{FF2B5EF4-FFF2-40B4-BE49-F238E27FC236}">
                <a16:creationId xmlns:a16="http://schemas.microsoft.com/office/drawing/2014/main" id="{CE921B96-14F6-495E-A51E-E523FCFC8AFF}"/>
              </a:ext>
            </a:extLst>
          </p:cNvPr>
          <p:cNvGrpSpPr/>
          <p:nvPr/>
        </p:nvGrpSpPr>
        <p:grpSpPr>
          <a:xfrm>
            <a:off x="36120" y="3931120"/>
            <a:ext cx="1804890" cy="1441444"/>
            <a:chOff x="-2047240" y="4261651"/>
            <a:chExt cx="2406834" cy="1922176"/>
          </a:xfrm>
        </p:grpSpPr>
        <p:sp>
          <p:nvSpPr>
            <p:cNvPr id="196" name="Oval 195">
              <a:extLst>
                <a:ext uri="{FF2B5EF4-FFF2-40B4-BE49-F238E27FC236}">
                  <a16:creationId xmlns:a16="http://schemas.microsoft.com/office/drawing/2014/main" id="{CE96DB2A-89DA-4E90-B42A-590252624047}"/>
                </a:ext>
              </a:extLst>
            </p:cNvPr>
            <p:cNvSpPr/>
            <p:nvPr/>
          </p:nvSpPr>
          <p:spPr>
            <a:xfrm rot="16200000">
              <a:off x="27786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906D141-EEF3-4A56-AD5E-50542C600150}"/>
                </a:ext>
              </a:extLst>
            </p:cNvPr>
            <p:cNvSpPr/>
            <p:nvPr/>
          </p:nvSpPr>
          <p:spPr>
            <a:xfrm rot="16200000">
              <a:off x="1951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08C0A67E-F21E-495C-92A6-42BF9C2FE23B}"/>
                </a:ext>
              </a:extLst>
            </p:cNvPr>
            <p:cNvSpPr/>
            <p:nvPr/>
          </p:nvSpPr>
          <p:spPr>
            <a:xfrm rot="16200000">
              <a:off x="-23882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302C7263-CCD9-415D-BC34-F30E0878B9E4}"/>
                </a:ext>
              </a:extLst>
            </p:cNvPr>
            <p:cNvSpPr/>
            <p:nvPr/>
          </p:nvSpPr>
          <p:spPr>
            <a:xfrm rot="16200000">
              <a:off x="-49717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0FC5485-71F4-4A12-9A31-37EE74F5BB0F}"/>
                </a:ext>
              </a:extLst>
            </p:cNvPr>
            <p:cNvSpPr/>
            <p:nvPr/>
          </p:nvSpPr>
          <p:spPr>
            <a:xfrm rot="16200000">
              <a:off x="-755517"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396BCF2B-2839-4127-85BA-9AF22C10413B}"/>
                </a:ext>
              </a:extLst>
            </p:cNvPr>
            <p:cNvSpPr/>
            <p:nvPr/>
          </p:nvSpPr>
          <p:spPr>
            <a:xfrm rot="16200000">
              <a:off x="-1013861"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0BCAF88F-3D04-4382-A0F2-C49F4DE6B2EB}"/>
                </a:ext>
              </a:extLst>
            </p:cNvPr>
            <p:cNvSpPr/>
            <p:nvPr/>
          </p:nvSpPr>
          <p:spPr>
            <a:xfrm rot="16200000">
              <a:off x="-1272206"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B6705BF8-29DE-474C-AC8B-7B7CAA652AC5}"/>
                </a:ext>
              </a:extLst>
            </p:cNvPr>
            <p:cNvSpPr/>
            <p:nvPr/>
          </p:nvSpPr>
          <p:spPr>
            <a:xfrm rot="16200000">
              <a:off x="-1530550"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58971256-B178-41BB-90B6-FF22645B11F0}"/>
                </a:ext>
              </a:extLst>
            </p:cNvPr>
            <p:cNvSpPr/>
            <p:nvPr/>
          </p:nvSpPr>
          <p:spPr>
            <a:xfrm rot="16200000">
              <a:off x="-1788895"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EF726062-F9AA-46A5-AFBC-7DE122BB47B8}"/>
                </a:ext>
              </a:extLst>
            </p:cNvPr>
            <p:cNvSpPr/>
            <p:nvPr/>
          </p:nvSpPr>
          <p:spPr>
            <a:xfrm rot="16200000">
              <a:off x="-2047239"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B4049435-21D1-4702-914E-26F55F5CC610}"/>
                </a:ext>
              </a:extLst>
            </p:cNvPr>
            <p:cNvSpPr/>
            <p:nvPr/>
          </p:nvSpPr>
          <p:spPr>
            <a:xfrm rot="16200000">
              <a:off x="27786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AD45EAA0-D767-44CA-9290-369BCEE6C8AD}"/>
                </a:ext>
              </a:extLst>
            </p:cNvPr>
            <p:cNvSpPr/>
            <p:nvPr/>
          </p:nvSpPr>
          <p:spPr>
            <a:xfrm rot="16200000">
              <a:off x="1951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6C1F147D-5E30-407B-A0D5-E2B4F81E5C96}"/>
                </a:ext>
              </a:extLst>
            </p:cNvPr>
            <p:cNvSpPr/>
            <p:nvPr/>
          </p:nvSpPr>
          <p:spPr>
            <a:xfrm rot="16200000">
              <a:off x="-23882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D837CE02-8FDD-4709-9F69-36873C0A991B}"/>
                </a:ext>
              </a:extLst>
            </p:cNvPr>
            <p:cNvSpPr/>
            <p:nvPr/>
          </p:nvSpPr>
          <p:spPr>
            <a:xfrm rot="16200000">
              <a:off x="-49717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7B19FF0A-0178-4675-9C0A-C5A803246C16}"/>
                </a:ext>
              </a:extLst>
            </p:cNvPr>
            <p:cNvSpPr/>
            <p:nvPr/>
          </p:nvSpPr>
          <p:spPr>
            <a:xfrm rot="16200000">
              <a:off x="-755517"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43C410A0-FBE5-4EC9-BC1B-C433CEE85C73}"/>
                </a:ext>
              </a:extLst>
            </p:cNvPr>
            <p:cNvSpPr/>
            <p:nvPr/>
          </p:nvSpPr>
          <p:spPr>
            <a:xfrm rot="16200000">
              <a:off x="-1013861"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02C2467D-0140-4B9E-8BD4-EFCD4D47D346}"/>
                </a:ext>
              </a:extLst>
            </p:cNvPr>
            <p:cNvSpPr/>
            <p:nvPr/>
          </p:nvSpPr>
          <p:spPr>
            <a:xfrm rot="16200000">
              <a:off x="-1272206"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25C8E6AF-97AF-4A32-B3B4-47DCD07B2A4A}"/>
                </a:ext>
              </a:extLst>
            </p:cNvPr>
            <p:cNvSpPr/>
            <p:nvPr/>
          </p:nvSpPr>
          <p:spPr>
            <a:xfrm rot="16200000">
              <a:off x="-1530550"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EB6C666-72F0-4A7B-88DE-E23E822A3E33}"/>
                </a:ext>
              </a:extLst>
            </p:cNvPr>
            <p:cNvSpPr/>
            <p:nvPr/>
          </p:nvSpPr>
          <p:spPr>
            <a:xfrm rot="16200000">
              <a:off x="-1788895"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5DAA07A4-82A9-4F98-B45C-37CE06E70AFB}"/>
                </a:ext>
              </a:extLst>
            </p:cNvPr>
            <p:cNvSpPr/>
            <p:nvPr/>
          </p:nvSpPr>
          <p:spPr>
            <a:xfrm rot="16200000">
              <a:off x="-2047239"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4FFAA106-4E02-4CE4-88B5-D9292D3AF388}"/>
                </a:ext>
              </a:extLst>
            </p:cNvPr>
            <p:cNvSpPr/>
            <p:nvPr/>
          </p:nvSpPr>
          <p:spPr>
            <a:xfrm rot="16200000">
              <a:off x="27786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9B430F3F-5077-4172-BAE2-E9FC25249A97}"/>
                </a:ext>
              </a:extLst>
            </p:cNvPr>
            <p:cNvSpPr/>
            <p:nvPr/>
          </p:nvSpPr>
          <p:spPr>
            <a:xfrm rot="16200000">
              <a:off x="1951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26CEE592-22B2-4A7B-BD50-CED714211DB2}"/>
                </a:ext>
              </a:extLst>
            </p:cNvPr>
            <p:cNvSpPr/>
            <p:nvPr/>
          </p:nvSpPr>
          <p:spPr>
            <a:xfrm rot="16200000">
              <a:off x="-23882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8C56CD50-5301-4349-BB8A-8F3FD525BD55}"/>
                </a:ext>
              </a:extLst>
            </p:cNvPr>
            <p:cNvSpPr/>
            <p:nvPr/>
          </p:nvSpPr>
          <p:spPr>
            <a:xfrm rot="16200000">
              <a:off x="-49717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BDE80D45-B899-4B2D-ADF0-1262F527F187}"/>
                </a:ext>
              </a:extLst>
            </p:cNvPr>
            <p:cNvSpPr/>
            <p:nvPr/>
          </p:nvSpPr>
          <p:spPr>
            <a:xfrm rot="16200000">
              <a:off x="-755517"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A8248314-72FE-4F26-B66C-25C017B2FB49}"/>
                </a:ext>
              </a:extLst>
            </p:cNvPr>
            <p:cNvSpPr/>
            <p:nvPr/>
          </p:nvSpPr>
          <p:spPr>
            <a:xfrm rot="16200000">
              <a:off x="-1013861"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A04BA9E8-84DE-4937-A483-67F34B19E5B8}"/>
                </a:ext>
              </a:extLst>
            </p:cNvPr>
            <p:cNvSpPr/>
            <p:nvPr/>
          </p:nvSpPr>
          <p:spPr>
            <a:xfrm rot="16200000">
              <a:off x="-1272206"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1A48BBF0-EED6-4C4E-9D3E-099118C1E2FC}"/>
                </a:ext>
              </a:extLst>
            </p:cNvPr>
            <p:cNvSpPr/>
            <p:nvPr/>
          </p:nvSpPr>
          <p:spPr>
            <a:xfrm rot="16200000">
              <a:off x="-1530550"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8A32B843-6CFC-4559-B1FE-122D4E11D3EF}"/>
                </a:ext>
              </a:extLst>
            </p:cNvPr>
            <p:cNvSpPr/>
            <p:nvPr/>
          </p:nvSpPr>
          <p:spPr>
            <a:xfrm rot="16200000">
              <a:off x="-1788895"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D87A2EEB-EEBD-4489-90B4-862300A23111}"/>
                </a:ext>
              </a:extLst>
            </p:cNvPr>
            <p:cNvSpPr/>
            <p:nvPr/>
          </p:nvSpPr>
          <p:spPr>
            <a:xfrm rot="16200000">
              <a:off x="-2047239"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00CE329B-820B-403A-973F-617C10D80481}"/>
                </a:ext>
              </a:extLst>
            </p:cNvPr>
            <p:cNvSpPr/>
            <p:nvPr/>
          </p:nvSpPr>
          <p:spPr>
            <a:xfrm rot="16200000">
              <a:off x="27786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E93A475-E00C-42EC-ABF4-54125DA4D12A}"/>
                </a:ext>
              </a:extLst>
            </p:cNvPr>
            <p:cNvSpPr/>
            <p:nvPr/>
          </p:nvSpPr>
          <p:spPr>
            <a:xfrm rot="16200000">
              <a:off x="1951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A235947C-9E1F-407F-8C3B-50073CCF327E}"/>
                </a:ext>
              </a:extLst>
            </p:cNvPr>
            <p:cNvSpPr/>
            <p:nvPr/>
          </p:nvSpPr>
          <p:spPr>
            <a:xfrm rot="16200000">
              <a:off x="-23882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F2D8B5BD-2986-41C2-86CA-648CF8F90B61}"/>
                </a:ext>
              </a:extLst>
            </p:cNvPr>
            <p:cNvSpPr/>
            <p:nvPr/>
          </p:nvSpPr>
          <p:spPr>
            <a:xfrm rot="16200000">
              <a:off x="-49717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B6B5F960-B511-4D7F-A29E-521A7FDD9157}"/>
                </a:ext>
              </a:extLst>
            </p:cNvPr>
            <p:cNvSpPr/>
            <p:nvPr/>
          </p:nvSpPr>
          <p:spPr>
            <a:xfrm rot="16200000">
              <a:off x="-755517"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9ED23B2C-FD53-4D80-A6CA-5A57E550AD80}"/>
                </a:ext>
              </a:extLst>
            </p:cNvPr>
            <p:cNvSpPr/>
            <p:nvPr/>
          </p:nvSpPr>
          <p:spPr>
            <a:xfrm rot="16200000">
              <a:off x="-1013861"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67351DB3-D57E-4165-8F23-0FE4DA5359BF}"/>
                </a:ext>
              </a:extLst>
            </p:cNvPr>
            <p:cNvSpPr/>
            <p:nvPr/>
          </p:nvSpPr>
          <p:spPr>
            <a:xfrm rot="16200000">
              <a:off x="-1272206"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2032C4A6-C54F-4251-A896-B89F4BD715CD}"/>
                </a:ext>
              </a:extLst>
            </p:cNvPr>
            <p:cNvSpPr/>
            <p:nvPr/>
          </p:nvSpPr>
          <p:spPr>
            <a:xfrm rot="16200000">
              <a:off x="-1530550"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7B5B3AAF-A459-4CE6-9DFB-C5D619838140}"/>
                </a:ext>
              </a:extLst>
            </p:cNvPr>
            <p:cNvSpPr/>
            <p:nvPr/>
          </p:nvSpPr>
          <p:spPr>
            <a:xfrm rot="16200000">
              <a:off x="-1788895"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EF18DD63-287C-477A-A455-9AB0A2FE342B}"/>
                </a:ext>
              </a:extLst>
            </p:cNvPr>
            <p:cNvSpPr/>
            <p:nvPr/>
          </p:nvSpPr>
          <p:spPr>
            <a:xfrm rot="16200000">
              <a:off x="-2047239"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DB35CBD8-AD67-42FB-9C47-E3635A17E623}"/>
                </a:ext>
              </a:extLst>
            </p:cNvPr>
            <p:cNvSpPr/>
            <p:nvPr/>
          </p:nvSpPr>
          <p:spPr>
            <a:xfrm rot="16200000">
              <a:off x="277861" y="531238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C010B28C-563E-4316-807A-8D28F3CDCDE3}"/>
                </a:ext>
              </a:extLst>
            </p:cNvPr>
            <p:cNvSpPr/>
            <p:nvPr/>
          </p:nvSpPr>
          <p:spPr>
            <a:xfrm rot="16200000">
              <a:off x="19517" y="531235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D5DEEC59-83FF-4030-8C95-2377B7A89BE7}"/>
                </a:ext>
              </a:extLst>
            </p:cNvPr>
            <p:cNvSpPr/>
            <p:nvPr/>
          </p:nvSpPr>
          <p:spPr>
            <a:xfrm rot="16200000">
              <a:off x="-238827" y="53123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A6528164-ABAA-4523-A7EE-0FBA13D0B2C9}"/>
                </a:ext>
              </a:extLst>
            </p:cNvPr>
            <p:cNvSpPr/>
            <p:nvPr/>
          </p:nvSpPr>
          <p:spPr>
            <a:xfrm rot="16200000">
              <a:off x="-497172" y="531233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4B5E52D1-D773-42AA-9718-C0437BCC5621}"/>
                </a:ext>
              </a:extLst>
            </p:cNvPr>
            <p:cNvSpPr/>
            <p:nvPr/>
          </p:nvSpPr>
          <p:spPr>
            <a:xfrm rot="16200000">
              <a:off x="-755516" y="531232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4CC18BEB-42A7-4983-956C-D213935546A7}"/>
                </a:ext>
              </a:extLst>
            </p:cNvPr>
            <p:cNvSpPr/>
            <p:nvPr/>
          </p:nvSpPr>
          <p:spPr>
            <a:xfrm rot="16200000">
              <a:off x="-1013862" y="531232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B2128D21-8A91-4601-BE17-1ABB3C2A0C38}"/>
                </a:ext>
              </a:extLst>
            </p:cNvPr>
            <p:cNvSpPr/>
            <p:nvPr/>
          </p:nvSpPr>
          <p:spPr>
            <a:xfrm rot="16200000">
              <a:off x="-1272206"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7BDBE9AB-E431-484B-96E9-D35A92ED8572}"/>
                </a:ext>
              </a:extLst>
            </p:cNvPr>
            <p:cNvSpPr/>
            <p:nvPr/>
          </p:nvSpPr>
          <p:spPr>
            <a:xfrm rot="16200000">
              <a:off x="-153055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009E5A20-9BFB-485D-BAEE-DC48A96EE3AB}"/>
                </a:ext>
              </a:extLst>
            </p:cNvPr>
            <p:cNvSpPr/>
            <p:nvPr/>
          </p:nvSpPr>
          <p:spPr>
            <a:xfrm rot="16200000">
              <a:off x="-1788898"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91AE9619-EB6C-46B0-B68B-A7FEF6EFD57B}"/>
                </a:ext>
              </a:extLst>
            </p:cNvPr>
            <p:cNvSpPr/>
            <p:nvPr/>
          </p:nvSpPr>
          <p:spPr>
            <a:xfrm rot="16200000">
              <a:off x="-204724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05F9C5A9-12D7-41DC-B318-9757DFEDC969}"/>
                </a:ext>
              </a:extLst>
            </p:cNvPr>
            <p:cNvSpPr/>
            <p:nvPr/>
          </p:nvSpPr>
          <p:spPr>
            <a:xfrm rot="16200000">
              <a:off x="27786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245FFBC3-BB36-4F07-AC87-63681B4AE3FB}"/>
                </a:ext>
              </a:extLst>
            </p:cNvPr>
            <p:cNvSpPr/>
            <p:nvPr/>
          </p:nvSpPr>
          <p:spPr>
            <a:xfrm rot="16200000">
              <a:off x="1951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86BCA992-59D5-489F-B2D3-D818C81B8F8A}"/>
                </a:ext>
              </a:extLst>
            </p:cNvPr>
            <p:cNvSpPr/>
            <p:nvPr/>
          </p:nvSpPr>
          <p:spPr>
            <a:xfrm rot="16200000">
              <a:off x="-23882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20CAE7EC-7FFD-43FD-AE2B-E072D1C51639}"/>
                </a:ext>
              </a:extLst>
            </p:cNvPr>
            <p:cNvSpPr/>
            <p:nvPr/>
          </p:nvSpPr>
          <p:spPr>
            <a:xfrm rot="16200000">
              <a:off x="-49717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F19363ED-1DCB-45DC-863E-D46C79182FB2}"/>
                </a:ext>
              </a:extLst>
            </p:cNvPr>
            <p:cNvSpPr/>
            <p:nvPr/>
          </p:nvSpPr>
          <p:spPr>
            <a:xfrm rot="16200000">
              <a:off x="-755517"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57243B42-5A83-4D34-9713-508BBC98F2FF}"/>
                </a:ext>
              </a:extLst>
            </p:cNvPr>
            <p:cNvSpPr/>
            <p:nvPr/>
          </p:nvSpPr>
          <p:spPr>
            <a:xfrm rot="16200000">
              <a:off x="-1013861"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2" name="Oval 251">
              <a:extLst>
                <a:ext uri="{FF2B5EF4-FFF2-40B4-BE49-F238E27FC236}">
                  <a16:creationId xmlns:a16="http://schemas.microsoft.com/office/drawing/2014/main" id="{BF5EE079-3927-477C-A8FC-D3C70109DFAE}"/>
                </a:ext>
              </a:extLst>
            </p:cNvPr>
            <p:cNvSpPr/>
            <p:nvPr/>
          </p:nvSpPr>
          <p:spPr>
            <a:xfrm rot="16200000">
              <a:off x="-1272206"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77399237-123A-4AF1-A804-B4064D475B18}"/>
                </a:ext>
              </a:extLst>
            </p:cNvPr>
            <p:cNvSpPr/>
            <p:nvPr/>
          </p:nvSpPr>
          <p:spPr>
            <a:xfrm rot="16200000">
              <a:off x="-1530550"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1E6D861F-A601-4D67-9D5C-4DF831FB20C0}"/>
                </a:ext>
              </a:extLst>
            </p:cNvPr>
            <p:cNvSpPr/>
            <p:nvPr/>
          </p:nvSpPr>
          <p:spPr>
            <a:xfrm rot="16200000">
              <a:off x="-1788895"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7452DF88-0B10-4A34-B5CE-0D47D23E9EB7}"/>
                </a:ext>
              </a:extLst>
            </p:cNvPr>
            <p:cNvSpPr/>
            <p:nvPr/>
          </p:nvSpPr>
          <p:spPr>
            <a:xfrm rot="16200000">
              <a:off x="-2047239"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86270FC0-E4E9-4A3C-84D2-266238BB0BD4}"/>
                </a:ext>
              </a:extLst>
            </p:cNvPr>
            <p:cNvSpPr/>
            <p:nvPr/>
          </p:nvSpPr>
          <p:spPr>
            <a:xfrm rot="16200000">
              <a:off x="27786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DB989146-4C98-4406-AD3A-0D4822491E13}"/>
                </a:ext>
              </a:extLst>
            </p:cNvPr>
            <p:cNvSpPr/>
            <p:nvPr/>
          </p:nvSpPr>
          <p:spPr>
            <a:xfrm rot="16200000">
              <a:off x="1951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95DA47BF-0034-4C63-89C3-3167CDEB6872}"/>
                </a:ext>
              </a:extLst>
            </p:cNvPr>
            <p:cNvSpPr/>
            <p:nvPr/>
          </p:nvSpPr>
          <p:spPr>
            <a:xfrm rot="16200000">
              <a:off x="-23882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2663C466-5888-4839-BC3E-B0C7AC637DF1}"/>
                </a:ext>
              </a:extLst>
            </p:cNvPr>
            <p:cNvSpPr/>
            <p:nvPr/>
          </p:nvSpPr>
          <p:spPr>
            <a:xfrm rot="16200000">
              <a:off x="-49717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9483C9FA-DE38-4F65-AA16-9FD5FE0C72FB}"/>
                </a:ext>
              </a:extLst>
            </p:cNvPr>
            <p:cNvSpPr/>
            <p:nvPr/>
          </p:nvSpPr>
          <p:spPr>
            <a:xfrm rot="16200000">
              <a:off x="-755517"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11B699D9-50B0-4285-9EA3-433AB7FCB9FC}"/>
                </a:ext>
              </a:extLst>
            </p:cNvPr>
            <p:cNvSpPr/>
            <p:nvPr/>
          </p:nvSpPr>
          <p:spPr>
            <a:xfrm rot="16200000">
              <a:off x="-1013861"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7361A6D1-9305-45C9-886C-93EFC3F71162}"/>
                </a:ext>
              </a:extLst>
            </p:cNvPr>
            <p:cNvSpPr/>
            <p:nvPr/>
          </p:nvSpPr>
          <p:spPr>
            <a:xfrm rot="16200000">
              <a:off x="-1272206"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FE05E2BD-CD10-4387-82DE-323774A0E84C}"/>
                </a:ext>
              </a:extLst>
            </p:cNvPr>
            <p:cNvSpPr/>
            <p:nvPr/>
          </p:nvSpPr>
          <p:spPr>
            <a:xfrm rot="16200000">
              <a:off x="-1530550"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B40A60EA-AEDC-42B8-A365-441353EFAAC6}"/>
                </a:ext>
              </a:extLst>
            </p:cNvPr>
            <p:cNvSpPr/>
            <p:nvPr/>
          </p:nvSpPr>
          <p:spPr>
            <a:xfrm rot="16200000">
              <a:off x="-1788895"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278FBB27-2D8D-4C20-AEBD-EDE5B0BC39F6}"/>
                </a:ext>
              </a:extLst>
            </p:cNvPr>
            <p:cNvSpPr/>
            <p:nvPr/>
          </p:nvSpPr>
          <p:spPr>
            <a:xfrm rot="16200000">
              <a:off x="-2047239"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4" name="Oval 273">
              <a:extLst>
                <a:ext uri="{FF2B5EF4-FFF2-40B4-BE49-F238E27FC236}">
                  <a16:creationId xmlns:a16="http://schemas.microsoft.com/office/drawing/2014/main" id="{50CB18F0-AB2B-486A-B3EB-4EAD69F1A952}"/>
                </a:ext>
              </a:extLst>
            </p:cNvPr>
            <p:cNvSpPr/>
            <p:nvPr/>
          </p:nvSpPr>
          <p:spPr>
            <a:xfrm rot="16200000">
              <a:off x="27786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5" name="Oval 274">
              <a:extLst>
                <a:ext uri="{FF2B5EF4-FFF2-40B4-BE49-F238E27FC236}">
                  <a16:creationId xmlns:a16="http://schemas.microsoft.com/office/drawing/2014/main" id="{F5E7B068-F381-4F43-B92E-4809D4A2B7C0}"/>
                </a:ext>
              </a:extLst>
            </p:cNvPr>
            <p:cNvSpPr/>
            <p:nvPr/>
          </p:nvSpPr>
          <p:spPr>
            <a:xfrm rot="16200000">
              <a:off x="1951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6" name="Oval 275">
              <a:extLst>
                <a:ext uri="{FF2B5EF4-FFF2-40B4-BE49-F238E27FC236}">
                  <a16:creationId xmlns:a16="http://schemas.microsoft.com/office/drawing/2014/main" id="{87E71132-7CDC-44FC-AFFE-03CBB8C2C08D}"/>
                </a:ext>
              </a:extLst>
            </p:cNvPr>
            <p:cNvSpPr/>
            <p:nvPr/>
          </p:nvSpPr>
          <p:spPr>
            <a:xfrm rot="16200000">
              <a:off x="-23882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7" name="Oval 276">
              <a:extLst>
                <a:ext uri="{FF2B5EF4-FFF2-40B4-BE49-F238E27FC236}">
                  <a16:creationId xmlns:a16="http://schemas.microsoft.com/office/drawing/2014/main" id="{4981735B-0EF4-46C9-9017-8A5FAB556A83}"/>
                </a:ext>
              </a:extLst>
            </p:cNvPr>
            <p:cNvSpPr/>
            <p:nvPr/>
          </p:nvSpPr>
          <p:spPr>
            <a:xfrm rot="16200000">
              <a:off x="-49717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8" name="Oval 277">
              <a:extLst>
                <a:ext uri="{FF2B5EF4-FFF2-40B4-BE49-F238E27FC236}">
                  <a16:creationId xmlns:a16="http://schemas.microsoft.com/office/drawing/2014/main" id="{99A14F52-22C9-4C31-9A12-8D8E88DECC24}"/>
                </a:ext>
              </a:extLst>
            </p:cNvPr>
            <p:cNvSpPr/>
            <p:nvPr/>
          </p:nvSpPr>
          <p:spPr>
            <a:xfrm rot="16200000">
              <a:off x="-755517"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E081EFCF-39A0-4E21-B104-304AF0D2260A}"/>
                </a:ext>
              </a:extLst>
            </p:cNvPr>
            <p:cNvSpPr/>
            <p:nvPr/>
          </p:nvSpPr>
          <p:spPr>
            <a:xfrm rot="16200000">
              <a:off x="-1013861"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6367B7B1-32C0-470F-8449-580733BB62A3}"/>
                </a:ext>
              </a:extLst>
            </p:cNvPr>
            <p:cNvSpPr/>
            <p:nvPr/>
          </p:nvSpPr>
          <p:spPr>
            <a:xfrm rot="16200000">
              <a:off x="-1272206"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7357F32F-60F7-4B17-B8D7-801CA851221D}"/>
                </a:ext>
              </a:extLst>
            </p:cNvPr>
            <p:cNvSpPr/>
            <p:nvPr/>
          </p:nvSpPr>
          <p:spPr>
            <a:xfrm rot="16200000">
              <a:off x="-1530550"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38DB7527-7A4B-4427-83AB-744FD8423524}"/>
                </a:ext>
              </a:extLst>
            </p:cNvPr>
            <p:cNvSpPr/>
            <p:nvPr/>
          </p:nvSpPr>
          <p:spPr>
            <a:xfrm rot="16200000">
              <a:off x="-1788895"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3FC927E2-F3D4-4179-B8A8-93FA618DED45}"/>
                </a:ext>
              </a:extLst>
            </p:cNvPr>
            <p:cNvSpPr/>
            <p:nvPr/>
          </p:nvSpPr>
          <p:spPr>
            <a:xfrm rot="16200000">
              <a:off x="-2047239"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0C4F48EF-58AD-4370-B29E-C1EEBF5B7742}"/>
              </a:ext>
            </a:extLst>
          </p:cNvPr>
          <p:cNvSpPr txBox="1"/>
          <p:nvPr/>
        </p:nvSpPr>
        <p:spPr>
          <a:xfrm>
            <a:off x="4869904" y="3128835"/>
            <a:ext cx="2035288"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Professional Skills</a:t>
            </a:r>
          </a:p>
        </p:txBody>
      </p:sp>
      <p:cxnSp>
        <p:nvCxnSpPr>
          <p:cNvPr id="17" name="Straight Connector 16">
            <a:extLst>
              <a:ext uri="{FF2B5EF4-FFF2-40B4-BE49-F238E27FC236}">
                <a16:creationId xmlns:a16="http://schemas.microsoft.com/office/drawing/2014/main" id="{D8A62F9D-E1D1-4B48-84C8-070F87CD701D}"/>
              </a:ext>
            </a:extLst>
          </p:cNvPr>
          <p:cNvCxnSpPr>
            <a:cxnSpLocks/>
          </p:cNvCxnSpPr>
          <p:nvPr/>
        </p:nvCxnSpPr>
        <p:spPr>
          <a:xfrm>
            <a:off x="6704417" y="3301009"/>
            <a:ext cx="169165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0F183712-FBE6-42E0-972E-10E33E53EBE4}"/>
              </a:ext>
            </a:extLst>
          </p:cNvPr>
          <p:cNvGraphicFramePr/>
          <p:nvPr/>
        </p:nvGraphicFramePr>
        <p:xfrm>
          <a:off x="4809190" y="3464981"/>
          <a:ext cx="3780836" cy="1790658"/>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a:extLst>
              <a:ext uri="{FF2B5EF4-FFF2-40B4-BE49-F238E27FC236}">
                <a16:creationId xmlns:a16="http://schemas.microsoft.com/office/drawing/2014/main" id="{4C78D8C5-5EED-433F-85D0-8B37EB486C77}"/>
              </a:ext>
            </a:extLst>
          </p:cNvPr>
          <p:cNvSpPr txBox="1"/>
          <p:nvPr/>
        </p:nvSpPr>
        <p:spPr>
          <a:xfrm>
            <a:off x="4869903" y="1834275"/>
            <a:ext cx="360259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fuga excepturi molestias molestiae similique malesuada pat cumque non debitis optio in fringilla tenetur tempore libero blanditiis metus cum malesuada lacus expedita ligula quidem</a:t>
            </a:r>
            <a:endParaRPr lang="en-ID" sz="900">
              <a:solidFill>
                <a:schemeClr val="tx1"/>
              </a:solidFill>
            </a:endParaRPr>
          </a:p>
        </p:txBody>
      </p:sp>
      <p:sp>
        <p:nvSpPr>
          <p:cNvPr id="164" name="Oval 7">
            <a:extLst>
              <a:ext uri="{FF2B5EF4-FFF2-40B4-BE49-F238E27FC236}">
                <a16:creationId xmlns:a16="http://schemas.microsoft.com/office/drawing/2014/main" id="{C6BC5B8E-8DCC-440F-ABED-812E64E811C7}"/>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4" name="Group 43">
            <a:extLst>
              <a:ext uri="{FF2B5EF4-FFF2-40B4-BE49-F238E27FC236}">
                <a16:creationId xmlns:a16="http://schemas.microsoft.com/office/drawing/2014/main" id="{6DA2E201-C161-416D-949C-5EB6E6374742}"/>
              </a:ext>
            </a:extLst>
          </p:cNvPr>
          <p:cNvGrpSpPr/>
          <p:nvPr/>
        </p:nvGrpSpPr>
        <p:grpSpPr>
          <a:xfrm rot="5400000">
            <a:off x="7881532" y="-270386"/>
            <a:ext cx="739761" cy="1384582"/>
            <a:chOff x="8541680" y="4188469"/>
            <a:chExt cx="1132821" cy="2120256"/>
          </a:xfrm>
          <a:solidFill>
            <a:schemeClr val="tx1"/>
          </a:solidFill>
        </p:grpSpPr>
        <p:grpSp>
          <p:nvGrpSpPr>
            <p:cNvPr id="45" name="Group 44">
              <a:extLst>
                <a:ext uri="{FF2B5EF4-FFF2-40B4-BE49-F238E27FC236}">
                  <a16:creationId xmlns:a16="http://schemas.microsoft.com/office/drawing/2014/main" id="{593F44D2-4FEF-477F-96EF-1E3220AF8AC8}"/>
                </a:ext>
              </a:extLst>
            </p:cNvPr>
            <p:cNvGrpSpPr/>
            <p:nvPr/>
          </p:nvGrpSpPr>
          <p:grpSpPr>
            <a:xfrm>
              <a:off x="9602501" y="4188469"/>
              <a:ext cx="72000" cy="2120256"/>
              <a:chOff x="9151342" y="4617676"/>
              <a:chExt cx="72000" cy="2120256"/>
            </a:xfrm>
            <a:grpFill/>
          </p:grpSpPr>
          <p:sp>
            <p:nvSpPr>
              <p:cNvPr id="79" name="Oval 78">
                <a:extLst>
                  <a:ext uri="{FF2B5EF4-FFF2-40B4-BE49-F238E27FC236}">
                    <a16:creationId xmlns:a16="http://schemas.microsoft.com/office/drawing/2014/main" id="{CE32CECF-309E-47B8-B2F5-C6796C56D7A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40ED27B7-EC5C-47D9-90BE-95455E05281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E78FA234-0EB8-4EE5-AE27-425DB742BB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FCBA1D3D-7882-4AEC-A7AB-D8B143ECC98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59C04FF-E749-4577-A71D-631D538F5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B50108E0-7996-4E9A-99E0-2A72A33DBF0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C5433174-6B68-4184-8B23-CFD0FF71DAC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296E3106-748B-4A58-B775-23175A90A5A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4CCE6060-BFC4-4D91-813E-37D7405CE08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B27020F-AC39-4CCE-994E-967271F0468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 name="Group 45">
              <a:extLst>
                <a:ext uri="{FF2B5EF4-FFF2-40B4-BE49-F238E27FC236}">
                  <a16:creationId xmlns:a16="http://schemas.microsoft.com/office/drawing/2014/main" id="{0F568DE6-930D-4EF7-8B76-2FEDD4834D4D}"/>
                </a:ext>
              </a:extLst>
            </p:cNvPr>
            <p:cNvGrpSpPr/>
            <p:nvPr/>
          </p:nvGrpSpPr>
          <p:grpSpPr>
            <a:xfrm>
              <a:off x="9248894" y="4188469"/>
              <a:ext cx="72000" cy="2120256"/>
              <a:chOff x="9151342" y="4617676"/>
              <a:chExt cx="72000" cy="2120256"/>
            </a:xfrm>
            <a:grpFill/>
          </p:grpSpPr>
          <p:sp>
            <p:nvSpPr>
              <p:cNvPr id="69" name="Oval 68">
                <a:extLst>
                  <a:ext uri="{FF2B5EF4-FFF2-40B4-BE49-F238E27FC236}">
                    <a16:creationId xmlns:a16="http://schemas.microsoft.com/office/drawing/2014/main" id="{073A8695-A119-4A5C-BAEF-CF996882A34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5018CA4C-D9A1-4BC9-87D1-9B02E431E88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C1BBB3F-F25F-4F18-9CB2-E65E76C80F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2EAF2489-7001-4474-AC52-FC524376B38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A72E224E-021B-441B-B0BB-41FF5A62A7E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5F7E190F-F143-4A5C-A022-5694E5D6795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41C593B9-1165-46FB-A710-B470E280F1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1B23DBD-980B-4BCA-9581-FD7656B30DF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74C2F407-6EF8-4067-A22D-EC79024FE5A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A74A2CAD-3791-4952-9256-3916DFCC397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7" name="Group 46">
              <a:extLst>
                <a:ext uri="{FF2B5EF4-FFF2-40B4-BE49-F238E27FC236}">
                  <a16:creationId xmlns:a16="http://schemas.microsoft.com/office/drawing/2014/main" id="{965DDC17-B478-40F8-B2D5-4E6CC31A3297}"/>
                </a:ext>
              </a:extLst>
            </p:cNvPr>
            <p:cNvGrpSpPr/>
            <p:nvPr/>
          </p:nvGrpSpPr>
          <p:grpSpPr>
            <a:xfrm>
              <a:off x="8895287" y="4188469"/>
              <a:ext cx="72000" cy="2120256"/>
              <a:chOff x="9151342" y="4617676"/>
              <a:chExt cx="72000" cy="2120256"/>
            </a:xfrm>
            <a:grpFill/>
          </p:grpSpPr>
          <p:sp>
            <p:nvSpPr>
              <p:cNvPr id="59" name="Oval 58">
                <a:extLst>
                  <a:ext uri="{FF2B5EF4-FFF2-40B4-BE49-F238E27FC236}">
                    <a16:creationId xmlns:a16="http://schemas.microsoft.com/office/drawing/2014/main" id="{DE6BFA10-61C1-40F6-9CC2-65AEF986EB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2E477DB4-13DB-43A4-999E-07EA14B890D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FC78A958-F6BA-4605-918A-CD6399FDED8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FA2AB815-C664-4A8D-A2D3-AF1369A2DCA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3C3E8B4-5549-4427-AF94-485C52B09E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EB016C97-64CF-4765-8AD9-E7DDE173ED1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664C6A64-75AD-4594-908C-A7E6AE9F34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CB14CE18-DC58-42DB-86F0-19F0737CF4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0F6014-E07D-4BD1-8C46-57DD9B25B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0EE2F39F-2952-4A01-93DD-C45931FC95F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8" name="Group 47">
              <a:extLst>
                <a:ext uri="{FF2B5EF4-FFF2-40B4-BE49-F238E27FC236}">
                  <a16:creationId xmlns:a16="http://schemas.microsoft.com/office/drawing/2014/main" id="{47A1B779-4CF4-4A07-AB87-04792F2CEBBC}"/>
                </a:ext>
              </a:extLst>
            </p:cNvPr>
            <p:cNvGrpSpPr/>
            <p:nvPr/>
          </p:nvGrpSpPr>
          <p:grpSpPr>
            <a:xfrm>
              <a:off x="8541680" y="4188469"/>
              <a:ext cx="72000" cy="2120256"/>
              <a:chOff x="9151342" y="4617676"/>
              <a:chExt cx="72000" cy="2120256"/>
            </a:xfrm>
            <a:grpFill/>
          </p:grpSpPr>
          <p:sp>
            <p:nvSpPr>
              <p:cNvPr id="49" name="Oval 48">
                <a:extLst>
                  <a:ext uri="{FF2B5EF4-FFF2-40B4-BE49-F238E27FC236}">
                    <a16:creationId xmlns:a16="http://schemas.microsoft.com/office/drawing/2014/main" id="{0FE46817-8F89-4FC2-A01B-E38E4FDAD3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E621AF80-5851-4025-99F7-D20B656A0E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03F596EB-6940-4EC1-88A3-B633A307169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E73B02BB-CD6D-4886-8A76-E5ED5D7CAD8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EFF412E2-4074-460C-BBC7-C1ED4B13AE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8C792D6E-2C42-496E-8189-A6FF3A0F15A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6FF0D5AF-8A34-4969-8FD6-3DCEB960F94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356B3C60-06C2-40B9-86BB-0D37D5CD959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A24C5268-6CBD-49EA-8060-2812B3CAF04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409C9F05-9304-44D6-A161-027142E8A0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3" name="PsHolder10">
            <a:extLst>
              <a:ext uri="{FF2B5EF4-FFF2-40B4-BE49-F238E27FC236}">
                <a16:creationId xmlns:a16="http://schemas.microsoft.com/office/drawing/2014/main" id="{E74064B8-F68B-450F-B46E-9C5FF1B19AD2}"/>
              </a:ext>
            </a:extLst>
          </p:cNvPr>
          <p:cNvSpPr>
            <a:spLocks noGrp="1"/>
          </p:cNvSpPr>
          <p:nvPr>
            <p:ph type="pic" sz="quarter" idx="10"/>
          </p:nvPr>
        </p:nvSpPr>
        <p:spPr/>
      </p:sp>
      <p:sp>
        <p:nvSpPr>
          <p:cNvPr id="10" name="Title 9">
            <a:extLst>
              <a:ext uri="{FF2B5EF4-FFF2-40B4-BE49-F238E27FC236}">
                <a16:creationId xmlns:a16="http://schemas.microsoft.com/office/drawing/2014/main" id="{9D7F4047-696D-4072-9C52-50888C9D70FA}"/>
              </a:ext>
            </a:extLst>
          </p:cNvPr>
          <p:cNvSpPr>
            <a:spLocks noGrp="1"/>
          </p:cNvSpPr>
          <p:nvPr>
            <p:ph type="ctrTitle"/>
          </p:nvPr>
        </p:nvSpPr>
        <p:spPr/>
        <p:txBody>
          <a:bodyPr/>
          <a:lstStyle/>
          <a:p>
            <a:r>
              <a:rPr lang="en-ID"/>
              <a:t>My Profile</a:t>
            </a:r>
          </a:p>
        </p:txBody>
      </p:sp>
      <p:sp>
        <p:nvSpPr>
          <p:cNvPr id="11" name="Subtitle 10">
            <a:extLst>
              <a:ext uri="{FF2B5EF4-FFF2-40B4-BE49-F238E27FC236}">
                <a16:creationId xmlns:a16="http://schemas.microsoft.com/office/drawing/2014/main" id="{B6C70DFF-F270-46E1-A19B-9AAE3FE0C6C0}"/>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3" name="TextBox">
            <a:extLst>
              <a:ext uri="{FF2B5EF4-FFF2-40B4-BE49-F238E27FC236}">
                <a16:creationId xmlns:a16="http://schemas.microsoft.com/office/drawing/2014/main" id="{A6B2F4A8-3CA9-4045-82F5-4BF3C41FD912}"/>
              </a:ext>
            </a:extLst>
          </p:cNvPr>
          <p:cNvSpPr txBox="1"/>
          <p:nvPr/>
        </p:nvSpPr>
        <p:spPr>
          <a:xfrm>
            <a:off x="2473523" y="3491208"/>
            <a:ext cx="1877373"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Vincent Smith</a:t>
            </a:r>
          </a:p>
        </p:txBody>
      </p:sp>
      <p:sp>
        <p:nvSpPr>
          <p:cNvPr id="96" name="TextBox">
            <a:extLst>
              <a:ext uri="{FF2B5EF4-FFF2-40B4-BE49-F238E27FC236}">
                <a16:creationId xmlns:a16="http://schemas.microsoft.com/office/drawing/2014/main" id="{02CF4594-F05F-41B7-8D10-250149F5BADE}"/>
              </a:ext>
            </a:extLst>
          </p:cNvPr>
          <p:cNvSpPr txBox="1"/>
          <p:nvPr/>
        </p:nvSpPr>
        <p:spPr>
          <a:xfrm>
            <a:off x="2473523" y="3860451"/>
            <a:ext cx="177737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Graphic Designer</a:t>
            </a:r>
            <a:endParaRPr lang="en-ID" sz="1050">
              <a:solidFill>
                <a:schemeClr val="tx1"/>
              </a:solidFill>
            </a:endParaRPr>
          </a:p>
        </p:txBody>
      </p:sp>
      <p:cxnSp>
        <p:nvCxnSpPr>
          <p:cNvPr id="8" name="Straight Connector 7">
            <a:extLst>
              <a:ext uri="{FF2B5EF4-FFF2-40B4-BE49-F238E27FC236}">
                <a16:creationId xmlns:a16="http://schemas.microsoft.com/office/drawing/2014/main" id="{FF1182FB-6B63-4504-BDCA-291A51E6D3AD}"/>
              </a:ext>
            </a:extLst>
          </p:cNvPr>
          <p:cNvCxnSpPr>
            <a:cxnSpLocks/>
          </p:cNvCxnSpPr>
          <p:nvPr/>
        </p:nvCxnSpPr>
        <p:spPr>
          <a:xfrm>
            <a:off x="2473523" y="3860451"/>
            <a:ext cx="12157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Freeform 510">
            <a:extLst>
              <a:ext uri="{FF2B5EF4-FFF2-40B4-BE49-F238E27FC236}">
                <a16:creationId xmlns:a16="http://schemas.microsoft.com/office/drawing/2014/main" id="{A2C55372-A19F-4740-86F4-AA111E9BDDF7}"/>
              </a:ext>
            </a:extLst>
          </p:cNvPr>
          <p:cNvSpPr>
            <a:spLocks/>
          </p:cNvSpPr>
          <p:nvPr/>
        </p:nvSpPr>
        <p:spPr bwMode="auto">
          <a:xfrm>
            <a:off x="2522186" y="4392997"/>
            <a:ext cx="83424" cy="177275"/>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tx1"/>
          </a:solidFill>
          <a:ln>
            <a:noFill/>
          </a:ln>
        </p:spPr>
        <p:txBody>
          <a:bodyPr vert="horz" wrap="square" lIns="68571" tIns="34286" rIns="68571" bIns="34286" numCol="1" anchor="t" anchorCtr="0" compatLnSpc="1">
            <a:prstTxWarp prst="textNoShape">
              <a:avLst/>
            </a:prstTxWarp>
          </a:bodyPr>
          <a:lstStyle/>
          <a:p>
            <a:endParaRPr lang="id-ID" sz="1349"/>
          </a:p>
        </p:txBody>
      </p:sp>
      <p:sp>
        <p:nvSpPr>
          <p:cNvPr id="103" name="Freeform 653">
            <a:extLst>
              <a:ext uri="{FF2B5EF4-FFF2-40B4-BE49-F238E27FC236}">
                <a16:creationId xmlns:a16="http://schemas.microsoft.com/office/drawing/2014/main" id="{9117538F-363D-41E3-96C2-ADB09393D5A1}"/>
              </a:ext>
            </a:extLst>
          </p:cNvPr>
          <p:cNvSpPr>
            <a:spLocks/>
          </p:cNvSpPr>
          <p:nvPr/>
        </p:nvSpPr>
        <p:spPr bwMode="auto">
          <a:xfrm>
            <a:off x="2473523" y="4683531"/>
            <a:ext cx="180751" cy="147729"/>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tx1"/>
          </a:solidFill>
          <a:ln>
            <a:noFill/>
          </a:ln>
        </p:spPr>
        <p:txBody>
          <a:bodyPr vert="horz" wrap="square" lIns="68571" tIns="34286" rIns="68571" bIns="34286" numCol="1" anchor="t" anchorCtr="0" compatLnSpc="1">
            <a:prstTxWarp prst="textNoShape">
              <a:avLst/>
            </a:prstTxWarp>
          </a:bodyPr>
          <a:lstStyle/>
          <a:p>
            <a:endParaRPr lang="id-ID" sz="1349"/>
          </a:p>
        </p:txBody>
      </p:sp>
      <p:sp>
        <p:nvSpPr>
          <p:cNvPr id="104" name="TextBox">
            <a:extLst>
              <a:ext uri="{FF2B5EF4-FFF2-40B4-BE49-F238E27FC236}">
                <a16:creationId xmlns:a16="http://schemas.microsoft.com/office/drawing/2014/main" id="{0FD149CB-1D9A-47AF-8308-EE18F2BF4982}"/>
              </a:ext>
            </a:extLst>
          </p:cNvPr>
          <p:cNvSpPr txBox="1"/>
          <p:nvPr/>
        </p:nvSpPr>
        <p:spPr>
          <a:xfrm>
            <a:off x="2765221" y="4389692"/>
            <a:ext cx="1119757" cy="15465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750">
                <a:solidFill>
                  <a:schemeClr val="tx1"/>
                </a:solidFill>
              </a:rPr>
              <a:t>Vincent Smith</a:t>
            </a:r>
          </a:p>
        </p:txBody>
      </p:sp>
      <p:sp>
        <p:nvSpPr>
          <p:cNvPr id="105" name="TextBox">
            <a:extLst>
              <a:ext uri="{FF2B5EF4-FFF2-40B4-BE49-F238E27FC236}">
                <a16:creationId xmlns:a16="http://schemas.microsoft.com/office/drawing/2014/main" id="{C669D71A-6BAF-48F8-B6A1-4249F4676BB5}"/>
              </a:ext>
            </a:extLst>
          </p:cNvPr>
          <p:cNvSpPr txBox="1"/>
          <p:nvPr/>
        </p:nvSpPr>
        <p:spPr>
          <a:xfrm>
            <a:off x="2765221" y="4651842"/>
            <a:ext cx="1119757" cy="15465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750">
                <a:solidFill>
                  <a:schemeClr val="tx1"/>
                </a:solidFill>
              </a:rPr>
              <a:t>@vincent_smith</a:t>
            </a:r>
          </a:p>
        </p:txBody>
      </p:sp>
    </p:spTree>
    <p:extLst>
      <p:ext uri="{BB962C8B-B14F-4D97-AF65-F5344CB8AC3E}">
        <p14:creationId xmlns:p14="http://schemas.microsoft.com/office/powerpoint/2010/main" val="18762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1+#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750" fill="hold"/>
                                        <p:tgtEl>
                                          <p:spTgt spid="164"/>
                                        </p:tgtEl>
                                        <p:attrNameLst>
                                          <p:attrName>ppt_x</p:attrName>
                                        </p:attrNameLst>
                                      </p:cBhvr>
                                      <p:tavLst>
                                        <p:tav tm="0">
                                          <p:val>
                                            <p:strVal val="1+#ppt_w/2"/>
                                          </p:val>
                                        </p:tav>
                                        <p:tav tm="100000">
                                          <p:val>
                                            <p:strVal val="#ppt_x"/>
                                          </p:val>
                                        </p:tav>
                                      </p:tavLst>
                                    </p:anim>
                                    <p:anim calcmode="lin" valueType="num">
                                      <p:cBhvr additive="base">
                                        <p:cTn id="12" dur="750" fill="hold"/>
                                        <p:tgtEl>
                                          <p:spTgt spid="16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314"/>
                                        </p:tgtEl>
                                        <p:attrNameLst>
                                          <p:attrName>style.visibility</p:attrName>
                                        </p:attrNameLst>
                                      </p:cBhvr>
                                      <p:to>
                                        <p:strVal val="visible"/>
                                      </p:to>
                                    </p:set>
                                    <p:anim calcmode="lin" valueType="num">
                                      <p:cBhvr>
                                        <p:cTn id="32" dur="750" fill="hold"/>
                                        <p:tgtEl>
                                          <p:spTgt spid="314"/>
                                        </p:tgtEl>
                                        <p:attrNameLst>
                                          <p:attrName>ppt_w</p:attrName>
                                        </p:attrNameLst>
                                      </p:cBhvr>
                                      <p:tavLst>
                                        <p:tav tm="0">
                                          <p:val>
                                            <p:fltVal val="0"/>
                                          </p:val>
                                        </p:tav>
                                        <p:tav tm="100000">
                                          <p:val>
                                            <p:strVal val="#ppt_w"/>
                                          </p:val>
                                        </p:tav>
                                      </p:tavLst>
                                    </p:anim>
                                    <p:anim calcmode="lin" valueType="num">
                                      <p:cBhvr>
                                        <p:cTn id="33" dur="750" fill="hold"/>
                                        <p:tgtEl>
                                          <p:spTgt spid="314"/>
                                        </p:tgtEl>
                                        <p:attrNameLst>
                                          <p:attrName>ppt_h</p:attrName>
                                        </p:attrNameLst>
                                      </p:cBhvr>
                                      <p:tavLst>
                                        <p:tav tm="0">
                                          <p:val>
                                            <p:fltVal val="0"/>
                                          </p:val>
                                        </p:tav>
                                        <p:tav tm="100000">
                                          <p:val>
                                            <p:strVal val="#ppt_h"/>
                                          </p:val>
                                        </p:tav>
                                      </p:tavLst>
                                    </p:anim>
                                    <p:animEffect transition="in" filter="fade">
                                      <p:cBhvr>
                                        <p:cTn id="34" dur="750"/>
                                        <p:tgtEl>
                                          <p:spTgt spid="31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750"/>
                                        <p:tgtEl>
                                          <p:spTgt spid="93"/>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750"/>
                                        <p:tgtEl>
                                          <p:spTgt spid="96"/>
                                        </p:tgtEl>
                                      </p:cBhvr>
                                    </p:animEffect>
                                  </p:childTnLst>
                                </p:cTn>
                              </p:par>
                            </p:childTnLst>
                          </p:cTn>
                        </p:par>
                        <p:par>
                          <p:cTn id="45" fill="hold">
                            <p:stCondLst>
                              <p:cond delay="3750"/>
                            </p:stCondLst>
                            <p:childTnLst>
                              <p:par>
                                <p:cTn id="46" presetID="53" presetClass="entr" presetSubtype="16"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p:cTn id="48" dur="750" fill="hold"/>
                                        <p:tgtEl>
                                          <p:spTgt spid="100"/>
                                        </p:tgtEl>
                                        <p:attrNameLst>
                                          <p:attrName>ppt_w</p:attrName>
                                        </p:attrNameLst>
                                      </p:cBhvr>
                                      <p:tavLst>
                                        <p:tav tm="0">
                                          <p:val>
                                            <p:fltVal val="0"/>
                                          </p:val>
                                        </p:tav>
                                        <p:tav tm="100000">
                                          <p:val>
                                            <p:strVal val="#ppt_w"/>
                                          </p:val>
                                        </p:tav>
                                      </p:tavLst>
                                    </p:anim>
                                    <p:anim calcmode="lin" valueType="num">
                                      <p:cBhvr>
                                        <p:cTn id="49" dur="750" fill="hold"/>
                                        <p:tgtEl>
                                          <p:spTgt spid="100"/>
                                        </p:tgtEl>
                                        <p:attrNameLst>
                                          <p:attrName>ppt_h</p:attrName>
                                        </p:attrNameLst>
                                      </p:cBhvr>
                                      <p:tavLst>
                                        <p:tav tm="0">
                                          <p:val>
                                            <p:fltVal val="0"/>
                                          </p:val>
                                        </p:tav>
                                        <p:tav tm="100000">
                                          <p:val>
                                            <p:strVal val="#ppt_h"/>
                                          </p:val>
                                        </p:tav>
                                      </p:tavLst>
                                    </p:anim>
                                    <p:animEffect transition="in" filter="fade">
                                      <p:cBhvr>
                                        <p:cTn id="50" dur="750"/>
                                        <p:tgtEl>
                                          <p:spTgt spid="10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4">
                                            <p:txEl>
                                              <p:pRg st="0" end="0"/>
                                            </p:txEl>
                                          </p:spTgt>
                                        </p:tgtEl>
                                        <p:attrNameLst>
                                          <p:attrName>style.visibility</p:attrName>
                                        </p:attrNameLst>
                                      </p:cBhvr>
                                      <p:to>
                                        <p:strVal val="visible"/>
                                      </p:to>
                                    </p:set>
                                    <p:anim calcmode="lin" valueType="num">
                                      <p:cBhvr>
                                        <p:cTn id="53" dur="75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104">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104">
                                            <p:txEl>
                                              <p:pRg st="0" end="0"/>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750" fill="hold"/>
                                        <p:tgtEl>
                                          <p:spTgt spid="103"/>
                                        </p:tgtEl>
                                        <p:attrNameLst>
                                          <p:attrName>ppt_w</p:attrName>
                                        </p:attrNameLst>
                                      </p:cBhvr>
                                      <p:tavLst>
                                        <p:tav tm="0">
                                          <p:val>
                                            <p:fltVal val="0"/>
                                          </p:val>
                                        </p:tav>
                                        <p:tav tm="100000">
                                          <p:val>
                                            <p:strVal val="#ppt_w"/>
                                          </p:val>
                                        </p:tav>
                                      </p:tavLst>
                                    </p:anim>
                                    <p:anim calcmode="lin" valueType="num">
                                      <p:cBhvr>
                                        <p:cTn id="59" dur="750" fill="hold"/>
                                        <p:tgtEl>
                                          <p:spTgt spid="103"/>
                                        </p:tgtEl>
                                        <p:attrNameLst>
                                          <p:attrName>ppt_h</p:attrName>
                                        </p:attrNameLst>
                                      </p:cBhvr>
                                      <p:tavLst>
                                        <p:tav tm="0">
                                          <p:val>
                                            <p:fltVal val="0"/>
                                          </p:val>
                                        </p:tav>
                                        <p:tav tm="100000">
                                          <p:val>
                                            <p:strVal val="#ppt_h"/>
                                          </p:val>
                                        </p:tav>
                                      </p:tavLst>
                                    </p:anim>
                                    <p:animEffect transition="in" filter="fade">
                                      <p:cBhvr>
                                        <p:cTn id="60" dur="750"/>
                                        <p:tgtEl>
                                          <p:spTgt spid="10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5">
                                            <p:txEl>
                                              <p:pRg st="0" end="0"/>
                                            </p:txEl>
                                          </p:spTgt>
                                        </p:tgtEl>
                                        <p:attrNameLst>
                                          <p:attrName>style.visibility</p:attrName>
                                        </p:attrNameLst>
                                      </p:cBhvr>
                                      <p:to>
                                        <p:strVal val="visible"/>
                                      </p:to>
                                    </p:set>
                                    <p:anim calcmode="lin" valueType="num">
                                      <p:cBhvr>
                                        <p:cTn id="63" dur="75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64" dur="75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65" dur="750"/>
                                        <p:tgtEl>
                                          <p:spTgt spid="105">
                                            <p:txEl>
                                              <p:pRg st="0" end="0"/>
                                            </p:txEl>
                                          </p:spTgt>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750"/>
                                        <p:tgtEl>
                                          <p:spTgt spid="42"/>
                                        </p:tgtEl>
                                      </p:cBhvr>
                                    </p:animEffect>
                                  </p:childTnLst>
                                </p:cTn>
                              </p:par>
                            </p:childTnLst>
                          </p:cTn>
                        </p:par>
                        <p:par>
                          <p:cTn id="70" fill="hold">
                            <p:stCondLst>
                              <p:cond delay="5250"/>
                            </p:stCondLst>
                            <p:childTnLst>
                              <p:par>
                                <p:cTn id="71" presetID="10"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5750"/>
                            </p:stCondLst>
                            <p:childTnLst>
                              <p:par>
                                <p:cTn id="78" presetID="22" presetClass="entr" presetSubtype="8"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P spid="42" grpId="0"/>
      <p:bldP spid="164" grpId="0" animBg="1"/>
      <p:bldP spid="10" grpId="0"/>
      <p:bldP spid="11" grpId="0" build="p"/>
      <p:bldP spid="93" grpId="0"/>
      <p:bldP spid="96" grpId="0"/>
      <p:bldP spid="100" grpId="0" animBg="1"/>
      <p:bldP spid="103" grpId="0" animBg="1"/>
      <p:bldP spid="104" grpId="0" build="allAtOnce"/>
      <p:bldP spid="10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a:extLst>
              <a:ext uri="{FF2B5EF4-FFF2-40B4-BE49-F238E27FC236}">
                <a16:creationId xmlns:a16="http://schemas.microsoft.com/office/drawing/2014/main" id="{1B2E29CC-858E-4264-8312-80B825656FC0}"/>
              </a:ext>
            </a:extLst>
          </p:cNvPr>
          <p:cNvGrpSpPr/>
          <p:nvPr/>
        </p:nvGrpSpPr>
        <p:grpSpPr>
          <a:xfrm>
            <a:off x="5301021" y="4525839"/>
            <a:ext cx="934006" cy="903549"/>
            <a:chOff x="8665603" y="3206990"/>
            <a:chExt cx="3330874" cy="3222258"/>
          </a:xfrm>
        </p:grpSpPr>
        <p:sp>
          <p:nvSpPr>
            <p:cNvPr id="196" name="Oval 195">
              <a:extLst>
                <a:ext uri="{FF2B5EF4-FFF2-40B4-BE49-F238E27FC236}">
                  <a16:creationId xmlns:a16="http://schemas.microsoft.com/office/drawing/2014/main" id="{6255A11E-2159-4FE0-B47D-81D615D1025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D91B2191-DC46-43B7-AF45-B9BA278BD102}"/>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5731879" y="3802731"/>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Rectangle: Rounded Corners 188">
            <a:extLst>
              <a:ext uri="{FF2B5EF4-FFF2-40B4-BE49-F238E27FC236}">
                <a16:creationId xmlns:a16="http://schemas.microsoft.com/office/drawing/2014/main" id="{DCEABD61-1D0D-4B05-B1CB-C1A0A1018D13}"/>
              </a:ext>
            </a:extLst>
          </p:cNvPr>
          <p:cNvSpPr>
            <a:spLocks/>
          </p:cNvSpPr>
          <p:nvPr/>
        </p:nvSpPr>
        <p:spPr>
          <a:xfrm>
            <a:off x="7218397" y="3807204"/>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Rectangle: Rounded Corners 189">
            <a:extLst>
              <a:ext uri="{FF2B5EF4-FFF2-40B4-BE49-F238E27FC236}">
                <a16:creationId xmlns:a16="http://schemas.microsoft.com/office/drawing/2014/main" id="{AEC388BC-4173-4D07-921D-3BFACDB1BCDC}"/>
              </a:ext>
            </a:extLst>
          </p:cNvPr>
          <p:cNvSpPr/>
          <p:nvPr/>
        </p:nvSpPr>
        <p:spPr>
          <a:xfrm>
            <a:off x="5479288" y="2031444"/>
            <a:ext cx="1627536" cy="1627536"/>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191" name="Rectangle: Rounded Corners 190">
            <a:extLst>
              <a:ext uri="{FF2B5EF4-FFF2-40B4-BE49-F238E27FC236}">
                <a16:creationId xmlns:a16="http://schemas.microsoft.com/office/drawing/2014/main" id="{2204D082-4ACD-4DCF-B599-C80132F3B0B9}"/>
              </a:ext>
            </a:extLst>
          </p:cNvPr>
          <p:cNvSpPr>
            <a:spLocks/>
          </p:cNvSpPr>
          <p:nvPr/>
        </p:nvSpPr>
        <p:spPr>
          <a:xfrm>
            <a:off x="7252823" y="2314231"/>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F11AC223-9635-483A-965E-9001B2086FC4}"/>
              </a:ext>
            </a:extLst>
          </p:cNvPr>
          <p:cNvSpPr txBox="1"/>
          <p:nvPr/>
        </p:nvSpPr>
        <p:spPr>
          <a:xfrm>
            <a:off x="555950" y="3233288"/>
            <a:ext cx="3644028"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est rerum odio facere quidem praesentium nobis officiis mollitia deserunt hendrerit alias animi tenetur turpis provident auctor occaecati ornare magna fringilla animi similique ducimus id</a:t>
            </a:r>
            <a:endParaRPr lang="en-ID" sz="900">
              <a:solidFill>
                <a:schemeClr val="tx1"/>
              </a:solidFill>
            </a:endParaRPr>
          </a:p>
        </p:txBody>
      </p:sp>
      <p:grpSp>
        <p:nvGrpSpPr>
          <p:cNvPr id="173" name="Group 172">
            <a:extLst>
              <a:ext uri="{FF2B5EF4-FFF2-40B4-BE49-F238E27FC236}">
                <a16:creationId xmlns:a16="http://schemas.microsoft.com/office/drawing/2014/main" id="{4C67C94C-E390-4D04-AF29-23A419C78082}"/>
              </a:ext>
            </a:extLst>
          </p:cNvPr>
          <p:cNvGrpSpPr/>
          <p:nvPr/>
        </p:nvGrpSpPr>
        <p:grpSpPr>
          <a:xfrm>
            <a:off x="7605059" y="2578176"/>
            <a:ext cx="571426" cy="442855"/>
            <a:chOff x="6438899" y="14322"/>
            <a:chExt cx="762000" cy="590550"/>
          </a:xfrm>
          <a:solidFill>
            <a:schemeClr val="accent1"/>
          </a:solidFill>
        </p:grpSpPr>
        <p:sp>
          <p:nvSpPr>
            <p:cNvPr id="169" name="Freeform: Shape 168">
              <a:extLst>
                <a:ext uri="{FF2B5EF4-FFF2-40B4-BE49-F238E27FC236}">
                  <a16:creationId xmlns:a16="http://schemas.microsoft.com/office/drawing/2014/main" id="{9A4FF286-FA54-4145-97F7-CF016C342F34}"/>
                </a:ext>
              </a:extLst>
            </p:cNvPr>
            <p:cNvSpPr/>
            <p:nvPr/>
          </p:nvSpPr>
          <p:spPr>
            <a:xfrm>
              <a:off x="6583393" y="248541"/>
              <a:ext cx="135635" cy="217360"/>
            </a:xfrm>
            <a:custGeom>
              <a:avLst/>
              <a:gdLst>
                <a:gd name="connsiteX0" fmla="*/ 108776 w 135635"/>
                <a:gd name="connsiteY0" fmla="*/ 217361 h 217360"/>
                <a:gd name="connsiteX1" fmla="*/ 0 w 135635"/>
                <a:gd name="connsiteY1" fmla="*/ 108680 h 217360"/>
                <a:gd name="connsiteX2" fmla="*/ 108776 w 135635"/>
                <a:gd name="connsiteY2" fmla="*/ 0 h 217360"/>
                <a:gd name="connsiteX3" fmla="*/ 135636 w 135635"/>
                <a:gd name="connsiteY3" fmla="*/ 26860 h 217360"/>
                <a:gd name="connsiteX4" fmla="*/ 53912 w 135635"/>
                <a:gd name="connsiteY4" fmla="*/ 108680 h 217360"/>
                <a:gd name="connsiteX5" fmla="*/ 135636 w 135635"/>
                <a:gd name="connsiteY5" fmla="*/ 190500 h 217360"/>
                <a:gd name="connsiteX6" fmla="*/ 108776 w 135635"/>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5" h="217360">
                  <a:moveTo>
                    <a:pt x="108776" y="217361"/>
                  </a:moveTo>
                  <a:lnTo>
                    <a:pt x="0" y="108680"/>
                  </a:lnTo>
                  <a:lnTo>
                    <a:pt x="108776" y="0"/>
                  </a:lnTo>
                  <a:lnTo>
                    <a:pt x="135636" y="26860"/>
                  </a:lnTo>
                  <a:lnTo>
                    <a:pt x="53912" y="108680"/>
                  </a:lnTo>
                  <a:lnTo>
                    <a:pt x="135636" y="190500"/>
                  </a:lnTo>
                  <a:lnTo>
                    <a:pt x="108776" y="217361"/>
                  </a:lnTo>
                  <a:close/>
                </a:path>
              </a:pathLst>
            </a:custGeom>
            <a:grpFill/>
            <a:ln w="9525" cap="flat">
              <a:noFill/>
              <a:prstDash val="solid"/>
              <a:miter/>
            </a:ln>
          </p:spPr>
          <p:txBody>
            <a:bodyPr rtlCol="0" anchor="ctr"/>
            <a:lstStyle/>
            <a:p>
              <a:endParaRPr lang="en-ID" sz="1349"/>
            </a:p>
          </p:txBody>
        </p:sp>
        <p:sp>
          <p:nvSpPr>
            <p:cNvPr id="170" name="Freeform: Shape 169">
              <a:extLst>
                <a:ext uri="{FF2B5EF4-FFF2-40B4-BE49-F238E27FC236}">
                  <a16:creationId xmlns:a16="http://schemas.microsoft.com/office/drawing/2014/main" id="{6134CD1B-E5A0-40DB-817C-6ABB7F398400}"/>
                </a:ext>
              </a:extLst>
            </p:cNvPr>
            <p:cNvSpPr/>
            <p:nvPr/>
          </p:nvSpPr>
          <p:spPr>
            <a:xfrm>
              <a:off x="6920768" y="248541"/>
              <a:ext cx="135636" cy="217360"/>
            </a:xfrm>
            <a:custGeom>
              <a:avLst/>
              <a:gdLst>
                <a:gd name="connsiteX0" fmla="*/ 26860 w 135636"/>
                <a:gd name="connsiteY0" fmla="*/ 217361 h 217360"/>
                <a:gd name="connsiteX1" fmla="*/ 0 w 135636"/>
                <a:gd name="connsiteY1" fmla="*/ 190500 h 217360"/>
                <a:gd name="connsiteX2" fmla="*/ 81724 w 135636"/>
                <a:gd name="connsiteY2" fmla="*/ 108680 h 217360"/>
                <a:gd name="connsiteX3" fmla="*/ 0 w 135636"/>
                <a:gd name="connsiteY3" fmla="*/ 26860 h 217360"/>
                <a:gd name="connsiteX4" fmla="*/ 26860 w 135636"/>
                <a:gd name="connsiteY4" fmla="*/ 0 h 217360"/>
                <a:gd name="connsiteX5" fmla="*/ 135636 w 135636"/>
                <a:gd name="connsiteY5" fmla="*/ 108680 h 217360"/>
                <a:gd name="connsiteX6" fmla="*/ 26860 w 135636"/>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6" h="217360">
                  <a:moveTo>
                    <a:pt x="26860" y="217361"/>
                  </a:moveTo>
                  <a:lnTo>
                    <a:pt x="0" y="190500"/>
                  </a:lnTo>
                  <a:lnTo>
                    <a:pt x="81724" y="108680"/>
                  </a:lnTo>
                  <a:lnTo>
                    <a:pt x="0" y="26860"/>
                  </a:lnTo>
                  <a:lnTo>
                    <a:pt x="26860" y="0"/>
                  </a:lnTo>
                  <a:lnTo>
                    <a:pt x="135636" y="108680"/>
                  </a:lnTo>
                  <a:lnTo>
                    <a:pt x="26860" y="217361"/>
                  </a:lnTo>
                  <a:close/>
                </a:path>
              </a:pathLst>
            </a:custGeom>
            <a:grpFill/>
            <a:ln w="9525" cap="flat">
              <a:noFill/>
              <a:prstDash val="solid"/>
              <a:miter/>
            </a:ln>
          </p:spPr>
          <p:txBody>
            <a:bodyPr rtlCol="0" anchor="ctr"/>
            <a:lstStyle/>
            <a:p>
              <a:endParaRPr lang="en-ID" sz="1349"/>
            </a:p>
          </p:txBody>
        </p:sp>
        <p:sp>
          <p:nvSpPr>
            <p:cNvPr id="171" name="Freeform: Shape 170">
              <a:extLst>
                <a:ext uri="{FF2B5EF4-FFF2-40B4-BE49-F238E27FC236}">
                  <a16:creationId xmlns:a16="http://schemas.microsoft.com/office/drawing/2014/main" id="{21C6B669-C46E-4420-A676-0EC9D5C0BE0C}"/>
                </a:ext>
              </a:extLst>
            </p:cNvPr>
            <p:cNvSpPr/>
            <p:nvPr/>
          </p:nvSpPr>
          <p:spPr>
            <a:xfrm rot="17550601">
              <a:off x="6700242" y="343358"/>
              <a:ext cx="238029" cy="38100"/>
            </a:xfrm>
            <a:custGeom>
              <a:avLst/>
              <a:gdLst>
                <a:gd name="connsiteX0" fmla="*/ 0 w 238029"/>
                <a:gd name="connsiteY0" fmla="*/ 0 h 38100"/>
                <a:gd name="connsiteX1" fmla="*/ 238030 w 238029"/>
                <a:gd name="connsiteY1" fmla="*/ 0 h 38100"/>
                <a:gd name="connsiteX2" fmla="*/ 238030 w 238029"/>
                <a:gd name="connsiteY2" fmla="*/ 38100 h 38100"/>
                <a:gd name="connsiteX3" fmla="*/ 0 w 238029"/>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38029" h="38100">
                  <a:moveTo>
                    <a:pt x="0" y="0"/>
                  </a:moveTo>
                  <a:lnTo>
                    <a:pt x="238030" y="0"/>
                  </a:lnTo>
                  <a:lnTo>
                    <a:pt x="238030" y="38100"/>
                  </a:lnTo>
                  <a:lnTo>
                    <a:pt x="0" y="38100"/>
                  </a:lnTo>
                  <a:close/>
                </a:path>
              </a:pathLst>
            </a:custGeom>
            <a:grpFill/>
            <a:ln w="9525" cap="flat">
              <a:noFill/>
              <a:prstDash val="solid"/>
              <a:miter/>
            </a:ln>
          </p:spPr>
          <p:txBody>
            <a:bodyPr rtlCol="0" anchor="ctr"/>
            <a:lstStyle/>
            <a:p>
              <a:endParaRPr lang="en-ID" sz="1349"/>
            </a:p>
          </p:txBody>
        </p:sp>
        <p:sp>
          <p:nvSpPr>
            <p:cNvPr id="172" name="Freeform: Shape 171">
              <a:extLst>
                <a:ext uri="{FF2B5EF4-FFF2-40B4-BE49-F238E27FC236}">
                  <a16:creationId xmlns:a16="http://schemas.microsoft.com/office/drawing/2014/main" id="{242BAFCC-BA5A-407E-B237-85D311E9AED7}"/>
                </a:ext>
              </a:extLst>
            </p:cNvPr>
            <p:cNvSpPr/>
            <p:nvPr/>
          </p:nvSpPr>
          <p:spPr>
            <a:xfrm>
              <a:off x="6438899" y="14322"/>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grpFill/>
            <a:ln w="9525" cap="flat">
              <a:noFill/>
              <a:prstDash val="solid"/>
              <a:miter/>
            </a:ln>
          </p:spPr>
          <p:txBody>
            <a:bodyPr rtlCol="0" anchor="ctr"/>
            <a:lstStyle/>
            <a:p>
              <a:endParaRPr lang="en-ID" sz="1349"/>
            </a:p>
          </p:txBody>
        </p:sp>
      </p:grpSp>
      <p:grpSp>
        <p:nvGrpSpPr>
          <p:cNvPr id="86" name="Group 85">
            <a:extLst>
              <a:ext uri="{FF2B5EF4-FFF2-40B4-BE49-F238E27FC236}">
                <a16:creationId xmlns:a16="http://schemas.microsoft.com/office/drawing/2014/main" id="{2E4CC845-BA03-4866-B01C-95E6EF4E2F28}"/>
              </a:ext>
            </a:extLst>
          </p:cNvPr>
          <p:cNvGrpSpPr/>
          <p:nvPr/>
        </p:nvGrpSpPr>
        <p:grpSpPr>
          <a:xfrm>
            <a:off x="6075685" y="3990128"/>
            <a:ext cx="657139" cy="535711"/>
            <a:chOff x="5862066" y="-321087"/>
            <a:chExt cx="876300" cy="714375"/>
          </a:xfrm>
          <a:solidFill>
            <a:schemeClr val="accent1"/>
          </a:solidFill>
        </p:grpSpPr>
        <p:sp>
          <p:nvSpPr>
            <p:cNvPr id="87" name="Freeform: Shape 86">
              <a:extLst>
                <a:ext uri="{FF2B5EF4-FFF2-40B4-BE49-F238E27FC236}">
                  <a16:creationId xmlns:a16="http://schemas.microsoft.com/office/drawing/2014/main" id="{8E748D8A-B3E8-4AF3-8B86-DD45948FF7A9}"/>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sz="1349"/>
            </a:p>
          </p:txBody>
        </p:sp>
        <p:sp>
          <p:nvSpPr>
            <p:cNvPr id="88" name="Freeform: Shape 87">
              <a:extLst>
                <a:ext uri="{FF2B5EF4-FFF2-40B4-BE49-F238E27FC236}">
                  <a16:creationId xmlns:a16="http://schemas.microsoft.com/office/drawing/2014/main" id="{8A7D50EB-322E-4C75-B48A-6F0790EE2DBC}"/>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89" name="Freeform: Shape 88">
              <a:extLst>
                <a:ext uri="{FF2B5EF4-FFF2-40B4-BE49-F238E27FC236}">
                  <a16:creationId xmlns:a16="http://schemas.microsoft.com/office/drawing/2014/main" id="{0434C991-D717-4721-AEAD-F2E43BE62309}"/>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0" name="Freeform: Shape 89">
              <a:extLst>
                <a:ext uri="{FF2B5EF4-FFF2-40B4-BE49-F238E27FC236}">
                  <a16:creationId xmlns:a16="http://schemas.microsoft.com/office/drawing/2014/main" id="{A9D6FE62-ECDE-41A6-A9F5-26D67504E058}"/>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91" name="Freeform: Shape 90">
              <a:extLst>
                <a:ext uri="{FF2B5EF4-FFF2-40B4-BE49-F238E27FC236}">
                  <a16:creationId xmlns:a16="http://schemas.microsoft.com/office/drawing/2014/main" id="{7B3F802B-10A0-42E8-AD69-D1600E0CB53D}"/>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2" name="Freeform: Shape 91">
              <a:extLst>
                <a:ext uri="{FF2B5EF4-FFF2-40B4-BE49-F238E27FC236}">
                  <a16:creationId xmlns:a16="http://schemas.microsoft.com/office/drawing/2014/main" id="{D8D316CB-51CB-4F53-8E0C-8CFC86C836D7}"/>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3" name="Freeform: Shape 92">
              <a:extLst>
                <a:ext uri="{FF2B5EF4-FFF2-40B4-BE49-F238E27FC236}">
                  <a16:creationId xmlns:a16="http://schemas.microsoft.com/office/drawing/2014/main" id="{0D095D91-3D1A-47CC-BA32-046D098139DA}"/>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4" name="Freeform: Shape 93">
              <a:extLst>
                <a:ext uri="{FF2B5EF4-FFF2-40B4-BE49-F238E27FC236}">
                  <a16:creationId xmlns:a16="http://schemas.microsoft.com/office/drawing/2014/main" id="{83D32D71-29A3-4A57-B433-0D72FAD17313}"/>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5" name="Freeform: Shape 94">
              <a:extLst>
                <a:ext uri="{FF2B5EF4-FFF2-40B4-BE49-F238E27FC236}">
                  <a16:creationId xmlns:a16="http://schemas.microsoft.com/office/drawing/2014/main" id="{E599AF40-73F7-45DC-A77B-8814EF7D793F}"/>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6" name="Freeform: Shape 95">
              <a:extLst>
                <a:ext uri="{FF2B5EF4-FFF2-40B4-BE49-F238E27FC236}">
                  <a16:creationId xmlns:a16="http://schemas.microsoft.com/office/drawing/2014/main" id="{89990EE5-848F-4CA3-854E-974D63BFD279}"/>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7" name="Freeform: Shape 96">
              <a:extLst>
                <a:ext uri="{FF2B5EF4-FFF2-40B4-BE49-F238E27FC236}">
                  <a16:creationId xmlns:a16="http://schemas.microsoft.com/office/drawing/2014/main" id="{281FBF75-7A58-4E20-9538-BD7596F915DA}"/>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98" name="Freeform: Shape 97">
              <a:extLst>
                <a:ext uri="{FF2B5EF4-FFF2-40B4-BE49-F238E27FC236}">
                  <a16:creationId xmlns:a16="http://schemas.microsoft.com/office/drawing/2014/main" id="{4E558356-4256-451D-9AF0-EFBCB2C8B127}"/>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9" name="Freeform: Shape 98">
              <a:extLst>
                <a:ext uri="{FF2B5EF4-FFF2-40B4-BE49-F238E27FC236}">
                  <a16:creationId xmlns:a16="http://schemas.microsoft.com/office/drawing/2014/main" id="{5D9B4808-2BC3-4DFF-8978-3224192A9187}"/>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100" name="Freeform: Shape 99">
              <a:extLst>
                <a:ext uri="{FF2B5EF4-FFF2-40B4-BE49-F238E27FC236}">
                  <a16:creationId xmlns:a16="http://schemas.microsoft.com/office/drawing/2014/main" id="{9FFA6E82-1F50-4A78-A8F7-B54CFA8ADC3F}"/>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1" name="Freeform: Shape 100">
              <a:extLst>
                <a:ext uri="{FF2B5EF4-FFF2-40B4-BE49-F238E27FC236}">
                  <a16:creationId xmlns:a16="http://schemas.microsoft.com/office/drawing/2014/main" id="{14E54C1A-BD4B-407B-991B-FF9CF49104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2" name="Freeform: Shape 101">
              <a:extLst>
                <a:ext uri="{FF2B5EF4-FFF2-40B4-BE49-F238E27FC236}">
                  <a16:creationId xmlns:a16="http://schemas.microsoft.com/office/drawing/2014/main" id="{006F7356-2D88-4DD9-BD80-3779BA4311F8}"/>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3" name="Freeform: Shape 102">
              <a:extLst>
                <a:ext uri="{FF2B5EF4-FFF2-40B4-BE49-F238E27FC236}">
                  <a16:creationId xmlns:a16="http://schemas.microsoft.com/office/drawing/2014/main" id="{05037212-F7CF-497D-A6EE-154747288527}"/>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4" name="Freeform: Shape 103">
              <a:extLst>
                <a:ext uri="{FF2B5EF4-FFF2-40B4-BE49-F238E27FC236}">
                  <a16:creationId xmlns:a16="http://schemas.microsoft.com/office/drawing/2014/main" id="{ABEDC26E-AD76-4956-B868-7C6050621498}"/>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sz="1349"/>
            </a:p>
          </p:txBody>
        </p:sp>
        <p:sp>
          <p:nvSpPr>
            <p:cNvPr id="105" name="Freeform: Shape 104">
              <a:extLst>
                <a:ext uri="{FF2B5EF4-FFF2-40B4-BE49-F238E27FC236}">
                  <a16:creationId xmlns:a16="http://schemas.microsoft.com/office/drawing/2014/main" id="{5F9C3FB7-C3AE-4B93-BAD0-DBA3C88BB256}"/>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sz="1349"/>
            </a:p>
          </p:txBody>
        </p:sp>
        <p:sp>
          <p:nvSpPr>
            <p:cNvPr id="106" name="Freeform: Shape 105">
              <a:extLst>
                <a:ext uri="{FF2B5EF4-FFF2-40B4-BE49-F238E27FC236}">
                  <a16:creationId xmlns:a16="http://schemas.microsoft.com/office/drawing/2014/main" id="{4565F6A5-5B61-4945-9530-FEAA025D9326}"/>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E95C92A8-CC8B-4641-9810-637A21FADCEC}"/>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E2E205DB-47EF-4951-BFAD-A3FE81C59A3C}"/>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sz="1349"/>
            </a:p>
          </p:txBody>
        </p:sp>
        <p:sp>
          <p:nvSpPr>
            <p:cNvPr id="109" name="Freeform: Shape 108">
              <a:extLst>
                <a:ext uri="{FF2B5EF4-FFF2-40B4-BE49-F238E27FC236}">
                  <a16:creationId xmlns:a16="http://schemas.microsoft.com/office/drawing/2014/main" id="{0C344B39-E38A-4A83-8CBA-11807361F2D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sz="1349"/>
            </a:p>
          </p:txBody>
        </p:sp>
        <p:sp>
          <p:nvSpPr>
            <p:cNvPr id="110" name="Freeform: Shape 109">
              <a:extLst>
                <a:ext uri="{FF2B5EF4-FFF2-40B4-BE49-F238E27FC236}">
                  <a16:creationId xmlns:a16="http://schemas.microsoft.com/office/drawing/2014/main" id="{07681167-38E4-43E9-8BCC-5EDF064F6FD0}"/>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sz="1349"/>
            </a:p>
          </p:txBody>
        </p:sp>
      </p:grpSp>
      <p:grpSp>
        <p:nvGrpSpPr>
          <p:cNvPr id="183" name="Group 182">
            <a:extLst>
              <a:ext uri="{FF2B5EF4-FFF2-40B4-BE49-F238E27FC236}">
                <a16:creationId xmlns:a16="http://schemas.microsoft.com/office/drawing/2014/main" id="{0819B712-C45B-47C9-9526-0435F32CDE2C}"/>
              </a:ext>
            </a:extLst>
          </p:cNvPr>
          <p:cNvGrpSpPr/>
          <p:nvPr/>
        </p:nvGrpSpPr>
        <p:grpSpPr>
          <a:xfrm>
            <a:off x="6007342" y="2433986"/>
            <a:ext cx="571426" cy="485712"/>
            <a:chOff x="6349750" y="2001450"/>
            <a:chExt cx="762000" cy="647700"/>
          </a:xfrm>
          <a:solidFill>
            <a:schemeClr val="bg2"/>
          </a:solidFill>
        </p:grpSpPr>
        <p:sp>
          <p:nvSpPr>
            <p:cNvPr id="177" name="Freeform: Shape 176">
              <a:extLst>
                <a:ext uri="{FF2B5EF4-FFF2-40B4-BE49-F238E27FC236}">
                  <a16:creationId xmlns:a16="http://schemas.microsoft.com/office/drawing/2014/main" id="{474EEE4B-6600-403B-99AD-0828DBABB50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81" name="Freeform: Shape 180">
              <a:extLst>
                <a:ext uri="{FF2B5EF4-FFF2-40B4-BE49-F238E27FC236}">
                  <a16:creationId xmlns:a16="http://schemas.microsoft.com/office/drawing/2014/main" id="{B99A993C-08F7-49EE-80F7-E4F026B0EB3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25" name="TextBox">
            <a:extLst>
              <a:ext uri="{FF2B5EF4-FFF2-40B4-BE49-F238E27FC236}">
                <a16:creationId xmlns:a16="http://schemas.microsoft.com/office/drawing/2014/main" id="{BDA8603C-771B-4808-845F-65E313816A74}"/>
              </a:ext>
            </a:extLst>
          </p:cNvPr>
          <p:cNvSpPr txBox="1"/>
          <p:nvPr/>
        </p:nvSpPr>
        <p:spPr>
          <a:xfrm>
            <a:off x="5605226" y="3100828"/>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Graphic Design</a:t>
            </a:r>
          </a:p>
        </p:txBody>
      </p:sp>
      <p:sp>
        <p:nvSpPr>
          <p:cNvPr id="126" name="TextBox">
            <a:extLst>
              <a:ext uri="{FF2B5EF4-FFF2-40B4-BE49-F238E27FC236}">
                <a16:creationId xmlns:a16="http://schemas.microsoft.com/office/drawing/2014/main" id="{E3C8C3BF-3B8A-45B8-A8D6-3F60AE7DCC43}"/>
              </a:ext>
            </a:extLst>
          </p:cNvPr>
          <p:cNvSpPr txBox="1"/>
          <p:nvPr/>
        </p:nvSpPr>
        <p:spPr>
          <a:xfrm>
            <a:off x="7202943" y="3248949"/>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Web Design</a:t>
            </a:r>
          </a:p>
        </p:txBody>
      </p:sp>
      <p:sp>
        <p:nvSpPr>
          <p:cNvPr id="129" name="TextBox">
            <a:extLst>
              <a:ext uri="{FF2B5EF4-FFF2-40B4-BE49-F238E27FC236}">
                <a16:creationId xmlns:a16="http://schemas.microsoft.com/office/drawing/2014/main" id="{A2057617-55F8-455D-A0FB-1EA8CA4BE57B}"/>
              </a:ext>
            </a:extLst>
          </p:cNvPr>
          <p:cNvSpPr txBox="1"/>
          <p:nvPr/>
        </p:nvSpPr>
        <p:spPr>
          <a:xfrm>
            <a:off x="5716425" y="4717940"/>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Ui/Ux Design</a:t>
            </a:r>
          </a:p>
        </p:txBody>
      </p:sp>
      <p:sp>
        <p:nvSpPr>
          <p:cNvPr id="134" name="TextBox">
            <a:extLst>
              <a:ext uri="{FF2B5EF4-FFF2-40B4-BE49-F238E27FC236}">
                <a16:creationId xmlns:a16="http://schemas.microsoft.com/office/drawing/2014/main" id="{E3DCB45A-ACD0-40BE-BC0E-9FE8C05C5C91}"/>
              </a:ext>
            </a:extLst>
          </p:cNvPr>
          <p:cNvSpPr txBox="1"/>
          <p:nvPr/>
        </p:nvSpPr>
        <p:spPr>
          <a:xfrm>
            <a:off x="7202943" y="4722414"/>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 Retouch</a:t>
            </a:r>
          </a:p>
        </p:txBody>
      </p:sp>
      <p:grpSp>
        <p:nvGrpSpPr>
          <p:cNvPr id="74" name="Group 73">
            <a:extLst>
              <a:ext uri="{FF2B5EF4-FFF2-40B4-BE49-F238E27FC236}">
                <a16:creationId xmlns:a16="http://schemas.microsoft.com/office/drawing/2014/main" id="{8B881C2B-3820-437D-AF41-60169E81B0BA}"/>
              </a:ext>
            </a:extLst>
          </p:cNvPr>
          <p:cNvGrpSpPr/>
          <p:nvPr/>
        </p:nvGrpSpPr>
        <p:grpSpPr>
          <a:xfrm>
            <a:off x="7576535" y="3976930"/>
            <a:ext cx="628475" cy="571054"/>
            <a:chOff x="6182181" y="3898230"/>
            <a:chExt cx="838076" cy="761504"/>
          </a:xfrm>
          <a:solidFill>
            <a:schemeClr val="accent1"/>
          </a:solidFill>
        </p:grpSpPr>
        <p:sp>
          <p:nvSpPr>
            <p:cNvPr id="69" name="Freeform: Shape 68">
              <a:extLst>
                <a:ext uri="{FF2B5EF4-FFF2-40B4-BE49-F238E27FC236}">
                  <a16:creationId xmlns:a16="http://schemas.microsoft.com/office/drawing/2014/main" id="{BE2E67C2-6310-4960-83D7-942540606E34}"/>
                </a:ext>
              </a:extLst>
            </p:cNvPr>
            <p:cNvSpPr/>
            <p:nvPr/>
          </p:nvSpPr>
          <p:spPr>
            <a:xfrm>
              <a:off x="6545941" y="3898230"/>
              <a:ext cx="474316" cy="616648"/>
            </a:xfrm>
            <a:custGeom>
              <a:avLst/>
              <a:gdLst>
                <a:gd name="connsiteX0" fmla="*/ 10077 w 474316"/>
                <a:gd name="connsiteY0" fmla="*/ 0 h 616648"/>
                <a:gd name="connsiteX1" fmla="*/ 0 w 474316"/>
                <a:gd name="connsiteY1" fmla="*/ 97088 h 616648"/>
                <a:gd name="connsiteX2" fmla="*/ 58722 w 474316"/>
                <a:gd name="connsiteY2" fmla="*/ 84858 h 616648"/>
                <a:gd name="connsiteX3" fmla="*/ 61017 w 474316"/>
                <a:gd name="connsiteY3" fmla="*/ 62751 h 616648"/>
                <a:gd name="connsiteX4" fmla="*/ 411566 w 474316"/>
                <a:gd name="connsiteY4" fmla="*/ 99146 h 616648"/>
                <a:gd name="connsiteX5" fmla="*/ 364360 w 474316"/>
                <a:gd name="connsiteY5" fmla="*/ 553898 h 616648"/>
                <a:gd name="connsiteX6" fmla="*/ 212141 w 474316"/>
                <a:gd name="connsiteY6" fmla="*/ 538096 h 616648"/>
                <a:gd name="connsiteX7" fmla="*/ 224371 w 474316"/>
                <a:gd name="connsiteY7" fmla="*/ 596827 h 616648"/>
                <a:gd name="connsiteX8" fmla="*/ 415290 w 474316"/>
                <a:gd name="connsiteY8" fmla="*/ 616649 h 616648"/>
                <a:gd name="connsiteX9" fmla="*/ 474316 w 474316"/>
                <a:gd name="connsiteY9" fmla="*/ 48197 h 616648"/>
                <a:gd name="connsiteX10" fmla="*/ 10077 w 474316"/>
                <a:gd name="connsiteY10" fmla="*/ 0 h 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16" h="616648">
                  <a:moveTo>
                    <a:pt x="10077" y="0"/>
                  </a:moveTo>
                  <a:lnTo>
                    <a:pt x="0" y="97088"/>
                  </a:lnTo>
                  <a:lnTo>
                    <a:pt x="58722" y="84858"/>
                  </a:lnTo>
                  <a:lnTo>
                    <a:pt x="61017" y="62751"/>
                  </a:lnTo>
                  <a:lnTo>
                    <a:pt x="411566" y="99146"/>
                  </a:lnTo>
                  <a:lnTo>
                    <a:pt x="364360" y="553898"/>
                  </a:lnTo>
                  <a:lnTo>
                    <a:pt x="212141" y="538096"/>
                  </a:lnTo>
                  <a:lnTo>
                    <a:pt x="224371" y="596827"/>
                  </a:lnTo>
                  <a:lnTo>
                    <a:pt x="415290" y="616649"/>
                  </a:lnTo>
                  <a:lnTo>
                    <a:pt x="474316" y="48197"/>
                  </a:lnTo>
                  <a:lnTo>
                    <a:pt x="10077" y="0"/>
                  </a:lnTo>
                  <a:close/>
                </a:path>
              </a:pathLst>
            </a:custGeom>
            <a:grpFill/>
            <a:ln w="9525" cap="flat">
              <a:noFill/>
              <a:prstDash val="solid"/>
              <a:miter/>
            </a:ln>
          </p:spPr>
          <p:txBody>
            <a:bodyPr rtlCol="0" anchor="ctr"/>
            <a:lstStyle/>
            <a:p>
              <a:endParaRPr lang="en-ID" sz="1349"/>
            </a:p>
          </p:txBody>
        </p:sp>
        <p:sp>
          <p:nvSpPr>
            <p:cNvPr id="70" name="Freeform: Shape 69">
              <a:extLst>
                <a:ext uri="{FF2B5EF4-FFF2-40B4-BE49-F238E27FC236}">
                  <a16:creationId xmlns:a16="http://schemas.microsoft.com/office/drawing/2014/main" id="{86C71284-8BBB-430F-841B-44A44DBB4F77}"/>
                </a:ext>
              </a:extLst>
            </p:cNvPr>
            <p:cNvSpPr/>
            <p:nvPr/>
          </p:nvSpPr>
          <p:spPr>
            <a:xfrm>
              <a:off x="6666375" y="3995870"/>
              <a:ext cx="259756" cy="325459"/>
            </a:xfrm>
            <a:custGeom>
              <a:avLst/>
              <a:gdLst>
                <a:gd name="connsiteX0" fmla="*/ 259756 w 259756"/>
                <a:gd name="connsiteY0" fmla="*/ 26975 h 325459"/>
                <a:gd name="connsiteX1" fmla="*/ 0 w 259756"/>
                <a:gd name="connsiteY1" fmla="*/ 0 h 325459"/>
                <a:gd name="connsiteX2" fmla="*/ 6115 w 259756"/>
                <a:gd name="connsiteY2" fmla="*/ 29366 h 325459"/>
                <a:gd name="connsiteX3" fmla="*/ 228390 w 259756"/>
                <a:gd name="connsiteY3" fmla="*/ 52445 h 325459"/>
                <a:gd name="connsiteX4" fmla="*/ 203302 w 259756"/>
                <a:gd name="connsiteY4" fmla="*/ 294037 h 325459"/>
                <a:gd name="connsiteX5" fmla="*/ 168764 w 259756"/>
                <a:gd name="connsiteY5" fmla="*/ 290455 h 325459"/>
                <a:gd name="connsiteX6" fmla="*/ 173888 w 259756"/>
                <a:gd name="connsiteY6" fmla="*/ 241049 h 325459"/>
                <a:gd name="connsiteX7" fmla="*/ 164049 w 259756"/>
                <a:gd name="connsiteY7" fmla="*/ 207159 h 325459"/>
                <a:gd name="connsiteX8" fmla="*/ 170167 w 259756"/>
                <a:gd name="connsiteY8" fmla="*/ 141195 h 325459"/>
                <a:gd name="connsiteX9" fmla="*/ 119129 w 259756"/>
                <a:gd name="connsiteY9" fmla="*/ 126740 h 325459"/>
                <a:gd name="connsiteX10" fmla="*/ 62741 w 259756"/>
                <a:gd name="connsiteY10" fmla="*/ 79059 h 325459"/>
                <a:gd name="connsiteX11" fmla="*/ 21869 w 259756"/>
                <a:gd name="connsiteY11" fmla="*/ 104994 h 325459"/>
                <a:gd name="connsiteX12" fmla="*/ 40176 w 259756"/>
                <a:gd name="connsiteY12" fmla="*/ 192872 h 325459"/>
                <a:gd name="connsiteX13" fmla="*/ 44091 w 259756"/>
                <a:gd name="connsiteY13" fmla="*/ 188719 h 325459"/>
                <a:gd name="connsiteX14" fmla="*/ 77589 w 259756"/>
                <a:gd name="connsiteY14" fmla="*/ 192183 h 325459"/>
                <a:gd name="connsiteX15" fmla="*/ 82791 w 259756"/>
                <a:gd name="connsiteY15" fmla="*/ 209674 h 325459"/>
                <a:gd name="connsiteX16" fmla="*/ 80543 w 259756"/>
                <a:gd name="connsiteY16" fmla="*/ 231305 h 325459"/>
                <a:gd name="connsiteX17" fmla="*/ 80543 w 259756"/>
                <a:gd name="connsiteY17" fmla="*/ 231305 h 325459"/>
                <a:gd name="connsiteX18" fmla="*/ 75419 w 259756"/>
                <a:gd name="connsiteY18" fmla="*/ 280759 h 325459"/>
                <a:gd name="connsiteX19" fmla="*/ 58102 w 259756"/>
                <a:gd name="connsiteY19" fmla="*/ 278959 h 325459"/>
                <a:gd name="connsiteX20" fmla="*/ 64208 w 259756"/>
                <a:gd name="connsiteY20" fmla="*/ 308315 h 325459"/>
                <a:gd name="connsiteX21" fmla="*/ 228791 w 259756"/>
                <a:gd name="connsiteY21" fmla="*/ 325460 h 325459"/>
                <a:gd name="connsiteX22" fmla="*/ 90659 w 259756"/>
                <a:gd name="connsiteY22" fmla="*/ 133912 h 325459"/>
                <a:gd name="connsiteX23" fmla="*/ 64508 w 259756"/>
                <a:gd name="connsiteY23" fmla="*/ 155129 h 325459"/>
                <a:gd name="connsiteX24" fmla="*/ 43290 w 259756"/>
                <a:gd name="connsiteY24" fmla="*/ 128978 h 325459"/>
                <a:gd name="connsiteX25" fmla="*/ 66932 w 259756"/>
                <a:gd name="connsiteY25" fmla="*/ 107633 h 325459"/>
                <a:gd name="connsiteX26" fmla="*/ 69428 w 259756"/>
                <a:gd name="connsiteY26" fmla="*/ 107756 h 325459"/>
                <a:gd name="connsiteX27" fmla="*/ 90661 w 259756"/>
                <a:gd name="connsiteY27" fmla="*/ 133895 h 325459"/>
                <a:gd name="connsiteX28" fmla="*/ 90659 w 259756"/>
                <a:gd name="connsiteY28" fmla="*/ 133912 h 325459"/>
                <a:gd name="connsiteX29" fmla="*/ 145504 w 259756"/>
                <a:gd name="connsiteY29" fmla="*/ 238096 h 325459"/>
                <a:gd name="connsiteX30" fmla="*/ 140379 w 259756"/>
                <a:gd name="connsiteY30" fmla="*/ 287503 h 325459"/>
                <a:gd name="connsiteX31" fmla="*/ 103832 w 259756"/>
                <a:gd name="connsiteY31" fmla="*/ 283693 h 325459"/>
                <a:gd name="connsiteX32" fmla="*/ 108966 w 259756"/>
                <a:gd name="connsiteY32" fmla="*/ 234267 h 325459"/>
                <a:gd name="connsiteX33" fmla="*/ 129140 w 259756"/>
                <a:gd name="connsiteY33" fmla="*/ 217903 h 325459"/>
                <a:gd name="connsiteX34" fmla="*/ 145504 w 259756"/>
                <a:gd name="connsiteY34" fmla="*/ 238077 h 325459"/>
                <a:gd name="connsiteX35" fmla="*/ 152248 w 259756"/>
                <a:gd name="connsiteY35" fmla="*/ 173126 h 325459"/>
                <a:gd name="connsiteX36" fmla="*/ 152248 w 259756"/>
                <a:gd name="connsiteY36" fmla="*/ 173126 h 325459"/>
                <a:gd name="connsiteX37" fmla="*/ 145580 w 259756"/>
                <a:gd name="connsiteY37" fmla="*/ 185509 h 325459"/>
                <a:gd name="connsiteX38" fmla="*/ 119735 w 259756"/>
                <a:gd name="connsiteY38" fmla="*/ 182822 h 325459"/>
                <a:gd name="connsiteX39" fmla="*/ 115729 w 259756"/>
                <a:gd name="connsiteY39" fmla="*/ 169316 h 325459"/>
                <a:gd name="connsiteX40" fmla="*/ 133988 w 259756"/>
                <a:gd name="connsiteY40" fmla="*/ 152838 h 325459"/>
                <a:gd name="connsiteX41" fmla="*/ 135893 w 259756"/>
                <a:gd name="connsiteY41" fmla="*/ 152943 h 325459"/>
                <a:gd name="connsiteX42" fmla="*/ 152260 w 259756"/>
                <a:gd name="connsiteY42" fmla="*/ 173073 h 325459"/>
                <a:gd name="connsiteX43" fmla="*/ 152257 w 259756"/>
                <a:gd name="connsiteY43" fmla="*/ 173098 h 3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9756" h="325459">
                  <a:moveTo>
                    <a:pt x="259756" y="26975"/>
                  </a:moveTo>
                  <a:lnTo>
                    <a:pt x="0" y="0"/>
                  </a:lnTo>
                  <a:lnTo>
                    <a:pt x="6115" y="29366"/>
                  </a:lnTo>
                  <a:lnTo>
                    <a:pt x="228390" y="52445"/>
                  </a:lnTo>
                  <a:lnTo>
                    <a:pt x="203302" y="294037"/>
                  </a:lnTo>
                  <a:lnTo>
                    <a:pt x="168764" y="290455"/>
                  </a:lnTo>
                  <a:lnTo>
                    <a:pt x="173888" y="241049"/>
                  </a:lnTo>
                  <a:cubicBezTo>
                    <a:pt x="175170" y="228900"/>
                    <a:pt x="171638" y="216733"/>
                    <a:pt x="164049" y="207159"/>
                  </a:cubicBezTo>
                  <a:cubicBezTo>
                    <a:pt x="183954" y="190633"/>
                    <a:pt x="186693" y="161100"/>
                    <a:pt x="170167" y="141195"/>
                  </a:cubicBezTo>
                  <a:cubicBezTo>
                    <a:pt x="157784" y="126281"/>
                    <a:pt x="137494" y="120534"/>
                    <a:pt x="119129" y="126740"/>
                  </a:cubicBezTo>
                  <a:cubicBezTo>
                    <a:pt x="116725" y="98002"/>
                    <a:pt x="91479" y="76654"/>
                    <a:pt x="62741" y="79059"/>
                  </a:cubicBezTo>
                  <a:cubicBezTo>
                    <a:pt x="45691" y="80485"/>
                    <a:pt x="30422" y="90175"/>
                    <a:pt x="21869" y="104994"/>
                  </a:cubicBezTo>
                  <a:lnTo>
                    <a:pt x="40176" y="192872"/>
                  </a:lnTo>
                  <a:cubicBezTo>
                    <a:pt x="41312" y="191337"/>
                    <a:pt x="42626" y="189943"/>
                    <a:pt x="44091" y="188719"/>
                  </a:cubicBezTo>
                  <a:cubicBezTo>
                    <a:pt x="54298" y="180425"/>
                    <a:pt x="69295" y="181976"/>
                    <a:pt x="77589" y="192183"/>
                  </a:cubicBezTo>
                  <a:cubicBezTo>
                    <a:pt x="81577" y="197091"/>
                    <a:pt x="83449" y="203384"/>
                    <a:pt x="82791" y="209674"/>
                  </a:cubicBezTo>
                  <a:lnTo>
                    <a:pt x="80543" y="231305"/>
                  </a:lnTo>
                  <a:lnTo>
                    <a:pt x="80543" y="231305"/>
                  </a:lnTo>
                  <a:lnTo>
                    <a:pt x="75419" y="280759"/>
                  </a:lnTo>
                  <a:lnTo>
                    <a:pt x="58102" y="278959"/>
                  </a:lnTo>
                  <a:lnTo>
                    <a:pt x="64208" y="308315"/>
                  </a:lnTo>
                  <a:lnTo>
                    <a:pt x="228791" y="325460"/>
                  </a:lnTo>
                  <a:close/>
                  <a:moveTo>
                    <a:pt x="90659" y="133912"/>
                  </a:moveTo>
                  <a:cubicBezTo>
                    <a:pt x="89297" y="146993"/>
                    <a:pt x="77588" y="156492"/>
                    <a:pt x="64508" y="155129"/>
                  </a:cubicBezTo>
                  <a:cubicBezTo>
                    <a:pt x="51427" y="153767"/>
                    <a:pt x="41928" y="142059"/>
                    <a:pt x="43290" y="128978"/>
                  </a:cubicBezTo>
                  <a:cubicBezTo>
                    <a:pt x="44552" y="116863"/>
                    <a:pt x="54753" y="107654"/>
                    <a:pt x="66932" y="107633"/>
                  </a:cubicBezTo>
                  <a:cubicBezTo>
                    <a:pt x="67766" y="107632"/>
                    <a:pt x="68598" y="107673"/>
                    <a:pt x="69428" y="107756"/>
                  </a:cubicBezTo>
                  <a:cubicBezTo>
                    <a:pt x="82509" y="109111"/>
                    <a:pt x="92015" y="120814"/>
                    <a:pt x="90661" y="133895"/>
                  </a:cubicBezTo>
                  <a:cubicBezTo>
                    <a:pt x="90660" y="133901"/>
                    <a:pt x="90660" y="133906"/>
                    <a:pt x="90659" y="133912"/>
                  </a:cubicBezTo>
                  <a:close/>
                  <a:moveTo>
                    <a:pt x="145504" y="238096"/>
                  </a:moveTo>
                  <a:lnTo>
                    <a:pt x="140379" y="287503"/>
                  </a:lnTo>
                  <a:lnTo>
                    <a:pt x="103832" y="283693"/>
                  </a:lnTo>
                  <a:lnTo>
                    <a:pt x="108966" y="234267"/>
                  </a:lnTo>
                  <a:cubicBezTo>
                    <a:pt x="110018" y="224178"/>
                    <a:pt x="119050" y="216851"/>
                    <a:pt x="129140" y="217903"/>
                  </a:cubicBezTo>
                  <a:cubicBezTo>
                    <a:pt x="139230" y="218956"/>
                    <a:pt x="146556" y="227988"/>
                    <a:pt x="145504" y="238077"/>
                  </a:cubicBezTo>
                  <a:close/>
                  <a:moveTo>
                    <a:pt x="152248" y="173126"/>
                  </a:moveTo>
                  <a:lnTo>
                    <a:pt x="152248" y="173126"/>
                  </a:lnTo>
                  <a:cubicBezTo>
                    <a:pt x="151766" y="177977"/>
                    <a:pt x="149365" y="182436"/>
                    <a:pt x="145580" y="185509"/>
                  </a:cubicBezTo>
                  <a:cubicBezTo>
                    <a:pt x="137701" y="191904"/>
                    <a:pt x="126130" y="190701"/>
                    <a:pt x="119735" y="182822"/>
                  </a:cubicBezTo>
                  <a:cubicBezTo>
                    <a:pt x="116658" y="179031"/>
                    <a:pt x="115217" y="174171"/>
                    <a:pt x="115729" y="169316"/>
                  </a:cubicBezTo>
                  <a:cubicBezTo>
                    <a:pt x="116708" y="159964"/>
                    <a:pt x="124584" y="152855"/>
                    <a:pt x="133988" y="152838"/>
                  </a:cubicBezTo>
                  <a:cubicBezTo>
                    <a:pt x="134624" y="152836"/>
                    <a:pt x="135261" y="152871"/>
                    <a:pt x="135893" y="152943"/>
                  </a:cubicBezTo>
                  <a:cubicBezTo>
                    <a:pt x="145972" y="153982"/>
                    <a:pt x="153299" y="162995"/>
                    <a:pt x="152260" y="173073"/>
                  </a:cubicBezTo>
                  <a:cubicBezTo>
                    <a:pt x="152259" y="173082"/>
                    <a:pt x="152258" y="173089"/>
                    <a:pt x="152257" y="173098"/>
                  </a:cubicBezTo>
                  <a:close/>
                </a:path>
              </a:pathLst>
            </a:custGeom>
            <a:grpFill/>
            <a:ln w="9525" cap="flat">
              <a:noFill/>
              <a:prstDash val="solid"/>
              <a:miter/>
            </a:ln>
          </p:spPr>
          <p:txBody>
            <a:bodyPr rtlCol="0" anchor="ctr"/>
            <a:lstStyle/>
            <a:p>
              <a:endParaRPr lang="en-ID" sz="1349"/>
            </a:p>
          </p:txBody>
        </p:sp>
        <p:sp>
          <p:nvSpPr>
            <p:cNvPr id="71" name="Freeform: Shape 70">
              <a:extLst>
                <a:ext uri="{FF2B5EF4-FFF2-40B4-BE49-F238E27FC236}">
                  <a16:creationId xmlns:a16="http://schemas.microsoft.com/office/drawing/2014/main" id="{86A07BA8-28EE-49FB-8AAA-C5D2D9A37C1B}"/>
                </a:ext>
              </a:extLst>
            </p:cNvPr>
            <p:cNvSpPr/>
            <p:nvPr/>
          </p:nvSpPr>
          <p:spPr>
            <a:xfrm>
              <a:off x="6182181" y="4005110"/>
              <a:ext cx="573414" cy="654624"/>
            </a:xfrm>
            <a:custGeom>
              <a:avLst/>
              <a:gdLst>
                <a:gd name="connsiteX0" fmla="*/ 116481 w 573414"/>
                <a:gd name="connsiteY0" fmla="*/ 654625 h 654624"/>
                <a:gd name="connsiteX1" fmla="*/ 0 w 573414"/>
                <a:gd name="connsiteY1" fmla="*/ 95117 h 654624"/>
                <a:gd name="connsiteX2" fmla="*/ 456933 w 573414"/>
                <a:gd name="connsiteY2" fmla="*/ 0 h 654624"/>
                <a:gd name="connsiteX3" fmla="*/ 573415 w 573414"/>
                <a:gd name="connsiteY3" fmla="*/ 559499 h 654624"/>
                <a:gd name="connsiteX4" fmla="*/ 67608 w 573414"/>
                <a:gd name="connsiteY4" fmla="*/ 139427 h 654624"/>
                <a:gd name="connsiteX5" fmla="*/ 160782 w 573414"/>
                <a:gd name="connsiteY5" fmla="*/ 587026 h 654624"/>
                <a:gd name="connsiteX6" fmla="*/ 505816 w 573414"/>
                <a:gd name="connsiteY6" fmla="*/ 515198 h 654624"/>
                <a:gd name="connsiteX7" fmla="*/ 412633 w 573414"/>
                <a:gd name="connsiteY7" fmla="*/ 67599 h 65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414" h="654624">
                  <a:moveTo>
                    <a:pt x="116481" y="654625"/>
                  </a:moveTo>
                  <a:lnTo>
                    <a:pt x="0" y="95117"/>
                  </a:lnTo>
                  <a:lnTo>
                    <a:pt x="456933" y="0"/>
                  </a:lnTo>
                  <a:lnTo>
                    <a:pt x="573415" y="559499"/>
                  </a:lnTo>
                  <a:close/>
                  <a:moveTo>
                    <a:pt x="67608" y="139427"/>
                  </a:moveTo>
                  <a:lnTo>
                    <a:pt x="160782" y="587026"/>
                  </a:lnTo>
                  <a:lnTo>
                    <a:pt x="505816" y="515198"/>
                  </a:lnTo>
                  <a:lnTo>
                    <a:pt x="412633" y="67599"/>
                  </a:lnTo>
                  <a:close/>
                </a:path>
              </a:pathLst>
            </a:custGeom>
            <a:grpFill/>
            <a:ln w="9525" cap="flat">
              <a:noFill/>
              <a:prstDash val="solid"/>
              <a:miter/>
            </a:ln>
          </p:spPr>
          <p:txBody>
            <a:bodyPr rtlCol="0" anchor="ctr"/>
            <a:lstStyle/>
            <a:p>
              <a:endParaRPr lang="en-ID" sz="1349"/>
            </a:p>
          </p:txBody>
        </p:sp>
        <p:sp>
          <p:nvSpPr>
            <p:cNvPr id="72" name="Freeform: Shape 71">
              <a:extLst>
                <a:ext uri="{FF2B5EF4-FFF2-40B4-BE49-F238E27FC236}">
                  <a16:creationId xmlns:a16="http://schemas.microsoft.com/office/drawing/2014/main" id="{34D8A721-0642-45B3-9E81-F69145393847}"/>
                </a:ext>
              </a:extLst>
            </p:cNvPr>
            <p:cNvSpPr/>
            <p:nvPr/>
          </p:nvSpPr>
          <p:spPr>
            <a:xfrm>
              <a:off x="6283584" y="4106503"/>
              <a:ext cx="350234" cy="353920"/>
            </a:xfrm>
            <a:custGeom>
              <a:avLst/>
              <a:gdLst>
                <a:gd name="connsiteX0" fmla="*/ 61141 w 350234"/>
                <a:gd name="connsiteY0" fmla="*/ 353920 h 353920"/>
                <a:gd name="connsiteX1" fmla="*/ 0 w 350234"/>
                <a:gd name="connsiteY1" fmla="*/ 60179 h 353920"/>
                <a:gd name="connsiteX2" fmla="*/ 289074 w 350234"/>
                <a:gd name="connsiteY2" fmla="*/ 0 h 353920"/>
                <a:gd name="connsiteX3" fmla="*/ 350234 w 350234"/>
                <a:gd name="connsiteY3" fmla="*/ 293742 h 353920"/>
                <a:gd name="connsiteX4" fmla="*/ 33795 w 350234"/>
                <a:gd name="connsiteY4" fmla="*/ 82334 h 353920"/>
                <a:gd name="connsiteX5" fmla="*/ 83325 w 350234"/>
                <a:gd name="connsiteY5" fmla="*/ 320116 h 353920"/>
                <a:gd name="connsiteX6" fmla="*/ 316430 w 350234"/>
                <a:gd name="connsiteY6" fmla="*/ 271596 h 353920"/>
                <a:gd name="connsiteX7" fmla="*/ 266900 w 350234"/>
                <a:gd name="connsiteY7" fmla="*/ 33804 h 3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34" h="353920">
                  <a:moveTo>
                    <a:pt x="61141" y="353920"/>
                  </a:moveTo>
                  <a:lnTo>
                    <a:pt x="0" y="60179"/>
                  </a:lnTo>
                  <a:lnTo>
                    <a:pt x="289074" y="0"/>
                  </a:lnTo>
                  <a:lnTo>
                    <a:pt x="350234" y="293742"/>
                  </a:lnTo>
                  <a:close/>
                  <a:moveTo>
                    <a:pt x="33795" y="82334"/>
                  </a:moveTo>
                  <a:lnTo>
                    <a:pt x="83325" y="320116"/>
                  </a:lnTo>
                  <a:lnTo>
                    <a:pt x="316430" y="271596"/>
                  </a:lnTo>
                  <a:lnTo>
                    <a:pt x="266900" y="33804"/>
                  </a:lnTo>
                  <a:close/>
                </a:path>
              </a:pathLst>
            </a:custGeom>
            <a:grpFill/>
            <a:ln w="9525" cap="flat">
              <a:noFill/>
              <a:prstDash val="solid"/>
              <a:miter/>
            </a:ln>
          </p:spPr>
          <p:txBody>
            <a:bodyPr rtlCol="0" anchor="ctr"/>
            <a:lstStyle/>
            <a:p>
              <a:endParaRPr lang="en-ID" sz="1349"/>
            </a:p>
          </p:txBody>
        </p:sp>
        <p:sp>
          <p:nvSpPr>
            <p:cNvPr id="73" name="Freeform: Shape 72">
              <a:extLst>
                <a:ext uri="{FF2B5EF4-FFF2-40B4-BE49-F238E27FC236}">
                  <a16:creationId xmlns:a16="http://schemas.microsoft.com/office/drawing/2014/main" id="{1048199B-54AA-4455-ACD3-214B42149995}"/>
                </a:ext>
              </a:extLst>
            </p:cNvPr>
            <p:cNvSpPr/>
            <p:nvPr/>
          </p:nvSpPr>
          <p:spPr>
            <a:xfrm>
              <a:off x="6358876" y="4188736"/>
              <a:ext cx="187101" cy="189467"/>
            </a:xfrm>
            <a:custGeom>
              <a:avLst/>
              <a:gdLst>
                <a:gd name="connsiteX0" fmla="*/ 119742 w 187101"/>
                <a:gd name="connsiteY0" fmla="*/ 189468 h 189467"/>
                <a:gd name="connsiteX1" fmla="*/ 109883 w 187101"/>
                <a:gd name="connsiteY1" fmla="*/ 184791 h 189467"/>
                <a:gd name="connsiteX2" fmla="*/ 870 w 187101"/>
                <a:gd name="connsiteY2" fmla="*/ 82873 h 189467"/>
                <a:gd name="connsiteX3" fmla="*/ 32131 w 187101"/>
                <a:gd name="connsiteY3" fmla="*/ 21066 h 189467"/>
                <a:gd name="connsiteX4" fmla="*/ 86033 w 187101"/>
                <a:gd name="connsiteY4" fmla="*/ 28819 h 189467"/>
                <a:gd name="connsiteX5" fmla="*/ 132277 w 187101"/>
                <a:gd name="connsiteY5" fmla="*/ 6 h 189467"/>
                <a:gd name="connsiteX6" fmla="*/ 185750 w 187101"/>
                <a:gd name="connsiteY6" fmla="*/ 44040 h 189467"/>
                <a:gd name="connsiteX7" fmla="*/ 126876 w 187101"/>
                <a:gd name="connsiteY7" fmla="*/ 181200 h 189467"/>
                <a:gd name="connsiteX8" fmla="*/ 48504 w 187101"/>
                <a:gd name="connsiteY8" fmla="*/ 45440 h 189467"/>
                <a:gd name="connsiteX9" fmla="*/ 44304 w 187101"/>
                <a:gd name="connsiteY9" fmla="*/ 46859 h 189467"/>
                <a:gd name="connsiteX10" fmla="*/ 28835 w 187101"/>
                <a:gd name="connsiteY10" fmla="*/ 76949 h 189467"/>
                <a:gd name="connsiteX11" fmla="*/ 112293 w 187101"/>
                <a:gd name="connsiteY11" fmla="*/ 153882 h 189467"/>
                <a:gd name="connsiteX12" fmla="*/ 157775 w 187101"/>
                <a:gd name="connsiteY12" fmla="*/ 49898 h 189467"/>
                <a:gd name="connsiteX13" fmla="*/ 131524 w 187101"/>
                <a:gd name="connsiteY13" fmla="*/ 28581 h 189467"/>
                <a:gd name="connsiteX14" fmla="*/ 100987 w 187101"/>
                <a:gd name="connsiteY14" fmla="*/ 55661 h 189467"/>
                <a:gd name="connsiteX15" fmla="*/ 95463 w 187101"/>
                <a:gd name="connsiteY15" fmla="*/ 73758 h 189467"/>
                <a:gd name="connsiteX16" fmla="*/ 83080 w 187101"/>
                <a:gd name="connsiteY16" fmla="*/ 59623 h 189467"/>
                <a:gd name="connsiteX17" fmla="*/ 48504 w 187101"/>
                <a:gd name="connsiteY17" fmla="*/ 45440 h 18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101" h="189467">
                  <a:moveTo>
                    <a:pt x="119742" y="189468"/>
                  </a:moveTo>
                  <a:lnTo>
                    <a:pt x="109883" y="184791"/>
                  </a:lnTo>
                  <a:cubicBezTo>
                    <a:pt x="99911" y="180028"/>
                    <a:pt x="12157" y="136661"/>
                    <a:pt x="870" y="82873"/>
                  </a:cubicBezTo>
                  <a:cubicBezTo>
                    <a:pt x="-3549" y="57621"/>
                    <a:pt x="9171" y="32471"/>
                    <a:pt x="32131" y="21066"/>
                  </a:cubicBezTo>
                  <a:cubicBezTo>
                    <a:pt x="50062" y="12843"/>
                    <a:pt x="71146" y="15876"/>
                    <a:pt x="86033" y="28819"/>
                  </a:cubicBezTo>
                  <a:cubicBezTo>
                    <a:pt x="94457" y="10972"/>
                    <a:pt x="112544" y="-297"/>
                    <a:pt x="132277" y="6"/>
                  </a:cubicBezTo>
                  <a:cubicBezTo>
                    <a:pt x="157888" y="1216"/>
                    <a:pt x="179650" y="19136"/>
                    <a:pt x="185750" y="44040"/>
                  </a:cubicBezTo>
                  <a:cubicBezTo>
                    <a:pt x="197037" y="97847"/>
                    <a:pt x="134096" y="172818"/>
                    <a:pt x="126876" y="181200"/>
                  </a:cubicBezTo>
                  <a:close/>
                  <a:moveTo>
                    <a:pt x="48504" y="45440"/>
                  </a:moveTo>
                  <a:cubicBezTo>
                    <a:pt x="47055" y="45752"/>
                    <a:pt x="45646" y="46228"/>
                    <a:pt x="44304" y="46859"/>
                  </a:cubicBezTo>
                  <a:cubicBezTo>
                    <a:pt x="33343" y="52648"/>
                    <a:pt x="27165" y="64666"/>
                    <a:pt x="28835" y="76949"/>
                  </a:cubicBezTo>
                  <a:cubicBezTo>
                    <a:pt x="35074" y="106667"/>
                    <a:pt x="85204" y="139214"/>
                    <a:pt x="112293" y="153882"/>
                  </a:cubicBezTo>
                  <a:cubicBezTo>
                    <a:pt x="131734" y="129032"/>
                    <a:pt x="164052" y="79835"/>
                    <a:pt x="157775" y="49898"/>
                  </a:cubicBezTo>
                  <a:cubicBezTo>
                    <a:pt x="154378" y="37979"/>
                    <a:pt x="143887" y="29460"/>
                    <a:pt x="131524" y="28581"/>
                  </a:cubicBezTo>
                  <a:cubicBezTo>
                    <a:pt x="115551" y="28152"/>
                    <a:pt x="103959" y="44535"/>
                    <a:pt x="100987" y="55661"/>
                  </a:cubicBezTo>
                  <a:lnTo>
                    <a:pt x="95463" y="73758"/>
                  </a:lnTo>
                  <a:lnTo>
                    <a:pt x="83080" y="59623"/>
                  </a:lnTo>
                  <a:cubicBezTo>
                    <a:pt x="74670" y="49386"/>
                    <a:pt x="61680" y="44058"/>
                    <a:pt x="48504" y="45440"/>
                  </a:cubicBezTo>
                  <a:close/>
                </a:path>
              </a:pathLst>
            </a:custGeom>
            <a:grpFill/>
            <a:ln w="9525" cap="flat">
              <a:noFill/>
              <a:prstDash val="solid"/>
              <a:miter/>
            </a:ln>
          </p:spPr>
          <p:txBody>
            <a:bodyPr rtlCol="0" anchor="ctr"/>
            <a:lstStyle/>
            <a:p>
              <a:endParaRPr lang="en-ID" sz="1349"/>
            </a:p>
          </p:txBody>
        </p:sp>
      </p:grpSp>
      <p:graphicFrame>
        <p:nvGraphicFramePr>
          <p:cNvPr id="75" name="Chart 74">
            <a:extLst>
              <a:ext uri="{FF2B5EF4-FFF2-40B4-BE49-F238E27FC236}">
                <a16:creationId xmlns:a16="http://schemas.microsoft.com/office/drawing/2014/main" id="{5F89C3AA-E0E5-44DB-9CB8-01A6B739FFA4}"/>
              </a:ext>
            </a:extLst>
          </p:cNvPr>
          <p:cNvGraphicFramePr/>
          <p:nvPr>
            <p:extLst>
              <p:ext uri="{D42A27DB-BD31-4B8C-83A1-F6EECF244321}">
                <p14:modId xmlns:p14="http://schemas.microsoft.com/office/powerpoint/2010/main" val="592693908"/>
              </p:ext>
            </p:extLst>
          </p:nvPr>
        </p:nvGraphicFramePr>
        <p:xfrm>
          <a:off x="429425" y="3999058"/>
          <a:ext cx="1120806" cy="1063075"/>
        </p:xfrm>
        <a:graphic>
          <a:graphicData uri="http://schemas.openxmlformats.org/drawingml/2006/chart">
            <c:chart xmlns:c="http://schemas.openxmlformats.org/drawingml/2006/chart" xmlns:r="http://schemas.openxmlformats.org/officeDocument/2006/relationships" r:id="rId2"/>
          </a:graphicData>
        </a:graphic>
      </p:graphicFrame>
      <p:sp>
        <p:nvSpPr>
          <p:cNvPr id="85" name="TextBox">
            <a:extLst>
              <a:ext uri="{FF2B5EF4-FFF2-40B4-BE49-F238E27FC236}">
                <a16:creationId xmlns:a16="http://schemas.microsoft.com/office/drawing/2014/main" id="{1BBAAA4F-B96F-45B4-9424-EBB6D480F888}"/>
              </a:ext>
            </a:extLst>
          </p:cNvPr>
          <p:cNvSpPr txBox="1"/>
          <p:nvPr/>
        </p:nvSpPr>
        <p:spPr>
          <a:xfrm>
            <a:off x="301998"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Design</a:t>
            </a:r>
          </a:p>
        </p:txBody>
      </p:sp>
      <p:sp>
        <p:nvSpPr>
          <p:cNvPr id="111" name="TextBox">
            <a:extLst>
              <a:ext uri="{FF2B5EF4-FFF2-40B4-BE49-F238E27FC236}">
                <a16:creationId xmlns:a16="http://schemas.microsoft.com/office/drawing/2014/main" id="{083F1C4B-E97A-43A5-911D-40D1736CF8D9}"/>
              </a:ext>
            </a:extLst>
          </p:cNvPr>
          <p:cNvSpPr txBox="1"/>
          <p:nvPr/>
        </p:nvSpPr>
        <p:spPr>
          <a:xfrm>
            <a:off x="650140"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90%</a:t>
            </a:r>
          </a:p>
        </p:txBody>
      </p:sp>
      <p:graphicFrame>
        <p:nvGraphicFramePr>
          <p:cNvPr id="112" name="Chart 111">
            <a:extLst>
              <a:ext uri="{FF2B5EF4-FFF2-40B4-BE49-F238E27FC236}">
                <a16:creationId xmlns:a16="http://schemas.microsoft.com/office/drawing/2014/main" id="{85FA6F68-2B2F-4825-8C22-AA860F1F03DF}"/>
              </a:ext>
            </a:extLst>
          </p:cNvPr>
          <p:cNvGraphicFramePr/>
          <p:nvPr>
            <p:extLst>
              <p:ext uri="{D42A27DB-BD31-4B8C-83A1-F6EECF244321}">
                <p14:modId xmlns:p14="http://schemas.microsoft.com/office/powerpoint/2010/main" val="1407791101"/>
              </p:ext>
            </p:extLst>
          </p:nvPr>
        </p:nvGraphicFramePr>
        <p:xfrm>
          <a:off x="1782771" y="3999058"/>
          <a:ext cx="1120806" cy="1063075"/>
        </p:xfrm>
        <a:graphic>
          <a:graphicData uri="http://schemas.openxmlformats.org/drawingml/2006/chart">
            <c:chart xmlns:c="http://schemas.openxmlformats.org/drawingml/2006/chart" xmlns:r="http://schemas.openxmlformats.org/officeDocument/2006/relationships" r:id="rId3"/>
          </a:graphicData>
        </a:graphic>
      </p:graphicFrame>
      <p:sp>
        <p:nvSpPr>
          <p:cNvPr id="113" name="TextBox">
            <a:extLst>
              <a:ext uri="{FF2B5EF4-FFF2-40B4-BE49-F238E27FC236}">
                <a16:creationId xmlns:a16="http://schemas.microsoft.com/office/drawing/2014/main" id="{F21B4BD2-50C0-480A-8688-C2EF854B9AFE}"/>
              </a:ext>
            </a:extLst>
          </p:cNvPr>
          <p:cNvSpPr txBox="1"/>
          <p:nvPr/>
        </p:nvSpPr>
        <p:spPr>
          <a:xfrm>
            <a:off x="1655345"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Coding</a:t>
            </a:r>
          </a:p>
        </p:txBody>
      </p:sp>
      <p:sp>
        <p:nvSpPr>
          <p:cNvPr id="114" name="TextBox">
            <a:extLst>
              <a:ext uri="{FF2B5EF4-FFF2-40B4-BE49-F238E27FC236}">
                <a16:creationId xmlns:a16="http://schemas.microsoft.com/office/drawing/2014/main" id="{300124D5-2856-491D-9B08-9A743FD61452}"/>
              </a:ext>
            </a:extLst>
          </p:cNvPr>
          <p:cNvSpPr txBox="1"/>
          <p:nvPr/>
        </p:nvSpPr>
        <p:spPr>
          <a:xfrm>
            <a:off x="2003486"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70%</a:t>
            </a:r>
          </a:p>
        </p:txBody>
      </p:sp>
      <p:graphicFrame>
        <p:nvGraphicFramePr>
          <p:cNvPr id="117" name="Chart 116">
            <a:extLst>
              <a:ext uri="{FF2B5EF4-FFF2-40B4-BE49-F238E27FC236}">
                <a16:creationId xmlns:a16="http://schemas.microsoft.com/office/drawing/2014/main" id="{CD4D8975-4EF7-445C-8090-8D4305599207}"/>
              </a:ext>
            </a:extLst>
          </p:cNvPr>
          <p:cNvGraphicFramePr/>
          <p:nvPr>
            <p:extLst>
              <p:ext uri="{D42A27DB-BD31-4B8C-83A1-F6EECF244321}">
                <p14:modId xmlns:p14="http://schemas.microsoft.com/office/powerpoint/2010/main" val="3531763952"/>
              </p:ext>
            </p:extLst>
          </p:nvPr>
        </p:nvGraphicFramePr>
        <p:xfrm>
          <a:off x="3136116" y="3999058"/>
          <a:ext cx="1120806" cy="1063075"/>
        </p:xfrm>
        <a:graphic>
          <a:graphicData uri="http://schemas.openxmlformats.org/drawingml/2006/chart">
            <c:chart xmlns:c="http://schemas.openxmlformats.org/drawingml/2006/chart" xmlns:r="http://schemas.openxmlformats.org/officeDocument/2006/relationships" r:id="rId4"/>
          </a:graphicData>
        </a:graphic>
      </p:graphicFrame>
      <p:sp>
        <p:nvSpPr>
          <p:cNvPr id="118" name="TextBox">
            <a:extLst>
              <a:ext uri="{FF2B5EF4-FFF2-40B4-BE49-F238E27FC236}">
                <a16:creationId xmlns:a16="http://schemas.microsoft.com/office/drawing/2014/main" id="{E19DEF9F-AA3A-49F5-BFEA-431CC7BD5529}"/>
              </a:ext>
            </a:extLst>
          </p:cNvPr>
          <p:cNvSpPr txBox="1"/>
          <p:nvPr/>
        </p:nvSpPr>
        <p:spPr>
          <a:xfrm>
            <a:off x="3008690"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Photography</a:t>
            </a:r>
          </a:p>
        </p:txBody>
      </p:sp>
      <p:sp>
        <p:nvSpPr>
          <p:cNvPr id="119" name="TextBox">
            <a:extLst>
              <a:ext uri="{FF2B5EF4-FFF2-40B4-BE49-F238E27FC236}">
                <a16:creationId xmlns:a16="http://schemas.microsoft.com/office/drawing/2014/main" id="{AD22CCB3-8D1E-43BB-AACE-3F289A7B8A7C}"/>
              </a:ext>
            </a:extLst>
          </p:cNvPr>
          <p:cNvSpPr txBox="1"/>
          <p:nvPr/>
        </p:nvSpPr>
        <p:spPr>
          <a:xfrm>
            <a:off x="3356832"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80%</a:t>
            </a:r>
          </a:p>
        </p:txBody>
      </p:sp>
      <p:sp>
        <p:nvSpPr>
          <p:cNvPr id="115" name="Oval 119">
            <a:extLst>
              <a:ext uri="{FF2B5EF4-FFF2-40B4-BE49-F238E27FC236}">
                <a16:creationId xmlns:a16="http://schemas.microsoft.com/office/drawing/2014/main" id="{8F506C0F-8D02-4DCD-BA79-81FF9D97D480}"/>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4" name="Group 13">
            <a:extLst>
              <a:ext uri="{FF2B5EF4-FFF2-40B4-BE49-F238E27FC236}">
                <a16:creationId xmlns:a16="http://schemas.microsoft.com/office/drawing/2014/main" id="{0A1B1794-84BC-424F-8647-74B5A86B08D4}"/>
              </a:ext>
            </a:extLst>
          </p:cNvPr>
          <p:cNvGrpSpPr/>
          <p:nvPr/>
        </p:nvGrpSpPr>
        <p:grpSpPr>
          <a:xfrm>
            <a:off x="7534802" y="192866"/>
            <a:ext cx="1388850" cy="742042"/>
            <a:chOff x="10047710" y="169023"/>
            <a:chExt cx="1852041" cy="989518"/>
          </a:xfrm>
        </p:grpSpPr>
        <p:grpSp>
          <p:nvGrpSpPr>
            <p:cNvPr id="123" name="Group 122">
              <a:extLst>
                <a:ext uri="{FF2B5EF4-FFF2-40B4-BE49-F238E27FC236}">
                  <a16:creationId xmlns:a16="http://schemas.microsoft.com/office/drawing/2014/main" id="{442FCDA6-ECF3-4D91-BC47-03706044432C}"/>
                </a:ext>
              </a:extLst>
            </p:cNvPr>
            <p:cNvGrpSpPr/>
            <p:nvPr/>
          </p:nvGrpSpPr>
          <p:grpSpPr>
            <a:xfrm rot="5400000">
              <a:off x="10942285" y="201074"/>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5D068CE1-6F74-4768-A36C-B6F53E2B334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F13925E3-8D6B-4B7A-883F-FA3ECB8BFF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75F52986-B615-4B66-A526-D0F842C3882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2C6F5399-0CAE-4BA0-95DF-71F87B1A40C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52165B43-F4EC-4E42-84EE-072BC08137E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6EFA360A-B679-4A73-A0EE-AE5DA02170B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37AD7828-552D-4E0D-A812-AF4726E74EF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025682DD-404B-4A6F-9FDD-1FDCAA06526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5FECCCF7-8EEF-47E8-9B2F-E60142E0824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586EFE44-E7A8-45C9-8250-E864B41D677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4" name="Group 123">
              <a:extLst>
                <a:ext uri="{FF2B5EF4-FFF2-40B4-BE49-F238E27FC236}">
                  <a16:creationId xmlns:a16="http://schemas.microsoft.com/office/drawing/2014/main" id="{0CF09811-0A98-4247-8121-325D48C989A4}"/>
                </a:ext>
              </a:extLst>
            </p:cNvPr>
            <p:cNvGrpSpPr/>
            <p:nvPr/>
          </p:nvGrpSpPr>
          <p:grpSpPr>
            <a:xfrm rot="5400000">
              <a:off x="10942285" y="-107801"/>
              <a:ext cx="62892" cy="1852041"/>
              <a:chOff x="9151342" y="4617676"/>
              <a:chExt cx="72000" cy="2120256"/>
            </a:xfrm>
            <a:solidFill>
              <a:schemeClr val="tx1"/>
            </a:solidFill>
          </p:grpSpPr>
          <p:sp>
            <p:nvSpPr>
              <p:cNvPr id="151" name="Oval 150">
                <a:extLst>
                  <a:ext uri="{FF2B5EF4-FFF2-40B4-BE49-F238E27FC236}">
                    <a16:creationId xmlns:a16="http://schemas.microsoft.com/office/drawing/2014/main" id="{50E8849A-A8C2-40AB-934C-CE1EE7F7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D6EAA992-9F8B-4C8E-91AA-FD3C52C0076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32868A15-D164-44C1-9AE4-465458FA139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7D553D5C-72D4-4EA8-97D2-FE20CCD1E66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DEBF6B80-E001-4782-B970-497827E281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403CA4BF-F716-4D37-9DD9-DCDCF9E489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6AA9FAF1-7781-49BB-9578-B7A1C535828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C1B2EB75-E389-42D9-9A2E-685661C286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72A6CDC1-C267-489C-BD90-A6B8FE79F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B87AC018-1396-42C8-80AD-B89B692EEAA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7" name="Group 126">
              <a:extLst>
                <a:ext uri="{FF2B5EF4-FFF2-40B4-BE49-F238E27FC236}">
                  <a16:creationId xmlns:a16="http://schemas.microsoft.com/office/drawing/2014/main" id="{A53CB1E2-7412-4E6F-B043-C61A0995C6E0}"/>
                </a:ext>
              </a:extLst>
            </p:cNvPr>
            <p:cNvGrpSpPr/>
            <p:nvPr/>
          </p:nvGrpSpPr>
          <p:grpSpPr>
            <a:xfrm rot="5400000">
              <a:off x="10942285" y="-416676"/>
              <a:ext cx="62892" cy="1852041"/>
              <a:chOff x="9151342" y="4617676"/>
              <a:chExt cx="72000" cy="2120256"/>
            </a:xfrm>
            <a:solidFill>
              <a:schemeClr val="tx1"/>
            </a:solidFill>
          </p:grpSpPr>
          <p:sp>
            <p:nvSpPr>
              <p:cNvPr id="141" name="Oval 140">
                <a:extLst>
                  <a:ext uri="{FF2B5EF4-FFF2-40B4-BE49-F238E27FC236}">
                    <a16:creationId xmlns:a16="http://schemas.microsoft.com/office/drawing/2014/main" id="{3EDD890E-98DF-4B69-9D00-399EDC4CC3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04FE5F02-BBFC-4D3E-B64D-E13EFE051D1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80441FF8-7DAD-4753-819E-152707FDF51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350B5A36-F360-4E12-8FDB-C5CC8DE383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DB122A84-5697-41F7-99AB-6D2D813D90E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8E24F5B1-8903-48CA-A0F7-E61F837B15F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592E327E-2DCA-483A-B317-6BD27453641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A6B6C96-75A9-426A-8B9B-0526432E99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3C286D17-15D0-415B-987F-D55347D2768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9D48BA75-D792-4F3F-A8DF-2AD68D12389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8" name="Group 127">
              <a:extLst>
                <a:ext uri="{FF2B5EF4-FFF2-40B4-BE49-F238E27FC236}">
                  <a16:creationId xmlns:a16="http://schemas.microsoft.com/office/drawing/2014/main" id="{27E69884-C88A-4E94-8E90-FA3236A89512}"/>
                </a:ext>
              </a:extLst>
            </p:cNvPr>
            <p:cNvGrpSpPr/>
            <p:nvPr/>
          </p:nvGrpSpPr>
          <p:grpSpPr>
            <a:xfrm rot="5400000">
              <a:off x="10942285" y="-725552"/>
              <a:ext cx="62892" cy="1852041"/>
              <a:chOff x="9151342" y="4617676"/>
              <a:chExt cx="72000" cy="2120256"/>
            </a:xfrm>
            <a:solidFill>
              <a:schemeClr val="tx1"/>
            </a:solidFill>
          </p:grpSpPr>
          <p:sp>
            <p:nvSpPr>
              <p:cNvPr id="130" name="Oval 129">
                <a:extLst>
                  <a:ext uri="{FF2B5EF4-FFF2-40B4-BE49-F238E27FC236}">
                    <a16:creationId xmlns:a16="http://schemas.microsoft.com/office/drawing/2014/main" id="{98741674-63AD-4E6C-8148-3FB651CE1D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7B008031-B6B5-40D7-A04F-4C67BF9DEE0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8620632E-5B4F-4984-9E2E-62F6B81114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D17FC77-E7E0-4FF8-9655-F3563FDC54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77D448CE-D86D-4162-9981-5E6DF660C7B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407F470F-3373-4135-B072-0F39FE6BBC7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05822558-EE7B-4A69-84DC-B0289527FB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1C3FEB4F-B0AA-4154-9775-E93E1638932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0E4E659C-E1C1-4381-A841-C3CE387B5A3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AEF30A40-0143-41C9-AC03-80F610027A8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5" name="Title 4">
            <a:extLst>
              <a:ext uri="{FF2B5EF4-FFF2-40B4-BE49-F238E27FC236}">
                <a16:creationId xmlns:a16="http://schemas.microsoft.com/office/drawing/2014/main" id="{0FD3F1D5-9D07-438D-9C82-BC51B7FA02F1}"/>
              </a:ext>
            </a:extLst>
          </p:cNvPr>
          <p:cNvSpPr>
            <a:spLocks noGrp="1"/>
          </p:cNvSpPr>
          <p:nvPr>
            <p:ph type="ctrTitle"/>
          </p:nvPr>
        </p:nvSpPr>
        <p:spPr/>
        <p:txBody>
          <a:bodyPr/>
          <a:lstStyle/>
          <a:p>
            <a:r>
              <a:rPr lang="en-ID"/>
              <a:t>Professional Skill</a:t>
            </a:r>
          </a:p>
        </p:txBody>
      </p:sp>
      <p:sp>
        <p:nvSpPr>
          <p:cNvPr id="6" name="Subtitle 5">
            <a:extLst>
              <a:ext uri="{FF2B5EF4-FFF2-40B4-BE49-F238E27FC236}">
                <a16:creationId xmlns:a16="http://schemas.microsoft.com/office/drawing/2014/main" id="{8C6B038F-0CFF-4E63-A60A-A1258517ECD7}"/>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41005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1+#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750"/>
                                        <p:tgtEl>
                                          <p:spTgt spid="6">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5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1000"/>
                                        <p:tgtEl>
                                          <p:spTgt spid="112"/>
                                        </p:tgtEl>
                                      </p:cBhvr>
                                    </p:animEffect>
                                    <p:anim calcmode="lin" valueType="num">
                                      <p:cBhvr>
                                        <p:cTn id="48" dur="1000" fill="hold"/>
                                        <p:tgtEl>
                                          <p:spTgt spid="112"/>
                                        </p:tgtEl>
                                        <p:attrNameLst>
                                          <p:attrName>ppt_x</p:attrName>
                                        </p:attrNameLst>
                                      </p:cBhvr>
                                      <p:tavLst>
                                        <p:tav tm="0">
                                          <p:val>
                                            <p:strVal val="#ppt_x"/>
                                          </p:val>
                                        </p:tav>
                                        <p:tav tm="100000">
                                          <p:val>
                                            <p:strVal val="#ppt_x"/>
                                          </p:val>
                                        </p:tav>
                                      </p:tavLst>
                                    </p:anim>
                                    <p:anim calcmode="lin" valueType="num">
                                      <p:cBhvr>
                                        <p:cTn id="49" dur="1000" fill="hold"/>
                                        <p:tgtEl>
                                          <p:spTgt spid="1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5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5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1000"/>
                                        <p:tgtEl>
                                          <p:spTgt spid="113"/>
                                        </p:tgtEl>
                                      </p:cBhvr>
                                    </p:animEffect>
                                    <p:anim calcmode="lin" valueType="num">
                                      <p:cBhvr>
                                        <p:cTn id="58" dur="1000" fill="hold"/>
                                        <p:tgtEl>
                                          <p:spTgt spid="113"/>
                                        </p:tgtEl>
                                        <p:attrNameLst>
                                          <p:attrName>ppt_x</p:attrName>
                                        </p:attrNameLst>
                                      </p:cBhvr>
                                      <p:tavLst>
                                        <p:tav tm="0">
                                          <p:val>
                                            <p:strVal val="#ppt_x"/>
                                          </p:val>
                                        </p:tav>
                                        <p:tav tm="100000">
                                          <p:val>
                                            <p:strVal val="#ppt_x"/>
                                          </p:val>
                                        </p:tav>
                                      </p:tavLst>
                                    </p:anim>
                                    <p:anim calcmode="lin" valueType="num">
                                      <p:cBhvr>
                                        <p:cTn id="59" dur="1000" fill="hold"/>
                                        <p:tgtEl>
                                          <p:spTgt spid="1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5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1000"/>
                                        <p:tgtEl>
                                          <p:spTgt spid="117"/>
                                        </p:tgtEl>
                                      </p:cBhvr>
                                    </p:animEffect>
                                    <p:anim calcmode="lin" valueType="num">
                                      <p:cBhvr>
                                        <p:cTn id="63" dur="1000" fill="hold"/>
                                        <p:tgtEl>
                                          <p:spTgt spid="117"/>
                                        </p:tgtEl>
                                        <p:attrNameLst>
                                          <p:attrName>ppt_x</p:attrName>
                                        </p:attrNameLst>
                                      </p:cBhvr>
                                      <p:tavLst>
                                        <p:tav tm="0">
                                          <p:val>
                                            <p:strVal val="#ppt_x"/>
                                          </p:val>
                                        </p:tav>
                                        <p:tav tm="100000">
                                          <p:val>
                                            <p:strVal val="#ppt_x"/>
                                          </p:val>
                                        </p:tav>
                                      </p:tavLst>
                                    </p:anim>
                                    <p:anim calcmode="lin" valueType="num">
                                      <p:cBhvr>
                                        <p:cTn id="64" dur="1000" fill="hold"/>
                                        <p:tgtEl>
                                          <p:spTgt spid="1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5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5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1000"/>
                                        <p:tgtEl>
                                          <p:spTgt spid="118"/>
                                        </p:tgtEl>
                                      </p:cBhvr>
                                    </p:animEffect>
                                    <p:anim calcmode="lin" valueType="num">
                                      <p:cBhvr>
                                        <p:cTn id="73" dur="1000" fill="hold"/>
                                        <p:tgtEl>
                                          <p:spTgt spid="118"/>
                                        </p:tgtEl>
                                        <p:attrNameLst>
                                          <p:attrName>ppt_x</p:attrName>
                                        </p:attrNameLst>
                                      </p:cBhvr>
                                      <p:tavLst>
                                        <p:tav tm="0">
                                          <p:val>
                                            <p:strVal val="#ppt_x"/>
                                          </p:val>
                                        </p:tav>
                                        <p:tav tm="100000">
                                          <p:val>
                                            <p:strVal val="#ppt_x"/>
                                          </p:val>
                                        </p:tav>
                                      </p:tavLst>
                                    </p:anim>
                                    <p:anim calcmode="lin" valueType="num">
                                      <p:cBhvr>
                                        <p:cTn id="74" dur="1000" fill="hold"/>
                                        <p:tgtEl>
                                          <p:spTgt spid="118"/>
                                        </p:tgtEl>
                                        <p:attrNameLst>
                                          <p:attrName>ppt_y</p:attrName>
                                        </p:attrNameLst>
                                      </p:cBhvr>
                                      <p:tavLst>
                                        <p:tav tm="0">
                                          <p:val>
                                            <p:strVal val="#ppt_y+.1"/>
                                          </p:val>
                                        </p:tav>
                                        <p:tav tm="100000">
                                          <p:val>
                                            <p:strVal val="#ppt_y"/>
                                          </p:val>
                                        </p:tav>
                                      </p:tavLst>
                                    </p:anim>
                                  </p:childTnLst>
                                </p:cTn>
                              </p:par>
                            </p:childTnLst>
                          </p:cTn>
                        </p:par>
                        <p:par>
                          <p:cTn id="75" fill="hold">
                            <p:stCondLst>
                              <p:cond delay="3800"/>
                            </p:stCondLst>
                            <p:childTnLst>
                              <p:par>
                                <p:cTn id="76" presetID="42" presetClass="entr" presetSubtype="0" fill="hold" grpId="0" nodeType="afterEffect">
                                  <p:stCondLst>
                                    <p:cond delay="0"/>
                                  </p:stCondLst>
                                  <p:childTnLst>
                                    <p:set>
                                      <p:cBhvr>
                                        <p:cTn id="77" dur="1" fill="hold">
                                          <p:stCondLst>
                                            <p:cond delay="0"/>
                                          </p:stCondLst>
                                        </p:cTn>
                                        <p:tgtEl>
                                          <p:spTgt spid="190"/>
                                        </p:tgtEl>
                                        <p:attrNameLst>
                                          <p:attrName>style.visibility</p:attrName>
                                        </p:attrNameLst>
                                      </p:cBhvr>
                                      <p:to>
                                        <p:strVal val="visible"/>
                                      </p:to>
                                    </p:set>
                                    <p:animEffect transition="in" filter="fade">
                                      <p:cBhvr>
                                        <p:cTn id="78" dur="1000"/>
                                        <p:tgtEl>
                                          <p:spTgt spid="190"/>
                                        </p:tgtEl>
                                      </p:cBhvr>
                                    </p:animEffect>
                                    <p:anim calcmode="lin" valueType="num">
                                      <p:cBhvr>
                                        <p:cTn id="79" dur="1000" fill="hold"/>
                                        <p:tgtEl>
                                          <p:spTgt spid="190"/>
                                        </p:tgtEl>
                                        <p:attrNameLst>
                                          <p:attrName>ppt_x</p:attrName>
                                        </p:attrNameLst>
                                      </p:cBhvr>
                                      <p:tavLst>
                                        <p:tav tm="0">
                                          <p:val>
                                            <p:strVal val="#ppt_x"/>
                                          </p:val>
                                        </p:tav>
                                        <p:tav tm="100000">
                                          <p:val>
                                            <p:strVal val="#ppt_x"/>
                                          </p:val>
                                        </p:tav>
                                      </p:tavLst>
                                    </p:anim>
                                    <p:anim calcmode="lin" valueType="num">
                                      <p:cBhvr>
                                        <p:cTn id="80" dur="1000" fill="hold"/>
                                        <p:tgtEl>
                                          <p:spTgt spid="19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1000"/>
                                        <p:tgtEl>
                                          <p:spTgt spid="183"/>
                                        </p:tgtEl>
                                      </p:cBhvr>
                                    </p:animEffect>
                                    <p:anim calcmode="lin" valueType="num">
                                      <p:cBhvr>
                                        <p:cTn id="84" dur="1000" fill="hold"/>
                                        <p:tgtEl>
                                          <p:spTgt spid="183"/>
                                        </p:tgtEl>
                                        <p:attrNameLst>
                                          <p:attrName>ppt_x</p:attrName>
                                        </p:attrNameLst>
                                      </p:cBhvr>
                                      <p:tavLst>
                                        <p:tav tm="0">
                                          <p:val>
                                            <p:strVal val="#ppt_x"/>
                                          </p:val>
                                        </p:tav>
                                        <p:tav tm="100000">
                                          <p:val>
                                            <p:strVal val="#ppt_x"/>
                                          </p:val>
                                        </p:tav>
                                      </p:tavLst>
                                    </p:anim>
                                    <p:anim calcmode="lin" valueType="num">
                                      <p:cBhvr>
                                        <p:cTn id="85" dur="1000" fill="hold"/>
                                        <p:tgtEl>
                                          <p:spTgt spid="18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1000"/>
                                        <p:tgtEl>
                                          <p:spTgt spid="125"/>
                                        </p:tgtEl>
                                      </p:cBhvr>
                                    </p:animEffect>
                                    <p:anim calcmode="lin" valueType="num">
                                      <p:cBhvr>
                                        <p:cTn id="89" dur="1000" fill="hold"/>
                                        <p:tgtEl>
                                          <p:spTgt spid="125"/>
                                        </p:tgtEl>
                                        <p:attrNameLst>
                                          <p:attrName>ppt_x</p:attrName>
                                        </p:attrNameLst>
                                      </p:cBhvr>
                                      <p:tavLst>
                                        <p:tav tm="0">
                                          <p:val>
                                            <p:strVal val="#ppt_x"/>
                                          </p:val>
                                        </p:tav>
                                        <p:tav tm="100000">
                                          <p:val>
                                            <p:strVal val="#ppt_x"/>
                                          </p:val>
                                        </p:tav>
                                      </p:tavLst>
                                    </p:anim>
                                    <p:anim calcmode="lin" valueType="num">
                                      <p:cBhvr>
                                        <p:cTn id="90" dur="1000" fill="hold"/>
                                        <p:tgtEl>
                                          <p:spTgt spid="1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191"/>
                                        </p:tgtEl>
                                        <p:attrNameLst>
                                          <p:attrName>style.visibility</p:attrName>
                                        </p:attrNameLst>
                                      </p:cBhvr>
                                      <p:to>
                                        <p:strVal val="visible"/>
                                      </p:to>
                                    </p:set>
                                    <p:animEffect transition="in" filter="fade">
                                      <p:cBhvr>
                                        <p:cTn id="93" dur="1000"/>
                                        <p:tgtEl>
                                          <p:spTgt spid="191"/>
                                        </p:tgtEl>
                                      </p:cBhvr>
                                    </p:animEffect>
                                    <p:anim calcmode="lin" valueType="num">
                                      <p:cBhvr>
                                        <p:cTn id="94" dur="1000" fill="hold"/>
                                        <p:tgtEl>
                                          <p:spTgt spid="191"/>
                                        </p:tgtEl>
                                        <p:attrNameLst>
                                          <p:attrName>ppt_x</p:attrName>
                                        </p:attrNameLst>
                                      </p:cBhvr>
                                      <p:tavLst>
                                        <p:tav tm="0">
                                          <p:val>
                                            <p:strVal val="#ppt_x"/>
                                          </p:val>
                                        </p:tav>
                                        <p:tav tm="100000">
                                          <p:val>
                                            <p:strVal val="#ppt_x"/>
                                          </p:val>
                                        </p:tav>
                                      </p:tavLst>
                                    </p:anim>
                                    <p:anim calcmode="lin" valueType="num">
                                      <p:cBhvr>
                                        <p:cTn id="95" dur="1000" fill="hold"/>
                                        <p:tgtEl>
                                          <p:spTgt spid="19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200"/>
                                  </p:stCondLst>
                                  <p:childTnLst>
                                    <p:set>
                                      <p:cBhvr>
                                        <p:cTn id="97" dur="1" fill="hold">
                                          <p:stCondLst>
                                            <p:cond delay="0"/>
                                          </p:stCondLst>
                                        </p:cTn>
                                        <p:tgtEl>
                                          <p:spTgt spid="173"/>
                                        </p:tgtEl>
                                        <p:attrNameLst>
                                          <p:attrName>style.visibility</p:attrName>
                                        </p:attrNameLst>
                                      </p:cBhvr>
                                      <p:to>
                                        <p:strVal val="visible"/>
                                      </p:to>
                                    </p:set>
                                    <p:animEffect transition="in" filter="fade">
                                      <p:cBhvr>
                                        <p:cTn id="98" dur="1000"/>
                                        <p:tgtEl>
                                          <p:spTgt spid="173"/>
                                        </p:tgtEl>
                                      </p:cBhvr>
                                    </p:animEffect>
                                    <p:anim calcmode="lin" valueType="num">
                                      <p:cBhvr>
                                        <p:cTn id="99" dur="1000" fill="hold"/>
                                        <p:tgtEl>
                                          <p:spTgt spid="173"/>
                                        </p:tgtEl>
                                        <p:attrNameLst>
                                          <p:attrName>ppt_x</p:attrName>
                                        </p:attrNameLst>
                                      </p:cBhvr>
                                      <p:tavLst>
                                        <p:tav tm="0">
                                          <p:val>
                                            <p:strVal val="#ppt_x"/>
                                          </p:val>
                                        </p:tav>
                                        <p:tav tm="100000">
                                          <p:val>
                                            <p:strVal val="#ppt_x"/>
                                          </p:val>
                                        </p:tav>
                                      </p:tavLst>
                                    </p:anim>
                                    <p:anim calcmode="lin" valueType="num">
                                      <p:cBhvr>
                                        <p:cTn id="100" dur="1000" fill="hold"/>
                                        <p:tgtEl>
                                          <p:spTgt spid="17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00"/>
                                  </p:stCondLst>
                                  <p:childTnLst>
                                    <p:set>
                                      <p:cBhvr>
                                        <p:cTn id="102" dur="1" fill="hold">
                                          <p:stCondLst>
                                            <p:cond delay="0"/>
                                          </p:stCondLst>
                                        </p:cTn>
                                        <p:tgtEl>
                                          <p:spTgt spid="126"/>
                                        </p:tgtEl>
                                        <p:attrNameLst>
                                          <p:attrName>style.visibility</p:attrName>
                                        </p:attrNameLst>
                                      </p:cBhvr>
                                      <p:to>
                                        <p:strVal val="visible"/>
                                      </p:to>
                                    </p:set>
                                    <p:animEffect transition="in" filter="fade">
                                      <p:cBhvr>
                                        <p:cTn id="103" dur="1000"/>
                                        <p:tgtEl>
                                          <p:spTgt spid="126"/>
                                        </p:tgtEl>
                                      </p:cBhvr>
                                    </p:animEffect>
                                    <p:anim calcmode="lin" valueType="num">
                                      <p:cBhvr>
                                        <p:cTn id="104" dur="1000" fill="hold"/>
                                        <p:tgtEl>
                                          <p:spTgt spid="126"/>
                                        </p:tgtEl>
                                        <p:attrNameLst>
                                          <p:attrName>ppt_x</p:attrName>
                                        </p:attrNameLst>
                                      </p:cBhvr>
                                      <p:tavLst>
                                        <p:tav tm="0">
                                          <p:val>
                                            <p:strVal val="#ppt_x"/>
                                          </p:val>
                                        </p:tav>
                                        <p:tav tm="100000">
                                          <p:val>
                                            <p:strVal val="#ppt_x"/>
                                          </p:val>
                                        </p:tav>
                                      </p:tavLst>
                                    </p:anim>
                                    <p:anim calcmode="lin" valueType="num">
                                      <p:cBhvr>
                                        <p:cTn id="105" dur="1000" fill="hold"/>
                                        <p:tgtEl>
                                          <p:spTgt spid="12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0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1000"/>
                                        <p:tgtEl>
                                          <p:spTgt spid="8"/>
                                        </p:tgtEl>
                                      </p:cBhvr>
                                    </p:animEffect>
                                    <p:anim calcmode="lin" valueType="num">
                                      <p:cBhvr>
                                        <p:cTn id="109" dur="1000" fill="hold"/>
                                        <p:tgtEl>
                                          <p:spTgt spid="8"/>
                                        </p:tgtEl>
                                        <p:attrNameLst>
                                          <p:attrName>ppt_x</p:attrName>
                                        </p:attrNameLst>
                                      </p:cBhvr>
                                      <p:tavLst>
                                        <p:tav tm="0">
                                          <p:val>
                                            <p:strVal val="#ppt_x"/>
                                          </p:val>
                                        </p:tav>
                                        <p:tav tm="100000">
                                          <p:val>
                                            <p:strVal val="#ppt_x"/>
                                          </p:val>
                                        </p:tav>
                                      </p:tavLst>
                                    </p:anim>
                                    <p:anim calcmode="lin" valueType="num">
                                      <p:cBhvr>
                                        <p:cTn id="110" dur="1000" fill="hold"/>
                                        <p:tgtEl>
                                          <p:spTgt spid="8"/>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0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200"/>
                                  </p:stCondLst>
                                  <p:childTnLst>
                                    <p:set>
                                      <p:cBhvr>
                                        <p:cTn id="117" dur="1" fill="hold">
                                          <p:stCondLst>
                                            <p:cond delay="0"/>
                                          </p:stCondLst>
                                        </p:cTn>
                                        <p:tgtEl>
                                          <p:spTgt spid="129"/>
                                        </p:tgtEl>
                                        <p:attrNameLst>
                                          <p:attrName>style.visibility</p:attrName>
                                        </p:attrNameLst>
                                      </p:cBhvr>
                                      <p:to>
                                        <p:strVal val="visible"/>
                                      </p:to>
                                    </p:set>
                                    <p:animEffect transition="in" filter="fade">
                                      <p:cBhvr>
                                        <p:cTn id="118" dur="1000"/>
                                        <p:tgtEl>
                                          <p:spTgt spid="129"/>
                                        </p:tgtEl>
                                      </p:cBhvr>
                                    </p:animEffect>
                                    <p:anim calcmode="lin" valueType="num">
                                      <p:cBhvr>
                                        <p:cTn id="119" dur="1000" fill="hold"/>
                                        <p:tgtEl>
                                          <p:spTgt spid="129"/>
                                        </p:tgtEl>
                                        <p:attrNameLst>
                                          <p:attrName>ppt_x</p:attrName>
                                        </p:attrNameLst>
                                      </p:cBhvr>
                                      <p:tavLst>
                                        <p:tav tm="0">
                                          <p:val>
                                            <p:strVal val="#ppt_x"/>
                                          </p:val>
                                        </p:tav>
                                        <p:tav tm="100000">
                                          <p:val>
                                            <p:strVal val="#ppt_x"/>
                                          </p:val>
                                        </p:tav>
                                      </p:tavLst>
                                    </p:anim>
                                    <p:anim calcmode="lin" valueType="num">
                                      <p:cBhvr>
                                        <p:cTn id="120" dur="1000" fill="hold"/>
                                        <p:tgtEl>
                                          <p:spTgt spid="129"/>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200"/>
                                  </p:stCondLst>
                                  <p:childTnLst>
                                    <p:set>
                                      <p:cBhvr>
                                        <p:cTn id="122" dur="1" fill="hold">
                                          <p:stCondLst>
                                            <p:cond delay="0"/>
                                          </p:stCondLst>
                                        </p:cTn>
                                        <p:tgtEl>
                                          <p:spTgt spid="195"/>
                                        </p:tgtEl>
                                        <p:attrNameLst>
                                          <p:attrName>style.visibility</p:attrName>
                                        </p:attrNameLst>
                                      </p:cBhvr>
                                      <p:to>
                                        <p:strVal val="visible"/>
                                      </p:to>
                                    </p:set>
                                    <p:animEffect transition="in" filter="fade">
                                      <p:cBhvr>
                                        <p:cTn id="123" dur="1000"/>
                                        <p:tgtEl>
                                          <p:spTgt spid="195"/>
                                        </p:tgtEl>
                                      </p:cBhvr>
                                    </p:animEffect>
                                    <p:anim calcmode="lin" valueType="num">
                                      <p:cBhvr>
                                        <p:cTn id="124" dur="1000" fill="hold"/>
                                        <p:tgtEl>
                                          <p:spTgt spid="195"/>
                                        </p:tgtEl>
                                        <p:attrNameLst>
                                          <p:attrName>ppt_x</p:attrName>
                                        </p:attrNameLst>
                                      </p:cBhvr>
                                      <p:tavLst>
                                        <p:tav tm="0">
                                          <p:val>
                                            <p:strVal val="#ppt_x"/>
                                          </p:val>
                                        </p:tav>
                                        <p:tav tm="100000">
                                          <p:val>
                                            <p:strVal val="#ppt_x"/>
                                          </p:val>
                                        </p:tav>
                                      </p:tavLst>
                                    </p:anim>
                                    <p:anim calcmode="lin" valueType="num">
                                      <p:cBhvr>
                                        <p:cTn id="125" dur="1000" fill="hold"/>
                                        <p:tgtEl>
                                          <p:spTgt spid="195"/>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400"/>
                                  </p:stCondLst>
                                  <p:childTnLst>
                                    <p:set>
                                      <p:cBhvr>
                                        <p:cTn id="127" dur="1" fill="hold">
                                          <p:stCondLst>
                                            <p:cond delay="0"/>
                                          </p:stCondLst>
                                        </p:cTn>
                                        <p:tgtEl>
                                          <p:spTgt spid="189"/>
                                        </p:tgtEl>
                                        <p:attrNameLst>
                                          <p:attrName>style.visibility</p:attrName>
                                        </p:attrNameLst>
                                      </p:cBhvr>
                                      <p:to>
                                        <p:strVal val="visible"/>
                                      </p:to>
                                    </p:set>
                                    <p:animEffect transition="in" filter="fade">
                                      <p:cBhvr>
                                        <p:cTn id="128" dur="1000"/>
                                        <p:tgtEl>
                                          <p:spTgt spid="189"/>
                                        </p:tgtEl>
                                      </p:cBhvr>
                                    </p:animEffect>
                                    <p:anim calcmode="lin" valueType="num">
                                      <p:cBhvr>
                                        <p:cTn id="129" dur="1000" fill="hold"/>
                                        <p:tgtEl>
                                          <p:spTgt spid="189"/>
                                        </p:tgtEl>
                                        <p:attrNameLst>
                                          <p:attrName>ppt_x</p:attrName>
                                        </p:attrNameLst>
                                      </p:cBhvr>
                                      <p:tavLst>
                                        <p:tav tm="0">
                                          <p:val>
                                            <p:strVal val="#ppt_x"/>
                                          </p:val>
                                        </p:tav>
                                        <p:tav tm="100000">
                                          <p:val>
                                            <p:strVal val="#ppt_x"/>
                                          </p:val>
                                        </p:tav>
                                      </p:tavLst>
                                    </p:anim>
                                    <p:anim calcmode="lin" valueType="num">
                                      <p:cBhvr>
                                        <p:cTn id="130" dur="1000" fill="hold"/>
                                        <p:tgtEl>
                                          <p:spTgt spid="18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40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1000"/>
                                        <p:tgtEl>
                                          <p:spTgt spid="74"/>
                                        </p:tgtEl>
                                      </p:cBhvr>
                                    </p:animEffect>
                                    <p:anim calcmode="lin" valueType="num">
                                      <p:cBhvr>
                                        <p:cTn id="134" dur="1000" fill="hold"/>
                                        <p:tgtEl>
                                          <p:spTgt spid="74"/>
                                        </p:tgtEl>
                                        <p:attrNameLst>
                                          <p:attrName>ppt_x</p:attrName>
                                        </p:attrNameLst>
                                      </p:cBhvr>
                                      <p:tavLst>
                                        <p:tav tm="0">
                                          <p:val>
                                            <p:strVal val="#ppt_x"/>
                                          </p:val>
                                        </p:tav>
                                        <p:tav tm="100000">
                                          <p:val>
                                            <p:strVal val="#ppt_x"/>
                                          </p:val>
                                        </p:tav>
                                      </p:tavLst>
                                    </p:anim>
                                    <p:anim calcmode="lin" valueType="num">
                                      <p:cBhvr>
                                        <p:cTn id="135" dur="1000" fill="hold"/>
                                        <p:tgtEl>
                                          <p:spTgt spid="7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400"/>
                                  </p:stCondLst>
                                  <p:childTnLst>
                                    <p:set>
                                      <p:cBhvr>
                                        <p:cTn id="137" dur="1" fill="hold">
                                          <p:stCondLst>
                                            <p:cond delay="0"/>
                                          </p:stCondLst>
                                        </p:cTn>
                                        <p:tgtEl>
                                          <p:spTgt spid="134"/>
                                        </p:tgtEl>
                                        <p:attrNameLst>
                                          <p:attrName>style.visibility</p:attrName>
                                        </p:attrNameLst>
                                      </p:cBhvr>
                                      <p:to>
                                        <p:strVal val="visible"/>
                                      </p:to>
                                    </p:set>
                                    <p:animEffect transition="in" filter="fade">
                                      <p:cBhvr>
                                        <p:cTn id="138" dur="1000"/>
                                        <p:tgtEl>
                                          <p:spTgt spid="134"/>
                                        </p:tgtEl>
                                      </p:cBhvr>
                                    </p:animEffect>
                                    <p:anim calcmode="lin" valueType="num">
                                      <p:cBhvr>
                                        <p:cTn id="139" dur="1000" fill="hold"/>
                                        <p:tgtEl>
                                          <p:spTgt spid="134"/>
                                        </p:tgtEl>
                                        <p:attrNameLst>
                                          <p:attrName>ppt_x</p:attrName>
                                        </p:attrNameLst>
                                      </p:cBhvr>
                                      <p:tavLst>
                                        <p:tav tm="0">
                                          <p:val>
                                            <p:strVal val="#ppt_x"/>
                                          </p:val>
                                        </p:tav>
                                        <p:tav tm="100000">
                                          <p:val>
                                            <p:strVal val="#ppt_x"/>
                                          </p:val>
                                        </p:tav>
                                      </p:tavLst>
                                    </p:anim>
                                    <p:anim calcmode="lin" valueType="num">
                                      <p:cBhvr>
                                        <p:cTn id="14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9" grpId="0" animBg="1"/>
      <p:bldP spid="190" grpId="0" animBg="1"/>
      <p:bldP spid="191" grpId="0" animBg="1"/>
      <p:bldP spid="4" grpId="0"/>
      <p:bldP spid="125" grpId="0"/>
      <p:bldP spid="126" grpId="0"/>
      <p:bldP spid="129" grpId="0"/>
      <p:bldP spid="134" grpId="0"/>
      <p:bldGraphic spid="75" grpId="0">
        <p:bldAsOne/>
      </p:bldGraphic>
      <p:bldP spid="85" grpId="0"/>
      <p:bldP spid="111" grpId="0"/>
      <p:bldGraphic spid="112" grpId="0">
        <p:bldAsOne/>
      </p:bldGraphic>
      <p:bldP spid="113" grpId="0"/>
      <p:bldP spid="114" grpId="0"/>
      <p:bldGraphic spid="117" grpId="0">
        <p:bldAsOne/>
      </p:bldGraphic>
      <p:bldP spid="118" grpId="0"/>
      <p:bldP spid="119" grpId="0"/>
      <p:bldP spid="115" grpId="0" animBg="1"/>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4549ADAF-2B82-47D6-B689-C56002E7C85A}"/>
              </a:ext>
            </a:extLst>
          </p:cNvPr>
          <p:cNvSpPr txBox="1"/>
          <p:nvPr/>
        </p:nvSpPr>
        <p:spPr>
          <a:xfrm>
            <a:off x="1243361" y="2538367"/>
            <a:ext cx="4066390" cy="124623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049">
                <a:solidFill>
                  <a:schemeClr val="tx1"/>
                </a:solidFill>
                <a:latin typeface="+mj-lt"/>
              </a:rPr>
              <a:t>Experience &amp;</a:t>
            </a:r>
          </a:p>
          <a:p>
            <a:pPr algn="l">
              <a:lnSpc>
                <a:spcPct val="100000"/>
              </a:lnSpc>
            </a:pPr>
            <a:r>
              <a:rPr lang="en-ID" sz="4049">
                <a:solidFill>
                  <a:schemeClr val="tx1"/>
                </a:solidFill>
                <a:latin typeface="+mj-lt"/>
              </a:rPr>
              <a:t>Education</a:t>
            </a:r>
          </a:p>
        </p:txBody>
      </p:sp>
      <p:sp>
        <p:nvSpPr>
          <p:cNvPr id="8" name="TextBox">
            <a:extLst>
              <a:ext uri="{FF2B5EF4-FFF2-40B4-BE49-F238E27FC236}">
                <a16:creationId xmlns:a16="http://schemas.microsoft.com/office/drawing/2014/main" id="{7EE9A227-2197-44C9-AE4C-F0C4B75C2D13}"/>
              </a:ext>
            </a:extLst>
          </p:cNvPr>
          <p:cNvSpPr txBox="1"/>
          <p:nvPr/>
        </p:nvSpPr>
        <p:spPr>
          <a:xfrm>
            <a:off x="1243361" y="3983457"/>
            <a:ext cx="358688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900">
              <a:solidFill>
                <a:schemeClr val="tx1"/>
              </a:solidFill>
            </a:endParaRPr>
          </a:p>
        </p:txBody>
      </p:sp>
      <p:grpSp>
        <p:nvGrpSpPr>
          <p:cNvPr id="16" name="Group 15">
            <a:extLst>
              <a:ext uri="{FF2B5EF4-FFF2-40B4-BE49-F238E27FC236}">
                <a16:creationId xmlns:a16="http://schemas.microsoft.com/office/drawing/2014/main" id="{4132A544-DFBF-4E92-A903-573E1CDBAE0A}"/>
              </a:ext>
            </a:extLst>
          </p:cNvPr>
          <p:cNvGrpSpPr/>
          <p:nvPr/>
        </p:nvGrpSpPr>
        <p:grpSpPr>
          <a:xfrm>
            <a:off x="4734537" y="3233288"/>
            <a:ext cx="738705" cy="391425"/>
            <a:chOff x="9169400" y="1697293"/>
            <a:chExt cx="855879" cy="453513"/>
          </a:xfrm>
        </p:grpSpPr>
        <p:sp>
          <p:nvSpPr>
            <p:cNvPr id="11" name="Rectangle 10">
              <a:extLst>
                <a:ext uri="{FF2B5EF4-FFF2-40B4-BE49-F238E27FC236}">
                  <a16:creationId xmlns:a16="http://schemas.microsoft.com/office/drawing/2014/main" id="{90216C3E-9982-4943-8655-EE98F673313A}"/>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Isosceles Triangle 14">
              <a:extLst>
                <a:ext uri="{FF2B5EF4-FFF2-40B4-BE49-F238E27FC236}">
                  <a16:creationId xmlns:a16="http://schemas.microsoft.com/office/drawing/2014/main" id="{C4C284C1-2444-47D4-9AEE-73D98CDCF432}"/>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146" name="TextBox">
            <a:extLst>
              <a:ext uri="{FF2B5EF4-FFF2-40B4-BE49-F238E27FC236}">
                <a16:creationId xmlns:a16="http://schemas.microsoft.com/office/drawing/2014/main" id="{1308AEE2-339B-4B3F-8A2F-D6C637C3A573}"/>
              </a:ext>
            </a:extLst>
          </p:cNvPr>
          <p:cNvSpPr txBox="1"/>
          <p:nvPr/>
        </p:nvSpPr>
        <p:spPr>
          <a:xfrm>
            <a:off x="1808201" y="2231473"/>
            <a:ext cx="135810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My History</a:t>
            </a:r>
            <a:endParaRPr lang="en-ID" sz="1050">
              <a:solidFill>
                <a:schemeClr val="tx1"/>
              </a:solidFill>
            </a:endParaRPr>
          </a:p>
        </p:txBody>
      </p:sp>
      <p:cxnSp>
        <p:nvCxnSpPr>
          <p:cNvPr id="147" name="Straight Connector 146">
            <a:extLst>
              <a:ext uri="{FF2B5EF4-FFF2-40B4-BE49-F238E27FC236}">
                <a16:creationId xmlns:a16="http://schemas.microsoft.com/office/drawing/2014/main" id="{EF2FF1C5-7854-40DD-B8B2-F332B99D1DFB}"/>
              </a:ext>
            </a:extLst>
          </p:cNvPr>
          <p:cNvCxnSpPr>
            <a:cxnSpLocks/>
          </p:cNvCxnSpPr>
          <p:nvPr/>
        </p:nvCxnSpPr>
        <p:spPr>
          <a:xfrm>
            <a:off x="917462" y="235641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Oval 7">
            <a:extLst>
              <a:ext uri="{FF2B5EF4-FFF2-40B4-BE49-F238E27FC236}">
                <a16:creationId xmlns:a16="http://schemas.microsoft.com/office/drawing/2014/main" id="{05F3FAB2-E6B2-4A6A-8DA9-CF18EAC0AABA}"/>
              </a:ext>
            </a:extLst>
          </p:cNvPr>
          <p:cNvSpPr/>
          <p:nvPr/>
        </p:nvSpPr>
        <p:spPr>
          <a:xfrm>
            <a:off x="7856588" y="900463"/>
            <a:ext cx="1287414" cy="1287414"/>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00" name="Group 99">
            <a:extLst>
              <a:ext uri="{FF2B5EF4-FFF2-40B4-BE49-F238E27FC236}">
                <a16:creationId xmlns:a16="http://schemas.microsoft.com/office/drawing/2014/main" id="{DA0FE524-0075-41CE-8E88-67E2CD61BCF2}"/>
              </a:ext>
            </a:extLst>
          </p:cNvPr>
          <p:cNvGrpSpPr/>
          <p:nvPr/>
        </p:nvGrpSpPr>
        <p:grpSpPr>
          <a:xfrm>
            <a:off x="6942821" y="2518218"/>
            <a:ext cx="2430252" cy="2351004"/>
            <a:chOff x="8665603" y="3206990"/>
            <a:chExt cx="3330874" cy="3222258"/>
          </a:xfrm>
        </p:grpSpPr>
        <p:sp>
          <p:nvSpPr>
            <p:cNvPr id="101" name="Oval 100">
              <a:extLst>
                <a:ext uri="{FF2B5EF4-FFF2-40B4-BE49-F238E27FC236}">
                  <a16:creationId xmlns:a16="http://schemas.microsoft.com/office/drawing/2014/main" id="{B682A46C-5519-4B6D-98F0-99BF330D3CF9}"/>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AD56299D-D0FC-48C6-9143-737666F0AB0C}"/>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3" name="Group 102">
            <a:extLst>
              <a:ext uri="{FF2B5EF4-FFF2-40B4-BE49-F238E27FC236}">
                <a16:creationId xmlns:a16="http://schemas.microsoft.com/office/drawing/2014/main" id="{E5372E21-4ACD-4418-941C-EDD59AC129F6}"/>
              </a:ext>
            </a:extLst>
          </p:cNvPr>
          <p:cNvGrpSpPr/>
          <p:nvPr/>
        </p:nvGrpSpPr>
        <p:grpSpPr>
          <a:xfrm rot="5400000">
            <a:off x="6970361" y="3627822"/>
            <a:ext cx="1256270" cy="1791954"/>
            <a:chOff x="8541680" y="4188469"/>
            <a:chExt cx="1486430" cy="2120256"/>
          </a:xfrm>
          <a:solidFill>
            <a:schemeClr val="tx1"/>
          </a:solidFill>
        </p:grpSpPr>
        <p:grpSp>
          <p:nvGrpSpPr>
            <p:cNvPr id="104" name="Group 103">
              <a:extLst>
                <a:ext uri="{FF2B5EF4-FFF2-40B4-BE49-F238E27FC236}">
                  <a16:creationId xmlns:a16="http://schemas.microsoft.com/office/drawing/2014/main" id="{0AB3EBD9-69A7-4B0C-AECB-ADD4DD6DE76C}"/>
                </a:ext>
              </a:extLst>
            </p:cNvPr>
            <p:cNvGrpSpPr/>
            <p:nvPr/>
          </p:nvGrpSpPr>
          <p:grpSpPr>
            <a:xfrm>
              <a:off x="9956110" y="4188469"/>
              <a:ext cx="72000" cy="2120256"/>
              <a:chOff x="9151342" y="4617676"/>
              <a:chExt cx="72000" cy="2120256"/>
            </a:xfrm>
            <a:grpFill/>
          </p:grpSpPr>
          <p:sp>
            <p:nvSpPr>
              <p:cNvPr id="154" name="Oval 153">
                <a:extLst>
                  <a:ext uri="{FF2B5EF4-FFF2-40B4-BE49-F238E27FC236}">
                    <a16:creationId xmlns:a16="http://schemas.microsoft.com/office/drawing/2014/main" id="{562CBDE8-C6DA-4FF4-A271-26CD2A5B2B0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3CE14C6F-8ED6-42A7-A5AB-2116B0FC1FF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CED6F176-B243-4608-87A7-91B54CCEB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0596C0B5-F300-43AC-806A-04E7CC97E2F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64816D01-1B4D-4E4F-A753-4AEEEE2132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E98CB7DA-CA05-4584-BF5C-258D0F8C69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54C33585-5774-45BF-80DA-D9590AD8A6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CD8D123F-B7EC-4370-BF70-6817068E0E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E9CF07B8-25A5-4DFF-9696-D532B95E3CC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9E42830F-FB51-4142-A27F-B2EA6D6C20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5" name="Group 104">
              <a:extLst>
                <a:ext uri="{FF2B5EF4-FFF2-40B4-BE49-F238E27FC236}">
                  <a16:creationId xmlns:a16="http://schemas.microsoft.com/office/drawing/2014/main" id="{40E5357B-5EE8-4435-B02B-6718E10202D1}"/>
                </a:ext>
              </a:extLst>
            </p:cNvPr>
            <p:cNvGrpSpPr/>
            <p:nvPr/>
          </p:nvGrpSpPr>
          <p:grpSpPr>
            <a:xfrm>
              <a:off x="9602501" y="4188469"/>
              <a:ext cx="72000" cy="2120256"/>
              <a:chOff x="9151342" y="4617676"/>
              <a:chExt cx="72000" cy="2120256"/>
            </a:xfrm>
            <a:grpFill/>
          </p:grpSpPr>
          <p:sp>
            <p:nvSpPr>
              <p:cNvPr id="139" name="Oval 138">
                <a:extLst>
                  <a:ext uri="{FF2B5EF4-FFF2-40B4-BE49-F238E27FC236}">
                    <a16:creationId xmlns:a16="http://schemas.microsoft.com/office/drawing/2014/main" id="{1B2F6722-107C-46FE-99E0-A79423CD53B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141996EA-9816-46EF-8FBC-507F325F51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1CAF6FAE-B8A5-46E1-9896-43BA7C85C2B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F71FFB49-2BD5-435B-A3CE-24E78C1514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48E6E562-4747-41D4-8147-E67762D295B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3DE1F6D2-D049-4255-9535-07BAC6AD28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29402FEB-1014-4925-B778-0B60E22B058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BD7D4E5D-092F-421F-946E-B33DE73629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5E93276C-ECB2-4196-A74B-10019C1CC68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5F80FB20-A339-4D8F-86F3-8F21EDD3431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6" name="Group 105">
              <a:extLst>
                <a:ext uri="{FF2B5EF4-FFF2-40B4-BE49-F238E27FC236}">
                  <a16:creationId xmlns:a16="http://schemas.microsoft.com/office/drawing/2014/main" id="{41367B94-2C71-4F02-BBEA-AB167E443A2D}"/>
                </a:ext>
              </a:extLst>
            </p:cNvPr>
            <p:cNvGrpSpPr/>
            <p:nvPr/>
          </p:nvGrpSpPr>
          <p:grpSpPr>
            <a:xfrm>
              <a:off x="9248894" y="4188469"/>
              <a:ext cx="72000" cy="2120256"/>
              <a:chOff x="9151342" y="4617676"/>
              <a:chExt cx="72000" cy="2120256"/>
            </a:xfrm>
            <a:grpFill/>
          </p:grpSpPr>
          <p:sp>
            <p:nvSpPr>
              <p:cNvPr id="129" name="Oval 128">
                <a:extLst>
                  <a:ext uri="{FF2B5EF4-FFF2-40B4-BE49-F238E27FC236}">
                    <a16:creationId xmlns:a16="http://schemas.microsoft.com/office/drawing/2014/main" id="{8154212B-6799-4119-9291-BFF8AC625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92B36BCA-997E-4E73-8E84-006951A4B0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91F23AD4-1DDB-49CD-B6A4-0C286BED369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81F578EF-15A0-4011-AB25-50673E98582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C9097268-97CB-42E5-B53E-E4964EEB52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C876B232-5C6A-4194-AED3-E341A9AE79D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5F59AE70-B565-468A-BD9C-C8C67278AE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8E2F4D66-0665-4FEC-8409-4AE8E018266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997387CB-3428-43E7-998D-955D6DBFC9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2A0B60C1-50FF-4DF4-A84B-3F54BCDCF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7" name="Group 106">
              <a:extLst>
                <a:ext uri="{FF2B5EF4-FFF2-40B4-BE49-F238E27FC236}">
                  <a16:creationId xmlns:a16="http://schemas.microsoft.com/office/drawing/2014/main" id="{372CAFD1-6756-465B-9824-475848C579A4}"/>
                </a:ext>
              </a:extLst>
            </p:cNvPr>
            <p:cNvGrpSpPr/>
            <p:nvPr/>
          </p:nvGrpSpPr>
          <p:grpSpPr>
            <a:xfrm>
              <a:off x="8895287" y="4188469"/>
              <a:ext cx="72000" cy="2120256"/>
              <a:chOff x="9151342" y="4617676"/>
              <a:chExt cx="72000" cy="2120256"/>
            </a:xfrm>
            <a:grpFill/>
          </p:grpSpPr>
          <p:sp>
            <p:nvSpPr>
              <p:cNvPr id="119" name="Oval 118">
                <a:extLst>
                  <a:ext uri="{FF2B5EF4-FFF2-40B4-BE49-F238E27FC236}">
                    <a16:creationId xmlns:a16="http://schemas.microsoft.com/office/drawing/2014/main" id="{A4C47FF9-4389-472C-AE24-D34ACFED13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02722A6D-A22F-4ECD-899C-7916F32494A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6878DCB-C845-4938-9CB6-F0807ACA20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D1784799-6EDE-4150-B964-D5A61E55DE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F24368B5-793F-4C53-94F2-7B0AF5BCB10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061A95CF-173E-49D1-AF06-EE057FAC845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9970EC2E-F478-4406-80C8-21395760BB3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AD1A3B2-8F64-487D-A314-B40F789EC5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18B38063-3D23-48BB-8B2F-4BF7B3D3E00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567BEB69-53DE-4B79-BF91-AC9C6EE1776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8" name="Group 107">
              <a:extLst>
                <a:ext uri="{FF2B5EF4-FFF2-40B4-BE49-F238E27FC236}">
                  <a16:creationId xmlns:a16="http://schemas.microsoft.com/office/drawing/2014/main" id="{7B80B5D7-4DA0-4076-84DC-35E6B1BD6042}"/>
                </a:ext>
              </a:extLst>
            </p:cNvPr>
            <p:cNvGrpSpPr/>
            <p:nvPr/>
          </p:nvGrpSpPr>
          <p:grpSpPr>
            <a:xfrm>
              <a:off x="8541680" y="4188469"/>
              <a:ext cx="72000" cy="2120256"/>
              <a:chOff x="9151342" y="4617676"/>
              <a:chExt cx="72000" cy="2120256"/>
            </a:xfrm>
            <a:grpFill/>
          </p:grpSpPr>
          <p:sp>
            <p:nvSpPr>
              <p:cNvPr id="109" name="Oval 108">
                <a:extLst>
                  <a:ext uri="{FF2B5EF4-FFF2-40B4-BE49-F238E27FC236}">
                    <a16:creationId xmlns:a16="http://schemas.microsoft.com/office/drawing/2014/main" id="{EAA8358A-2498-4FE9-BDDC-3102832770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5F63254C-A7F1-48C6-99C0-88621E397D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4FF91DE1-55BA-4402-B52E-576AAD0FFE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CD13D692-4D68-43C7-B7CB-A580C27309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759D669-99AC-4D52-B64B-93FDD81436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DADE30DC-5C1B-4905-846C-9DEDC4E8AF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A85C7771-A848-484F-9CD0-7BDF72080BB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A8CDB3E7-AF81-4246-A9F7-5ADF764E588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0357D316-A00C-4A68-B4F9-34EDB81AF9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2AAF5AF6-E6E1-451C-9DE3-F29C491BB7B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38651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animEffect transition="in" filter="fade">
                                      <p:cBhvr>
                                        <p:cTn id="13" dur="750"/>
                                        <p:tgtEl>
                                          <p:spTgt spid="100"/>
                                        </p:tgtEl>
                                      </p:cBhvr>
                                    </p:animEffect>
                                  </p:childTnLst>
                                </p:cTn>
                              </p:par>
                              <p:par>
                                <p:cTn id="14" presetID="53" presetClass="entr" presetSubtype="16"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p:cTn id="16" dur="750" fill="hold"/>
                                        <p:tgtEl>
                                          <p:spTgt spid="103"/>
                                        </p:tgtEl>
                                        <p:attrNameLst>
                                          <p:attrName>ppt_w</p:attrName>
                                        </p:attrNameLst>
                                      </p:cBhvr>
                                      <p:tavLst>
                                        <p:tav tm="0">
                                          <p:val>
                                            <p:fltVal val="0"/>
                                          </p:val>
                                        </p:tav>
                                        <p:tav tm="100000">
                                          <p:val>
                                            <p:strVal val="#ppt_w"/>
                                          </p:val>
                                        </p:tav>
                                      </p:tavLst>
                                    </p:anim>
                                    <p:anim calcmode="lin" valueType="num">
                                      <p:cBhvr>
                                        <p:cTn id="17" dur="750" fill="hold"/>
                                        <p:tgtEl>
                                          <p:spTgt spid="103"/>
                                        </p:tgtEl>
                                        <p:attrNameLst>
                                          <p:attrName>ppt_h</p:attrName>
                                        </p:attrNameLst>
                                      </p:cBhvr>
                                      <p:tavLst>
                                        <p:tav tm="0">
                                          <p:val>
                                            <p:fltVal val="0"/>
                                          </p:val>
                                        </p:tav>
                                        <p:tav tm="100000">
                                          <p:val>
                                            <p:strVal val="#ppt_h"/>
                                          </p:val>
                                        </p:tav>
                                      </p:tavLst>
                                    </p:anim>
                                    <p:animEffect transition="in" filter="fade">
                                      <p:cBhvr>
                                        <p:cTn id="18" dur="750"/>
                                        <p:tgtEl>
                                          <p:spTgt spid="103"/>
                                        </p:tgtEl>
                                      </p:cBhvr>
                                    </p:animEffect>
                                  </p:childTnLst>
                                </p:cTn>
                              </p:par>
                            </p:childTnLst>
                          </p:cTn>
                        </p:par>
                        <p:par>
                          <p:cTn id="19" fill="hold">
                            <p:stCondLst>
                              <p:cond delay="750"/>
                            </p:stCondLst>
                            <p:childTnLst>
                              <p:par>
                                <p:cTn id="20" presetID="22" presetClass="entr" presetSubtype="8" fill="hold"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left)">
                                      <p:cBhvr>
                                        <p:cTn id="22" dur="750"/>
                                        <p:tgtEl>
                                          <p:spTgt spid="14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left)">
                                      <p:cBhvr>
                                        <p:cTn id="26" dur="750"/>
                                        <p:tgtEl>
                                          <p:spTgt spid="14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750"/>
                                        <p:tgtEl>
                                          <p:spTgt spid="1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6"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a:extLst>
              <a:ext uri="{FF2B5EF4-FFF2-40B4-BE49-F238E27FC236}">
                <a16:creationId xmlns:a16="http://schemas.microsoft.com/office/drawing/2014/main" id="{59F86A15-4721-424A-92D0-C3CE19BA7449}"/>
              </a:ext>
            </a:extLst>
          </p:cNvPr>
          <p:cNvGrpSpPr/>
          <p:nvPr/>
        </p:nvGrpSpPr>
        <p:grpSpPr>
          <a:xfrm>
            <a:off x="164098" y="5124450"/>
            <a:ext cx="675910" cy="653870"/>
            <a:chOff x="8665603" y="3206990"/>
            <a:chExt cx="3330874" cy="3222258"/>
          </a:xfrm>
        </p:grpSpPr>
        <p:sp>
          <p:nvSpPr>
            <p:cNvPr id="208" name="Oval 207">
              <a:extLst>
                <a:ext uri="{FF2B5EF4-FFF2-40B4-BE49-F238E27FC236}">
                  <a16:creationId xmlns:a16="http://schemas.microsoft.com/office/drawing/2014/main" id="{22D8FE8E-876A-48BE-A371-063554F510B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8E5E4931-606A-4987-BBC6-C6C32DB920D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0" name="Rectangle: Rounded Corners 29">
            <a:extLst>
              <a:ext uri="{FF2B5EF4-FFF2-40B4-BE49-F238E27FC236}">
                <a16:creationId xmlns:a16="http://schemas.microsoft.com/office/drawing/2014/main" id="{7069D57A-1F58-4163-A626-A4B9620BB2EB}"/>
              </a:ext>
            </a:extLst>
          </p:cNvPr>
          <p:cNvSpPr/>
          <p:nvPr/>
        </p:nvSpPr>
        <p:spPr>
          <a:xfrm>
            <a:off x="548807" y="3093287"/>
            <a:ext cx="8046386" cy="2428550"/>
          </a:xfrm>
          <a:prstGeom prst="roundRect">
            <a:avLst>
              <a:gd name="adj" fmla="val 3761"/>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B7A6CC3-7916-4594-956C-12731855A1B9}"/>
              </a:ext>
            </a:extLst>
          </p:cNvPr>
          <p:cNvSpPr/>
          <p:nvPr/>
        </p:nvSpPr>
        <p:spPr>
          <a:xfrm>
            <a:off x="4578979" y="3258698"/>
            <a:ext cx="469670" cy="469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3" name="Group 12">
            <a:extLst>
              <a:ext uri="{FF2B5EF4-FFF2-40B4-BE49-F238E27FC236}">
                <a16:creationId xmlns:a16="http://schemas.microsoft.com/office/drawing/2014/main" id="{75BC5CCE-54FF-44C2-82D5-35EB8DD28F60}"/>
              </a:ext>
            </a:extLst>
          </p:cNvPr>
          <p:cNvGrpSpPr/>
          <p:nvPr/>
        </p:nvGrpSpPr>
        <p:grpSpPr>
          <a:xfrm>
            <a:off x="4675837" y="3374911"/>
            <a:ext cx="275953" cy="237243"/>
            <a:chOff x="5753894" y="3133725"/>
            <a:chExt cx="685800" cy="589597"/>
          </a:xfrm>
          <a:solidFill>
            <a:schemeClr val="bg1"/>
          </a:solidFill>
        </p:grpSpPr>
        <p:sp>
          <p:nvSpPr>
            <p:cNvPr id="8" name="Freeform: Shape 7">
              <a:extLst>
                <a:ext uri="{FF2B5EF4-FFF2-40B4-BE49-F238E27FC236}">
                  <a16:creationId xmlns:a16="http://schemas.microsoft.com/office/drawing/2014/main" id="{3431D475-F7D8-4DA1-8738-DE65086A9C60}"/>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9" name="Freeform: Shape 8">
              <a:extLst>
                <a:ext uri="{FF2B5EF4-FFF2-40B4-BE49-F238E27FC236}">
                  <a16:creationId xmlns:a16="http://schemas.microsoft.com/office/drawing/2014/main" id="{A657C86D-3DFD-4017-8090-8889CB00B97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1" name="TextBox">
            <a:extLst>
              <a:ext uri="{FF2B5EF4-FFF2-40B4-BE49-F238E27FC236}">
                <a16:creationId xmlns:a16="http://schemas.microsoft.com/office/drawing/2014/main" id="{579F61DB-364F-4D81-9AC9-5861CD8A3A32}"/>
              </a:ext>
            </a:extLst>
          </p:cNvPr>
          <p:cNvSpPr txBox="1"/>
          <p:nvPr/>
        </p:nvSpPr>
        <p:spPr>
          <a:xfrm>
            <a:off x="5216028" y="3523123"/>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2" name="TextBox">
            <a:extLst>
              <a:ext uri="{FF2B5EF4-FFF2-40B4-BE49-F238E27FC236}">
                <a16:creationId xmlns:a16="http://schemas.microsoft.com/office/drawing/2014/main" id="{3F59F000-0E83-44FD-976F-B41E10869F02}"/>
              </a:ext>
            </a:extLst>
          </p:cNvPr>
          <p:cNvSpPr txBox="1"/>
          <p:nvPr/>
        </p:nvSpPr>
        <p:spPr>
          <a:xfrm>
            <a:off x="5216027" y="3236967"/>
            <a:ext cx="2466954"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University of California,USA</a:t>
            </a:r>
          </a:p>
        </p:txBody>
      </p:sp>
      <p:cxnSp>
        <p:nvCxnSpPr>
          <p:cNvPr id="7" name="Straight Connector 6">
            <a:extLst>
              <a:ext uri="{FF2B5EF4-FFF2-40B4-BE49-F238E27FC236}">
                <a16:creationId xmlns:a16="http://schemas.microsoft.com/office/drawing/2014/main" id="{E0AC63AC-39EB-4E91-9595-F12212A450D4}"/>
              </a:ext>
            </a:extLst>
          </p:cNvPr>
          <p:cNvCxnSpPr>
            <a:cxnSpLocks/>
          </p:cNvCxnSpPr>
          <p:nvPr/>
        </p:nvCxnSpPr>
        <p:spPr>
          <a:xfrm>
            <a:off x="794841" y="3890464"/>
            <a:ext cx="755181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Rectangle: Rounded Corners 105">
            <a:extLst>
              <a:ext uri="{FF2B5EF4-FFF2-40B4-BE49-F238E27FC236}">
                <a16:creationId xmlns:a16="http://schemas.microsoft.com/office/drawing/2014/main" id="{7B37F649-FF7E-4AED-9E3B-0801D1840CD8}"/>
              </a:ext>
            </a:extLst>
          </p:cNvPr>
          <p:cNvSpPr/>
          <p:nvPr/>
        </p:nvSpPr>
        <p:spPr>
          <a:xfrm>
            <a:off x="4578979" y="4052560"/>
            <a:ext cx="469670" cy="469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20" name="Group 119">
            <a:extLst>
              <a:ext uri="{FF2B5EF4-FFF2-40B4-BE49-F238E27FC236}">
                <a16:creationId xmlns:a16="http://schemas.microsoft.com/office/drawing/2014/main" id="{F07C7F1C-D3DB-4620-AF0B-34DED1B661D7}"/>
              </a:ext>
            </a:extLst>
          </p:cNvPr>
          <p:cNvGrpSpPr/>
          <p:nvPr/>
        </p:nvGrpSpPr>
        <p:grpSpPr>
          <a:xfrm>
            <a:off x="4675837" y="4168774"/>
            <a:ext cx="275953" cy="237243"/>
            <a:chOff x="5753894" y="3133725"/>
            <a:chExt cx="685800" cy="589597"/>
          </a:xfrm>
          <a:solidFill>
            <a:schemeClr val="bg1"/>
          </a:solidFill>
        </p:grpSpPr>
        <p:sp>
          <p:nvSpPr>
            <p:cNvPr id="121" name="Freeform: Shape 120">
              <a:extLst>
                <a:ext uri="{FF2B5EF4-FFF2-40B4-BE49-F238E27FC236}">
                  <a16:creationId xmlns:a16="http://schemas.microsoft.com/office/drawing/2014/main" id="{55B1438B-FF13-46A4-91F2-1574C531B7B6}"/>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122" name="Freeform: Shape 121">
              <a:extLst>
                <a:ext uri="{FF2B5EF4-FFF2-40B4-BE49-F238E27FC236}">
                  <a16:creationId xmlns:a16="http://schemas.microsoft.com/office/drawing/2014/main" id="{7543DF00-CD37-466A-8698-51F8C6C862A2}"/>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23" name="TextBox">
            <a:extLst>
              <a:ext uri="{FF2B5EF4-FFF2-40B4-BE49-F238E27FC236}">
                <a16:creationId xmlns:a16="http://schemas.microsoft.com/office/drawing/2014/main" id="{2BF56AA3-C0F3-4F7C-BDDF-6B4771D1B49D}"/>
              </a:ext>
            </a:extLst>
          </p:cNvPr>
          <p:cNvSpPr txBox="1"/>
          <p:nvPr/>
        </p:nvSpPr>
        <p:spPr>
          <a:xfrm>
            <a:off x="5216028" y="4316986"/>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24" name="TextBox">
            <a:extLst>
              <a:ext uri="{FF2B5EF4-FFF2-40B4-BE49-F238E27FC236}">
                <a16:creationId xmlns:a16="http://schemas.microsoft.com/office/drawing/2014/main" id="{EB362972-610D-4783-9F74-4272367ED4DD}"/>
              </a:ext>
            </a:extLst>
          </p:cNvPr>
          <p:cNvSpPr txBox="1"/>
          <p:nvPr/>
        </p:nvSpPr>
        <p:spPr>
          <a:xfrm>
            <a:off x="5216028" y="4030829"/>
            <a:ext cx="3030053"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California Institute of Technology</a:t>
            </a:r>
          </a:p>
        </p:txBody>
      </p:sp>
      <p:cxnSp>
        <p:nvCxnSpPr>
          <p:cNvPr id="129" name="Straight Connector 128">
            <a:extLst>
              <a:ext uri="{FF2B5EF4-FFF2-40B4-BE49-F238E27FC236}">
                <a16:creationId xmlns:a16="http://schemas.microsoft.com/office/drawing/2014/main" id="{E9F20BFA-A8EA-4F27-BE8A-D657DD975366}"/>
              </a:ext>
            </a:extLst>
          </p:cNvPr>
          <p:cNvCxnSpPr>
            <a:cxnSpLocks/>
          </p:cNvCxnSpPr>
          <p:nvPr/>
        </p:nvCxnSpPr>
        <p:spPr>
          <a:xfrm>
            <a:off x="794841" y="4684327"/>
            <a:ext cx="755181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Rectangle: Rounded Corners 129">
            <a:extLst>
              <a:ext uri="{FF2B5EF4-FFF2-40B4-BE49-F238E27FC236}">
                <a16:creationId xmlns:a16="http://schemas.microsoft.com/office/drawing/2014/main" id="{B1FB33CF-2875-41D9-AD70-9196EC48A57F}"/>
              </a:ext>
            </a:extLst>
          </p:cNvPr>
          <p:cNvSpPr/>
          <p:nvPr/>
        </p:nvSpPr>
        <p:spPr>
          <a:xfrm>
            <a:off x="4578979" y="4846423"/>
            <a:ext cx="469670" cy="4696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32" name="Group 131">
            <a:extLst>
              <a:ext uri="{FF2B5EF4-FFF2-40B4-BE49-F238E27FC236}">
                <a16:creationId xmlns:a16="http://schemas.microsoft.com/office/drawing/2014/main" id="{7985EA71-81C9-40DA-BEFF-BD6A347C85FC}"/>
              </a:ext>
            </a:extLst>
          </p:cNvPr>
          <p:cNvGrpSpPr/>
          <p:nvPr/>
        </p:nvGrpSpPr>
        <p:grpSpPr>
          <a:xfrm>
            <a:off x="4675837" y="4961132"/>
            <a:ext cx="275953" cy="237243"/>
            <a:chOff x="5753894" y="3133725"/>
            <a:chExt cx="685800" cy="589597"/>
          </a:xfrm>
          <a:solidFill>
            <a:schemeClr val="bg2"/>
          </a:solidFill>
        </p:grpSpPr>
        <p:sp>
          <p:nvSpPr>
            <p:cNvPr id="133" name="Freeform: Shape 132">
              <a:extLst>
                <a:ext uri="{FF2B5EF4-FFF2-40B4-BE49-F238E27FC236}">
                  <a16:creationId xmlns:a16="http://schemas.microsoft.com/office/drawing/2014/main" id="{01429373-282B-4C5B-A2FE-9E4B26EDF198}"/>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134" name="Freeform: Shape 133">
              <a:extLst>
                <a:ext uri="{FF2B5EF4-FFF2-40B4-BE49-F238E27FC236}">
                  <a16:creationId xmlns:a16="http://schemas.microsoft.com/office/drawing/2014/main" id="{912C0B40-7B31-4F5B-A674-39A3EE13E9A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35" name="TextBox">
            <a:extLst>
              <a:ext uri="{FF2B5EF4-FFF2-40B4-BE49-F238E27FC236}">
                <a16:creationId xmlns:a16="http://schemas.microsoft.com/office/drawing/2014/main" id="{C4735143-92CA-4716-B81A-443FF4FEAD25}"/>
              </a:ext>
            </a:extLst>
          </p:cNvPr>
          <p:cNvSpPr txBox="1"/>
          <p:nvPr/>
        </p:nvSpPr>
        <p:spPr>
          <a:xfrm>
            <a:off x="5216028" y="5109344"/>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36" name="TextBox">
            <a:extLst>
              <a:ext uri="{FF2B5EF4-FFF2-40B4-BE49-F238E27FC236}">
                <a16:creationId xmlns:a16="http://schemas.microsoft.com/office/drawing/2014/main" id="{964BE6EE-627B-4575-9374-BD2025BB60CF}"/>
              </a:ext>
            </a:extLst>
          </p:cNvPr>
          <p:cNvSpPr txBox="1"/>
          <p:nvPr/>
        </p:nvSpPr>
        <p:spPr>
          <a:xfrm>
            <a:off x="5216027" y="4823187"/>
            <a:ext cx="313063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accent1"/>
                </a:solidFill>
                <a:latin typeface="+mj-lt"/>
              </a:rPr>
              <a:t>University of Southern California</a:t>
            </a:r>
          </a:p>
        </p:txBody>
      </p:sp>
      <p:sp>
        <p:nvSpPr>
          <p:cNvPr id="29" name="TextBox">
            <a:extLst>
              <a:ext uri="{FF2B5EF4-FFF2-40B4-BE49-F238E27FC236}">
                <a16:creationId xmlns:a16="http://schemas.microsoft.com/office/drawing/2014/main" id="{70E78186-70E8-4D42-9D05-7A3038EB91E6}"/>
              </a:ext>
            </a:extLst>
          </p:cNvPr>
          <p:cNvSpPr txBox="1"/>
          <p:nvPr/>
        </p:nvSpPr>
        <p:spPr>
          <a:xfrm>
            <a:off x="4572000" y="1834275"/>
            <a:ext cx="401545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900">
              <a:solidFill>
                <a:schemeClr val="tx1"/>
              </a:solidFill>
            </a:endParaRPr>
          </a:p>
        </p:txBody>
      </p:sp>
      <p:sp>
        <p:nvSpPr>
          <p:cNvPr id="98" name="Oval 160">
            <a:extLst>
              <a:ext uri="{FF2B5EF4-FFF2-40B4-BE49-F238E27FC236}">
                <a16:creationId xmlns:a16="http://schemas.microsoft.com/office/drawing/2014/main" id="{E33F371C-2AFD-4141-9383-14412C667F7A}"/>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2" name="Group 161">
            <a:extLst>
              <a:ext uri="{FF2B5EF4-FFF2-40B4-BE49-F238E27FC236}">
                <a16:creationId xmlns:a16="http://schemas.microsoft.com/office/drawing/2014/main" id="{34A3A41C-FE6B-4807-B5E6-6EBF949FEAFD}"/>
              </a:ext>
            </a:extLst>
          </p:cNvPr>
          <p:cNvGrpSpPr/>
          <p:nvPr/>
        </p:nvGrpSpPr>
        <p:grpSpPr>
          <a:xfrm>
            <a:off x="7534802" y="192866"/>
            <a:ext cx="1388850" cy="742042"/>
            <a:chOff x="10047710" y="169023"/>
            <a:chExt cx="1852041" cy="989518"/>
          </a:xfrm>
        </p:grpSpPr>
        <p:grpSp>
          <p:nvGrpSpPr>
            <p:cNvPr id="163" name="Group 162">
              <a:extLst>
                <a:ext uri="{FF2B5EF4-FFF2-40B4-BE49-F238E27FC236}">
                  <a16:creationId xmlns:a16="http://schemas.microsoft.com/office/drawing/2014/main" id="{A59A01FD-5D4F-4474-AC76-0123CD19D281}"/>
                </a:ext>
              </a:extLst>
            </p:cNvPr>
            <p:cNvGrpSpPr/>
            <p:nvPr/>
          </p:nvGrpSpPr>
          <p:grpSpPr>
            <a:xfrm rot="5400000">
              <a:off x="10942285" y="201074"/>
              <a:ext cx="62892" cy="1852041"/>
              <a:chOff x="9151342" y="4617676"/>
              <a:chExt cx="72000" cy="2120256"/>
            </a:xfrm>
            <a:solidFill>
              <a:schemeClr val="tx1"/>
            </a:solidFill>
          </p:grpSpPr>
          <p:sp>
            <p:nvSpPr>
              <p:cNvPr id="197" name="Oval 196">
                <a:extLst>
                  <a:ext uri="{FF2B5EF4-FFF2-40B4-BE49-F238E27FC236}">
                    <a16:creationId xmlns:a16="http://schemas.microsoft.com/office/drawing/2014/main" id="{7CE9733D-F743-47D6-8EC0-74372A24F5F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D81912A7-D4F5-4A58-8230-2D502A45D39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DFBE5A7E-04A8-4242-8FCD-DC1239607D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42EABDBE-8BF5-4F07-942A-971C4122D02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0F9DCB10-E788-4887-B76E-76805C2DA3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19DBF7C4-5458-46FF-919C-E760BFABFE0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84EB9AC8-7906-4E32-B4D7-FCF879FFDA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D806C2A2-AB7B-43A5-9A40-0EC61D918CF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0FC3E299-B853-4353-87F4-1EC072CEC1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9638081C-A34A-4E60-89B3-93B16323CA3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B54D4541-E2B5-4C39-A16F-E2A6F00782BB}"/>
                </a:ext>
              </a:extLst>
            </p:cNvPr>
            <p:cNvGrpSpPr/>
            <p:nvPr/>
          </p:nvGrpSpPr>
          <p:grpSpPr>
            <a:xfrm rot="5400000">
              <a:off x="10942285" y="-107801"/>
              <a:ext cx="62892" cy="1852041"/>
              <a:chOff x="9151342" y="4617676"/>
              <a:chExt cx="72000" cy="2120256"/>
            </a:xfrm>
            <a:solidFill>
              <a:schemeClr val="tx1"/>
            </a:solidFill>
          </p:grpSpPr>
          <p:sp>
            <p:nvSpPr>
              <p:cNvPr id="187" name="Oval 186">
                <a:extLst>
                  <a:ext uri="{FF2B5EF4-FFF2-40B4-BE49-F238E27FC236}">
                    <a16:creationId xmlns:a16="http://schemas.microsoft.com/office/drawing/2014/main" id="{919CEC5A-4959-46DA-BFF8-389EA799CB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18FADE7F-1E5E-4039-999E-0A7B613AB8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0BB9D2E1-3350-411A-A1E5-526B041E80E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177396A1-B49F-4EE4-A686-F3990E5F3A5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E10AEFFD-66AA-4681-91A8-A0976EE3F7E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F3841EFD-803C-45F8-8729-653E0B82242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B097B55C-4A89-4371-8CC2-E576A0E79A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4F081323-E907-4FC0-8032-F0B0918AD8A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9BF3F33-6AAF-4D9A-A0B7-1DF963AF8D9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12C564DA-F666-49CA-B3D3-1FAF060CDE2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4B0D7713-CE8C-4BD2-A317-9EE100BDC955}"/>
                </a:ext>
              </a:extLst>
            </p:cNvPr>
            <p:cNvGrpSpPr/>
            <p:nvPr/>
          </p:nvGrpSpPr>
          <p:grpSpPr>
            <a:xfrm rot="5400000">
              <a:off x="10942285" y="-416676"/>
              <a:ext cx="62892" cy="1852041"/>
              <a:chOff x="9151342" y="4617676"/>
              <a:chExt cx="72000" cy="2120256"/>
            </a:xfrm>
            <a:solidFill>
              <a:schemeClr val="tx1"/>
            </a:solidFill>
          </p:grpSpPr>
          <p:sp>
            <p:nvSpPr>
              <p:cNvPr id="177" name="Oval 176">
                <a:extLst>
                  <a:ext uri="{FF2B5EF4-FFF2-40B4-BE49-F238E27FC236}">
                    <a16:creationId xmlns:a16="http://schemas.microsoft.com/office/drawing/2014/main" id="{57058331-7DF4-4DC0-B835-75EA74EB40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28E11A4E-5E6E-4015-810A-9D73715CD4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315E0114-6FF3-4096-8678-CFEFDC81A3C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804EDD6F-C95F-443D-8E1C-E9E09E1C79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0B69B034-7F8D-46C5-B483-299940D5376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3C73A2E1-835D-4C33-96CB-14F7D63E38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C5BEC708-44C4-4487-A353-46EC9FE4F7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3F4C6AAB-E001-4329-9FD3-60C1F539F01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DEDD1894-625E-4ABE-B57D-B146537821F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5CAB479E-98A6-45A9-8268-7A2E881D3A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119BAB19-F4C8-4B1F-9170-C717B9D69F55}"/>
                </a:ext>
              </a:extLst>
            </p:cNvPr>
            <p:cNvGrpSpPr/>
            <p:nvPr/>
          </p:nvGrpSpPr>
          <p:grpSpPr>
            <a:xfrm rot="5400000">
              <a:off x="10942285" y="-725552"/>
              <a:ext cx="62892" cy="1852041"/>
              <a:chOff x="9151342" y="4617676"/>
              <a:chExt cx="72000" cy="2120256"/>
            </a:xfrm>
            <a:solidFill>
              <a:schemeClr val="tx1"/>
            </a:solidFill>
          </p:grpSpPr>
          <p:sp>
            <p:nvSpPr>
              <p:cNvPr id="167" name="Oval 166">
                <a:extLst>
                  <a:ext uri="{FF2B5EF4-FFF2-40B4-BE49-F238E27FC236}">
                    <a16:creationId xmlns:a16="http://schemas.microsoft.com/office/drawing/2014/main" id="{26EA6C7D-D14F-48A9-B033-9D8BE5BE8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16188370-0A2F-4FFA-A7FA-01FBB8BB4B2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6BCD61D9-A5AB-4470-AA3E-42AF9E03BB4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0F391C9D-64F3-4A88-9B15-0EA9AF91AF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1BF419AE-7612-4CE3-91DA-F953630DAC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84B1BF47-CF74-496A-8BC8-DDE3F23915D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BB7323EF-E191-46FD-843A-5B1D3E6524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52D3A920-3F66-4D4D-9F05-CA90A29D955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7C976394-D8CF-4775-9BBB-ECDE1EDE3D2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D29CD2E3-6FF7-4C12-A438-F11AD489DF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102" name="Rectangle: Rounded Corners 101">
            <a:extLst>
              <a:ext uri="{FF2B5EF4-FFF2-40B4-BE49-F238E27FC236}">
                <a16:creationId xmlns:a16="http://schemas.microsoft.com/office/drawing/2014/main" id="{563FAEE9-CA9A-47AE-9836-A7F0BC6B3141}"/>
              </a:ext>
            </a:extLst>
          </p:cNvPr>
          <p:cNvSpPr/>
          <p:nvPr/>
        </p:nvSpPr>
        <p:spPr>
          <a:xfrm>
            <a:off x="794841" y="3393909"/>
            <a:ext cx="1310920" cy="3364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TextBox">
            <a:extLst>
              <a:ext uri="{FF2B5EF4-FFF2-40B4-BE49-F238E27FC236}">
                <a16:creationId xmlns:a16="http://schemas.microsoft.com/office/drawing/2014/main" id="{A1D2E951-69D5-4FC9-B9AA-D0A6B89EE066}"/>
              </a:ext>
            </a:extLst>
          </p:cNvPr>
          <p:cNvSpPr txBox="1"/>
          <p:nvPr/>
        </p:nvSpPr>
        <p:spPr>
          <a:xfrm>
            <a:off x="1170582" y="3450032"/>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1"/>
                </a:solidFill>
                <a:latin typeface="+mj-lt"/>
              </a:rPr>
              <a:t>2011 - 2014</a:t>
            </a:r>
          </a:p>
        </p:txBody>
      </p:sp>
      <p:grpSp>
        <p:nvGrpSpPr>
          <p:cNvPr id="104" name="Group 103">
            <a:extLst>
              <a:ext uri="{FF2B5EF4-FFF2-40B4-BE49-F238E27FC236}">
                <a16:creationId xmlns:a16="http://schemas.microsoft.com/office/drawing/2014/main" id="{D8716143-9630-4E59-8FB6-A4B5E7C879D6}"/>
              </a:ext>
            </a:extLst>
          </p:cNvPr>
          <p:cNvGrpSpPr/>
          <p:nvPr/>
        </p:nvGrpSpPr>
        <p:grpSpPr>
          <a:xfrm>
            <a:off x="896963" y="3477019"/>
            <a:ext cx="170238" cy="170238"/>
            <a:chOff x="5772944" y="3105150"/>
            <a:chExt cx="647700" cy="647700"/>
          </a:xfrm>
          <a:solidFill>
            <a:schemeClr val="bg1"/>
          </a:solidFill>
        </p:grpSpPr>
        <p:sp>
          <p:nvSpPr>
            <p:cNvPr id="105" name="Freeform: Shape 104">
              <a:extLst>
                <a:ext uri="{FF2B5EF4-FFF2-40B4-BE49-F238E27FC236}">
                  <a16:creationId xmlns:a16="http://schemas.microsoft.com/office/drawing/2014/main" id="{DCCFDDDB-6C97-44F1-8FCE-9EB54615254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A35B5549-1863-4B2F-A393-68BA0C120BAC}"/>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5AD6AD2A-0380-4E0F-901C-97AF99D7B90B}"/>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09" name="Freeform: Shape 108">
              <a:extLst>
                <a:ext uri="{FF2B5EF4-FFF2-40B4-BE49-F238E27FC236}">
                  <a16:creationId xmlns:a16="http://schemas.microsoft.com/office/drawing/2014/main" id="{B33E0EBA-9EB7-42F7-832F-59E0C424B3CC}"/>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110" name="Rectangle: Rounded Corners 109">
            <a:extLst>
              <a:ext uri="{FF2B5EF4-FFF2-40B4-BE49-F238E27FC236}">
                <a16:creationId xmlns:a16="http://schemas.microsoft.com/office/drawing/2014/main" id="{44E89CE8-E06F-419F-8E2A-D5164EB2F4D8}"/>
              </a:ext>
            </a:extLst>
          </p:cNvPr>
          <p:cNvSpPr/>
          <p:nvPr/>
        </p:nvSpPr>
        <p:spPr>
          <a:xfrm>
            <a:off x="794841" y="4185771"/>
            <a:ext cx="1310920" cy="3364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TextBox">
            <a:extLst>
              <a:ext uri="{FF2B5EF4-FFF2-40B4-BE49-F238E27FC236}">
                <a16:creationId xmlns:a16="http://schemas.microsoft.com/office/drawing/2014/main" id="{586D70BE-B86C-4C8F-96F5-D4A1CCDEBD09}"/>
              </a:ext>
            </a:extLst>
          </p:cNvPr>
          <p:cNvSpPr txBox="1"/>
          <p:nvPr/>
        </p:nvSpPr>
        <p:spPr>
          <a:xfrm>
            <a:off x="1170582" y="4241894"/>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1"/>
                </a:solidFill>
                <a:latin typeface="+mj-lt"/>
              </a:rPr>
              <a:t>2014 - 2017</a:t>
            </a:r>
          </a:p>
        </p:txBody>
      </p:sp>
      <p:grpSp>
        <p:nvGrpSpPr>
          <p:cNvPr id="112" name="Group 111">
            <a:extLst>
              <a:ext uri="{FF2B5EF4-FFF2-40B4-BE49-F238E27FC236}">
                <a16:creationId xmlns:a16="http://schemas.microsoft.com/office/drawing/2014/main" id="{10BEE04E-0F05-4931-BB00-84E438085907}"/>
              </a:ext>
            </a:extLst>
          </p:cNvPr>
          <p:cNvGrpSpPr/>
          <p:nvPr/>
        </p:nvGrpSpPr>
        <p:grpSpPr>
          <a:xfrm>
            <a:off x="896963" y="4268882"/>
            <a:ext cx="170238" cy="170238"/>
            <a:chOff x="5772944" y="3105150"/>
            <a:chExt cx="647700" cy="647700"/>
          </a:xfrm>
          <a:solidFill>
            <a:schemeClr val="bg1"/>
          </a:solidFill>
        </p:grpSpPr>
        <p:sp>
          <p:nvSpPr>
            <p:cNvPr id="113" name="Freeform: Shape 112">
              <a:extLst>
                <a:ext uri="{FF2B5EF4-FFF2-40B4-BE49-F238E27FC236}">
                  <a16:creationId xmlns:a16="http://schemas.microsoft.com/office/drawing/2014/main" id="{25729726-D061-48DE-9C62-9ECD6AF8BC29}"/>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14" name="Freeform: Shape 113">
              <a:extLst>
                <a:ext uri="{FF2B5EF4-FFF2-40B4-BE49-F238E27FC236}">
                  <a16:creationId xmlns:a16="http://schemas.microsoft.com/office/drawing/2014/main" id="{7A6151B5-592C-4453-BC0E-9F7CE29774BF}"/>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15" name="Freeform: Shape 114">
              <a:extLst>
                <a:ext uri="{FF2B5EF4-FFF2-40B4-BE49-F238E27FC236}">
                  <a16:creationId xmlns:a16="http://schemas.microsoft.com/office/drawing/2014/main" id="{20CC0A8D-E2B4-473A-BBC1-A3BAE5F94F5D}"/>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16" name="Freeform: Shape 115">
              <a:extLst>
                <a:ext uri="{FF2B5EF4-FFF2-40B4-BE49-F238E27FC236}">
                  <a16:creationId xmlns:a16="http://schemas.microsoft.com/office/drawing/2014/main" id="{D42E85D4-B8CD-486B-92B0-2BCAA5513271}"/>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117" name="Rectangle: Rounded Corners 116">
            <a:extLst>
              <a:ext uri="{FF2B5EF4-FFF2-40B4-BE49-F238E27FC236}">
                <a16:creationId xmlns:a16="http://schemas.microsoft.com/office/drawing/2014/main" id="{A04C1982-F50A-47E1-A0F0-224858FDAE52}"/>
              </a:ext>
            </a:extLst>
          </p:cNvPr>
          <p:cNvSpPr/>
          <p:nvPr/>
        </p:nvSpPr>
        <p:spPr>
          <a:xfrm>
            <a:off x="794841" y="4979634"/>
            <a:ext cx="1310920" cy="3364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TextBox">
            <a:extLst>
              <a:ext uri="{FF2B5EF4-FFF2-40B4-BE49-F238E27FC236}">
                <a16:creationId xmlns:a16="http://schemas.microsoft.com/office/drawing/2014/main" id="{827CF56B-14FF-4469-81FB-0397E3F6E0F5}"/>
              </a:ext>
            </a:extLst>
          </p:cNvPr>
          <p:cNvSpPr txBox="1"/>
          <p:nvPr/>
        </p:nvSpPr>
        <p:spPr>
          <a:xfrm>
            <a:off x="1170582" y="5035756"/>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2"/>
                </a:solidFill>
                <a:latin typeface="+mj-lt"/>
              </a:rPr>
              <a:t>2017 - 2020</a:t>
            </a:r>
          </a:p>
        </p:txBody>
      </p:sp>
      <p:grpSp>
        <p:nvGrpSpPr>
          <p:cNvPr id="119" name="Group 118">
            <a:extLst>
              <a:ext uri="{FF2B5EF4-FFF2-40B4-BE49-F238E27FC236}">
                <a16:creationId xmlns:a16="http://schemas.microsoft.com/office/drawing/2014/main" id="{BE4C3E07-0712-40CB-89DA-1E44462BDD7F}"/>
              </a:ext>
            </a:extLst>
          </p:cNvPr>
          <p:cNvGrpSpPr/>
          <p:nvPr/>
        </p:nvGrpSpPr>
        <p:grpSpPr>
          <a:xfrm>
            <a:off x="896963" y="5062744"/>
            <a:ext cx="170238" cy="170238"/>
            <a:chOff x="5772944" y="3105150"/>
            <a:chExt cx="647700" cy="647700"/>
          </a:xfrm>
          <a:solidFill>
            <a:schemeClr val="bg2"/>
          </a:solidFill>
        </p:grpSpPr>
        <p:sp>
          <p:nvSpPr>
            <p:cNvPr id="125" name="Freeform: Shape 124">
              <a:extLst>
                <a:ext uri="{FF2B5EF4-FFF2-40B4-BE49-F238E27FC236}">
                  <a16:creationId xmlns:a16="http://schemas.microsoft.com/office/drawing/2014/main" id="{1277A658-9C76-405F-84BD-F3CB98067FD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26" name="Freeform: Shape 125">
              <a:extLst>
                <a:ext uri="{FF2B5EF4-FFF2-40B4-BE49-F238E27FC236}">
                  <a16:creationId xmlns:a16="http://schemas.microsoft.com/office/drawing/2014/main" id="{16ACCFF3-D661-4082-8466-B8A5603D77CE}"/>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27" name="Freeform: Shape 126">
              <a:extLst>
                <a:ext uri="{FF2B5EF4-FFF2-40B4-BE49-F238E27FC236}">
                  <a16:creationId xmlns:a16="http://schemas.microsoft.com/office/drawing/2014/main" id="{7167E82E-7FD4-48C2-BF76-FE3CD5CF12E8}"/>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28" name="Freeform: Shape 127">
              <a:extLst>
                <a:ext uri="{FF2B5EF4-FFF2-40B4-BE49-F238E27FC236}">
                  <a16:creationId xmlns:a16="http://schemas.microsoft.com/office/drawing/2014/main" id="{C011B682-00A4-48C6-BC9D-278E89624EFD}"/>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a:t>My Education</a:t>
            </a:r>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211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750" fill="hold"/>
                                        <p:tgtEl>
                                          <p:spTgt spid="162"/>
                                        </p:tgtEl>
                                        <p:attrNameLst>
                                          <p:attrName>ppt_x</p:attrName>
                                        </p:attrNameLst>
                                      </p:cBhvr>
                                      <p:tavLst>
                                        <p:tav tm="0">
                                          <p:val>
                                            <p:strVal val="1+#ppt_w/2"/>
                                          </p:val>
                                        </p:tav>
                                        <p:tav tm="100000">
                                          <p:val>
                                            <p:strVal val="#ppt_x"/>
                                          </p:val>
                                        </p:tav>
                                      </p:tavLst>
                                    </p:anim>
                                    <p:anim calcmode="lin" valueType="num">
                                      <p:cBhvr additive="base">
                                        <p:cTn id="8" dur="750" fill="hold"/>
                                        <p:tgtEl>
                                          <p:spTgt spid="16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750" fill="hold"/>
                                        <p:tgtEl>
                                          <p:spTgt spid="98"/>
                                        </p:tgtEl>
                                        <p:attrNameLst>
                                          <p:attrName>ppt_x</p:attrName>
                                        </p:attrNameLst>
                                      </p:cBhvr>
                                      <p:tavLst>
                                        <p:tav tm="0">
                                          <p:val>
                                            <p:strVal val="1+#ppt_w/2"/>
                                          </p:val>
                                        </p:tav>
                                        <p:tav tm="100000">
                                          <p:val>
                                            <p:strVal val="#ppt_x"/>
                                          </p:val>
                                        </p:tav>
                                      </p:tavLst>
                                    </p:anim>
                                    <p:anim calcmode="lin" valueType="num">
                                      <p:cBhvr additive="base">
                                        <p:cTn id="12" dur="750" fill="hold"/>
                                        <p:tgtEl>
                                          <p:spTgt spid="9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750"/>
                                        <p:tgtEl>
                                          <p:spTgt spid="29"/>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7"/>
                                        </p:tgtEl>
                                        <p:attrNameLst>
                                          <p:attrName>style.visibility</p:attrName>
                                        </p:attrNameLst>
                                      </p:cBhvr>
                                      <p:to>
                                        <p:strVal val="visible"/>
                                      </p:to>
                                    </p:set>
                                    <p:anim calcmode="lin" valueType="num">
                                      <p:cBhvr additive="base">
                                        <p:cTn id="35" dur="750" fill="hold"/>
                                        <p:tgtEl>
                                          <p:spTgt spid="207"/>
                                        </p:tgtEl>
                                        <p:attrNameLst>
                                          <p:attrName>ppt_x</p:attrName>
                                        </p:attrNameLst>
                                      </p:cBhvr>
                                      <p:tavLst>
                                        <p:tav tm="0">
                                          <p:val>
                                            <p:strVal val="#ppt_x"/>
                                          </p:val>
                                        </p:tav>
                                        <p:tav tm="100000">
                                          <p:val>
                                            <p:strVal val="#ppt_x"/>
                                          </p:val>
                                        </p:tav>
                                      </p:tavLst>
                                    </p:anim>
                                    <p:anim calcmode="lin" valueType="num">
                                      <p:cBhvr additive="base">
                                        <p:cTn id="36" dur="750" fill="hold"/>
                                        <p:tgtEl>
                                          <p:spTgt spid="2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additive="base">
                                        <p:cTn id="39" dur="750" fill="hold"/>
                                        <p:tgtEl>
                                          <p:spTgt spid="102"/>
                                        </p:tgtEl>
                                        <p:attrNameLst>
                                          <p:attrName>ppt_x</p:attrName>
                                        </p:attrNameLst>
                                      </p:cBhvr>
                                      <p:tavLst>
                                        <p:tav tm="0">
                                          <p:val>
                                            <p:strVal val="#ppt_x"/>
                                          </p:val>
                                        </p:tav>
                                        <p:tav tm="100000">
                                          <p:val>
                                            <p:strVal val="#ppt_x"/>
                                          </p:val>
                                        </p:tav>
                                      </p:tavLst>
                                    </p:anim>
                                    <p:anim calcmode="lin" valueType="num">
                                      <p:cBhvr additive="base">
                                        <p:cTn id="40" dur="750" fill="hold"/>
                                        <p:tgtEl>
                                          <p:spTgt spid="10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750" fill="hold"/>
                                        <p:tgtEl>
                                          <p:spTgt spid="104"/>
                                        </p:tgtEl>
                                        <p:attrNameLst>
                                          <p:attrName>ppt_x</p:attrName>
                                        </p:attrNameLst>
                                      </p:cBhvr>
                                      <p:tavLst>
                                        <p:tav tm="0">
                                          <p:val>
                                            <p:strVal val="#ppt_x"/>
                                          </p:val>
                                        </p:tav>
                                        <p:tav tm="100000">
                                          <p:val>
                                            <p:strVal val="#ppt_x"/>
                                          </p:val>
                                        </p:tav>
                                      </p:tavLst>
                                    </p:anim>
                                    <p:anim calcmode="lin" valueType="num">
                                      <p:cBhvr additive="base">
                                        <p:cTn id="44" dur="750" fill="hold"/>
                                        <p:tgtEl>
                                          <p:spTgt spid="10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750" fill="hold"/>
                                        <p:tgtEl>
                                          <p:spTgt spid="103"/>
                                        </p:tgtEl>
                                        <p:attrNameLst>
                                          <p:attrName>ppt_x</p:attrName>
                                        </p:attrNameLst>
                                      </p:cBhvr>
                                      <p:tavLst>
                                        <p:tav tm="0">
                                          <p:val>
                                            <p:strVal val="#ppt_x"/>
                                          </p:val>
                                        </p:tav>
                                        <p:tav tm="100000">
                                          <p:val>
                                            <p:strVal val="#ppt_x"/>
                                          </p:val>
                                        </p:tav>
                                      </p:tavLst>
                                    </p:anim>
                                    <p:anim calcmode="lin" valueType="num">
                                      <p:cBhvr additive="base">
                                        <p:cTn id="48" dur="750" fill="hold"/>
                                        <p:tgtEl>
                                          <p:spTgt spid="1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750" fill="hold"/>
                                        <p:tgtEl>
                                          <p:spTgt spid="34"/>
                                        </p:tgtEl>
                                        <p:attrNameLst>
                                          <p:attrName>ppt_x</p:attrName>
                                        </p:attrNameLst>
                                      </p:cBhvr>
                                      <p:tavLst>
                                        <p:tav tm="0">
                                          <p:val>
                                            <p:strVal val="#ppt_x"/>
                                          </p:val>
                                        </p:tav>
                                        <p:tav tm="100000">
                                          <p:val>
                                            <p:strVal val="#ppt_x"/>
                                          </p:val>
                                        </p:tav>
                                      </p:tavLst>
                                    </p:anim>
                                    <p:anim calcmode="lin" valueType="num">
                                      <p:cBhvr additive="base">
                                        <p:cTn id="52" dur="75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ppt_x"/>
                                          </p:val>
                                        </p:tav>
                                        <p:tav tm="100000">
                                          <p:val>
                                            <p:strVal val="#ppt_x"/>
                                          </p:val>
                                        </p:tav>
                                      </p:tavLst>
                                    </p:anim>
                                    <p:anim calcmode="lin" valueType="num">
                                      <p:cBhvr additive="base">
                                        <p:cTn id="60" dur="75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750" fill="hold"/>
                                        <p:tgtEl>
                                          <p:spTgt spid="7"/>
                                        </p:tgtEl>
                                        <p:attrNameLst>
                                          <p:attrName>ppt_x</p:attrName>
                                        </p:attrNameLst>
                                      </p:cBhvr>
                                      <p:tavLst>
                                        <p:tav tm="0">
                                          <p:val>
                                            <p:strVal val="#ppt_x"/>
                                          </p:val>
                                        </p:tav>
                                        <p:tav tm="100000">
                                          <p:val>
                                            <p:strVal val="#ppt_x"/>
                                          </p:val>
                                        </p:tav>
                                      </p:tavLst>
                                    </p:anim>
                                    <p:anim calcmode="lin" valueType="num">
                                      <p:cBhvr additive="base">
                                        <p:cTn id="68" dur="75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750" fill="hold"/>
                                        <p:tgtEl>
                                          <p:spTgt spid="110"/>
                                        </p:tgtEl>
                                        <p:attrNameLst>
                                          <p:attrName>ppt_x</p:attrName>
                                        </p:attrNameLst>
                                      </p:cBhvr>
                                      <p:tavLst>
                                        <p:tav tm="0">
                                          <p:val>
                                            <p:strVal val="#ppt_x"/>
                                          </p:val>
                                        </p:tav>
                                        <p:tav tm="100000">
                                          <p:val>
                                            <p:strVal val="#ppt_x"/>
                                          </p:val>
                                        </p:tav>
                                      </p:tavLst>
                                    </p:anim>
                                    <p:anim calcmode="lin" valueType="num">
                                      <p:cBhvr additive="base">
                                        <p:cTn id="72" dur="750" fill="hold"/>
                                        <p:tgtEl>
                                          <p:spTgt spid="1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additive="base">
                                        <p:cTn id="75" dur="750" fill="hold"/>
                                        <p:tgtEl>
                                          <p:spTgt spid="112"/>
                                        </p:tgtEl>
                                        <p:attrNameLst>
                                          <p:attrName>ppt_x</p:attrName>
                                        </p:attrNameLst>
                                      </p:cBhvr>
                                      <p:tavLst>
                                        <p:tav tm="0">
                                          <p:val>
                                            <p:strVal val="#ppt_x"/>
                                          </p:val>
                                        </p:tav>
                                        <p:tav tm="100000">
                                          <p:val>
                                            <p:strVal val="#ppt_x"/>
                                          </p:val>
                                        </p:tav>
                                      </p:tavLst>
                                    </p:anim>
                                    <p:anim calcmode="lin" valueType="num">
                                      <p:cBhvr additive="base">
                                        <p:cTn id="76" dur="750" fill="hold"/>
                                        <p:tgtEl>
                                          <p:spTgt spid="1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750" fill="hold"/>
                                        <p:tgtEl>
                                          <p:spTgt spid="111"/>
                                        </p:tgtEl>
                                        <p:attrNameLst>
                                          <p:attrName>ppt_x</p:attrName>
                                        </p:attrNameLst>
                                      </p:cBhvr>
                                      <p:tavLst>
                                        <p:tav tm="0">
                                          <p:val>
                                            <p:strVal val="#ppt_x"/>
                                          </p:val>
                                        </p:tav>
                                        <p:tav tm="100000">
                                          <p:val>
                                            <p:strVal val="#ppt_x"/>
                                          </p:val>
                                        </p:tav>
                                      </p:tavLst>
                                    </p:anim>
                                    <p:anim calcmode="lin" valueType="num">
                                      <p:cBhvr additive="base">
                                        <p:cTn id="80" dur="750" fill="hold"/>
                                        <p:tgtEl>
                                          <p:spTgt spid="11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 calcmode="lin" valueType="num">
                                      <p:cBhvr additive="base">
                                        <p:cTn id="87" dur="750" fill="hold"/>
                                        <p:tgtEl>
                                          <p:spTgt spid="120"/>
                                        </p:tgtEl>
                                        <p:attrNameLst>
                                          <p:attrName>ppt_x</p:attrName>
                                        </p:attrNameLst>
                                      </p:cBhvr>
                                      <p:tavLst>
                                        <p:tav tm="0">
                                          <p:val>
                                            <p:strVal val="#ppt_x"/>
                                          </p:val>
                                        </p:tav>
                                        <p:tav tm="100000">
                                          <p:val>
                                            <p:strVal val="#ppt_x"/>
                                          </p:val>
                                        </p:tav>
                                      </p:tavLst>
                                    </p:anim>
                                    <p:anim calcmode="lin" valueType="num">
                                      <p:cBhvr additive="base">
                                        <p:cTn id="88" dur="750" fill="hold"/>
                                        <p:tgtEl>
                                          <p:spTgt spid="12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anim calcmode="lin" valueType="num">
                                      <p:cBhvr additive="base">
                                        <p:cTn id="91" dur="750" fill="hold"/>
                                        <p:tgtEl>
                                          <p:spTgt spid="124"/>
                                        </p:tgtEl>
                                        <p:attrNameLst>
                                          <p:attrName>ppt_x</p:attrName>
                                        </p:attrNameLst>
                                      </p:cBhvr>
                                      <p:tavLst>
                                        <p:tav tm="0">
                                          <p:val>
                                            <p:strVal val="#ppt_x"/>
                                          </p:val>
                                        </p:tav>
                                        <p:tav tm="100000">
                                          <p:val>
                                            <p:strVal val="#ppt_x"/>
                                          </p:val>
                                        </p:tav>
                                      </p:tavLst>
                                    </p:anim>
                                    <p:anim calcmode="lin" valueType="num">
                                      <p:cBhvr additive="base">
                                        <p:cTn id="92" dur="750" fill="hold"/>
                                        <p:tgtEl>
                                          <p:spTgt spid="1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750" fill="hold"/>
                                        <p:tgtEl>
                                          <p:spTgt spid="123"/>
                                        </p:tgtEl>
                                        <p:attrNameLst>
                                          <p:attrName>ppt_x</p:attrName>
                                        </p:attrNameLst>
                                      </p:cBhvr>
                                      <p:tavLst>
                                        <p:tav tm="0">
                                          <p:val>
                                            <p:strVal val="#ppt_x"/>
                                          </p:val>
                                        </p:tav>
                                        <p:tav tm="100000">
                                          <p:val>
                                            <p:strVal val="#ppt_x"/>
                                          </p:val>
                                        </p:tav>
                                      </p:tavLst>
                                    </p:anim>
                                    <p:anim calcmode="lin" valueType="num">
                                      <p:cBhvr additive="base">
                                        <p:cTn id="96" dur="750" fill="hold"/>
                                        <p:tgtEl>
                                          <p:spTgt spid="12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 calcmode="lin" valueType="num">
                                      <p:cBhvr additive="base">
                                        <p:cTn id="99" dur="750" fill="hold"/>
                                        <p:tgtEl>
                                          <p:spTgt spid="129"/>
                                        </p:tgtEl>
                                        <p:attrNameLst>
                                          <p:attrName>ppt_x</p:attrName>
                                        </p:attrNameLst>
                                      </p:cBhvr>
                                      <p:tavLst>
                                        <p:tav tm="0">
                                          <p:val>
                                            <p:strVal val="#ppt_x"/>
                                          </p:val>
                                        </p:tav>
                                        <p:tav tm="100000">
                                          <p:val>
                                            <p:strVal val="#ppt_x"/>
                                          </p:val>
                                        </p:tav>
                                      </p:tavLst>
                                    </p:anim>
                                    <p:anim calcmode="lin" valueType="num">
                                      <p:cBhvr additive="base">
                                        <p:cTn id="100" dur="750" fill="hold"/>
                                        <p:tgtEl>
                                          <p:spTgt spid="12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additive="base">
                                        <p:cTn id="103" dur="750" fill="hold"/>
                                        <p:tgtEl>
                                          <p:spTgt spid="117"/>
                                        </p:tgtEl>
                                        <p:attrNameLst>
                                          <p:attrName>ppt_x</p:attrName>
                                        </p:attrNameLst>
                                      </p:cBhvr>
                                      <p:tavLst>
                                        <p:tav tm="0">
                                          <p:val>
                                            <p:strVal val="#ppt_x"/>
                                          </p:val>
                                        </p:tav>
                                        <p:tav tm="100000">
                                          <p:val>
                                            <p:strVal val="#ppt_x"/>
                                          </p:val>
                                        </p:tav>
                                      </p:tavLst>
                                    </p:anim>
                                    <p:anim calcmode="lin" valueType="num">
                                      <p:cBhvr additive="base">
                                        <p:cTn id="104" dur="750" fill="hold"/>
                                        <p:tgtEl>
                                          <p:spTgt spid="11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additive="base">
                                        <p:cTn id="107" dur="750" fill="hold"/>
                                        <p:tgtEl>
                                          <p:spTgt spid="119"/>
                                        </p:tgtEl>
                                        <p:attrNameLst>
                                          <p:attrName>ppt_x</p:attrName>
                                        </p:attrNameLst>
                                      </p:cBhvr>
                                      <p:tavLst>
                                        <p:tav tm="0">
                                          <p:val>
                                            <p:strVal val="#ppt_x"/>
                                          </p:val>
                                        </p:tav>
                                        <p:tav tm="100000">
                                          <p:val>
                                            <p:strVal val="#ppt_x"/>
                                          </p:val>
                                        </p:tav>
                                      </p:tavLst>
                                    </p:anim>
                                    <p:anim calcmode="lin" valueType="num">
                                      <p:cBhvr additive="base">
                                        <p:cTn id="108" dur="750" fill="hold"/>
                                        <p:tgtEl>
                                          <p:spTgt spid="11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750" fill="hold"/>
                                        <p:tgtEl>
                                          <p:spTgt spid="118"/>
                                        </p:tgtEl>
                                        <p:attrNameLst>
                                          <p:attrName>ppt_x</p:attrName>
                                        </p:attrNameLst>
                                      </p:cBhvr>
                                      <p:tavLst>
                                        <p:tav tm="0">
                                          <p:val>
                                            <p:strVal val="#ppt_x"/>
                                          </p:val>
                                        </p:tav>
                                        <p:tav tm="100000">
                                          <p:val>
                                            <p:strVal val="#ppt_x"/>
                                          </p:val>
                                        </p:tav>
                                      </p:tavLst>
                                    </p:anim>
                                    <p:anim calcmode="lin" valueType="num">
                                      <p:cBhvr additive="base">
                                        <p:cTn id="112" dur="750" fill="hold"/>
                                        <p:tgtEl>
                                          <p:spTgt spid="11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0"/>
                                        </p:tgtEl>
                                        <p:attrNameLst>
                                          <p:attrName>style.visibility</p:attrName>
                                        </p:attrNameLst>
                                      </p:cBhvr>
                                      <p:to>
                                        <p:strVal val="visible"/>
                                      </p:to>
                                    </p:set>
                                    <p:anim calcmode="lin" valueType="num">
                                      <p:cBhvr additive="base">
                                        <p:cTn id="115" dur="750" fill="hold"/>
                                        <p:tgtEl>
                                          <p:spTgt spid="130"/>
                                        </p:tgtEl>
                                        <p:attrNameLst>
                                          <p:attrName>ppt_x</p:attrName>
                                        </p:attrNameLst>
                                      </p:cBhvr>
                                      <p:tavLst>
                                        <p:tav tm="0">
                                          <p:val>
                                            <p:strVal val="#ppt_x"/>
                                          </p:val>
                                        </p:tav>
                                        <p:tav tm="100000">
                                          <p:val>
                                            <p:strVal val="#ppt_x"/>
                                          </p:val>
                                        </p:tav>
                                      </p:tavLst>
                                    </p:anim>
                                    <p:anim calcmode="lin" valueType="num">
                                      <p:cBhvr additive="base">
                                        <p:cTn id="116" dur="750" fill="hold"/>
                                        <p:tgtEl>
                                          <p:spTgt spid="13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32"/>
                                        </p:tgtEl>
                                        <p:attrNameLst>
                                          <p:attrName>style.visibility</p:attrName>
                                        </p:attrNameLst>
                                      </p:cBhvr>
                                      <p:to>
                                        <p:strVal val="visible"/>
                                      </p:to>
                                    </p:set>
                                    <p:anim calcmode="lin" valueType="num">
                                      <p:cBhvr additive="base">
                                        <p:cTn id="119" dur="750" fill="hold"/>
                                        <p:tgtEl>
                                          <p:spTgt spid="132"/>
                                        </p:tgtEl>
                                        <p:attrNameLst>
                                          <p:attrName>ppt_x</p:attrName>
                                        </p:attrNameLst>
                                      </p:cBhvr>
                                      <p:tavLst>
                                        <p:tav tm="0">
                                          <p:val>
                                            <p:strVal val="#ppt_x"/>
                                          </p:val>
                                        </p:tav>
                                        <p:tav tm="100000">
                                          <p:val>
                                            <p:strVal val="#ppt_x"/>
                                          </p:val>
                                        </p:tav>
                                      </p:tavLst>
                                    </p:anim>
                                    <p:anim calcmode="lin" valueType="num">
                                      <p:cBhvr additive="base">
                                        <p:cTn id="120" dur="750" fill="hold"/>
                                        <p:tgtEl>
                                          <p:spTgt spid="1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 calcmode="lin" valueType="num">
                                      <p:cBhvr additive="base">
                                        <p:cTn id="123" dur="750" fill="hold"/>
                                        <p:tgtEl>
                                          <p:spTgt spid="136"/>
                                        </p:tgtEl>
                                        <p:attrNameLst>
                                          <p:attrName>ppt_x</p:attrName>
                                        </p:attrNameLst>
                                      </p:cBhvr>
                                      <p:tavLst>
                                        <p:tav tm="0">
                                          <p:val>
                                            <p:strVal val="#ppt_x"/>
                                          </p:val>
                                        </p:tav>
                                        <p:tav tm="100000">
                                          <p:val>
                                            <p:strVal val="#ppt_x"/>
                                          </p:val>
                                        </p:tav>
                                      </p:tavLst>
                                    </p:anim>
                                    <p:anim calcmode="lin" valueType="num">
                                      <p:cBhvr additive="base">
                                        <p:cTn id="124" dur="750" fill="hold"/>
                                        <p:tgtEl>
                                          <p:spTgt spid="1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5"/>
                                        </p:tgtEl>
                                        <p:attrNameLst>
                                          <p:attrName>style.visibility</p:attrName>
                                        </p:attrNameLst>
                                      </p:cBhvr>
                                      <p:to>
                                        <p:strVal val="visible"/>
                                      </p:to>
                                    </p:set>
                                    <p:anim calcmode="lin" valueType="num">
                                      <p:cBhvr additive="base">
                                        <p:cTn id="127" dur="750" fill="hold"/>
                                        <p:tgtEl>
                                          <p:spTgt spid="135"/>
                                        </p:tgtEl>
                                        <p:attrNameLst>
                                          <p:attrName>ppt_x</p:attrName>
                                        </p:attrNameLst>
                                      </p:cBhvr>
                                      <p:tavLst>
                                        <p:tav tm="0">
                                          <p:val>
                                            <p:strVal val="#ppt_x"/>
                                          </p:val>
                                        </p:tav>
                                        <p:tav tm="100000">
                                          <p:val>
                                            <p:strVal val="#ppt_x"/>
                                          </p:val>
                                        </p:tav>
                                      </p:tavLst>
                                    </p:anim>
                                    <p:anim calcmode="lin" valueType="num">
                                      <p:cBhvr additive="base">
                                        <p:cTn id="128" dur="75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1" grpId="0"/>
      <p:bldP spid="12" grpId="0"/>
      <p:bldP spid="106" grpId="0" animBg="1"/>
      <p:bldP spid="123" grpId="0"/>
      <p:bldP spid="124" grpId="0"/>
      <p:bldP spid="130" grpId="0" animBg="1"/>
      <p:bldP spid="135" grpId="0"/>
      <p:bldP spid="136" grpId="0"/>
      <p:bldP spid="29" grpId="0"/>
      <p:bldP spid="98" grpId="0" animBg="1"/>
      <p:bldP spid="102" grpId="0" animBg="1"/>
      <p:bldP spid="103" grpId="0"/>
      <p:bldP spid="110" grpId="0" animBg="1"/>
      <p:bldP spid="111" grpId="0"/>
      <p:bldP spid="117" grpId="0" animBg="1"/>
      <p:bldP spid="118" grpId="0"/>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sHolder1">
            <a:extLst>
              <a:ext uri="{FF2B5EF4-FFF2-40B4-BE49-F238E27FC236}">
                <a16:creationId xmlns:a16="http://schemas.microsoft.com/office/drawing/2014/main" id="{CA5748B9-B28A-4F88-8680-27974AE25EF1}"/>
              </a:ext>
            </a:extLst>
          </p:cNvPr>
          <p:cNvSpPr>
            <a:spLocks noGrp="1"/>
          </p:cNvSpPr>
          <p:nvPr>
            <p:ph type="pic" sz="quarter" idx="12"/>
          </p:nvPr>
        </p:nvSpPr>
        <p:spPr/>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6" name="PsHolder5">
            <a:extLst>
              <a:ext uri="{FF2B5EF4-FFF2-40B4-BE49-F238E27FC236}">
                <a16:creationId xmlns:a16="http://schemas.microsoft.com/office/drawing/2014/main" id="{204B761B-B066-4D4C-9EF4-CDE8A300DE4B}"/>
              </a:ext>
            </a:extLst>
          </p:cNvPr>
          <p:cNvSpPr>
            <a:spLocks noGrp="1"/>
          </p:cNvSpPr>
          <p:nvPr>
            <p:ph type="pic" sz="quarter" idx="11"/>
          </p:nvPr>
        </p:nvSpPr>
        <p:spPr/>
      </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a:t>My Education</a:t>
            </a:r>
          </a:p>
        </p:txBody>
      </p:sp>
      <p:sp>
        <p:nvSpPr>
          <p:cNvPr id="5" name="PsHolder6">
            <a:extLst>
              <a:ext uri="{FF2B5EF4-FFF2-40B4-BE49-F238E27FC236}">
                <a16:creationId xmlns:a16="http://schemas.microsoft.com/office/drawing/2014/main" id="{A9993986-79D9-4EFC-A12F-1FC04AF9FD74}"/>
              </a:ext>
            </a:extLst>
          </p:cNvPr>
          <p:cNvSpPr>
            <a:spLocks noGrp="1"/>
          </p:cNvSpPr>
          <p:nvPr>
            <p:ph type="pic" sz="quarter" idx="10"/>
          </p:nvPr>
        </p:nvSpPr>
        <p:spPr/>
      </p:sp>
      <p:sp>
        <p:nvSpPr>
          <p:cNvPr id="139" name="TextBox">
            <a:extLst>
              <a:ext uri="{FF2B5EF4-FFF2-40B4-BE49-F238E27FC236}">
                <a16:creationId xmlns:a16="http://schemas.microsoft.com/office/drawing/2014/main" id="{8F6D2717-819F-427D-9BD5-12F717BE3EF3}"/>
              </a:ext>
            </a:extLst>
          </p:cNvPr>
          <p:cNvSpPr txBox="1"/>
          <p:nvPr/>
        </p:nvSpPr>
        <p:spPr>
          <a:xfrm>
            <a:off x="6479633" y="2942346"/>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2014 - 2017</a:t>
            </a:r>
          </a:p>
        </p:txBody>
      </p:sp>
      <p:sp>
        <p:nvSpPr>
          <p:cNvPr id="140" name="TextBox">
            <a:extLst>
              <a:ext uri="{FF2B5EF4-FFF2-40B4-BE49-F238E27FC236}">
                <a16:creationId xmlns:a16="http://schemas.microsoft.com/office/drawing/2014/main" id="{50ADFBE3-ED1D-45AA-B720-3B2AE435D1AC}"/>
              </a:ext>
            </a:extLst>
          </p:cNvPr>
          <p:cNvSpPr txBox="1"/>
          <p:nvPr/>
        </p:nvSpPr>
        <p:spPr>
          <a:xfrm>
            <a:off x="6479632" y="3522328"/>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quod reiciendis placeat</a:t>
            </a:r>
            <a:endParaRPr lang="en-ID" sz="900">
              <a:solidFill>
                <a:schemeClr val="tx1"/>
              </a:solidFill>
            </a:endParaRPr>
          </a:p>
        </p:txBody>
      </p:sp>
      <p:sp>
        <p:nvSpPr>
          <p:cNvPr id="141" name="TextBox">
            <a:extLst>
              <a:ext uri="{FF2B5EF4-FFF2-40B4-BE49-F238E27FC236}">
                <a16:creationId xmlns:a16="http://schemas.microsoft.com/office/drawing/2014/main" id="{030C876D-1917-4935-B10A-CD13A043AD21}"/>
              </a:ext>
            </a:extLst>
          </p:cNvPr>
          <p:cNvSpPr txBox="1"/>
          <p:nvPr/>
        </p:nvSpPr>
        <p:spPr>
          <a:xfrm>
            <a:off x="6479633" y="3264742"/>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California Institute of Technology</a:t>
            </a:r>
          </a:p>
        </p:txBody>
      </p:sp>
      <p:sp>
        <p:nvSpPr>
          <p:cNvPr id="142" name="TextBox">
            <a:extLst>
              <a:ext uri="{FF2B5EF4-FFF2-40B4-BE49-F238E27FC236}">
                <a16:creationId xmlns:a16="http://schemas.microsoft.com/office/drawing/2014/main" id="{010A5343-923C-4DF2-9209-FB4E4E704D77}"/>
              </a:ext>
            </a:extLst>
          </p:cNvPr>
          <p:cNvSpPr txBox="1"/>
          <p:nvPr/>
        </p:nvSpPr>
        <p:spPr>
          <a:xfrm>
            <a:off x="4223837" y="1511533"/>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1500" b="1">
                <a:solidFill>
                  <a:schemeClr val="tx1"/>
                </a:solidFill>
                <a:latin typeface="+mj-lt"/>
              </a:rPr>
              <a:t>2011 - 2014</a:t>
            </a:r>
          </a:p>
        </p:txBody>
      </p:sp>
      <p:sp>
        <p:nvSpPr>
          <p:cNvPr id="143" name="TextBox">
            <a:extLst>
              <a:ext uri="{FF2B5EF4-FFF2-40B4-BE49-F238E27FC236}">
                <a16:creationId xmlns:a16="http://schemas.microsoft.com/office/drawing/2014/main" id="{41143F8C-6FA8-41F0-AAD7-262CB4CDB0DB}"/>
              </a:ext>
            </a:extLst>
          </p:cNvPr>
          <p:cNvSpPr txBox="1"/>
          <p:nvPr/>
        </p:nvSpPr>
        <p:spPr>
          <a:xfrm>
            <a:off x="3726171" y="2091514"/>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900">
                <a:solidFill>
                  <a:schemeClr val="tx1"/>
                </a:solidFill>
              </a:rPr>
              <a:t>volutpat scelerisque temporibus antes officiis auctor quod reiciendis placeat</a:t>
            </a:r>
            <a:endParaRPr lang="en-ID" sz="900">
              <a:solidFill>
                <a:schemeClr val="tx1"/>
              </a:solidFill>
            </a:endParaRPr>
          </a:p>
        </p:txBody>
      </p:sp>
      <p:sp>
        <p:nvSpPr>
          <p:cNvPr id="144" name="TextBox">
            <a:extLst>
              <a:ext uri="{FF2B5EF4-FFF2-40B4-BE49-F238E27FC236}">
                <a16:creationId xmlns:a16="http://schemas.microsoft.com/office/drawing/2014/main" id="{18E156C2-A22C-46C5-BA3C-5B69EEE0FAB7}"/>
              </a:ext>
            </a:extLst>
          </p:cNvPr>
          <p:cNvSpPr txBox="1"/>
          <p:nvPr/>
        </p:nvSpPr>
        <p:spPr>
          <a:xfrm>
            <a:off x="4167028" y="1833929"/>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050">
                <a:solidFill>
                  <a:schemeClr val="tx1"/>
                </a:solidFill>
                <a:latin typeface="+mj-lt"/>
              </a:rPr>
              <a:t>University of California,USA</a:t>
            </a:r>
          </a:p>
        </p:txBody>
      </p:sp>
      <p:sp>
        <p:nvSpPr>
          <p:cNvPr id="150" name="TextBox">
            <a:extLst>
              <a:ext uri="{FF2B5EF4-FFF2-40B4-BE49-F238E27FC236}">
                <a16:creationId xmlns:a16="http://schemas.microsoft.com/office/drawing/2014/main" id="{AA947FAB-5196-4DE1-8BE4-D4D4FF11D24D}"/>
              </a:ext>
            </a:extLst>
          </p:cNvPr>
          <p:cNvSpPr txBox="1"/>
          <p:nvPr/>
        </p:nvSpPr>
        <p:spPr>
          <a:xfrm>
            <a:off x="4223837" y="4373160"/>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1500" b="1">
                <a:solidFill>
                  <a:schemeClr val="tx1"/>
                </a:solidFill>
                <a:latin typeface="+mj-lt"/>
              </a:rPr>
              <a:t>2017 - 2020</a:t>
            </a:r>
          </a:p>
        </p:txBody>
      </p:sp>
      <p:sp>
        <p:nvSpPr>
          <p:cNvPr id="151" name="TextBox">
            <a:extLst>
              <a:ext uri="{FF2B5EF4-FFF2-40B4-BE49-F238E27FC236}">
                <a16:creationId xmlns:a16="http://schemas.microsoft.com/office/drawing/2014/main" id="{885EC486-45E0-4219-B6AB-FB3095B2C842}"/>
              </a:ext>
            </a:extLst>
          </p:cNvPr>
          <p:cNvSpPr txBox="1"/>
          <p:nvPr/>
        </p:nvSpPr>
        <p:spPr>
          <a:xfrm>
            <a:off x="3726171" y="4953142"/>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900">
                <a:solidFill>
                  <a:schemeClr val="tx1"/>
                </a:solidFill>
              </a:rPr>
              <a:t>volutpat scelerisque temporibus antes officiis auctor quod reiciendis placeat</a:t>
            </a:r>
            <a:endParaRPr lang="en-ID" sz="900">
              <a:solidFill>
                <a:schemeClr val="tx1"/>
              </a:solidFill>
            </a:endParaRPr>
          </a:p>
        </p:txBody>
      </p:sp>
      <p:sp>
        <p:nvSpPr>
          <p:cNvPr id="152" name="TextBox">
            <a:extLst>
              <a:ext uri="{FF2B5EF4-FFF2-40B4-BE49-F238E27FC236}">
                <a16:creationId xmlns:a16="http://schemas.microsoft.com/office/drawing/2014/main" id="{BDABDF76-D26F-4FF3-A122-04D23696A41C}"/>
              </a:ext>
            </a:extLst>
          </p:cNvPr>
          <p:cNvSpPr txBox="1"/>
          <p:nvPr/>
        </p:nvSpPr>
        <p:spPr>
          <a:xfrm>
            <a:off x="4167028" y="4695556"/>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050">
                <a:solidFill>
                  <a:schemeClr val="tx1"/>
                </a:solidFill>
                <a:latin typeface="+mj-lt"/>
              </a:rPr>
              <a:t>University of Southern California</a:t>
            </a:r>
          </a:p>
        </p:txBody>
      </p:sp>
      <p:sp>
        <p:nvSpPr>
          <p:cNvPr id="155" name="TextBox">
            <a:extLst>
              <a:ext uri="{FF2B5EF4-FFF2-40B4-BE49-F238E27FC236}">
                <a16:creationId xmlns:a16="http://schemas.microsoft.com/office/drawing/2014/main" id="{A40715DE-8FAB-4648-8C8C-27B32E0E7909}"/>
              </a:ext>
            </a:extLst>
          </p:cNvPr>
          <p:cNvSpPr txBox="1"/>
          <p:nvPr/>
        </p:nvSpPr>
        <p:spPr>
          <a:xfrm>
            <a:off x="555950" y="3265761"/>
            <a:ext cx="2386892"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sied quas amet corrupti dapibus ligula quod in molestias eos cumque libero sit similique hic malesuada voluptatibus mollis eleifend quidem delectus alias ornare blanditiis eleifend quibusdam elementum culpa</a:t>
            </a:r>
            <a:endParaRPr lang="en-ID" sz="900">
              <a:solidFill>
                <a:schemeClr val="tx1"/>
              </a:solidFill>
            </a:endParaRPr>
          </a:p>
        </p:txBody>
      </p:sp>
      <p:sp>
        <p:nvSpPr>
          <p:cNvPr id="156" name="Rectangle: Rounded Corners 155">
            <a:extLst>
              <a:ext uri="{FF2B5EF4-FFF2-40B4-BE49-F238E27FC236}">
                <a16:creationId xmlns:a16="http://schemas.microsoft.com/office/drawing/2014/main" id="{8BCC341F-B9ED-4E2D-B60B-F50EA1A8B7F7}"/>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TextBox">
            <a:extLst>
              <a:ext uri="{FF2B5EF4-FFF2-40B4-BE49-F238E27FC236}">
                <a16:creationId xmlns:a16="http://schemas.microsoft.com/office/drawing/2014/main" id="{9091E36B-180F-4E19-84C5-1F2A6A84BA5E}"/>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grpSp>
        <p:nvGrpSpPr>
          <p:cNvPr id="158" name="Group 157">
            <a:extLst>
              <a:ext uri="{FF2B5EF4-FFF2-40B4-BE49-F238E27FC236}">
                <a16:creationId xmlns:a16="http://schemas.microsoft.com/office/drawing/2014/main" id="{CC5E1E16-FAA8-4763-8272-58010B55B47C}"/>
              </a:ext>
            </a:extLst>
          </p:cNvPr>
          <p:cNvGrpSpPr>
            <a:grpSpLocks/>
          </p:cNvGrpSpPr>
          <p:nvPr/>
        </p:nvGrpSpPr>
        <p:grpSpPr>
          <a:xfrm flipH="1">
            <a:off x="-142399" y="6155271"/>
            <a:ext cx="1011952" cy="978954"/>
            <a:chOff x="8665603" y="3206990"/>
            <a:chExt cx="3330874" cy="3222258"/>
          </a:xfrm>
        </p:grpSpPr>
        <p:sp>
          <p:nvSpPr>
            <p:cNvPr id="159" name="Oval 158">
              <a:extLst>
                <a:ext uri="{FF2B5EF4-FFF2-40B4-BE49-F238E27FC236}">
                  <a16:creationId xmlns:a16="http://schemas.microsoft.com/office/drawing/2014/main" id="{68999315-B1E4-4524-8751-B06FE3B204F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E42F3113-024E-41AF-A485-F63A28CD5E77}"/>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79483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750"/>
                                        <p:tgtEl>
                                          <p:spTgt spid="3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750"/>
                                        <p:tgtEl>
                                          <p:spTgt spid="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up)">
                                      <p:cBhvr>
                                        <p:cTn id="22" dur="750"/>
                                        <p:tgtEl>
                                          <p:spTgt spid="155"/>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56"/>
                                        </p:tgtEl>
                                        <p:attrNameLst>
                                          <p:attrName>style.visibility</p:attrName>
                                        </p:attrNameLst>
                                      </p:cBhvr>
                                      <p:to>
                                        <p:strVal val="visible"/>
                                      </p:to>
                                    </p:set>
                                    <p:anim calcmode="lin" valueType="num">
                                      <p:cBhvr>
                                        <p:cTn id="26" dur="750" fill="hold"/>
                                        <p:tgtEl>
                                          <p:spTgt spid="156"/>
                                        </p:tgtEl>
                                        <p:attrNameLst>
                                          <p:attrName>ppt_w</p:attrName>
                                        </p:attrNameLst>
                                      </p:cBhvr>
                                      <p:tavLst>
                                        <p:tav tm="0">
                                          <p:val>
                                            <p:fltVal val="0"/>
                                          </p:val>
                                        </p:tav>
                                        <p:tav tm="100000">
                                          <p:val>
                                            <p:strVal val="#ppt_w"/>
                                          </p:val>
                                        </p:tav>
                                      </p:tavLst>
                                    </p:anim>
                                    <p:anim calcmode="lin" valueType="num">
                                      <p:cBhvr>
                                        <p:cTn id="27" dur="750" fill="hold"/>
                                        <p:tgtEl>
                                          <p:spTgt spid="156"/>
                                        </p:tgtEl>
                                        <p:attrNameLst>
                                          <p:attrName>ppt_h</p:attrName>
                                        </p:attrNameLst>
                                      </p:cBhvr>
                                      <p:tavLst>
                                        <p:tav tm="0">
                                          <p:val>
                                            <p:fltVal val="0"/>
                                          </p:val>
                                        </p:tav>
                                        <p:tav tm="100000">
                                          <p:val>
                                            <p:strVal val="#ppt_h"/>
                                          </p:val>
                                        </p:tav>
                                      </p:tavLst>
                                    </p:anim>
                                    <p:animEffect transition="in" filter="fade">
                                      <p:cBhvr>
                                        <p:cTn id="28" dur="750"/>
                                        <p:tgtEl>
                                          <p:spTgt spid="15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p:cTn id="31" dur="750" fill="hold"/>
                                        <p:tgtEl>
                                          <p:spTgt spid="157"/>
                                        </p:tgtEl>
                                        <p:attrNameLst>
                                          <p:attrName>ppt_w</p:attrName>
                                        </p:attrNameLst>
                                      </p:cBhvr>
                                      <p:tavLst>
                                        <p:tav tm="0">
                                          <p:val>
                                            <p:fltVal val="0"/>
                                          </p:val>
                                        </p:tav>
                                        <p:tav tm="100000">
                                          <p:val>
                                            <p:strVal val="#ppt_w"/>
                                          </p:val>
                                        </p:tav>
                                      </p:tavLst>
                                    </p:anim>
                                    <p:anim calcmode="lin" valueType="num">
                                      <p:cBhvr>
                                        <p:cTn id="32" dur="750" fill="hold"/>
                                        <p:tgtEl>
                                          <p:spTgt spid="157"/>
                                        </p:tgtEl>
                                        <p:attrNameLst>
                                          <p:attrName>ppt_h</p:attrName>
                                        </p:attrNameLst>
                                      </p:cBhvr>
                                      <p:tavLst>
                                        <p:tav tm="0">
                                          <p:val>
                                            <p:fltVal val="0"/>
                                          </p:val>
                                        </p:tav>
                                        <p:tav tm="100000">
                                          <p:val>
                                            <p:strVal val="#ppt_h"/>
                                          </p:val>
                                        </p:tav>
                                      </p:tavLst>
                                    </p:anim>
                                    <p:animEffect transition="in" filter="fade">
                                      <p:cBhvr>
                                        <p:cTn id="33" dur="750"/>
                                        <p:tgtEl>
                                          <p:spTgt spid="1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1000"/>
                                        <p:tgtEl>
                                          <p:spTgt spid="142"/>
                                        </p:tgtEl>
                                      </p:cBhvr>
                                    </p:animEffect>
                                    <p:anim calcmode="lin" valueType="num">
                                      <p:cBhvr>
                                        <p:cTn id="37" dur="1000" fill="hold"/>
                                        <p:tgtEl>
                                          <p:spTgt spid="142"/>
                                        </p:tgtEl>
                                        <p:attrNameLst>
                                          <p:attrName>ppt_x</p:attrName>
                                        </p:attrNameLst>
                                      </p:cBhvr>
                                      <p:tavLst>
                                        <p:tav tm="0">
                                          <p:val>
                                            <p:strVal val="#ppt_x"/>
                                          </p:val>
                                        </p:tav>
                                        <p:tav tm="100000">
                                          <p:val>
                                            <p:strVal val="#ppt_x"/>
                                          </p:val>
                                        </p:tav>
                                      </p:tavLst>
                                    </p:anim>
                                    <p:anim calcmode="lin" valueType="num">
                                      <p:cBhvr>
                                        <p:cTn id="38" dur="1000" fill="hold"/>
                                        <p:tgtEl>
                                          <p:spTgt spid="1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1000"/>
                                        <p:tgtEl>
                                          <p:spTgt spid="144"/>
                                        </p:tgtEl>
                                      </p:cBhvr>
                                    </p:animEffect>
                                    <p:anim calcmode="lin" valueType="num">
                                      <p:cBhvr>
                                        <p:cTn id="42" dur="1000" fill="hold"/>
                                        <p:tgtEl>
                                          <p:spTgt spid="144"/>
                                        </p:tgtEl>
                                        <p:attrNameLst>
                                          <p:attrName>ppt_x</p:attrName>
                                        </p:attrNameLst>
                                      </p:cBhvr>
                                      <p:tavLst>
                                        <p:tav tm="0">
                                          <p:val>
                                            <p:strVal val="#ppt_x"/>
                                          </p:val>
                                        </p:tav>
                                        <p:tav tm="100000">
                                          <p:val>
                                            <p:strVal val="#ppt_x"/>
                                          </p:val>
                                        </p:tav>
                                      </p:tavLst>
                                    </p:anim>
                                    <p:anim calcmode="lin" valueType="num">
                                      <p:cBhvr>
                                        <p:cTn id="43" dur="1000" fill="hold"/>
                                        <p:tgtEl>
                                          <p:spTgt spid="1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1000"/>
                                        <p:tgtEl>
                                          <p:spTgt spid="143"/>
                                        </p:tgtEl>
                                      </p:cBhvr>
                                    </p:animEffect>
                                    <p:anim calcmode="lin" valueType="num">
                                      <p:cBhvr>
                                        <p:cTn id="47" dur="1000" fill="hold"/>
                                        <p:tgtEl>
                                          <p:spTgt spid="143"/>
                                        </p:tgtEl>
                                        <p:attrNameLst>
                                          <p:attrName>ppt_x</p:attrName>
                                        </p:attrNameLst>
                                      </p:cBhvr>
                                      <p:tavLst>
                                        <p:tav tm="0">
                                          <p:val>
                                            <p:strVal val="#ppt_x"/>
                                          </p:val>
                                        </p:tav>
                                        <p:tav tm="100000">
                                          <p:val>
                                            <p:strVal val="#ppt_x"/>
                                          </p:val>
                                        </p:tav>
                                      </p:tavLst>
                                    </p:anim>
                                    <p:anim calcmode="lin" valueType="num">
                                      <p:cBhvr>
                                        <p:cTn id="48" dur="1000" fill="hold"/>
                                        <p:tgtEl>
                                          <p:spTgt spid="1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39"/>
                                        </p:tgtEl>
                                        <p:attrNameLst>
                                          <p:attrName>style.visibility</p:attrName>
                                        </p:attrNameLst>
                                      </p:cBhvr>
                                      <p:to>
                                        <p:strVal val="visible"/>
                                      </p:to>
                                    </p:set>
                                    <p:animEffect transition="in" filter="fade">
                                      <p:cBhvr>
                                        <p:cTn id="51" dur="1000"/>
                                        <p:tgtEl>
                                          <p:spTgt spid="139"/>
                                        </p:tgtEl>
                                      </p:cBhvr>
                                    </p:animEffect>
                                    <p:anim calcmode="lin" valueType="num">
                                      <p:cBhvr>
                                        <p:cTn id="52" dur="1000" fill="hold"/>
                                        <p:tgtEl>
                                          <p:spTgt spid="139"/>
                                        </p:tgtEl>
                                        <p:attrNameLst>
                                          <p:attrName>ppt_x</p:attrName>
                                        </p:attrNameLst>
                                      </p:cBhvr>
                                      <p:tavLst>
                                        <p:tav tm="0">
                                          <p:val>
                                            <p:strVal val="#ppt_x"/>
                                          </p:val>
                                        </p:tav>
                                        <p:tav tm="100000">
                                          <p:val>
                                            <p:strVal val="#ppt_x"/>
                                          </p:val>
                                        </p:tav>
                                      </p:tavLst>
                                    </p:anim>
                                    <p:anim calcmode="lin" valueType="num">
                                      <p:cBhvr>
                                        <p:cTn id="53" dur="1000" fill="hold"/>
                                        <p:tgtEl>
                                          <p:spTgt spid="1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141"/>
                                        </p:tgtEl>
                                        <p:attrNameLst>
                                          <p:attrName>style.visibility</p:attrName>
                                        </p:attrNameLst>
                                      </p:cBhvr>
                                      <p:to>
                                        <p:strVal val="visible"/>
                                      </p:to>
                                    </p:set>
                                    <p:animEffect transition="in" filter="fade">
                                      <p:cBhvr>
                                        <p:cTn id="56" dur="1000"/>
                                        <p:tgtEl>
                                          <p:spTgt spid="141"/>
                                        </p:tgtEl>
                                      </p:cBhvr>
                                    </p:animEffect>
                                    <p:anim calcmode="lin" valueType="num">
                                      <p:cBhvr>
                                        <p:cTn id="57" dur="1000" fill="hold"/>
                                        <p:tgtEl>
                                          <p:spTgt spid="141"/>
                                        </p:tgtEl>
                                        <p:attrNameLst>
                                          <p:attrName>ppt_x</p:attrName>
                                        </p:attrNameLst>
                                      </p:cBhvr>
                                      <p:tavLst>
                                        <p:tav tm="0">
                                          <p:val>
                                            <p:strVal val="#ppt_x"/>
                                          </p:val>
                                        </p:tav>
                                        <p:tav tm="100000">
                                          <p:val>
                                            <p:strVal val="#ppt_x"/>
                                          </p:val>
                                        </p:tav>
                                      </p:tavLst>
                                    </p:anim>
                                    <p:anim calcmode="lin" valueType="num">
                                      <p:cBhvr>
                                        <p:cTn id="58" dur="1000" fill="hold"/>
                                        <p:tgtEl>
                                          <p:spTgt spid="14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1000"/>
                                        <p:tgtEl>
                                          <p:spTgt spid="140"/>
                                        </p:tgtEl>
                                      </p:cBhvr>
                                    </p:animEffect>
                                    <p:anim calcmode="lin" valueType="num">
                                      <p:cBhvr>
                                        <p:cTn id="62" dur="1000" fill="hold"/>
                                        <p:tgtEl>
                                          <p:spTgt spid="140"/>
                                        </p:tgtEl>
                                        <p:attrNameLst>
                                          <p:attrName>ppt_x</p:attrName>
                                        </p:attrNameLst>
                                      </p:cBhvr>
                                      <p:tavLst>
                                        <p:tav tm="0">
                                          <p:val>
                                            <p:strVal val="#ppt_x"/>
                                          </p:val>
                                        </p:tav>
                                        <p:tav tm="100000">
                                          <p:val>
                                            <p:strVal val="#ppt_x"/>
                                          </p:val>
                                        </p:tav>
                                      </p:tavLst>
                                    </p:anim>
                                    <p:anim calcmode="lin" valueType="num">
                                      <p:cBhvr>
                                        <p:cTn id="63" dur="1000" fill="hold"/>
                                        <p:tgtEl>
                                          <p:spTgt spid="1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1000"/>
                                        <p:tgtEl>
                                          <p:spTgt spid="150"/>
                                        </p:tgtEl>
                                      </p:cBhvr>
                                    </p:animEffect>
                                    <p:anim calcmode="lin" valueType="num">
                                      <p:cBhvr>
                                        <p:cTn id="67" dur="1000" fill="hold"/>
                                        <p:tgtEl>
                                          <p:spTgt spid="150"/>
                                        </p:tgtEl>
                                        <p:attrNameLst>
                                          <p:attrName>ppt_x</p:attrName>
                                        </p:attrNameLst>
                                      </p:cBhvr>
                                      <p:tavLst>
                                        <p:tav tm="0">
                                          <p:val>
                                            <p:strVal val="#ppt_x"/>
                                          </p:val>
                                        </p:tav>
                                        <p:tav tm="100000">
                                          <p:val>
                                            <p:strVal val="#ppt_x"/>
                                          </p:val>
                                        </p:tav>
                                      </p:tavLst>
                                    </p:anim>
                                    <p:anim calcmode="lin" valueType="num">
                                      <p:cBhvr>
                                        <p:cTn id="68" dur="1000" fill="hold"/>
                                        <p:tgtEl>
                                          <p:spTgt spid="15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152"/>
                                        </p:tgtEl>
                                        <p:attrNameLst>
                                          <p:attrName>style.visibility</p:attrName>
                                        </p:attrNameLst>
                                      </p:cBhvr>
                                      <p:to>
                                        <p:strVal val="visible"/>
                                      </p:to>
                                    </p:set>
                                    <p:animEffect transition="in" filter="fade">
                                      <p:cBhvr>
                                        <p:cTn id="71" dur="1000"/>
                                        <p:tgtEl>
                                          <p:spTgt spid="152"/>
                                        </p:tgtEl>
                                      </p:cBhvr>
                                    </p:animEffect>
                                    <p:anim calcmode="lin" valueType="num">
                                      <p:cBhvr>
                                        <p:cTn id="72" dur="1000" fill="hold"/>
                                        <p:tgtEl>
                                          <p:spTgt spid="152"/>
                                        </p:tgtEl>
                                        <p:attrNameLst>
                                          <p:attrName>ppt_x</p:attrName>
                                        </p:attrNameLst>
                                      </p:cBhvr>
                                      <p:tavLst>
                                        <p:tav tm="0">
                                          <p:val>
                                            <p:strVal val="#ppt_x"/>
                                          </p:val>
                                        </p:tav>
                                        <p:tav tm="100000">
                                          <p:val>
                                            <p:strVal val="#ppt_x"/>
                                          </p:val>
                                        </p:tav>
                                      </p:tavLst>
                                    </p:anim>
                                    <p:anim calcmode="lin" valueType="num">
                                      <p:cBhvr>
                                        <p:cTn id="73" dur="1000" fill="hold"/>
                                        <p:tgtEl>
                                          <p:spTgt spid="15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1"/>
                                        </p:tgtEl>
                                        <p:attrNameLst>
                                          <p:attrName>style.visibility</p:attrName>
                                        </p:attrNameLst>
                                      </p:cBhvr>
                                      <p:to>
                                        <p:strVal val="visible"/>
                                      </p:to>
                                    </p:set>
                                    <p:animEffect transition="in" filter="fade">
                                      <p:cBhvr>
                                        <p:cTn id="76" dur="1000"/>
                                        <p:tgtEl>
                                          <p:spTgt spid="151"/>
                                        </p:tgtEl>
                                      </p:cBhvr>
                                    </p:animEffect>
                                    <p:anim calcmode="lin" valueType="num">
                                      <p:cBhvr>
                                        <p:cTn id="77" dur="1000" fill="hold"/>
                                        <p:tgtEl>
                                          <p:spTgt spid="151"/>
                                        </p:tgtEl>
                                        <p:attrNameLst>
                                          <p:attrName>ppt_x</p:attrName>
                                        </p:attrNameLst>
                                      </p:cBhvr>
                                      <p:tavLst>
                                        <p:tav tm="0">
                                          <p:val>
                                            <p:strVal val="#ppt_x"/>
                                          </p:val>
                                        </p:tav>
                                        <p:tav tm="100000">
                                          <p:val>
                                            <p:strVal val="#ppt_x"/>
                                          </p:val>
                                        </p:tav>
                                      </p:tavLst>
                                    </p:anim>
                                    <p:anim calcmode="lin" valueType="num">
                                      <p:cBhvr>
                                        <p:cTn id="78"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39" grpId="0"/>
      <p:bldP spid="140" grpId="0"/>
      <p:bldP spid="141" grpId="0"/>
      <p:bldP spid="142" grpId="0"/>
      <p:bldP spid="143" grpId="0"/>
      <p:bldP spid="144" grpId="0"/>
      <p:bldP spid="150" grpId="0"/>
      <p:bldP spid="151" grpId="0"/>
      <p:bldP spid="152" grpId="0"/>
      <p:bldP spid="155" grpId="0"/>
      <p:bldP spid="156" grpId="0" animBg="1"/>
      <p:bldP spid="157" grpId="0"/>
    </p:bldLst>
  </p:timing>
</p:sld>
</file>

<file path=ppt/theme/theme1.xml><?xml version="1.0" encoding="utf-8"?>
<a:theme xmlns:a="http://schemas.openxmlformats.org/drawingml/2006/main" name="Office Theme">
  <a:themeElements>
    <a:clrScheme name="Main Color">
      <a:dk1>
        <a:srgbClr val="1A242E"/>
      </a:dk1>
      <a:lt1>
        <a:srgbClr val="FFFFFF"/>
      </a:lt1>
      <a:dk2>
        <a:srgbClr val="2C3E50"/>
      </a:dk2>
      <a:lt2>
        <a:srgbClr val="FFFFFF"/>
      </a:lt2>
      <a:accent1>
        <a:srgbClr val="FF5349"/>
      </a:accent1>
      <a:accent2>
        <a:srgbClr val="FD3323"/>
      </a:accent2>
      <a:accent3>
        <a:srgbClr val="F41302"/>
      </a:accent3>
      <a:accent4>
        <a:srgbClr val="D01102"/>
      </a:accent4>
      <a:accent5>
        <a:srgbClr val="BA0F02"/>
      </a:accent5>
      <a:accent6>
        <a:srgbClr val="B20F02"/>
      </a:accent6>
      <a:hlink>
        <a:srgbClr val="0563C1"/>
      </a:hlink>
      <a:folHlink>
        <a:srgbClr val="954F72"/>
      </a:folHlink>
    </a:clrScheme>
    <a:fontScheme name="Main Font">
      <a:majorFont>
        <a:latin typeface="Oswa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13692</TotalTime>
  <Words>1519</Words>
  <Application>Microsoft Office PowerPoint</Application>
  <PresentationFormat>On-screen Show (4:3)</PresentationFormat>
  <Paragraphs>239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Oswald</vt:lpstr>
      <vt:lpstr>Office Theme</vt:lpstr>
      <vt:lpstr>PowerPoint Presentation</vt:lpstr>
      <vt:lpstr>PowerPoint Presentation</vt:lpstr>
      <vt:lpstr>Vincent Smith</vt:lpstr>
      <vt:lpstr>Vincent Smith</vt:lpstr>
      <vt:lpstr>My Profile</vt:lpstr>
      <vt:lpstr>Professional Skill</vt:lpstr>
      <vt:lpstr>PowerPoint Presentation</vt:lpstr>
      <vt:lpstr>My Education</vt:lpstr>
      <vt:lpstr>My Education</vt:lpstr>
      <vt:lpstr>PowerPoint Presentation</vt:lpstr>
      <vt:lpstr>My Experience</vt:lpstr>
      <vt:lpstr>PowerPoint Presentation</vt:lpstr>
      <vt:lpstr>My Best Service</vt:lpstr>
      <vt:lpstr>My Best Service</vt:lpstr>
      <vt:lpstr>My Achievement</vt:lpstr>
      <vt:lpstr>Work Process</vt:lpstr>
      <vt:lpstr>Work Process</vt:lpstr>
      <vt:lpstr>PowerPoint Presentation</vt:lpstr>
      <vt:lpstr>My Portfolio</vt:lpstr>
      <vt:lpstr>My Portfolio</vt:lpstr>
      <vt:lpstr>My Portfolio</vt:lpstr>
      <vt:lpstr>My Portfolio</vt:lpstr>
      <vt:lpstr>Mockup Slide</vt:lpstr>
      <vt:lpstr>Mockup Slide</vt:lpstr>
      <vt:lpstr>My Clients</vt:lpstr>
      <vt:lpstr>My Client From</vt:lpstr>
      <vt:lpstr>Client Feedback</vt:lpstr>
      <vt:lpstr>Client Testimonial</vt:lpstr>
      <vt:lpstr>My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683</cp:revision>
  <dcterms:created xsi:type="dcterms:W3CDTF">2018-11-06T00:42:49Z</dcterms:created>
  <dcterms:modified xsi:type="dcterms:W3CDTF">2020-11-27T09:40:35Z</dcterms:modified>
</cp:coreProperties>
</file>