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784"/>
    <a:srgbClr val="D9E2FF"/>
    <a:srgbClr val="C9FFE4"/>
    <a:srgbClr val="99FFCC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4" autoAdjust="0"/>
    <p:restoredTop sz="93250" autoAdjust="0"/>
  </p:normalViewPr>
  <p:slideViewPr>
    <p:cSldViewPr>
      <p:cViewPr>
        <p:scale>
          <a:sx n="70" d="100"/>
          <a:sy n="70" d="100"/>
        </p:scale>
        <p:origin x="-105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B040F-4E55-43CC-A941-AE24EA668BDB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F8900-5191-4269-926F-EE33AFBCE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02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8900-5191-4269-926F-EE33AFBCE7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29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7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2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3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6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5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6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9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8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0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21AD6-DB5D-4CDF-9A97-30D5D8F4855F}" type="datetimeFigureOut">
              <a:rPr lang="en-US" smtClean="0"/>
              <a:pPr/>
              <a:t>05/3/2017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E867-C028-4B96-9C1D-76C736EE9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2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960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CÔ VÀ CÁC EM ĐẾN VỚI TIẾT HỌC NGÀY HÔM NAY</a:t>
            </a:r>
            <a:endParaRPr lang="en-US" sz="54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4191000"/>
            <a:ext cx="51507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7A7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GVHD: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7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0" y="3429000"/>
            <a:ext cx="533400" cy="4941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09600" y="457200"/>
            <a:ext cx="3810000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BÀI TẬP 8/59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5604852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1676399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&lt; AC.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HB = HC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HB &gt; HC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HB &lt; HC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1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8800"/>
            <a:ext cx="74676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447800" y="76200"/>
            <a:ext cx="6477000" cy="14478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KIỂM TRA KIẾN THỨC CŨ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999" y="2096631"/>
            <a:ext cx="86106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5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167" y="1000780"/>
            <a:ext cx="5410200" cy="2971800"/>
          </a:xfrm>
          <a:prstGeom prst="rect">
            <a:avLst/>
          </a:prstGeom>
          <a:solidFill>
            <a:srgbClr val="C9FFE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1000780"/>
            <a:ext cx="609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57600" y="1000780"/>
            <a:ext cx="609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77000" y="1018098"/>
            <a:ext cx="609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57600" y="3667780"/>
            <a:ext cx="6096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40"/>
          <p:cNvGrpSpPr>
            <a:grpSpLocks/>
          </p:cNvGrpSpPr>
          <p:nvPr/>
        </p:nvGrpSpPr>
        <p:grpSpPr bwMode="auto">
          <a:xfrm rot="-1496066">
            <a:off x="3464198" y="3179806"/>
            <a:ext cx="323850" cy="600075"/>
            <a:chOff x="1882" y="2251"/>
            <a:chExt cx="272" cy="589"/>
          </a:xfrm>
        </p:grpSpPr>
        <p:sp>
          <p:nvSpPr>
            <p:cNvPr id="12" name="AutoShape 41"/>
            <p:cNvSpPr>
              <a:spLocks noChangeArrowheads="1"/>
            </p:cNvSpPr>
            <p:nvPr/>
          </p:nvSpPr>
          <p:spPr bwMode="auto">
            <a:xfrm>
              <a:off x="1927" y="2251"/>
              <a:ext cx="181" cy="181"/>
            </a:xfrm>
            <a:prstGeom prst="smileyFace">
              <a:avLst>
                <a:gd name="adj" fmla="val 4653"/>
              </a:avLst>
            </a:prstGeom>
            <a:solidFill>
              <a:schemeClr val="folHlink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42"/>
            <p:cNvSpPr>
              <a:spLocks noChangeShapeType="1"/>
            </p:cNvSpPr>
            <p:nvPr/>
          </p:nvSpPr>
          <p:spPr bwMode="auto">
            <a:xfrm>
              <a:off x="2018" y="2432"/>
              <a:ext cx="0" cy="31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3"/>
            <p:cNvSpPr>
              <a:spLocks noChangeShapeType="1"/>
            </p:cNvSpPr>
            <p:nvPr/>
          </p:nvSpPr>
          <p:spPr bwMode="auto">
            <a:xfrm flipH="1">
              <a:off x="1882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44"/>
            <p:cNvSpPr>
              <a:spLocks noChangeShapeType="1"/>
            </p:cNvSpPr>
            <p:nvPr/>
          </p:nvSpPr>
          <p:spPr bwMode="auto">
            <a:xfrm flipH="1" flipV="1">
              <a:off x="2018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45"/>
            <p:cNvSpPr>
              <a:spLocks noChangeShapeType="1"/>
            </p:cNvSpPr>
            <p:nvPr/>
          </p:nvSpPr>
          <p:spPr bwMode="auto">
            <a:xfrm flipH="1">
              <a:off x="1882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 flipH="1" flipV="1">
              <a:off x="2018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47"/>
          <p:cNvGrpSpPr>
            <a:grpSpLocks/>
          </p:cNvGrpSpPr>
          <p:nvPr/>
        </p:nvGrpSpPr>
        <p:grpSpPr bwMode="auto">
          <a:xfrm>
            <a:off x="3845198" y="3067705"/>
            <a:ext cx="323850" cy="600075"/>
            <a:chOff x="2154" y="2251"/>
            <a:chExt cx="272" cy="589"/>
          </a:xfrm>
        </p:grpSpPr>
        <p:sp>
          <p:nvSpPr>
            <p:cNvPr id="19" name="AutoShape 48"/>
            <p:cNvSpPr>
              <a:spLocks noChangeArrowheads="1"/>
            </p:cNvSpPr>
            <p:nvPr/>
          </p:nvSpPr>
          <p:spPr bwMode="auto">
            <a:xfrm>
              <a:off x="2199" y="2251"/>
              <a:ext cx="181" cy="181"/>
            </a:xfrm>
            <a:prstGeom prst="smileyFace">
              <a:avLst>
                <a:gd name="adj" fmla="val 4653"/>
              </a:avLst>
            </a:prstGeom>
            <a:solidFill>
              <a:schemeClr val="folHlink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49"/>
            <p:cNvSpPr>
              <a:spLocks noChangeShapeType="1"/>
            </p:cNvSpPr>
            <p:nvPr/>
          </p:nvSpPr>
          <p:spPr bwMode="auto">
            <a:xfrm>
              <a:off x="2290" y="2432"/>
              <a:ext cx="0" cy="31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50"/>
            <p:cNvSpPr>
              <a:spLocks noChangeShapeType="1"/>
            </p:cNvSpPr>
            <p:nvPr/>
          </p:nvSpPr>
          <p:spPr bwMode="auto">
            <a:xfrm flipH="1">
              <a:off x="2154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51"/>
            <p:cNvSpPr>
              <a:spLocks noChangeShapeType="1"/>
            </p:cNvSpPr>
            <p:nvPr/>
          </p:nvSpPr>
          <p:spPr bwMode="auto">
            <a:xfrm flipH="1" flipV="1">
              <a:off x="2290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52"/>
            <p:cNvSpPr>
              <a:spLocks noChangeShapeType="1"/>
            </p:cNvSpPr>
            <p:nvPr/>
          </p:nvSpPr>
          <p:spPr bwMode="auto">
            <a:xfrm flipH="1">
              <a:off x="2154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53"/>
            <p:cNvSpPr>
              <a:spLocks noChangeShapeType="1"/>
            </p:cNvSpPr>
            <p:nvPr/>
          </p:nvSpPr>
          <p:spPr bwMode="auto">
            <a:xfrm flipH="1" flipV="1">
              <a:off x="2290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54"/>
          <p:cNvGrpSpPr>
            <a:grpSpLocks/>
          </p:cNvGrpSpPr>
          <p:nvPr/>
        </p:nvGrpSpPr>
        <p:grpSpPr bwMode="auto">
          <a:xfrm rot="2270024">
            <a:off x="4245248" y="3183854"/>
            <a:ext cx="323850" cy="600075"/>
            <a:chOff x="2426" y="2251"/>
            <a:chExt cx="272" cy="589"/>
          </a:xfrm>
        </p:grpSpPr>
        <p:sp>
          <p:nvSpPr>
            <p:cNvPr id="26" name="AutoShape 55"/>
            <p:cNvSpPr>
              <a:spLocks noChangeArrowheads="1"/>
            </p:cNvSpPr>
            <p:nvPr/>
          </p:nvSpPr>
          <p:spPr bwMode="auto">
            <a:xfrm>
              <a:off x="2471" y="2251"/>
              <a:ext cx="181" cy="181"/>
            </a:xfrm>
            <a:prstGeom prst="smileyFace">
              <a:avLst>
                <a:gd name="adj" fmla="val 4653"/>
              </a:avLst>
            </a:prstGeom>
            <a:solidFill>
              <a:schemeClr val="folHlink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56"/>
            <p:cNvSpPr>
              <a:spLocks noChangeShapeType="1"/>
            </p:cNvSpPr>
            <p:nvPr/>
          </p:nvSpPr>
          <p:spPr bwMode="auto">
            <a:xfrm>
              <a:off x="2562" y="2432"/>
              <a:ext cx="0" cy="31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57"/>
            <p:cNvSpPr>
              <a:spLocks noChangeShapeType="1"/>
            </p:cNvSpPr>
            <p:nvPr/>
          </p:nvSpPr>
          <p:spPr bwMode="auto">
            <a:xfrm flipH="1">
              <a:off x="2426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 flipH="1" flipV="1">
              <a:off x="2562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59"/>
            <p:cNvSpPr>
              <a:spLocks noChangeShapeType="1"/>
            </p:cNvSpPr>
            <p:nvPr/>
          </p:nvSpPr>
          <p:spPr bwMode="auto">
            <a:xfrm flipH="1">
              <a:off x="2426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60"/>
            <p:cNvSpPr>
              <a:spLocks noChangeShapeType="1"/>
            </p:cNvSpPr>
            <p:nvPr/>
          </p:nvSpPr>
          <p:spPr bwMode="auto">
            <a:xfrm flipH="1" flipV="1">
              <a:off x="2562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3" name="Straight Connector 32"/>
          <p:cNvCxnSpPr>
            <a:stCxn id="8" idx="2"/>
          </p:cNvCxnSpPr>
          <p:nvPr/>
        </p:nvCxnSpPr>
        <p:spPr>
          <a:xfrm>
            <a:off x="3962400" y="122938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81200" y="1246698"/>
            <a:ext cx="1732757" cy="2421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9" idx="2"/>
          </p:cNvCxnSpPr>
          <p:nvPr/>
        </p:nvCxnSpPr>
        <p:spPr>
          <a:xfrm flipH="1">
            <a:off x="4223138" y="1246698"/>
            <a:ext cx="2558662" cy="2421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709424" y="4495800"/>
            <a:ext cx="5377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33800" y="358140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87740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89542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33800" y="89625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08827" y="457200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81400" y="381000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43600" y="457200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955976" y="1357921"/>
            <a:ext cx="4153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343400" y="1000780"/>
            <a:ext cx="0" cy="338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21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-0.00486 -0.2881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-1442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0.23473 -0.2935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6" y="-1467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5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7153 -0.3060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76" y="-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14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71" y="1828800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QUAN HỆ GIỮA ĐƯỜNG VUÔNG GÓC VÀ ĐƯỜNG XIÊN, ĐƯỜNG XIÊN VÀ HÌNH CHIẾU 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81000"/>
            <a:ext cx="2514600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9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36493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5940" y="1222839"/>
            <a:ext cx="50617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AH: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729805"/>
            <a:ext cx="53197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4025205"/>
            <a:ext cx="4836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1" y="5446693"/>
            <a:ext cx="5603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HB: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0" y="1170091"/>
            <a:ext cx="5410200" cy="2230440"/>
          </a:xfrm>
          <a:prstGeom prst="round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27"/>
          <p:cNvSpPr>
            <a:spLocks noChangeShapeType="1"/>
          </p:cNvSpPr>
          <p:nvPr/>
        </p:nvSpPr>
        <p:spPr bwMode="auto">
          <a:xfrm flipV="1">
            <a:off x="7010400" y="1669501"/>
            <a:ext cx="0" cy="2564241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7010400" y="3913211"/>
            <a:ext cx="228600" cy="32053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9"/>
          <p:cNvSpPr>
            <a:spLocks noChangeShapeType="1"/>
          </p:cNvSpPr>
          <p:nvPr/>
        </p:nvSpPr>
        <p:spPr bwMode="auto">
          <a:xfrm>
            <a:off x="7010400" y="1669501"/>
            <a:ext cx="1600200" cy="2564241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5316537" y="3810000"/>
            <a:ext cx="515938" cy="46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6705600" y="1257262"/>
            <a:ext cx="533400" cy="6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6814458" y="4185520"/>
            <a:ext cx="533400" cy="6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8458200" y="4165532"/>
            <a:ext cx="381000" cy="6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5334000" y="4234542"/>
            <a:ext cx="381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995886" y="1676400"/>
            <a:ext cx="45719" cy="76200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610600" y="4205514"/>
            <a:ext cx="45719" cy="76200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3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  <p:bldP spid="15" grpId="0"/>
      <p:bldP spid="16" grpId="0"/>
      <p:bldP spid="17" grpId="0" animBg="1"/>
      <p:bldP spid="17" grpId="1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20" grpId="0" animBg="1"/>
      <p:bldP spid="23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381" y="152400"/>
            <a:ext cx="77396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endParaRPr 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926253" y="883190"/>
            <a:ext cx="5363700" cy="2791618"/>
          </a:xfrm>
          <a:prstGeom prst="wedgeEllipse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745" y="927318"/>
            <a:ext cx="87214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486400" y="5238322"/>
            <a:ext cx="3048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44"/>
          <p:cNvSpPr>
            <a:spLocks noChangeArrowheads="1"/>
          </p:cNvSpPr>
          <p:nvPr/>
        </p:nvSpPr>
        <p:spPr bwMode="auto">
          <a:xfrm>
            <a:off x="6324600" y="3409522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229008" y="522080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35636" y="5162122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7800" y="48107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378196" y="5087256"/>
            <a:ext cx="145976" cy="158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436670" y="5163874"/>
            <a:ext cx="152401" cy="642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1600" y="3200588"/>
                <a:ext cx="3658374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 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d</a:t>
                </a:r>
              </a:p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AH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AB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xiên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AH &lt; AB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200588"/>
                <a:ext cx="3658374" cy="2246769"/>
              </a:xfrm>
              <a:prstGeom prst="rect">
                <a:avLst/>
              </a:prstGeom>
              <a:blipFill rotWithShape="1">
                <a:blip r:embed="rId2"/>
                <a:stretch>
                  <a:fillRect l="-3333" t="-2710" r="-2167" b="-6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H="1">
            <a:off x="1981200" y="3276600"/>
            <a:ext cx="58102" cy="3982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3706018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527" y="4904858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197364" y="3162438"/>
            <a:ext cx="0" cy="23044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0527" y="4795648"/>
            <a:ext cx="45594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4744" y="5675293"/>
            <a:ext cx="89292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10400" y="526798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143000" y="0"/>
            <a:ext cx="8009510" cy="29233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518160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5" name="7-Point Star 14"/>
          <p:cNvSpPr/>
          <p:nvPr/>
        </p:nvSpPr>
        <p:spPr>
          <a:xfrm>
            <a:off x="-17018" y="609600"/>
            <a:ext cx="1151509" cy="955488"/>
          </a:xfrm>
          <a:prstGeom prst="star7">
            <a:avLst/>
          </a:prstGeom>
          <a:solidFill>
            <a:srgbClr val="FD77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?1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5105400" y="3962398"/>
            <a:ext cx="1828798" cy="76200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362700" y="3429000"/>
            <a:ext cx="0" cy="1828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5883848" y="3912828"/>
            <a:ext cx="1838979" cy="8713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9862" y="3429000"/>
            <a:ext cx="1925938" cy="17918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62700" y="275338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574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9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8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9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1" animBg="1"/>
      <p:bldP spid="7" grpId="2" animBg="1"/>
      <p:bldP spid="8" grpId="0"/>
      <p:bldP spid="16" grpId="0" animBg="1"/>
      <p:bldP spid="28" grpId="0"/>
      <p:bldP spid="29" grpId="0"/>
      <p:bldP spid="30" grpId="0"/>
      <p:bldP spid="3" grpId="0"/>
      <p:bldP spid="12" grpId="0"/>
      <p:bldP spid="13" grpId="0"/>
      <p:bldP spid="31" grpId="0"/>
      <p:bldP spid="2" grpId="0"/>
      <p:bldP spid="2" grpId="1"/>
      <p:bldP spid="17" grpId="0" animBg="1"/>
      <p:bldP spid="5" grpId="0"/>
      <p:bldP spid="5" grpId="1"/>
      <p:bldP spid="15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0"/>
            <a:ext cx="5129893" cy="377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0"/>
            <a:ext cx="68547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endParaRPr 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926" y="706398"/>
            <a:ext cx="762000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?4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1065" y="533400"/>
            <a:ext cx="81867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ta – go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HB &gt; HC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&gt;AC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&gt; AC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HB &gt; HC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HB=HC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AB=AC,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AB=AC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HB=HC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9492" y="6365573"/>
            <a:ext cx="1184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5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05200"/>
            <a:ext cx="4724400" cy="348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0"/>
            <a:ext cx="68547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endParaRPr 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33400"/>
            <a:ext cx="883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167" y="1000780"/>
            <a:ext cx="5410200" cy="2971800"/>
          </a:xfrm>
          <a:prstGeom prst="rect">
            <a:avLst/>
          </a:prstGeom>
          <a:solidFill>
            <a:srgbClr val="C9FFE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1000780"/>
            <a:ext cx="609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57600" y="1000780"/>
            <a:ext cx="609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77000" y="1018098"/>
            <a:ext cx="609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57600" y="3667780"/>
            <a:ext cx="6096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40"/>
          <p:cNvGrpSpPr>
            <a:grpSpLocks/>
          </p:cNvGrpSpPr>
          <p:nvPr/>
        </p:nvGrpSpPr>
        <p:grpSpPr bwMode="auto">
          <a:xfrm rot="-1496066">
            <a:off x="3464198" y="3179806"/>
            <a:ext cx="323850" cy="600075"/>
            <a:chOff x="1882" y="2251"/>
            <a:chExt cx="272" cy="589"/>
          </a:xfrm>
        </p:grpSpPr>
        <p:sp>
          <p:nvSpPr>
            <p:cNvPr id="12" name="AutoShape 41"/>
            <p:cNvSpPr>
              <a:spLocks noChangeArrowheads="1"/>
            </p:cNvSpPr>
            <p:nvPr/>
          </p:nvSpPr>
          <p:spPr bwMode="auto">
            <a:xfrm>
              <a:off x="1927" y="2251"/>
              <a:ext cx="181" cy="181"/>
            </a:xfrm>
            <a:prstGeom prst="smileyFace">
              <a:avLst>
                <a:gd name="adj" fmla="val 4653"/>
              </a:avLst>
            </a:prstGeom>
            <a:solidFill>
              <a:schemeClr val="folHlink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42"/>
            <p:cNvSpPr>
              <a:spLocks noChangeShapeType="1"/>
            </p:cNvSpPr>
            <p:nvPr/>
          </p:nvSpPr>
          <p:spPr bwMode="auto">
            <a:xfrm>
              <a:off x="2018" y="2432"/>
              <a:ext cx="0" cy="31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3"/>
            <p:cNvSpPr>
              <a:spLocks noChangeShapeType="1"/>
            </p:cNvSpPr>
            <p:nvPr/>
          </p:nvSpPr>
          <p:spPr bwMode="auto">
            <a:xfrm flipH="1">
              <a:off x="1882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44"/>
            <p:cNvSpPr>
              <a:spLocks noChangeShapeType="1"/>
            </p:cNvSpPr>
            <p:nvPr/>
          </p:nvSpPr>
          <p:spPr bwMode="auto">
            <a:xfrm flipH="1" flipV="1">
              <a:off x="2018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45"/>
            <p:cNvSpPr>
              <a:spLocks noChangeShapeType="1"/>
            </p:cNvSpPr>
            <p:nvPr/>
          </p:nvSpPr>
          <p:spPr bwMode="auto">
            <a:xfrm flipH="1">
              <a:off x="1882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 flipH="1" flipV="1">
              <a:off x="2018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47"/>
          <p:cNvGrpSpPr>
            <a:grpSpLocks/>
          </p:cNvGrpSpPr>
          <p:nvPr/>
        </p:nvGrpSpPr>
        <p:grpSpPr bwMode="auto">
          <a:xfrm>
            <a:off x="3845198" y="3067705"/>
            <a:ext cx="323850" cy="600075"/>
            <a:chOff x="2154" y="2251"/>
            <a:chExt cx="272" cy="589"/>
          </a:xfrm>
        </p:grpSpPr>
        <p:sp>
          <p:nvSpPr>
            <p:cNvPr id="19" name="AutoShape 48"/>
            <p:cNvSpPr>
              <a:spLocks noChangeArrowheads="1"/>
            </p:cNvSpPr>
            <p:nvPr/>
          </p:nvSpPr>
          <p:spPr bwMode="auto">
            <a:xfrm>
              <a:off x="2199" y="2251"/>
              <a:ext cx="181" cy="181"/>
            </a:xfrm>
            <a:prstGeom prst="smileyFace">
              <a:avLst>
                <a:gd name="adj" fmla="val 4653"/>
              </a:avLst>
            </a:prstGeom>
            <a:solidFill>
              <a:schemeClr val="folHlink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49"/>
            <p:cNvSpPr>
              <a:spLocks noChangeShapeType="1"/>
            </p:cNvSpPr>
            <p:nvPr/>
          </p:nvSpPr>
          <p:spPr bwMode="auto">
            <a:xfrm>
              <a:off x="2290" y="2432"/>
              <a:ext cx="0" cy="31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50"/>
            <p:cNvSpPr>
              <a:spLocks noChangeShapeType="1"/>
            </p:cNvSpPr>
            <p:nvPr/>
          </p:nvSpPr>
          <p:spPr bwMode="auto">
            <a:xfrm flipH="1">
              <a:off x="2154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51"/>
            <p:cNvSpPr>
              <a:spLocks noChangeShapeType="1"/>
            </p:cNvSpPr>
            <p:nvPr/>
          </p:nvSpPr>
          <p:spPr bwMode="auto">
            <a:xfrm flipH="1" flipV="1">
              <a:off x="2290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52"/>
            <p:cNvSpPr>
              <a:spLocks noChangeShapeType="1"/>
            </p:cNvSpPr>
            <p:nvPr/>
          </p:nvSpPr>
          <p:spPr bwMode="auto">
            <a:xfrm flipH="1">
              <a:off x="2154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53"/>
            <p:cNvSpPr>
              <a:spLocks noChangeShapeType="1"/>
            </p:cNvSpPr>
            <p:nvPr/>
          </p:nvSpPr>
          <p:spPr bwMode="auto">
            <a:xfrm flipH="1" flipV="1">
              <a:off x="2290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54"/>
          <p:cNvGrpSpPr>
            <a:grpSpLocks/>
          </p:cNvGrpSpPr>
          <p:nvPr/>
        </p:nvGrpSpPr>
        <p:grpSpPr bwMode="auto">
          <a:xfrm rot="2270024">
            <a:off x="4245248" y="3183854"/>
            <a:ext cx="323850" cy="600075"/>
            <a:chOff x="2426" y="2251"/>
            <a:chExt cx="272" cy="589"/>
          </a:xfrm>
        </p:grpSpPr>
        <p:sp>
          <p:nvSpPr>
            <p:cNvPr id="26" name="AutoShape 55"/>
            <p:cNvSpPr>
              <a:spLocks noChangeArrowheads="1"/>
            </p:cNvSpPr>
            <p:nvPr/>
          </p:nvSpPr>
          <p:spPr bwMode="auto">
            <a:xfrm>
              <a:off x="2471" y="2251"/>
              <a:ext cx="181" cy="181"/>
            </a:xfrm>
            <a:prstGeom prst="smileyFace">
              <a:avLst>
                <a:gd name="adj" fmla="val 4653"/>
              </a:avLst>
            </a:prstGeom>
            <a:solidFill>
              <a:schemeClr val="folHlink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56"/>
            <p:cNvSpPr>
              <a:spLocks noChangeShapeType="1"/>
            </p:cNvSpPr>
            <p:nvPr/>
          </p:nvSpPr>
          <p:spPr bwMode="auto">
            <a:xfrm>
              <a:off x="2562" y="2432"/>
              <a:ext cx="0" cy="31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57"/>
            <p:cNvSpPr>
              <a:spLocks noChangeShapeType="1"/>
            </p:cNvSpPr>
            <p:nvPr/>
          </p:nvSpPr>
          <p:spPr bwMode="auto">
            <a:xfrm flipH="1">
              <a:off x="2426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 flipH="1" flipV="1">
              <a:off x="2562" y="2750"/>
              <a:ext cx="136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59"/>
            <p:cNvSpPr>
              <a:spLocks noChangeShapeType="1"/>
            </p:cNvSpPr>
            <p:nvPr/>
          </p:nvSpPr>
          <p:spPr bwMode="auto">
            <a:xfrm flipH="1">
              <a:off x="2426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60"/>
            <p:cNvSpPr>
              <a:spLocks noChangeShapeType="1"/>
            </p:cNvSpPr>
            <p:nvPr/>
          </p:nvSpPr>
          <p:spPr bwMode="auto">
            <a:xfrm flipH="1" flipV="1">
              <a:off x="2562" y="2478"/>
              <a:ext cx="136" cy="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3" name="Straight Connector 32"/>
          <p:cNvCxnSpPr>
            <a:stCxn id="8" idx="2"/>
          </p:cNvCxnSpPr>
          <p:nvPr/>
        </p:nvCxnSpPr>
        <p:spPr>
          <a:xfrm>
            <a:off x="3962400" y="122938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81200" y="1246698"/>
            <a:ext cx="1732757" cy="2421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9" idx="2"/>
          </p:cNvCxnSpPr>
          <p:nvPr/>
        </p:nvCxnSpPr>
        <p:spPr>
          <a:xfrm flipH="1">
            <a:off x="4223138" y="1246698"/>
            <a:ext cx="2558662" cy="2421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733800" y="358140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87740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89542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33800" y="89625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08827" y="457200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81400" y="381000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43600" y="457200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4330" y="4343400"/>
            <a:ext cx="3973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BH &lt; BC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5964" y="5181600"/>
            <a:ext cx="2858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40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588</Words>
  <Application>Microsoft Office PowerPoint</Application>
  <PresentationFormat>On-screen Show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77</cp:revision>
  <dcterms:created xsi:type="dcterms:W3CDTF">2017-02-22T03:16:50Z</dcterms:created>
  <dcterms:modified xsi:type="dcterms:W3CDTF">2017-03-05T15:35:30Z</dcterms:modified>
</cp:coreProperties>
</file>