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0" r:id="rId7"/>
    <p:sldId id="261" r:id="rId8"/>
    <p:sldId id="270" r:id="rId9"/>
    <p:sldId id="262" r:id="rId10"/>
    <p:sldId id="272" r:id="rId11"/>
    <p:sldId id="265" r:id="rId12"/>
    <p:sldId id="266" r:id="rId13"/>
    <p:sldId id="273" r:id="rId14"/>
    <p:sldId id="267" r:id="rId15"/>
    <p:sldId id="26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B8615A-24A1-4522-AD03-97A5A0DAC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2" y="328735"/>
            <a:ext cx="9176923" cy="58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DC5A6D-891A-4A20-8F1D-230E663C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96" y="352900"/>
            <a:ext cx="10619693" cy="143123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D9E4EF81-4131-46EA-BC0D-310D4EDC9B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1537" y="2005806"/>
            <a:ext cx="5114925" cy="399097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011DB95-265E-40D9-ADA7-15D7C9F40B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89195" y="2000161"/>
            <a:ext cx="4988003" cy="39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0EE088-4313-455A-BF63-CE8E7711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8" y="1090259"/>
            <a:ext cx="5114925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8D23E1-00E9-4CDB-9B9A-AF45E6E9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63" y="954793"/>
            <a:ext cx="5114925" cy="185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52A05D-94DC-4F44-90FC-E1627B33F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475" y="3375379"/>
            <a:ext cx="4600432" cy="21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2FE330-1FB1-4A28-9695-DFC2F91C8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8" y="525324"/>
            <a:ext cx="5114925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C7A2D7-EF6B-443C-BD19-6B32C39C6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20" y="1773953"/>
            <a:ext cx="4981139" cy="4231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F2B534-70F6-4D45-9910-6B7972F43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84" y="1773954"/>
            <a:ext cx="5114925" cy="42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583AE0E-BFCE-43B1-B8FB-0BB3618CE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245" y="1625600"/>
            <a:ext cx="9381066" cy="3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FBCD77-0263-468E-8D78-30FC1041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779646"/>
            <a:ext cx="9889067" cy="90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E67680-868E-4E72-91E4-B7464811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78" y="1844589"/>
            <a:ext cx="8816622" cy="47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BCFA91-E4CD-430B-97A0-77FE7C63D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91" y="926100"/>
            <a:ext cx="9194042" cy="1348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7BAEDD-7B5B-42BD-871A-88298A08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91" y="2540000"/>
            <a:ext cx="8821509" cy="23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C3D53A-9B11-4D7B-9E49-A677A080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531950"/>
            <a:ext cx="9516533" cy="62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C0443CB-F668-4CE0-8828-08F8FB8F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43" y="775873"/>
            <a:ext cx="9904168" cy="54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C2E3418-CD05-485B-9D20-778B238F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89" y="812799"/>
            <a:ext cx="9934222" cy="57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8BC39E3-4FCF-4222-BF81-02738A5E1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670" y="677334"/>
            <a:ext cx="9520188" cy="61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F045F8-EB50-456D-A1B0-83750108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481012"/>
            <a:ext cx="82010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C4DA8E-05C9-4A5D-AEDF-155DD3AE7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7" y="704228"/>
            <a:ext cx="5324475" cy="107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6C99B-4F6B-441C-A1A4-F623E3EE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0" y="2146599"/>
            <a:ext cx="5114925" cy="2638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02C154-9E2A-413C-9E88-4DBA78549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291" y="2146599"/>
            <a:ext cx="5362575" cy="269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959285-4461-417E-B13C-C9CE04247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24" y="5211584"/>
            <a:ext cx="10736709" cy="14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BC50069-C4EE-4B5C-89F0-AEAB33DA3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289" y="1196622"/>
            <a:ext cx="9979377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82879CF-9EBA-476B-9B68-F8B26274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23" y="1109801"/>
            <a:ext cx="9734788" cy="3192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D79AA6-FEED-4B63-ADA6-104787C3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23" y="4596050"/>
            <a:ext cx="9734788" cy="1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20</cp:revision>
  <dcterms:created xsi:type="dcterms:W3CDTF">2020-09-13T11:39:07Z</dcterms:created>
  <dcterms:modified xsi:type="dcterms:W3CDTF">2020-09-20T11:14:25Z</dcterms:modified>
</cp:coreProperties>
</file>