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644035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Càu nhàu: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nói lẩm bẩm, tỏ ý không bằng lòng.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5921E0C3-F066-425B-9A98-9BAE26098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17: BẢY SẮC CẦU VỒNG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9670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1044</cp:revision>
  <dcterms:created xsi:type="dcterms:W3CDTF">2008-09-09T22:52:10Z</dcterms:created>
  <dcterms:modified xsi:type="dcterms:W3CDTF">2022-08-02T14:36:34Z</dcterms:modified>
</cp:coreProperties>
</file>