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CHỢ NỔI CÀ MAU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9765" y="4352092"/>
            <a:ext cx="59771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Ghe: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Thuyền gỗ có mui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FC8762-94FC-4D51-8DF6-C16A9CCD2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519" y="1994680"/>
            <a:ext cx="8705850" cy="609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9682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1049</cp:revision>
  <dcterms:created xsi:type="dcterms:W3CDTF">2008-09-09T22:52:10Z</dcterms:created>
  <dcterms:modified xsi:type="dcterms:W3CDTF">2022-07-29T15:22:03Z</dcterms:modified>
</cp:coreProperties>
</file>