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5"/>
  </p:notesMasterIdLst>
  <p:sldIdLst>
    <p:sldId id="295" r:id="rId3"/>
    <p:sldId id="294" r:id="rId4"/>
    <p:sldId id="348" r:id="rId5"/>
    <p:sldId id="256" r:id="rId6"/>
    <p:sldId id="337" r:id="rId7"/>
    <p:sldId id="339" r:id="rId8"/>
    <p:sldId id="258" r:id="rId9"/>
    <p:sldId id="345" r:id="rId10"/>
    <p:sldId id="328" r:id="rId11"/>
    <p:sldId id="331" r:id="rId12"/>
    <p:sldId id="351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71361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TNXH </a:t>
            </a:r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54"/>
            <a:ext cx="10515600" cy="748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1327" y="1163781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1327" y="2941780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0320"/>
            <a:ext cx="12192000" cy="5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24454-E47A-4F96-BEC3-83DD57A7F94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" y="71120"/>
            <a:ext cx="12324080" cy="686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9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Tx/>
              <a:buChar char="-"/>
            </a:pP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Tuyên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5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BB7B3F-AFBE-4001-A492-72E9F92BA15F}"/>
              </a:ext>
            </a:extLst>
          </p:cNvPr>
          <p:cNvSpPr txBox="1"/>
          <p:nvPr/>
        </p:nvSpPr>
        <p:spPr>
          <a:xfrm>
            <a:off x="0" y="310279"/>
            <a:ext cx="1219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KHỞI ĐỘNG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hãy</a:t>
            </a:r>
            <a:r>
              <a:rPr lang="en-US" sz="5400" dirty="0"/>
              <a:t> </a:t>
            </a:r>
            <a:r>
              <a:rPr lang="en-US" sz="5400" dirty="0" err="1"/>
              <a:t>kể</a:t>
            </a:r>
            <a:r>
              <a:rPr lang="en-US" sz="5400" dirty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các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viên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cao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074659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> </a:t>
            </a:r>
            <a:r>
              <a:rPr lang="en-US" sz="6700" b="1" dirty="0">
                <a:solidFill>
                  <a:srgbClr val="FF0000"/>
                </a:solidFill>
              </a:rPr>
              <a:t>BÀI 1: CÁC THẾ HỆ TRONG GIA ĐÌNH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5300" b="1" dirty="0" err="1">
                <a:solidFill>
                  <a:srgbClr val="0070C0"/>
                </a:solidFill>
              </a:rPr>
              <a:t>Hãy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cùng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tìm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hiểu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về</a:t>
            </a:r>
            <a:r>
              <a:rPr lang="en-US" sz="5300" b="1" dirty="0">
                <a:solidFill>
                  <a:srgbClr val="0070C0"/>
                </a:solidFill>
              </a:rPr>
              <a:t>: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*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mỗi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 * </a:t>
            </a:r>
            <a:r>
              <a:rPr lang="en-US" sz="5300" b="1" dirty="0" err="1">
                <a:solidFill>
                  <a:srgbClr val="0070C0"/>
                </a:solidFill>
              </a:rPr>
              <a:t>Sự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quan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tâm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chăm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sóc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yêu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thương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nhiều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300" dirty="0">
                <a:solidFill>
                  <a:srgbClr val="0070C0"/>
                </a:solidFill>
              </a:rPr>
              <a:t/>
            </a:r>
            <a:br>
              <a:rPr lang="en-US" sz="53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6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838A7-DA96-44B8-880D-33E05483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71121"/>
            <a:ext cx="11390558" cy="154103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HOẠT ĐỘNG 1: </a:t>
            </a:r>
            <a:r>
              <a:rPr lang="en-US" sz="4100" dirty="0" err="1"/>
              <a:t>Tìm</a:t>
            </a:r>
            <a:r>
              <a:rPr lang="en-US" sz="4100" dirty="0"/>
              <a:t> </a:t>
            </a:r>
            <a:r>
              <a:rPr lang="en-US" sz="4100" dirty="0" err="1"/>
              <a:t>hiểu</a:t>
            </a:r>
            <a:r>
              <a:rPr lang="en-US" sz="4100" dirty="0"/>
              <a:t> </a:t>
            </a:r>
            <a:r>
              <a:rPr lang="en-US" sz="4100" dirty="0" err="1"/>
              <a:t>các</a:t>
            </a:r>
            <a:r>
              <a:rPr lang="en-US" sz="4100" dirty="0"/>
              <a:t> </a:t>
            </a:r>
            <a:r>
              <a:rPr lang="en-US" sz="4100" dirty="0" err="1"/>
              <a:t>thế</a:t>
            </a:r>
            <a:r>
              <a:rPr lang="en-US" sz="4100" dirty="0"/>
              <a:t> </a:t>
            </a:r>
            <a:r>
              <a:rPr lang="en-US" sz="4100" dirty="0" err="1"/>
              <a:t>hệ</a:t>
            </a:r>
            <a:r>
              <a:rPr lang="en-US" sz="4100" dirty="0"/>
              <a:t> </a:t>
            </a:r>
            <a:r>
              <a:rPr lang="en-US" sz="4100" dirty="0" err="1"/>
              <a:t>trong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</a:t>
            </a:r>
            <a:r>
              <a:rPr lang="en-US" sz="4100" dirty="0" err="1"/>
              <a:t>Hà</a:t>
            </a:r>
            <a:r>
              <a:rPr lang="en-US" sz="4100" dirty="0"/>
              <a:t> </a:t>
            </a:r>
            <a:r>
              <a:rPr lang="en-US" sz="4100" dirty="0" err="1"/>
              <a:t>và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An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7E81F-67AF-4212-99B8-9347AB96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2A5FFF-5FD7-47B3-9CFB-BDC7B3A4FE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7061606"/>
            <a:ext cx="12192000" cy="28169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E99BB6-9FA3-4708-B839-CEC7CB7151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061606"/>
            <a:ext cx="12192001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D7924-0450-455A-9776-1AD524555F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95068"/>
            <a:ext cx="12191999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1B7AE-99C9-4C8A-8889-AB132AE315A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40"/>
            <a:ext cx="12191999" cy="5750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4A4C73-5DD9-44B6-83E4-B5ACE9106584}"/>
              </a:ext>
            </a:extLst>
          </p:cNvPr>
          <p:cNvSpPr txBox="1"/>
          <p:nvPr/>
        </p:nvSpPr>
        <p:spPr>
          <a:xfrm>
            <a:off x="0" y="16256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HOẠT ĐỘNG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4200D-1847-48C9-8EEF-F8BAF89CA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00" y="6888480"/>
            <a:ext cx="120904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B0092-6478-44C4-81D4-0BCBE0706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9599"/>
            <a:ext cx="121920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5CFFB-8B02-4DB7-B739-8F319607B6C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99"/>
            <a:ext cx="12192000" cy="54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7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823"/>
            <a:ext cx="11711709" cy="250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0000"/>
                </a:solidFill>
              </a:rPr>
              <a:t>Thảo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luận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nhóm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đôi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?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81" y="235651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120" y="3866669"/>
            <a:ext cx="117828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616" y="475336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em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gái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1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</a:rPr>
              <a:t>KẾT LUẬN 1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Mỗi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một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hoặc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nhiều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thế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hệ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cùng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chung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r>
              <a:rPr lang="en-US" sz="4800" b="1" dirty="0">
                <a:solidFill>
                  <a:srgbClr val="0070C0"/>
                </a:solidFill>
              </a:rPr>
              <a:t> .</a:t>
            </a:r>
            <a:r>
              <a:rPr lang="en-US" sz="4800" dirty="0">
                <a:solidFill>
                  <a:srgbClr val="0070C0"/>
                </a:solidFill>
              </a:rPr>
              <a:t/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2720"/>
            <a:ext cx="12191999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4400" b="1" kern="0" dirty="0">
              <a:solidFill>
                <a:srgbClr val="66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82800"/>
            <a:ext cx="12192000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alt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Gia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140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399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Verdana</vt:lpstr>
      <vt:lpstr>1_Office Theme</vt:lpstr>
      <vt:lpstr>6_Office Theme</vt:lpstr>
      <vt:lpstr>PowerPoint Presentation</vt:lpstr>
      <vt:lpstr>PowerPoint Presentation</vt:lpstr>
      <vt:lpstr>PowerPoint Presentation</vt:lpstr>
      <vt:lpstr>    BÀI 1: CÁC THẾ HỆ TRONG GIA ĐÌNH  Hãy cùng tìm hiểu về: * Các thành viên của mỗi thế hệ trong gia đình .  * Sự quan tâm , chăm sóc , yêu thương của các thành viên trong gia đình nhiều thế hệ .        </vt:lpstr>
      <vt:lpstr>HOẠT ĐỘNG 1: Tìm hiểu các thế hệ trong gia đình bạn Hà và gia đình bạn 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TH_BaDinh-01</cp:lastModifiedBy>
  <cp:revision>22</cp:revision>
  <dcterms:created xsi:type="dcterms:W3CDTF">2021-05-27T09:39:36Z</dcterms:created>
  <dcterms:modified xsi:type="dcterms:W3CDTF">2021-07-19T13:58:42Z</dcterms:modified>
</cp:coreProperties>
</file>